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theme/themeOverride1.xml" ContentType="application/vnd.openxmlformats-officedocument.themeOverrid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6.xml" ContentType="application/vnd.openxmlformats-officedocument.theme+xml"/>
  <Override PartName="/ppt/theme/themeOverride2.xml" ContentType="application/vnd.openxmlformats-officedocument.themeOverrid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7.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8.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9.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0.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1.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2.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1"/>
    <p:sldMasterId id="2147483800" r:id="rId2"/>
    <p:sldMasterId id="2147483827" r:id="rId3"/>
    <p:sldMasterId id="2147483839" r:id="rId4"/>
    <p:sldMasterId id="2147483906" r:id="rId5"/>
    <p:sldMasterId id="2147483946" r:id="rId6"/>
    <p:sldMasterId id="2147483960" r:id="rId7"/>
    <p:sldMasterId id="2147483989" r:id="rId8"/>
    <p:sldMasterId id="2147484001" r:id="rId9"/>
    <p:sldMasterId id="2147484014" r:id="rId10"/>
    <p:sldMasterId id="2147484027" r:id="rId11"/>
    <p:sldMasterId id="2147484041" r:id="rId12"/>
    <p:sldMasterId id="2147484055" r:id="rId13"/>
  </p:sldMasterIdLst>
  <p:notesMasterIdLst>
    <p:notesMasterId r:id="rId231"/>
  </p:notesMasterIdLst>
  <p:handoutMasterIdLst>
    <p:handoutMasterId r:id="rId232"/>
  </p:handoutMasterIdLst>
  <p:sldIdLst>
    <p:sldId id="1741" r:id="rId14"/>
    <p:sldId id="2151" r:id="rId15"/>
    <p:sldId id="2277" r:id="rId16"/>
    <p:sldId id="2281" r:id="rId17"/>
    <p:sldId id="1364" r:id="rId18"/>
    <p:sldId id="1294" r:id="rId19"/>
    <p:sldId id="1296" r:id="rId20"/>
    <p:sldId id="1330" r:id="rId21"/>
    <p:sldId id="2284" r:id="rId22"/>
    <p:sldId id="2389" r:id="rId23"/>
    <p:sldId id="1298" r:id="rId24"/>
    <p:sldId id="2370" r:id="rId25"/>
    <p:sldId id="2371" r:id="rId26"/>
    <p:sldId id="2372" r:id="rId27"/>
    <p:sldId id="1807" r:id="rId28"/>
    <p:sldId id="2374" r:id="rId29"/>
    <p:sldId id="2375" r:id="rId30"/>
    <p:sldId id="2376" r:id="rId31"/>
    <p:sldId id="2265" r:id="rId32"/>
    <p:sldId id="1806" r:id="rId33"/>
    <p:sldId id="2378" r:id="rId34"/>
    <p:sldId id="2380" r:id="rId35"/>
    <p:sldId id="2379" r:id="rId36"/>
    <p:sldId id="2381" r:id="rId37"/>
    <p:sldId id="2285" r:id="rId38"/>
    <p:sldId id="2286" r:id="rId39"/>
    <p:sldId id="2287" r:id="rId40"/>
    <p:sldId id="1813" r:id="rId41"/>
    <p:sldId id="2263" r:id="rId42"/>
    <p:sldId id="1123" r:id="rId43"/>
    <p:sldId id="1122" r:id="rId44"/>
    <p:sldId id="1332" r:id="rId45"/>
    <p:sldId id="1381" r:id="rId46"/>
    <p:sldId id="2264" r:id="rId47"/>
    <p:sldId id="1128" r:id="rId48"/>
    <p:sldId id="2268" r:id="rId49"/>
    <p:sldId id="2138" r:id="rId50"/>
    <p:sldId id="2196" r:id="rId51"/>
    <p:sldId id="2271" r:id="rId52"/>
    <p:sldId id="2187" r:id="rId53"/>
    <p:sldId id="2288" r:id="rId54"/>
    <p:sldId id="2289" r:id="rId55"/>
    <p:sldId id="2290" r:id="rId56"/>
    <p:sldId id="1509" r:id="rId57"/>
    <p:sldId id="1510" r:id="rId58"/>
    <p:sldId id="2331" r:id="rId59"/>
    <p:sldId id="1512" r:id="rId60"/>
    <p:sldId id="1336" r:id="rId61"/>
    <p:sldId id="1309" r:id="rId62"/>
    <p:sldId id="2267" r:id="rId63"/>
    <p:sldId id="2276" r:id="rId64"/>
    <p:sldId id="1985" r:id="rId65"/>
    <p:sldId id="2282" r:id="rId66"/>
    <p:sldId id="1410" r:id="rId67"/>
    <p:sldId id="1728" r:id="rId68"/>
    <p:sldId id="1337" r:id="rId69"/>
    <p:sldId id="1920" r:id="rId70"/>
    <p:sldId id="1383" r:id="rId71"/>
    <p:sldId id="2273" r:id="rId72"/>
    <p:sldId id="2359" r:id="rId73"/>
    <p:sldId id="2028" r:id="rId74"/>
    <p:sldId id="1814" r:id="rId75"/>
    <p:sldId id="1815" r:id="rId76"/>
    <p:sldId id="1152" r:id="rId77"/>
    <p:sldId id="1816" r:id="rId78"/>
    <p:sldId id="1340" r:id="rId79"/>
    <p:sldId id="1346" r:id="rId80"/>
    <p:sldId id="1385" r:id="rId81"/>
    <p:sldId id="1317" r:id="rId82"/>
    <p:sldId id="2155" r:id="rId83"/>
    <p:sldId id="2156" r:id="rId84"/>
    <p:sldId id="2283" r:id="rId85"/>
    <p:sldId id="2291" r:id="rId86"/>
    <p:sldId id="2272" r:id="rId87"/>
    <p:sldId id="2390" r:id="rId88"/>
    <p:sldId id="1989" r:id="rId89"/>
    <p:sldId id="2248" r:id="rId90"/>
    <p:sldId id="2557" r:id="rId91"/>
    <p:sldId id="2295" r:id="rId92"/>
    <p:sldId id="1120" r:id="rId93"/>
    <p:sldId id="2239" r:id="rId94"/>
    <p:sldId id="1126" r:id="rId95"/>
    <p:sldId id="1127" r:id="rId96"/>
    <p:sldId id="2240" r:id="rId97"/>
    <p:sldId id="2241" r:id="rId98"/>
    <p:sldId id="2391" r:id="rId99"/>
    <p:sldId id="2296" r:id="rId100"/>
    <p:sldId id="1899" r:id="rId101"/>
    <p:sldId id="2297" r:id="rId102"/>
    <p:sldId id="2298" r:id="rId103"/>
    <p:sldId id="2392" r:id="rId104"/>
    <p:sldId id="2561" r:id="rId105"/>
    <p:sldId id="2395" r:id="rId106"/>
    <p:sldId id="2318" r:id="rId107"/>
    <p:sldId id="1866" r:id="rId108"/>
    <p:sldId id="1924" r:id="rId109"/>
    <p:sldId id="2301" r:id="rId110"/>
    <p:sldId id="1390" r:id="rId111"/>
    <p:sldId id="1995" r:id="rId112"/>
    <p:sldId id="1870" r:id="rId113"/>
    <p:sldId id="2269" r:id="rId114"/>
    <p:sldId id="2270" r:id="rId115"/>
    <p:sldId id="2421" r:id="rId116"/>
    <p:sldId id="2497" r:id="rId117"/>
    <p:sldId id="2302" r:id="rId118"/>
    <p:sldId id="2303" r:id="rId119"/>
    <p:sldId id="2304" r:id="rId120"/>
    <p:sldId id="2418" r:id="rId121"/>
    <p:sldId id="2419" r:id="rId122"/>
    <p:sldId id="1321" r:id="rId123"/>
    <p:sldId id="2104" r:id="rId124"/>
    <p:sldId id="1209" r:id="rId125"/>
    <p:sldId id="2002" r:id="rId126"/>
    <p:sldId id="2003" r:id="rId127"/>
    <p:sldId id="2305" r:id="rId128"/>
    <p:sldId id="1883" r:id="rId129"/>
    <p:sldId id="2563" r:id="rId130"/>
    <p:sldId id="1928" r:id="rId131"/>
    <p:sldId id="1972" r:id="rId132"/>
    <p:sldId id="1973" r:id="rId133"/>
    <p:sldId id="2562" r:id="rId134"/>
    <p:sldId id="1975" r:id="rId135"/>
    <p:sldId id="1976" r:id="rId136"/>
    <p:sldId id="1977" r:id="rId137"/>
    <p:sldId id="1978" r:id="rId138"/>
    <p:sldId id="1979" r:id="rId139"/>
    <p:sldId id="1980" r:id="rId140"/>
    <p:sldId id="1981" r:id="rId141"/>
    <p:sldId id="1982" r:id="rId142"/>
    <p:sldId id="1983" r:id="rId143"/>
    <p:sldId id="1984" r:id="rId144"/>
    <p:sldId id="2089" r:id="rId145"/>
    <p:sldId id="2565" r:id="rId146"/>
    <p:sldId id="2242" r:id="rId147"/>
    <p:sldId id="1988" r:id="rId148"/>
    <p:sldId id="2566" r:id="rId149"/>
    <p:sldId id="2046" r:id="rId150"/>
    <p:sldId id="2358" r:id="rId151"/>
    <p:sldId id="2567" r:id="rId152"/>
    <p:sldId id="2335" r:id="rId153"/>
    <p:sldId id="2344" r:id="rId154"/>
    <p:sldId id="1026" r:id="rId155"/>
    <p:sldId id="1027" r:id="rId156"/>
    <p:sldId id="2546" r:id="rId157"/>
    <p:sldId id="2584" r:id="rId158"/>
    <p:sldId id="2499" r:id="rId159"/>
    <p:sldId id="2574" r:id="rId160"/>
    <p:sldId id="2547" r:id="rId161"/>
    <p:sldId id="2384" r:id="rId162"/>
    <p:sldId id="2583" r:id="rId163"/>
    <p:sldId id="1497" r:id="rId164"/>
    <p:sldId id="2581" r:id="rId165"/>
    <p:sldId id="1032" r:id="rId166"/>
    <p:sldId id="1035" r:id="rId167"/>
    <p:sldId id="2045" r:id="rId168"/>
    <p:sldId id="1281" r:id="rId169"/>
    <p:sldId id="1282" r:id="rId170"/>
    <p:sldId id="1070" r:id="rId171"/>
    <p:sldId id="2500" r:id="rId172"/>
    <p:sldId id="2575" r:id="rId173"/>
    <p:sldId id="2571" r:id="rId174"/>
    <p:sldId id="730" r:id="rId175"/>
    <p:sldId id="1283" r:id="rId176"/>
    <p:sldId id="732" r:id="rId177"/>
    <p:sldId id="733" r:id="rId178"/>
    <p:sldId id="1051" r:id="rId179"/>
    <p:sldId id="2152" r:id="rId180"/>
    <p:sldId id="2153" r:id="rId181"/>
    <p:sldId id="2154" r:id="rId182"/>
    <p:sldId id="1458" r:id="rId183"/>
    <p:sldId id="2576" r:id="rId184"/>
    <p:sldId id="2572" r:id="rId185"/>
    <p:sldId id="1386" r:id="rId186"/>
    <p:sldId id="2573" r:id="rId187"/>
    <p:sldId id="2577" r:id="rId188"/>
    <p:sldId id="2578" r:id="rId189"/>
    <p:sldId id="2553" r:id="rId190"/>
    <p:sldId id="2554" r:id="rId191"/>
    <p:sldId id="2555" r:id="rId192"/>
    <p:sldId id="2556" r:id="rId193"/>
    <p:sldId id="961" r:id="rId194"/>
    <p:sldId id="2366" r:id="rId195"/>
    <p:sldId id="2579" r:id="rId196"/>
    <p:sldId id="2088" r:id="rId197"/>
    <p:sldId id="2032" r:id="rId198"/>
    <p:sldId id="2580" r:id="rId199"/>
    <p:sldId id="2526" r:id="rId200"/>
    <p:sldId id="2527" r:id="rId201"/>
    <p:sldId id="2529" r:id="rId202"/>
    <p:sldId id="2543" r:id="rId203"/>
    <p:sldId id="2531" r:id="rId204"/>
    <p:sldId id="2532" r:id="rId205"/>
    <p:sldId id="2533" r:id="rId206"/>
    <p:sldId id="2534" r:id="rId207"/>
    <p:sldId id="2535" r:id="rId208"/>
    <p:sldId id="2536" r:id="rId209"/>
    <p:sldId id="2537" r:id="rId210"/>
    <p:sldId id="2538" r:id="rId211"/>
    <p:sldId id="2539" r:id="rId212"/>
    <p:sldId id="2540" r:id="rId213"/>
    <p:sldId id="2541" r:id="rId214"/>
    <p:sldId id="2542" r:id="rId215"/>
    <p:sldId id="2570" r:id="rId216"/>
    <p:sldId id="2030" r:id="rId217"/>
    <p:sldId id="2031" r:id="rId218"/>
    <p:sldId id="2179" r:id="rId219"/>
    <p:sldId id="2180" r:id="rId220"/>
    <p:sldId id="987" r:id="rId221"/>
    <p:sldId id="2158" r:id="rId222"/>
    <p:sldId id="2159" r:id="rId223"/>
    <p:sldId id="2160" r:id="rId224"/>
    <p:sldId id="2161" r:id="rId225"/>
    <p:sldId id="2162" r:id="rId226"/>
    <p:sldId id="2163" r:id="rId227"/>
    <p:sldId id="2164" r:id="rId228"/>
    <p:sldId id="2165" r:id="rId229"/>
    <p:sldId id="2166" r:id="rId230"/>
  </p:sldIdLst>
  <p:sldSz cx="9144000" cy="6858000" type="screen4x3"/>
  <p:notesSz cx="7010400" cy="9296400"/>
  <p:defaultTextStyle>
    <a:defPPr>
      <a:defRPr lang="en-US"/>
    </a:defPPr>
    <a:lvl1pPr algn="l" rtl="0" fontAlgn="base">
      <a:spcBef>
        <a:spcPct val="0"/>
      </a:spcBef>
      <a:spcAft>
        <a:spcPct val="0"/>
      </a:spcAft>
      <a:defRPr sz="3200" i="1" kern="1200">
        <a:solidFill>
          <a:schemeClr val="tx1"/>
        </a:solidFill>
        <a:latin typeface="Eras Medium ITC" pitchFamily="34" charset="0"/>
        <a:ea typeface="+mn-ea"/>
        <a:cs typeface="Arial" charset="0"/>
      </a:defRPr>
    </a:lvl1pPr>
    <a:lvl2pPr marL="457200" algn="l" rtl="0" fontAlgn="base">
      <a:spcBef>
        <a:spcPct val="0"/>
      </a:spcBef>
      <a:spcAft>
        <a:spcPct val="0"/>
      </a:spcAft>
      <a:defRPr sz="3200" i="1" kern="1200">
        <a:solidFill>
          <a:schemeClr val="tx1"/>
        </a:solidFill>
        <a:latin typeface="Eras Medium ITC" pitchFamily="34" charset="0"/>
        <a:ea typeface="+mn-ea"/>
        <a:cs typeface="Arial" charset="0"/>
      </a:defRPr>
    </a:lvl2pPr>
    <a:lvl3pPr marL="914400" algn="l" rtl="0" fontAlgn="base">
      <a:spcBef>
        <a:spcPct val="0"/>
      </a:spcBef>
      <a:spcAft>
        <a:spcPct val="0"/>
      </a:spcAft>
      <a:defRPr sz="3200" i="1" kern="1200">
        <a:solidFill>
          <a:schemeClr val="tx1"/>
        </a:solidFill>
        <a:latin typeface="Eras Medium ITC" pitchFamily="34" charset="0"/>
        <a:ea typeface="+mn-ea"/>
        <a:cs typeface="Arial" charset="0"/>
      </a:defRPr>
    </a:lvl3pPr>
    <a:lvl4pPr marL="1371600" algn="l" rtl="0" fontAlgn="base">
      <a:spcBef>
        <a:spcPct val="0"/>
      </a:spcBef>
      <a:spcAft>
        <a:spcPct val="0"/>
      </a:spcAft>
      <a:defRPr sz="3200" i="1" kern="1200">
        <a:solidFill>
          <a:schemeClr val="tx1"/>
        </a:solidFill>
        <a:latin typeface="Eras Medium ITC" pitchFamily="34" charset="0"/>
        <a:ea typeface="+mn-ea"/>
        <a:cs typeface="Arial" charset="0"/>
      </a:defRPr>
    </a:lvl4pPr>
    <a:lvl5pPr marL="1828800" algn="l" rtl="0" fontAlgn="base">
      <a:spcBef>
        <a:spcPct val="0"/>
      </a:spcBef>
      <a:spcAft>
        <a:spcPct val="0"/>
      </a:spcAft>
      <a:defRPr sz="3200" i="1" kern="1200">
        <a:solidFill>
          <a:schemeClr val="tx1"/>
        </a:solidFill>
        <a:latin typeface="Eras Medium ITC" pitchFamily="34" charset="0"/>
        <a:ea typeface="+mn-ea"/>
        <a:cs typeface="Arial" charset="0"/>
      </a:defRPr>
    </a:lvl5pPr>
    <a:lvl6pPr marL="2286000" algn="l" defTabSz="914400" rtl="0" eaLnBrk="1" latinLnBrk="0" hangingPunct="1">
      <a:defRPr sz="3200" i="1" kern="1200">
        <a:solidFill>
          <a:schemeClr val="tx1"/>
        </a:solidFill>
        <a:latin typeface="Eras Medium ITC" pitchFamily="34" charset="0"/>
        <a:ea typeface="+mn-ea"/>
        <a:cs typeface="Arial" charset="0"/>
      </a:defRPr>
    </a:lvl6pPr>
    <a:lvl7pPr marL="2743200" algn="l" defTabSz="914400" rtl="0" eaLnBrk="1" latinLnBrk="0" hangingPunct="1">
      <a:defRPr sz="3200" i="1" kern="1200">
        <a:solidFill>
          <a:schemeClr val="tx1"/>
        </a:solidFill>
        <a:latin typeface="Eras Medium ITC" pitchFamily="34" charset="0"/>
        <a:ea typeface="+mn-ea"/>
        <a:cs typeface="Arial" charset="0"/>
      </a:defRPr>
    </a:lvl7pPr>
    <a:lvl8pPr marL="3200400" algn="l" defTabSz="914400" rtl="0" eaLnBrk="1" latinLnBrk="0" hangingPunct="1">
      <a:defRPr sz="3200" i="1" kern="1200">
        <a:solidFill>
          <a:schemeClr val="tx1"/>
        </a:solidFill>
        <a:latin typeface="Eras Medium ITC" pitchFamily="34" charset="0"/>
        <a:ea typeface="+mn-ea"/>
        <a:cs typeface="Arial" charset="0"/>
      </a:defRPr>
    </a:lvl8pPr>
    <a:lvl9pPr marL="3657600" algn="l" defTabSz="914400" rtl="0" eaLnBrk="1" latinLnBrk="0" hangingPunct="1">
      <a:defRPr sz="3200" i="1" kern="1200">
        <a:solidFill>
          <a:schemeClr val="tx1"/>
        </a:solidFill>
        <a:latin typeface="Eras Medium ITC" pitchFamily="34" charset="0"/>
        <a:ea typeface="+mn-ea"/>
        <a:cs typeface="Arial" charset="0"/>
      </a:defRPr>
    </a:lvl9pPr>
  </p:defaultTextStyle>
  <p:extLst>
    <p:ext uri="{521415D9-36F7-43E2-AB2F-B90AF26B5E84}">
      <p14:sectionLst xmlns:p14="http://schemas.microsoft.com/office/powerpoint/2010/main">
        <p14:section name="Default Section" id="{0D75CDA7-4AD1-4BF4-ADFC-53DE6797E16A}">
          <p14:sldIdLst>
            <p14:sldId id="1741"/>
          </p14:sldIdLst>
        </p14:section>
        <p14:section name="Intro One Session" id="{D7ECB1A7-FF67-45E2-8993-4062788AA4C3}">
          <p14:sldIdLst>
            <p14:sldId id="2151"/>
          </p14:sldIdLst>
        </p14:section>
        <p14:section name="Pt 1 OT" id="{9D061DAB-890C-4669-8256-62C769D907EF}">
          <p14:sldIdLst>
            <p14:sldId id="2277"/>
            <p14:sldId id="2281"/>
            <p14:sldId id="1364"/>
            <p14:sldId id="1294"/>
            <p14:sldId id="1296"/>
            <p14:sldId id="1330"/>
            <p14:sldId id="2284"/>
            <p14:sldId id="2389"/>
            <p14:sldId id="1298"/>
            <p14:sldId id="2370"/>
            <p14:sldId id="2371"/>
            <p14:sldId id="2372"/>
            <p14:sldId id="1807"/>
            <p14:sldId id="2374"/>
            <p14:sldId id="2375"/>
            <p14:sldId id="2376"/>
            <p14:sldId id="2265"/>
            <p14:sldId id="1806"/>
            <p14:sldId id="2378"/>
            <p14:sldId id="2380"/>
            <p14:sldId id="2379"/>
            <p14:sldId id="2381"/>
            <p14:sldId id="2285"/>
            <p14:sldId id="2286"/>
            <p14:sldId id="2287"/>
            <p14:sldId id="1813"/>
            <p14:sldId id="2263"/>
            <p14:sldId id="1123"/>
            <p14:sldId id="1122"/>
            <p14:sldId id="1332"/>
            <p14:sldId id="1381"/>
            <p14:sldId id="2264"/>
            <p14:sldId id="1128"/>
            <p14:sldId id="2268"/>
            <p14:sldId id="2138"/>
            <p14:sldId id="2196"/>
            <p14:sldId id="2271"/>
            <p14:sldId id="2187"/>
            <p14:sldId id="2288"/>
            <p14:sldId id="2289"/>
            <p14:sldId id="2290"/>
            <p14:sldId id="1509"/>
            <p14:sldId id="1510"/>
            <p14:sldId id="2331"/>
            <p14:sldId id="1512"/>
            <p14:sldId id="1336"/>
            <p14:sldId id="1309"/>
            <p14:sldId id="2267"/>
            <p14:sldId id="2276"/>
            <p14:sldId id="1985"/>
            <p14:sldId id="2282"/>
            <p14:sldId id="1410"/>
            <p14:sldId id="1728"/>
            <p14:sldId id="1337"/>
            <p14:sldId id="1920"/>
            <p14:sldId id="1383"/>
            <p14:sldId id="2273"/>
            <p14:sldId id="2359"/>
            <p14:sldId id="2028"/>
            <p14:sldId id="1814"/>
            <p14:sldId id="1815"/>
            <p14:sldId id="1152"/>
            <p14:sldId id="1816"/>
            <p14:sldId id="1340"/>
            <p14:sldId id="1346"/>
            <p14:sldId id="1385"/>
            <p14:sldId id="1317"/>
            <p14:sldId id="2155"/>
            <p14:sldId id="2156"/>
            <p14:sldId id="2283"/>
            <p14:sldId id="2291"/>
            <p14:sldId id="2272"/>
            <p14:sldId id="2390"/>
            <p14:sldId id="1989"/>
            <p14:sldId id="2248"/>
            <p14:sldId id="2557"/>
          </p14:sldIdLst>
        </p14:section>
        <p14:section name="Pt 1 Review" id="{5AE6F242-7114-42BF-8FD6-11B0B0110E3A}">
          <p14:sldIdLst>
            <p14:sldId id="2295"/>
            <p14:sldId id="1120"/>
            <p14:sldId id="2239"/>
            <p14:sldId id="1126"/>
            <p14:sldId id="1127"/>
            <p14:sldId id="2240"/>
            <p14:sldId id="2241"/>
            <p14:sldId id="2391"/>
            <p14:sldId id="2296"/>
            <p14:sldId id="1899"/>
            <p14:sldId id="2297"/>
            <p14:sldId id="2298"/>
            <p14:sldId id="2392"/>
          </p14:sldIdLst>
        </p14:section>
        <p14:section name="Pt 2 Death of Christ" id="{A0EF78EF-274D-4ED3-8CDE-8CA3AD54B3CE}">
          <p14:sldIdLst>
            <p14:sldId id="2561"/>
            <p14:sldId id="2395"/>
            <p14:sldId id="2318"/>
            <p14:sldId id="1866"/>
            <p14:sldId id="1924"/>
            <p14:sldId id="2301"/>
            <p14:sldId id="1390"/>
            <p14:sldId id="1995"/>
            <p14:sldId id="1870"/>
            <p14:sldId id="2269"/>
            <p14:sldId id="2270"/>
            <p14:sldId id="2421"/>
            <p14:sldId id="2497"/>
            <p14:sldId id="2302"/>
            <p14:sldId id="2303"/>
            <p14:sldId id="2304"/>
            <p14:sldId id="2418"/>
            <p14:sldId id="2419"/>
            <p14:sldId id="1321"/>
            <p14:sldId id="2104"/>
            <p14:sldId id="1209"/>
            <p14:sldId id="2002"/>
            <p14:sldId id="2003"/>
            <p14:sldId id="2305"/>
            <p14:sldId id="1883"/>
            <p14:sldId id="2563"/>
            <p14:sldId id="1928"/>
            <p14:sldId id="1972"/>
            <p14:sldId id="1973"/>
            <p14:sldId id="2562"/>
            <p14:sldId id="1975"/>
            <p14:sldId id="1976"/>
            <p14:sldId id="1977"/>
            <p14:sldId id="1978"/>
            <p14:sldId id="1979"/>
            <p14:sldId id="1980"/>
            <p14:sldId id="1981"/>
            <p14:sldId id="1982"/>
            <p14:sldId id="1983"/>
            <p14:sldId id="1984"/>
            <p14:sldId id="2089"/>
            <p14:sldId id="2565"/>
            <p14:sldId id="2242"/>
            <p14:sldId id="1988"/>
            <p14:sldId id="2566"/>
            <p14:sldId id="2046"/>
            <p14:sldId id="2358"/>
            <p14:sldId id="2567"/>
          </p14:sldIdLst>
        </p14:section>
        <p14:section name="Pt 3 1 Apostles Taught" id="{0465B533-EC35-4C24-9065-C3B9006D2D80}">
          <p14:sldIdLst>
            <p14:sldId id="2335"/>
            <p14:sldId id="2344"/>
            <p14:sldId id="1026"/>
            <p14:sldId id="1027"/>
            <p14:sldId id="2546"/>
            <p14:sldId id="2584"/>
            <p14:sldId id="2499"/>
            <p14:sldId id="2574"/>
            <p14:sldId id="2547"/>
            <p14:sldId id="2384"/>
            <p14:sldId id="2583"/>
            <p14:sldId id="1497"/>
            <p14:sldId id="2581"/>
            <p14:sldId id="1032"/>
            <p14:sldId id="1035"/>
            <p14:sldId id="2045"/>
            <p14:sldId id="1281"/>
            <p14:sldId id="1282"/>
            <p14:sldId id="1070"/>
            <p14:sldId id="2500"/>
            <p14:sldId id="2575"/>
            <p14:sldId id="2571"/>
            <p14:sldId id="730"/>
            <p14:sldId id="1283"/>
            <p14:sldId id="732"/>
            <p14:sldId id="733"/>
            <p14:sldId id="1051"/>
            <p14:sldId id="2152"/>
            <p14:sldId id="2153"/>
            <p14:sldId id="2154"/>
            <p14:sldId id="1458"/>
            <p14:sldId id="2576"/>
          </p14:sldIdLst>
        </p14:section>
        <p14:section name="Pt 3 3 Early Church" id="{07975A83-2CD1-406C-9555-80EB503ED037}">
          <p14:sldIdLst>
            <p14:sldId id="2572"/>
            <p14:sldId id="1386"/>
          </p14:sldIdLst>
        </p14:section>
        <p14:section name="P3 4 Jesus" id="{399455C1-4F82-47FD-8045-2B67F0DADDBE}">
          <p14:sldIdLst>
            <p14:sldId id="2573"/>
            <p14:sldId id="2577"/>
            <p14:sldId id="2578"/>
            <p14:sldId id="2553"/>
            <p14:sldId id="2554"/>
            <p14:sldId id="2555"/>
            <p14:sldId id="2556"/>
            <p14:sldId id="961"/>
            <p14:sldId id="2366"/>
            <p14:sldId id="2579"/>
            <p14:sldId id="2088"/>
            <p14:sldId id="2032"/>
            <p14:sldId id="2580"/>
          </p14:sldIdLst>
        </p14:section>
        <p14:section name="Pt 4 Suggestions" id="{05D4B6E7-91DF-4270-9783-AA3037F1BD28}">
          <p14:sldIdLst>
            <p14:sldId id="2526"/>
            <p14:sldId id="2527"/>
            <p14:sldId id="2529"/>
            <p14:sldId id="2543"/>
            <p14:sldId id="2531"/>
            <p14:sldId id="2532"/>
            <p14:sldId id="2533"/>
            <p14:sldId id="2534"/>
            <p14:sldId id="2535"/>
            <p14:sldId id="2536"/>
            <p14:sldId id="2537"/>
            <p14:sldId id="2538"/>
            <p14:sldId id="2539"/>
            <p14:sldId id="2540"/>
            <p14:sldId id="2541"/>
            <p14:sldId id="2542"/>
          </p14:sldIdLst>
        </p14:section>
        <p14:section name="Q&amp;A" id="{5F3F2EDE-55D0-4E95-B9F9-FAA539AC0106}">
          <p14:sldIdLst/>
        </p14:section>
        <p14:section name="Thank You" id="{DD499E7D-E0A0-4ED1-802F-FDB5AA67D5BA}">
          <p14:sldIdLst/>
        </p14:section>
        <p14:section name="TBPOTB Book" id="{0324332E-4759-4C52-9B45-DF98915190C2}">
          <p14:sldIdLst/>
        </p14:section>
        <p14:section name="End Extra Slides" id="{3CF701EE-6DE6-42E9-8A17-7181CC7B67C8}">
          <p14:sldIdLst>
            <p14:sldId id="2570"/>
          </p14:sldIdLst>
        </p14:section>
        <p14:section name="King" id="{B0F3EFE5-2596-4877-A8BB-6AB6DB1F3598}">
          <p14:sldIdLst>
            <p14:sldId id="2030"/>
            <p14:sldId id="2031"/>
          </p14:sldIdLst>
        </p14:section>
        <p14:section name="Happen Video" id="{E3A2CBE8-12CA-46C5-BE08-316075159EE5}">
          <p14:sldIdLst>
            <p14:sldId id="2179"/>
            <p14:sldId id="2180"/>
          </p14:sldIdLst>
        </p14:section>
        <p14:section name="The Gospel" id="{07370988-D04F-42FC-8E7D-5AEEFCFC39A1}">
          <p14:sldIdLst>
            <p14:sldId id="987"/>
          </p14:sldIdLst>
        </p14:section>
        <p14:section name="Chinese Characters" id="{02934D7B-F0BD-4B64-90DE-1E2CFA25F7C2}">
          <p14:sldIdLst>
            <p14:sldId id="2158"/>
            <p14:sldId id="2159"/>
            <p14:sldId id="2160"/>
            <p14:sldId id="2161"/>
            <p14:sldId id="2162"/>
            <p14:sldId id="2163"/>
            <p14:sldId id="2164"/>
            <p14:sldId id="2165"/>
            <p14:sldId id="2166"/>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1B86"/>
    <a:srgbClr val="1A1A84"/>
    <a:srgbClr val="2121A1"/>
    <a:srgbClr val="EDE435"/>
    <a:srgbClr val="21219F"/>
    <a:srgbClr val="008000"/>
    <a:srgbClr val="F70000"/>
    <a:srgbClr val="960000"/>
    <a:srgbClr val="000000"/>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81CDEE8-F32B-4D45-8194-F1C0F9216EDC}" v="421" dt="2024-12-04T20:11:19.59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8947" autoAdjust="0"/>
    <p:restoredTop sz="93447" autoAdjust="0"/>
  </p:normalViewPr>
  <p:slideViewPr>
    <p:cSldViewPr snapToGrid="0">
      <p:cViewPr>
        <p:scale>
          <a:sx n="40" d="100"/>
          <a:sy n="40" d="100"/>
        </p:scale>
        <p:origin x="1060" y="548"/>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Lst>
  </p:outlineViewPr>
  <p:notesTextViewPr>
    <p:cViewPr>
      <p:scale>
        <a:sx n="3" d="2"/>
        <a:sy n="3" d="2"/>
      </p:scale>
      <p:origin x="0" y="0"/>
    </p:cViewPr>
  </p:notesTextViewPr>
  <p:sorterViewPr>
    <p:cViewPr>
      <p:scale>
        <a:sx n="100" d="100"/>
        <a:sy n="100" d="100"/>
      </p:scale>
      <p:origin x="0" y="-66944"/>
    </p:cViewPr>
  </p:sorterViewPr>
  <p:notesViewPr>
    <p:cSldViewPr snapToGrid="0">
      <p:cViewPr>
        <p:scale>
          <a:sx n="75" d="100"/>
          <a:sy n="75" d="100"/>
        </p:scale>
        <p:origin x="-1296" y="1200"/>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4.xml"/><Relationship Id="rId21" Type="http://schemas.openxmlformats.org/officeDocument/2006/relationships/slide" Target="slides/slide8.xml"/><Relationship Id="rId42" Type="http://schemas.openxmlformats.org/officeDocument/2006/relationships/slide" Target="slides/slide29.xml"/><Relationship Id="rId63" Type="http://schemas.openxmlformats.org/officeDocument/2006/relationships/slide" Target="slides/slide50.xml"/><Relationship Id="rId84" Type="http://schemas.openxmlformats.org/officeDocument/2006/relationships/slide" Target="slides/slide71.xml"/><Relationship Id="rId138" Type="http://schemas.openxmlformats.org/officeDocument/2006/relationships/slide" Target="slides/slide125.xml"/><Relationship Id="rId159" Type="http://schemas.openxmlformats.org/officeDocument/2006/relationships/slide" Target="slides/slide146.xml"/><Relationship Id="rId170" Type="http://schemas.openxmlformats.org/officeDocument/2006/relationships/slide" Target="slides/slide157.xml"/><Relationship Id="rId191" Type="http://schemas.openxmlformats.org/officeDocument/2006/relationships/slide" Target="slides/slide178.xml"/><Relationship Id="rId205" Type="http://schemas.openxmlformats.org/officeDocument/2006/relationships/slide" Target="slides/slide192.xml"/><Relationship Id="rId226" Type="http://schemas.openxmlformats.org/officeDocument/2006/relationships/slide" Target="slides/slide213.xml"/><Relationship Id="rId107" Type="http://schemas.openxmlformats.org/officeDocument/2006/relationships/slide" Target="slides/slide94.xml"/><Relationship Id="rId11" Type="http://schemas.openxmlformats.org/officeDocument/2006/relationships/slideMaster" Target="slideMasters/slideMaster11.xml"/><Relationship Id="rId32" Type="http://schemas.openxmlformats.org/officeDocument/2006/relationships/slide" Target="slides/slide19.xml"/><Relationship Id="rId53" Type="http://schemas.openxmlformats.org/officeDocument/2006/relationships/slide" Target="slides/slide40.xml"/><Relationship Id="rId74" Type="http://schemas.openxmlformats.org/officeDocument/2006/relationships/slide" Target="slides/slide61.xml"/><Relationship Id="rId128" Type="http://schemas.openxmlformats.org/officeDocument/2006/relationships/slide" Target="slides/slide115.xml"/><Relationship Id="rId149" Type="http://schemas.openxmlformats.org/officeDocument/2006/relationships/slide" Target="slides/slide136.xml"/><Relationship Id="rId5" Type="http://schemas.openxmlformats.org/officeDocument/2006/relationships/slideMaster" Target="slideMasters/slideMaster5.xml"/><Relationship Id="rId95" Type="http://schemas.openxmlformats.org/officeDocument/2006/relationships/slide" Target="slides/slide82.xml"/><Relationship Id="rId160" Type="http://schemas.openxmlformats.org/officeDocument/2006/relationships/slide" Target="slides/slide147.xml"/><Relationship Id="rId181" Type="http://schemas.openxmlformats.org/officeDocument/2006/relationships/slide" Target="slides/slide168.xml"/><Relationship Id="rId216" Type="http://schemas.openxmlformats.org/officeDocument/2006/relationships/slide" Target="slides/slide203.xml"/><Relationship Id="rId237" Type="http://schemas.microsoft.com/office/2015/10/relationships/revisionInfo" Target="revisionInfo.xml"/><Relationship Id="rId22" Type="http://schemas.openxmlformats.org/officeDocument/2006/relationships/slide" Target="slides/slide9.xml"/><Relationship Id="rId43" Type="http://schemas.openxmlformats.org/officeDocument/2006/relationships/slide" Target="slides/slide30.xml"/><Relationship Id="rId64" Type="http://schemas.openxmlformats.org/officeDocument/2006/relationships/slide" Target="slides/slide51.xml"/><Relationship Id="rId118" Type="http://schemas.openxmlformats.org/officeDocument/2006/relationships/slide" Target="slides/slide105.xml"/><Relationship Id="rId139" Type="http://schemas.openxmlformats.org/officeDocument/2006/relationships/slide" Target="slides/slide126.xml"/><Relationship Id="rId85" Type="http://schemas.openxmlformats.org/officeDocument/2006/relationships/slide" Target="slides/slide72.xml"/><Relationship Id="rId150" Type="http://schemas.openxmlformats.org/officeDocument/2006/relationships/slide" Target="slides/slide137.xml"/><Relationship Id="rId171" Type="http://schemas.openxmlformats.org/officeDocument/2006/relationships/slide" Target="slides/slide158.xml"/><Relationship Id="rId192" Type="http://schemas.openxmlformats.org/officeDocument/2006/relationships/slide" Target="slides/slide179.xml"/><Relationship Id="rId206" Type="http://schemas.openxmlformats.org/officeDocument/2006/relationships/slide" Target="slides/slide193.xml"/><Relationship Id="rId227" Type="http://schemas.openxmlformats.org/officeDocument/2006/relationships/slide" Target="slides/slide214.xml"/><Relationship Id="rId12" Type="http://schemas.openxmlformats.org/officeDocument/2006/relationships/slideMaster" Target="slideMasters/slideMaster12.xml"/><Relationship Id="rId33" Type="http://schemas.openxmlformats.org/officeDocument/2006/relationships/slide" Target="slides/slide20.xml"/><Relationship Id="rId108" Type="http://schemas.openxmlformats.org/officeDocument/2006/relationships/slide" Target="slides/slide95.xml"/><Relationship Id="rId129" Type="http://schemas.openxmlformats.org/officeDocument/2006/relationships/slide" Target="slides/slide116.xml"/><Relationship Id="rId54" Type="http://schemas.openxmlformats.org/officeDocument/2006/relationships/slide" Target="slides/slide41.xml"/><Relationship Id="rId75" Type="http://schemas.openxmlformats.org/officeDocument/2006/relationships/slide" Target="slides/slide62.xml"/><Relationship Id="rId96" Type="http://schemas.openxmlformats.org/officeDocument/2006/relationships/slide" Target="slides/slide83.xml"/><Relationship Id="rId140" Type="http://schemas.openxmlformats.org/officeDocument/2006/relationships/slide" Target="slides/slide127.xml"/><Relationship Id="rId161" Type="http://schemas.openxmlformats.org/officeDocument/2006/relationships/slide" Target="slides/slide148.xml"/><Relationship Id="rId182" Type="http://schemas.openxmlformats.org/officeDocument/2006/relationships/slide" Target="slides/slide169.xml"/><Relationship Id="rId217" Type="http://schemas.openxmlformats.org/officeDocument/2006/relationships/slide" Target="slides/slide204.xml"/><Relationship Id="rId6" Type="http://schemas.openxmlformats.org/officeDocument/2006/relationships/slideMaster" Target="slideMasters/slideMaster6.xml"/><Relationship Id="rId23" Type="http://schemas.openxmlformats.org/officeDocument/2006/relationships/slide" Target="slides/slide10.xml"/><Relationship Id="rId119" Type="http://schemas.openxmlformats.org/officeDocument/2006/relationships/slide" Target="slides/slide106.xml"/><Relationship Id="rId44" Type="http://schemas.openxmlformats.org/officeDocument/2006/relationships/slide" Target="slides/slide31.xml"/><Relationship Id="rId65" Type="http://schemas.openxmlformats.org/officeDocument/2006/relationships/slide" Target="slides/slide52.xml"/><Relationship Id="rId86" Type="http://schemas.openxmlformats.org/officeDocument/2006/relationships/slide" Target="slides/slide73.xml"/><Relationship Id="rId130" Type="http://schemas.openxmlformats.org/officeDocument/2006/relationships/slide" Target="slides/slide117.xml"/><Relationship Id="rId151" Type="http://schemas.openxmlformats.org/officeDocument/2006/relationships/slide" Target="slides/slide138.xml"/><Relationship Id="rId172" Type="http://schemas.openxmlformats.org/officeDocument/2006/relationships/slide" Target="slides/slide159.xml"/><Relationship Id="rId193" Type="http://schemas.openxmlformats.org/officeDocument/2006/relationships/slide" Target="slides/slide180.xml"/><Relationship Id="rId207" Type="http://schemas.openxmlformats.org/officeDocument/2006/relationships/slide" Target="slides/slide194.xml"/><Relationship Id="rId228" Type="http://schemas.openxmlformats.org/officeDocument/2006/relationships/slide" Target="slides/slide215.xml"/><Relationship Id="rId13" Type="http://schemas.openxmlformats.org/officeDocument/2006/relationships/slideMaster" Target="slideMasters/slideMaster13.xml"/><Relationship Id="rId109" Type="http://schemas.openxmlformats.org/officeDocument/2006/relationships/slide" Target="slides/slide96.xml"/><Relationship Id="rId34" Type="http://schemas.openxmlformats.org/officeDocument/2006/relationships/slide" Target="slides/slide21.xml"/><Relationship Id="rId55" Type="http://schemas.openxmlformats.org/officeDocument/2006/relationships/slide" Target="slides/slide42.xml"/><Relationship Id="rId76" Type="http://schemas.openxmlformats.org/officeDocument/2006/relationships/slide" Target="slides/slide63.xml"/><Relationship Id="rId97" Type="http://schemas.openxmlformats.org/officeDocument/2006/relationships/slide" Target="slides/slide84.xml"/><Relationship Id="rId120" Type="http://schemas.openxmlformats.org/officeDocument/2006/relationships/slide" Target="slides/slide107.xml"/><Relationship Id="rId141" Type="http://schemas.openxmlformats.org/officeDocument/2006/relationships/slide" Target="slides/slide128.xml"/><Relationship Id="rId7" Type="http://schemas.openxmlformats.org/officeDocument/2006/relationships/slideMaster" Target="slideMasters/slideMaster7.xml"/><Relationship Id="rId162" Type="http://schemas.openxmlformats.org/officeDocument/2006/relationships/slide" Target="slides/slide149.xml"/><Relationship Id="rId183" Type="http://schemas.openxmlformats.org/officeDocument/2006/relationships/slide" Target="slides/slide170.xml"/><Relationship Id="rId218" Type="http://schemas.openxmlformats.org/officeDocument/2006/relationships/slide" Target="slides/slide205.xml"/><Relationship Id="rId24" Type="http://schemas.openxmlformats.org/officeDocument/2006/relationships/slide" Target="slides/slide11.xml"/><Relationship Id="rId45" Type="http://schemas.openxmlformats.org/officeDocument/2006/relationships/slide" Target="slides/slide32.xml"/><Relationship Id="rId66" Type="http://schemas.openxmlformats.org/officeDocument/2006/relationships/slide" Target="slides/slide53.xml"/><Relationship Id="rId87" Type="http://schemas.openxmlformats.org/officeDocument/2006/relationships/slide" Target="slides/slide74.xml"/><Relationship Id="rId110" Type="http://schemas.openxmlformats.org/officeDocument/2006/relationships/slide" Target="slides/slide97.xml"/><Relationship Id="rId131" Type="http://schemas.openxmlformats.org/officeDocument/2006/relationships/slide" Target="slides/slide118.xml"/><Relationship Id="rId152" Type="http://schemas.openxmlformats.org/officeDocument/2006/relationships/slide" Target="slides/slide139.xml"/><Relationship Id="rId173" Type="http://schemas.openxmlformats.org/officeDocument/2006/relationships/slide" Target="slides/slide160.xml"/><Relationship Id="rId194" Type="http://schemas.openxmlformats.org/officeDocument/2006/relationships/slide" Target="slides/slide181.xml"/><Relationship Id="rId208" Type="http://schemas.openxmlformats.org/officeDocument/2006/relationships/slide" Target="slides/slide195.xml"/><Relationship Id="rId229" Type="http://schemas.openxmlformats.org/officeDocument/2006/relationships/slide" Target="slides/slide216.xml"/><Relationship Id="rId14" Type="http://schemas.openxmlformats.org/officeDocument/2006/relationships/slide" Target="slides/slide1.xml"/><Relationship Id="rId35" Type="http://schemas.openxmlformats.org/officeDocument/2006/relationships/slide" Target="slides/slide22.xml"/><Relationship Id="rId56" Type="http://schemas.openxmlformats.org/officeDocument/2006/relationships/slide" Target="slides/slide43.xml"/><Relationship Id="rId77" Type="http://schemas.openxmlformats.org/officeDocument/2006/relationships/slide" Target="slides/slide64.xml"/><Relationship Id="rId100" Type="http://schemas.openxmlformats.org/officeDocument/2006/relationships/slide" Target="slides/slide87.xml"/><Relationship Id="rId8" Type="http://schemas.openxmlformats.org/officeDocument/2006/relationships/slideMaster" Target="slideMasters/slideMaster8.xml"/><Relationship Id="rId98" Type="http://schemas.openxmlformats.org/officeDocument/2006/relationships/slide" Target="slides/slide85.xml"/><Relationship Id="rId121" Type="http://schemas.openxmlformats.org/officeDocument/2006/relationships/slide" Target="slides/slide108.xml"/><Relationship Id="rId142" Type="http://schemas.openxmlformats.org/officeDocument/2006/relationships/slide" Target="slides/slide129.xml"/><Relationship Id="rId163" Type="http://schemas.openxmlformats.org/officeDocument/2006/relationships/slide" Target="slides/slide150.xml"/><Relationship Id="rId184" Type="http://schemas.openxmlformats.org/officeDocument/2006/relationships/slide" Target="slides/slide171.xml"/><Relationship Id="rId219" Type="http://schemas.openxmlformats.org/officeDocument/2006/relationships/slide" Target="slides/slide206.xml"/><Relationship Id="rId230" Type="http://schemas.openxmlformats.org/officeDocument/2006/relationships/slide" Target="slides/slide217.xml"/><Relationship Id="rId25" Type="http://schemas.openxmlformats.org/officeDocument/2006/relationships/slide" Target="slides/slide12.xml"/><Relationship Id="rId46" Type="http://schemas.openxmlformats.org/officeDocument/2006/relationships/slide" Target="slides/slide33.xml"/><Relationship Id="rId67" Type="http://schemas.openxmlformats.org/officeDocument/2006/relationships/slide" Target="slides/slide54.xml"/><Relationship Id="rId88" Type="http://schemas.openxmlformats.org/officeDocument/2006/relationships/slide" Target="slides/slide75.xml"/><Relationship Id="rId111" Type="http://schemas.openxmlformats.org/officeDocument/2006/relationships/slide" Target="slides/slide98.xml"/><Relationship Id="rId132" Type="http://schemas.openxmlformats.org/officeDocument/2006/relationships/slide" Target="slides/slide119.xml"/><Relationship Id="rId153" Type="http://schemas.openxmlformats.org/officeDocument/2006/relationships/slide" Target="slides/slide140.xml"/><Relationship Id="rId174" Type="http://schemas.openxmlformats.org/officeDocument/2006/relationships/slide" Target="slides/slide161.xml"/><Relationship Id="rId195" Type="http://schemas.openxmlformats.org/officeDocument/2006/relationships/slide" Target="slides/slide182.xml"/><Relationship Id="rId209" Type="http://schemas.openxmlformats.org/officeDocument/2006/relationships/slide" Target="slides/slide196.xml"/><Relationship Id="rId190" Type="http://schemas.openxmlformats.org/officeDocument/2006/relationships/slide" Target="slides/slide177.xml"/><Relationship Id="rId204" Type="http://schemas.openxmlformats.org/officeDocument/2006/relationships/slide" Target="slides/slide191.xml"/><Relationship Id="rId220" Type="http://schemas.openxmlformats.org/officeDocument/2006/relationships/slide" Target="slides/slide207.xml"/><Relationship Id="rId225" Type="http://schemas.openxmlformats.org/officeDocument/2006/relationships/slide" Target="slides/slide212.xml"/><Relationship Id="rId15" Type="http://schemas.openxmlformats.org/officeDocument/2006/relationships/slide" Target="slides/slide2.xml"/><Relationship Id="rId36" Type="http://schemas.openxmlformats.org/officeDocument/2006/relationships/slide" Target="slides/slide23.xml"/><Relationship Id="rId57" Type="http://schemas.openxmlformats.org/officeDocument/2006/relationships/slide" Target="slides/slide44.xml"/><Relationship Id="rId106" Type="http://schemas.openxmlformats.org/officeDocument/2006/relationships/slide" Target="slides/slide93.xml"/><Relationship Id="rId127" Type="http://schemas.openxmlformats.org/officeDocument/2006/relationships/slide" Target="slides/slide114.xml"/><Relationship Id="rId10" Type="http://schemas.openxmlformats.org/officeDocument/2006/relationships/slideMaster" Target="slideMasters/slideMaster10.xml"/><Relationship Id="rId31" Type="http://schemas.openxmlformats.org/officeDocument/2006/relationships/slide" Target="slides/slide18.xml"/><Relationship Id="rId52" Type="http://schemas.openxmlformats.org/officeDocument/2006/relationships/slide" Target="slides/slide39.xml"/><Relationship Id="rId73" Type="http://schemas.openxmlformats.org/officeDocument/2006/relationships/slide" Target="slides/slide60.xml"/><Relationship Id="rId78" Type="http://schemas.openxmlformats.org/officeDocument/2006/relationships/slide" Target="slides/slide65.xml"/><Relationship Id="rId94" Type="http://schemas.openxmlformats.org/officeDocument/2006/relationships/slide" Target="slides/slide81.xml"/><Relationship Id="rId99" Type="http://schemas.openxmlformats.org/officeDocument/2006/relationships/slide" Target="slides/slide86.xml"/><Relationship Id="rId101" Type="http://schemas.openxmlformats.org/officeDocument/2006/relationships/slide" Target="slides/slide88.xml"/><Relationship Id="rId122" Type="http://schemas.openxmlformats.org/officeDocument/2006/relationships/slide" Target="slides/slide109.xml"/><Relationship Id="rId143" Type="http://schemas.openxmlformats.org/officeDocument/2006/relationships/slide" Target="slides/slide130.xml"/><Relationship Id="rId148" Type="http://schemas.openxmlformats.org/officeDocument/2006/relationships/slide" Target="slides/slide135.xml"/><Relationship Id="rId164" Type="http://schemas.openxmlformats.org/officeDocument/2006/relationships/slide" Target="slides/slide151.xml"/><Relationship Id="rId169" Type="http://schemas.openxmlformats.org/officeDocument/2006/relationships/slide" Target="slides/slide156.xml"/><Relationship Id="rId185" Type="http://schemas.openxmlformats.org/officeDocument/2006/relationships/slide" Target="slides/slide172.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7.xml"/><Relationship Id="rId210" Type="http://schemas.openxmlformats.org/officeDocument/2006/relationships/slide" Target="slides/slide197.xml"/><Relationship Id="rId215" Type="http://schemas.openxmlformats.org/officeDocument/2006/relationships/slide" Target="slides/slide202.xml"/><Relationship Id="rId236" Type="http://schemas.openxmlformats.org/officeDocument/2006/relationships/tableStyles" Target="tableStyles.xml"/><Relationship Id="rId26" Type="http://schemas.openxmlformats.org/officeDocument/2006/relationships/slide" Target="slides/slide13.xml"/><Relationship Id="rId231" Type="http://schemas.openxmlformats.org/officeDocument/2006/relationships/notesMaster" Target="notesMasters/notesMaster1.xml"/><Relationship Id="rId47" Type="http://schemas.openxmlformats.org/officeDocument/2006/relationships/slide" Target="slides/slide34.xml"/><Relationship Id="rId68" Type="http://schemas.openxmlformats.org/officeDocument/2006/relationships/slide" Target="slides/slide55.xml"/><Relationship Id="rId89" Type="http://schemas.openxmlformats.org/officeDocument/2006/relationships/slide" Target="slides/slide76.xml"/><Relationship Id="rId112" Type="http://schemas.openxmlformats.org/officeDocument/2006/relationships/slide" Target="slides/slide99.xml"/><Relationship Id="rId133" Type="http://schemas.openxmlformats.org/officeDocument/2006/relationships/slide" Target="slides/slide120.xml"/><Relationship Id="rId154" Type="http://schemas.openxmlformats.org/officeDocument/2006/relationships/slide" Target="slides/slide141.xml"/><Relationship Id="rId175" Type="http://schemas.openxmlformats.org/officeDocument/2006/relationships/slide" Target="slides/slide162.xml"/><Relationship Id="rId196" Type="http://schemas.openxmlformats.org/officeDocument/2006/relationships/slide" Target="slides/slide183.xml"/><Relationship Id="rId200" Type="http://schemas.openxmlformats.org/officeDocument/2006/relationships/slide" Target="slides/slide187.xml"/><Relationship Id="rId16" Type="http://schemas.openxmlformats.org/officeDocument/2006/relationships/slide" Target="slides/slide3.xml"/><Relationship Id="rId221" Type="http://schemas.openxmlformats.org/officeDocument/2006/relationships/slide" Target="slides/slide208.xml"/><Relationship Id="rId37" Type="http://schemas.openxmlformats.org/officeDocument/2006/relationships/slide" Target="slides/slide24.xml"/><Relationship Id="rId58" Type="http://schemas.openxmlformats.org/officeDocument/2006/relationships/slide" Target="slides/slide45.xml"/><Relationship Id="rId79" Type="http://schemas.openxmlformats.org/officeDocument/2006/relationships/slide" Target="slides/slide66.xml"/><Relationship Id="rId102" Type="http://schemas.openxmlformats.org/officeDocument/2006/relationships/slide" Target="slides/slide89.xml"/><Relationship Id="rId123" Type="http://schemas.openxmlformats.org/officeDocument/2006/relationships/slide" Target="slides/slide110.xml"/><Relationship Id="rId144" Type="http://schemas.openxmlformats.org/officeDocument/2006/relationships/slide" Target="slides/slide131.xml"/><Relationship Id="rId90" Type="http://schemas.openxmlformats.org/officeDocument/2006/relationships/slide" Target="slides/slide77.xml"/><Relationship Id="rId165" Type="http://schemas.openxmlformats.org/officeDocument/2006/relationships/slide" Target="slides/slide152.xml"/><Relationship Id="rId186" Type="http://schemas.openxmlformats.org/officeDocument/2006/relationships/slide" Target="slides/slide173.xml"/><Relationship Id="rId211" Type="http://schemas.openxmlformats.org/officeDocument/2006/relationships/slide" Target="slides/slide198.xml"/><Relationship Id="rId232" Type="http://schemas.openxmlformats.org/officeDocument/2006/relationships/handoutMaster" Target="handoutMasters/handoutMaster1.xml"/><Relationship Id="rId27" Type="http://schemas.openxmlformats.org/officeDocument/2006/relationships/slide" Target="slides/slide14.xml"/><Relationship Id="rId48" Type="http://schemas.openxmlformats.org/officeDocument/2006/relationships/slide" Target="slides/slide35.xml"/><Relationship Id="rId69" Type="http://schemas.openxmlformats.org/officeDocument/2006/relationships/slide" Target="slides/slide56.xml"/><Relationship Id="rId113" Type="http://schemas.openxmlformats.org/officeDocument/2006/relationships/slide" Target="slides/slide100.xml"/><Relationship Id="rId134" Type="http://schemas.openxmlformats.org/officeDocument/2006/relationships/slide" Target="slides/slide121.xml"/><Relationship Id="rId80" Type="http://schemas.openxmlformats.org/officeDocument/2006/relationships/slide" Target="slides/slide67.xml"/><Relationship Id="rId155" Type="http://schemas.openxmlformats.org/officeDocument/2006/relationships/slide" Target="slides/slide142.xml"/><Relationship Id="rId176" Type="http://schemas.openxmlformats.org/officeDocument/2006/relationships/slide" Target="slides/slide163.xml"/><Relationship Id="rId197" Type="http://schemas.openxmlformats.org/officeDocument/2006/relationships/slide" Target="slides/slide184.xml"/><Relationship Id="rId201" Type="http://schemas.openxmlformats.org/officeDocument/2006/relationships/slide" Target="slides/slide188.xml"/><Relationship Id="rId222" Type="http://schemas.openxmlformats.org/officeDocument/2006/relationships/slide" Target="slides/slide209.xml"/><Relationship Id="rId17" Type="http://schemas.openxmlformats.org/officeDocument/2006/relationships/slide" Target="slides/slide4.xml"/><Relationship Id="rId38" Type="http://schemas.openxmlformats.org/officeDocument/2006/relationships/slide" Target="slides/slide25.xml"/><Relationship Id="rId59" Type="http://schemas.openxmlformats.org/officeDocument/2006/relationships/slide" Target="slides/slide46.xml"/><Relationship Id="rId103" Type="http://schemas.openxmlformats.org/officeDocument/2006/relationships/slide" Target="slides/slide90.xml"/><Relationship Id="rId124" Type="http://schemas.openxmlformats.org/officeDocument/2006/relationships/slide" Target="slides/slide111.xml"/><Relationship Id="rId70" Type="http://schemas.openxmlformats.org/officeDocument/2006/relationships/slide" Target="slides/slide57.xml"/><Relationship Id="rId91" Type="http://schemas.openxmlformats.org/officeDocument/2006/relationships/slide" Target="slides/slide78.xml"/><Relationship Id="rId145" Type="http://schemas.openxmlformats.org/officeDocument/2006/relationships/slide" Target="slides/slide132.xml"/><Relationship Id="rId166" Type="http://schemas.openxmlformats.org/officeDocument/2006/relationships/slide" Target="slides/slide153.xml"/><Relationship Id="rId187" Type="http://schemas.openxmlformats.org/officeDocument/2006/relationships/slide" Target="slides/slide174.xml"/><Relationship Id="rId1" Type="http://schemas.openxmlformats.org/officeDocument/2006/relationships/slideMaster" Target="slideMasters/slideMaster1.xml"/><Relationship Id="rId212" Type="http://schemas.openxmlformats.org/officeDocument/2006/relationships/slide" Target="slides/slide199.xml"/><Relationship Id="rId233" Type="http://schemas.openxmlformats.org/officeDocument/2006/relationships/presProps" Target="presProps.xml"/><Relationship Id="rId28" Type="http://schemas.openxmlformats.org/officeDocument/2006/relationships/slide" Target="slides/slide15.xml"/><Relationship Id="rId49" Type="http://schemas.openxmlformats.org/officeDocument/2006/relationships/slide" Target="slides/slide36.xml"/><Relationship Id="rId114" Type="http://schemas.openxmlformats.org/officeDocument/2006/relationships/slide" Target="slides/slide101.xml"/><Relationship Id="rId60" Type="http://schemas.openxmlformats.org/officeDocument/2006/relationships/slide" Target="slides/slide47.xml"/><Relationship Id="rId81" Type="http://schemas.openxmlformats.org/officeDocument/2006/relationships/slide" Target="slides/slide68.xml"/><Relationship Id="rId135" Type="http://schemas.openxmlformats.org/officeDocument/2006/relationships/slide" Target="slides/slide122.xml"/><Relationship Id="rId156" Type="http://schemas.openxmlformats.org/officeDocument/2006/relationships/slide" Target="slides/slide143.xml"/><Relationship Id="rId177" Type="http://schemas.openxmlformats.org/officeDocument/2006/relationships/slide" Target="slides/slide164.xml"/><Relationship Id="rId198" Type="http://schemas.openxmlformats.org/officeDocument/2006/relationships/slide" Target="slides/slide185.xml"/><Relationship Id="rId202" Type="http://schemas.openxmlformats.org/officeDocument/2006/relationships/slide" Target="slides/slide189.xml"/><Relationship Id="rId223" Type="http://schemas.openxmlformats.org/officeDocument/2006/relationships/slide" Target="slides/slide210.xml"/><Relationship Id="rId18" Type="http://schemas.openxmlformats.org/officeDocument/2006/relationships/slide" Target="slides/slide5.xml"/><Relationship Id="rId39" Type="http://schemas.openxmlformats.org/officeDocument/2006/relationships/slide" Target="slides/slide26.xml"/><Relationship Id="rId50" Type="http://schemas.openxmlformats.org/officeDocument/2006/relationships/slide" Target="slides/slide37.xml"/><Relationship Id="rId104" Type="http://schemas.openxmlformats.org/officeDocument/2006/relationships/slide" Target="slides/slide91.xml"/><Relationship Id="rId125" Type="http://schemas.openxmlformats.org/officeDocument/2006/relationships/slide" Target="slides/slide112.xml"/><Relationship Id="rId146" Type="http://schemas.openxmlformats.org/officeDocument/2006/relationships/slide" Target="slides/slide133.xml"/><Relationship Id="rId167" Type="http://schemas.openxmlformats.org/officeDocument/2006/relationships/slide" Target="slides/slide154.xml"/><Relationship Id="rId188" Type="http://schemas.openxmlformats.org/officeDocument/2006/relationships/slide" Target="slides/slide175.xml"/><Relationship Id="rId71" Type="http://schemas.openxmlformats.org/officeDocument/2006/relationships/slide" Target="slides/slide58.xml"/><Relationship Id="rId92" Type="http://schemas.openxmlformats.org/officeDocument/2006/relationships/slide" Target="slides/slide79.xml"/><Relationship Id="rId213" Type="http://schemas.openxmlformats.org/officeDocument/2006/relationships/slide" Target="slides/slide200.xml"/><Relationship Id="rId234"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16.xml"/><Relationship Id="rId40" Type="http://schemas.openxmlformats.org/officeDocument/2006/relationships/slide" Target="slides/slide27.xml"/><Relationship Id="rId115" Type="http://schemas.openxmlformats.org/officeDocument/2006/relationships/slide" Target="slides/slide102.xml"/><Relationship Id="rId136" Type="http://schemas.openxmlformats.org/officeDocument/2006/relationships/slide" Target="slides/slide123.xml"/><Relationship Id="rId157" Type="http://schemas.openxmlformats.org/officeDocument/2006/relationships/slide" Target="slides/slide144.xml"/><Relationship Id="rId178" Type="http://schemas.openxmlformats.org/officeDocument/2006/relationships/slide" Target="slides/slide165.xml"/><Relationship Id="rId61" Type="http://schemas.openxmlformats.org/officeDocument/2006/relationships/slide" Target="slides/slide48.xml"/><Relationship Id="rId82" Type="http://schemas.openxmlformats.org/officeDocument/2006/relationships/slide" Target="slides/slide69.xml"/><Relationship Id="rId199" Type="http://schemas.openxmlformats.org/officeDocument/2006/relationships/slide" Target="slides/slide186.xml"/><Relationship Id="rId203" Type="http://schemas.openxmlformats.org/officeDocument/2006/relationships/slide" Target="slides/slide190.xml"/><Relationship Id="rId19" Type="http://schemas.openxmlformats.org/officeDocument/2006/relationships/slide" Target="slides/slide6.xml"/><Relationship Id="rId224" Type="http://schemas.openxmlformats.org/officeDocument/2006/relationships/slide" Target="slides/slide211.xml"/><Relationship Id="rId30" Type="http://schemas.openxmlformats.org/officeDocument/2006/relationships/slide" Target="slides/slide17.xml"/><Relationship Id="rId105" Type="http://schemas.openxmlformats.org/officeDocument/2006/relationships/slide" Target="slides/slide92.xml"/><Relationship Id="rId126" Type="http://schemas.openxmlformats.org/officeDocument/2006/relationships/slide" Target="slides/slide113.xml"/><Relationship Id="rId147" Type="http://schemas.openxmlformats.org/officeDocument/2006/relationships/slide" Target="slides/slide134.xml"/><Relationship Id="rId168" Type="http://schemas.openxmlformats.org/officeDocument/2006/relationships/slide" Target="slides/slide155.xml"/><Relationship Id="rId51" Type="http://schemas.openxmlformats.org/officeDocument/2006/relationships/slide" Target="slides/slide38.xml"/><Relationship Id="rId72" Type="http://schemas.openxmlformats.org/officeDocument/2006/relationships/slide" Target="slides/slide59.xml"/><Relationship Id="rId93" Type="http://schemas.openxmlformats.org/officeDocument/2006/relationships/slide" Target="slides/slide80.xml"/><Relationship Id="rId189" Type="http://schemas.openxmlformats.org/officeDocument/2006/relationships/slide" Target="slides/slide176.xml"/><Relationship Id="rId3" Type="http://schemas.openxmlformats.org/officeDocument/2006/relationships/slideMaster" Target="slideMasters/slideMaster3.xml"/><Relationship Id="rId214" Type="http://schemas.openxmlformats.org/officeDocument/2006/relationships/slide" Target="slides/slide201.xml"/><Relationship Id="rId235" Type="http://schemas.openxmlformats.org/officeDocument/2006/relationships/theme" Target="theme/theme1.xml"/><Relationship Id="rId116" Type="http://schemas.openxmlformats.org/officeDocument/2006/relationships/slide" Target="slides/slide103.xml"/><Relationship Id="rId137" Type="http://schemas.openxmlformats.org/officeDocument/2006/relationships/slide" Target="slides/slide124.xml"/><Relationship Id="rId158" Type="http://schemas.openxmlformats.org/officeDocument/2006/relationships/slide" Target="slides/slide145.xml"/><Relationship Id="rId20" Type="http://schemas.openxmlformats.org/officeDocument/2006/relationships/slide" Target="slides/slide7.xml"/><Relationship Id="rId41" Type="http://schemas.openxmlformats.org/officeDocument/2006/relationships/slide" Target="slides/slide28.xml"/><Relationship Id="rId62" Type="http://schemas.openxmlformats.org/officeDocument/2006/relationships/slide" Target="slides/slide49.xml"/><Relationship Id="rId83" Type="http://schemas.openxmlformats.org/officeDocument/2006/relationships/slide" Target="slides/slide70.xml"/><Relationship Id="rId179" Type="http://schemas.openxmlformats.org/officeDocument/2006/relationships/slide" Target="slides/slide166.xml"/></Relationships>
</file>

<file path=ppt/_rels/viewProps.xml.rels><?xml version="1.0" encoding="UTF-8" standalone="yes"?>
<Relationships xmlns="http://schemas.openxmlformats.org/package/2006/relationships"><Relationship Id="rId3" Type="http://schemas.openxmlformats.org/officeDocument/2006/relationships/slide" Target="slides/slide114.xml"/><Relationship Id="rId2" Type="http://schemas.openxmlformats.org/officeDocument/2006/relationships/slide" Target="slides/slide113.xml"/><Relationship Id="rId1" Type="http://schemas.openxmlformats.org/officeDocument/2006/relationships/slide" Target="slides/slide112.xml"/><Relationship Id="rId4" Type="http://schemas.openxmlformats.org/officeDocument/2006/relationships/slide" Target="slides/slide210.xm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A0384E8-B0B8-4FB7-8744-91195A32D356}" type="doc">
      <dgm:prSet loTypeId="urn:microsoft.com/office/officeart/2005/8/layout/chevron1" loCatId="process" qsTypeId="urn:microsoft.com/office/officeart/2005/8/quickstyle/3d1" qsCatId="3D" csTypeId="urn:microsoft.com/office/officeart/2005/8/colors/colorful4" csCatId="colorful" phldr="1"/>
      <dgm:spPr/>
      <dgm:t>
        <a:bodyPr/>
        <a:lstStyle/>
        <a:p>
          <a:endParaRPr lang="en-US"/>
        </a:p>
      </dgm:t>
    </dgm:pt>
    <dgm:pt modelId="{D61703EC-8365-48AF-92F0-18E2F2E9ACF7}">
      <dgm:prSet custT="1"/>
      <dgm:spPr/>
      <dgm:t>
        <a:bodyPr/>
        <a:lstStyle/>
        <a:p>
          <a:r>
            <a:rPr lang="en-US" sz="2400" i="0" dirty="0"/>
            <a:t>Dead </a:t>
          </a:r>
          <a:r>
            <a:rPr lang="en-US" sz="2400" i="0" dirty="0">
              <a:solidFill>
                <a:srgbClr val="FFFF00"/>
              </a:solidFill>
            </a:rPr>
            <a:t>IN</a:t>
          </a:r>
          <a:r>
            <a:rPr lang="en-US" sz="2400" i="0" dirty="0"/>
            <a:t> Sin</a:t>
          </a:r>
          <a:endParaRPr lang="en-US" sz="2400" dirty="0"/>
        </a:p>
      </dgm:t>
    </dgm:pt>
    <dgm:pt modelId="{8B44DEA4-8520-4CEE-ADBD-6E504220D16F}" type="parTrans" cxnId="{FD518F99-32E8-4CDC-982F-77B10DF4C71E}">
      <dgm:prSet/>
      <dgm:spPr/>
      <dgm:t>
        <a:bodyPr/>
        <a:lstStyle/>
        <a:p>
          <a:endParaRPr lang="en-US" sz="1200"/>
        </a:p>
      </dgm:t>
    </dgm:pt>
    <dgm:pt modelId="{9A52E18D-82F6-4A3A-B25D-72728FDA2336}" type="sibTrans" cxnId="{FD518F99-32E8-4CDC-982F-77B10DF4C71E}">
      <dgm:prSet/>
      <dgm:spPr/>
      <dgm:t>
        <a:bodyPr/>
        <a:lstStyle/>
        <a:p>
          <a:endParaRPr lang="en-US" sz="1200"/>
        </a:p>
      </dgm:t>
    </dgm:pt>
    <dgm:pt modelId="{CDB6E927-2597-4521-87F3-846DD98F1481}">
      <dgm:prSet custT="1"/>
      <dgm:spPr>
        <a:solidFill>
          <a:srgbClr val="FF0000"/>
        </a:solidFill>
      </dgm:spPr>
      <dgm:t>
        <a:bodyPr/>
        <a:lstStyle/>
        <a:p>
          <a:r>
            <a:rPr lang="en-US" sz="2400" i="0" dirty="0"/>
            <a:t>Die </a:t>
          </a:r>
          <a:r>
            <a:rPr lang="en-US" sz="2400" i="0" dirty="0">
              <a:solidFill>
                <a:srgbClr val="FFFF00"/>
              </a:solidFill>
            </a:rPr>
            <a:t>WITH</a:t>
          </a:r>
          <a:r>
            <a:rPr lang="en-US" sz="2400" i="0" dirty="0"/>
            <a:t> Christ</a:t>
          </a:r>
          <a:endParaRPr lang="en-US" sz="2400" dirty="0"/>
        </a:p>
      </dgm:t>
    </dgm:pt>
    <dgm:pt modelId="{5A683D5C-573B-4C8F-B25C-A3A1B075DE6B}" type="parTrans" cxnId="{E43ED473-2E7A-42D5-AFF1-841FF62852AC}">
      <dgm:prSet/>
      <dgm:spPr/>
      <dgm:t>
        <a:bodyPr/>
        <a:lstStyle/>
        <a:p>
          <a:endParaRPr lang="en-US" sz="1200"/>
        </a:p>
      </dgm:t>
    </dgm:pt>
    <dgm:pt modelId="{AED6A8F2-D6B7-4EB0-8119-6F8278A3759C}" type="sibTrans" cxnId="{E43ED473-2E7A-42D5-AFF1-841FF62852AC}">
      <dgm:prSet/>
      <dgm:spPr/>
      <dgm:t>
        <a:bodyPr/>
        <a:lstStyle/>
        <a:p>
          <a:endParaRPr lang="en-US" sz="1200"/>
        </a:p>
      </dgm:t>
    </dgm:pt>
    <dgm:pt modelId="{F87DCED6-9F70-4B12-9574-75BBE871754F}">
      <dgm:prSet custT="1"/>
      <dgm:spPr>
        <a:solidFill>
          <a:srgbClr val="1B1B86"/>
        </a:solidFill>
      </dgm:spPr>
      <dgm:t>
        <a:bodyPr/>
        <a:lstStyle/>
        <a:p>
          <a:r>
            <a:rPr lang="en-US" sz="2400" dirty="0"/>
            <a:t>Dead </a:t>
          </a:r>
          <a:r>
            <a:rPr lang="en-US" sz="2400" dirty="0">
              <a:solidFill>
                <a:srgbClr val="FFFF00"/>
              </a:solidFill>
            </a:rPr>
            <a:t>TO</a:t>
          </a:r>
          <a:r>
            <a:rPr lang="en-US" sz="2400" dirty="0"/>
            <a:t> Sin</a:t>
          </a:r>
        </a:p>
      </dgm:t>
    </dgm:pt>
    <dgm:pt modelId="{DEE25A26-09EC-4FDE-870E-C8BE0A321247}" type="parTrans" cxnId="{FDCF3D76-FF9F-422C-BECA-2A310694639A}">
      <dgm:prSet/>
      <dgm:spPr/>
      <dgm:t>
        <a:bodyPr/>
        <a:lstStyle/>
        <a:p>
          <a:endParaRPr lang="en-US" sz="1200"/>
        </a:p>
      </dgm:t>
    </dgm:pt>
    <dgm:pt modelId="{6C283C7A-E20E-47B5-A831-0212D28E93AD}" type="sibTrans" cxnId="{FDCF3D76-FF9F-422C-BECA-2A310694639A}">
      <dgm:prSet/>
      <dgm:spPr/>
      <dgm:t>
        <a:bodyPr/>
        <a:lstStyle/>
        <a:p>
          <a:endParaRPr lang="en-US" sz="1200"/>
        </a:p>
      </dgm:t>
    </dgm:pt>
    <dgm:pt modelId="{F49F93AB-743C-4B96-AB36-0C509CA22BAC}" type="pres">
      <dgm:prSet presAssocID="{BA0384E8-B0B8-4FB7-8744-91195A32D356}" presName="Name0" presStyleCnt="0">
        <dgm:presLayoutVars>
          <dgm:dir/>
          <dgm:animLvl val="lvl"/>
          <dgm:resizeHandles val="exact"/>
        </dgm:presLayoutVars>
      </dgm:prSet>
      <dgm:spPr/>
    </dgm:pt>
    <dgm:pt modelId="{36D0A221-7C2A-4762-88FE-0DFB7E87069E}" type="pres">
      <dgm:prSet presAssocID="{D61703EC-8365-48AF-92F0-18E2F2E9ACF7}" presName="parTxOnly" presStyleLbl="node1" presStyleIdx="0" presStyleCnt="3">
        <dgm:presLayoutVars>
          <dgm:chMax val="0"/>
          <dgm:chPref val="0"/>
          <dgm:bulletEnabled val="1"/>
        </dgm:presLayoutVars>
      </dgm:prSet>
      <dgm:spPr/>
    </dgm:pt>
    <dgm:pt modelId="{C28891E2-62A0-4F56-908D-DF1A645CD7B8}" type="pres">
      <dgm:prSet presAssocID="{9A52E18D-82F6-4A3A-B25D-72728FDA2336}" presName="parTxOnlySpace" presStyleCnt="0"/>
      <dgm:spPr/>
    </dgm:pt>
    <dgm:pt modelId="{2EA7594D-CD86-4CE9-8BAE-3FE446E4E961}" type="pres">
      <dgm:prSet presAssocID="{CDB6E927-2597-4521-87F3-846DD98F1481}" presName="parTxOnly" presStyleLbl="node1" presStyleIdx="1" presStyleCnt="3">
        <dgm:presLayoutVars>
          <dgm:chMax val="0"/>
          <dgm:chPref val="0"/>
          <dgm:bulletEnabled val="1"/>
        </dgm:presLayoutVars>
      </dgm:prSet>
      <dgm:spPr/>
    </dgm:pt>
    <dgm:pt modelId="{2EA72810-75EB-4FE2-82D4-490E5AF7DD1D}" type="pres">
      <dgm:prSet presAssocID="{AED6A8F2-D6B7-4EB0-8119-6F8278A3759C}" presName="parTxOnlySpace" presStyleCnt="0"/>
      <dgm:spPr/>
    </dgm:pt>
    <dgm:pt modelId="{F1482DCC-5A28-42BD-8FF7-BE5BD8E288EB}" type="pres">
      <dgm:prSet presAssocID="{F87DCED6-9F70-4B12-9574-75BBE871754F}" presName="parTxOnly" presStyleLbl="node1" presStyleIdx="2" presStyleCnt="3">
        <dgm:presLayoutVars>
          <dgm:chMax val="0"/>
          <dgm:chPref val="0"/>
          <dgm:bulletEnabled val="1"/>
        </dgm:presLayoutVars>
      </dgm:prSet>
      <dgm:spPr/>
    </dgm:pt>
  </dgm:ptLst>
  <dgm:cxnLst>
    <dgm:cxn modelId="{9087C70C-6BCF-4A2B-8F3B-71CD12A1B120}" type="presOf" srcId="{CDB6E927-2597-4521-87F3-846DD98F1481}" destId="{2EA7594D-CD86-4CE9-8BAE-3FE446E4E961}" srcOrd="0" destOrd="0" presId="urn:microsoft.com/office/officeart/2005/8/layout/chevron1"/>
    <dgm:cxn modelId="{E43ED473-2E7A-42D5-AFF1-841FF62852AC}" srcId="{BA0384E8-B0B8-4FB7-8744-91195A32D356}" destId="{CDB6E927-2597-4521-87F3-846DD98F1481}" srcOrd="1" destOrd="0" parTransId="{5A683D5C-573B-4C8F-B25C-A3A1B075DE6B}" sibTransId="{AED6A8F2-D6B7-4EB0-8119-6F8278A3759C}"/>
    <dgm:cxn modelId="{FDCF3D76-FF9F-422C-BECA-2A310694639A}" srcId="{BA0384E8-B0B8-4FB7-8744-91195A32D356}" destId="{F87DCED6-9F70-4B12-9574-75BBE871754F}" srcOrd="2" destOrd="0" parTransId="{DEE25A26-09EC-4FDE-870E-C8BE0A321247}" sibTransId="{6C283C7A-E20E-47B5-A831-0212D28E93AD}"/>
    <dgm:cxn modelId="{3C75C978-E34F-44F9-B70D-819BA3FB1DAB}" type="presOf" srcId="{D61703EC-8365-48AF-92F0-18E2F2E9ACF7}" destId="{36D0A221-7C2A-4762-88FE-0DFB7E87069E}" srcOrd="0" destOrd="0" presId="urn:microsoft.com/office/officeart/2005/8/layout/chevron1"/>
    <dgm:cxn modelId="{0B27958B-9DD2-447F-80D5-5C79D40769A0}" type="presOf" srcId="{BA0384E8-B0B8-4FB7-8744-91195A32D356}" destId="{F49F93AB-743C-4B96-AB36-0C509CA22BAC}" srcOrd="0" destOrd="0" presId="urn:microsoft.com/office/officeart/2005/8/layout/chevron1"/>
    <dgm:cxn modelId="{FD518F99-32E8-4CDC-982F-77B10DF4C71E}" srcId="{BA0384E8-B0B8-4FB7-8744-91195A32D356}" destId="{D61703EC-8365-48AF-92F0-18E2F2E9ACF7}" srcOrd="0" destOrd="0" parTransId="{8B44DEA4-8520-4CEE-ADBD-6E504220D16F}" sibTransId="{9A52E18D-82F6-4A3A-B25D-72728FDA2336}"/>
    <dgm:cxn modelId="{FF7264A7-3F96-4FC1-B68C-96AD459AA6D6}" type="presOf" srcId="{F87DCED6-9F70-4B12-9574-75BBE871754F}" destId="{F1482DCC-5A28-42BD-8FF7-BE5BD8E288EB}" srcOrd="0" destOrd="0" presId="urn:microsoft.com/office/officeart/2005/8/layout/chevron1"/>
    <dgm:cxn modelId="{D1D2C14B-85AD-490B-9BD4-B3DF96A31739}" type="presParOf" srcId="{F49F93AB-743C-4B96-AB36-0C509CA22BAC}" destId="{36D0A221-7C2A-4762-88FE-0DFB7E87069E}" srcOrd="0" destOrd="0" presId="urn:microsoft.com/office/officeart/2005/8/layout/chevron1"/>
    <dgm:cxn modelId="{3FEFB932-8249-4C3F-8BB6-717773B220CC}" type="presParOf" srcId="{F49F93AB-743C-4B96-AB36-0C509CA22BAC}" destId="{C28891E2-62A0-4F56-908D-DF1A645CD7B8}" srcOrd="1" destOrd="0" presId="urn:microsoft.com/office/officeart/2005/8/layout/chevron1"/>
    <dgm:cxn modelId="{2FBF472C-9E1E-4B0B-94F0-6DE7ADBD2EAF}" type="presParOf" srcId="{F49F93AB-743C-4B96-AB36-0C509CA22BAC}" destId="{2EA7594D-CD86-4CE9-8BAE-3FE446E4E961}" srcOrd="2" destOrd="0" presId="urn:microsoft.com/office/officeart/2005/8/layout/chevron1"/>
    <dgm:cxn modelId="{6580688D-2D05-4634-9E8C-6627069BDD85}" type="presParOf" srcId="{F49F93AB-743C-4B96-AB36-0C509CA22BAC}" destId="{2EA72810-75EB-4FE2-82D4-490E5AF7DD1D}" srcOrd="3" destOrd="0" presId="urn:microsoft.com/office/officeart/2005/8/layout/chevron1"/>
    <dgm:cxn modelId="{55E98B52-E15F-4639-B0FF-9F5E8732F078}" type="presParOf" srcId="{F49F93AB-743C-4B96-AB36-0C509CA22BAC}" destId="{F1482DCC-5A28-42BD-8FF7-BE5BD8E288EB}" srcOrd="4" destOrd="0" presId="urn:microsoft.com/office/officeart/2005/8/layout/chevron1"/>
  </dgm:cxnLst>
  <dgm:bg>
    <a:noFill/>
  </dgm:bg>
  <dgm:whole/>
  <dgm:extLst>
    <a:ext uri="http://schemas.microsoft.com/office/drawing/2008/diagram">
      <dsp:dataModelExt xmlns:dsp="http://schemas.microsoft.com/office/drawing/2008/diagram" relId="rId1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D0A221-7C2A-4762-88FE-0DFB7E87069E}">
      <dsp:nvSpPr>
        <dsp:cNvPr id="0" name=""/>
        <dsp:cNvSpPr/>
      </dsp:nvSpPr>
      <dsp:spPr>
        <a:xfrm>
          <a:off x="1909" y="18409"/>
          <a:ext cx="2326652" cy="930661"/>
        </a:xfrm>
        <a:prstGeom prst="chevron">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2400" i="0" kern="1200" dirty="0"/>
            <a:t>Dead </a:t>
          </a:r>
          <a:r>
            <a:rPr lang="en-US" sz="2400" i="0" kern="1200" dirty="0">
              <a:solidFill>
                <a:srgbClr val="FFFF00"/>
              </a:solidFill>
            </a:rPr>
            <a:t>IN</a:t>
          </a:r>
          <a:r>
            <a:rPr lang="en-US" sz="2400" i="0" kern="1200" dirty="0"/>
            <a:t> Sin</a:t>
          </a:r>
          <a:endParaRPr lang="en-US" sz="2400" kern="1200" dirty="0"/>
        </a:p>
      </dsp:txBody>
      <dsp:txXfrm>
        <a:off x="467240" y="18409"/>
        <a:ext cx="1395991" cy="930661"/>
      </dsp:txXfrm>
    </dsp:sp>
    <dsp:sp modelId="{2EA7594D-CD86-4CE9-8BAE-3FE446E4E961}">
      <dsp:nvSpPr>
        <dsp:cNvPr id="0" name=""/>
        <dsp:cNvSpPr/>
      </dsp:nvSpPr>
      <dsp:spPr>
        <a:xfrm>
          <a:off x="2095897" y="18409"/>
          <a:ext cx="2326652" cy="930661"/>
        </a:xfrm>
        <a:prstGeom prst="chevron">
          <a:avLst/>
        </a:prstGeom>
        <a:solidFill>
          <a:srgbClr val="FF000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2400" i="0" kern="1200" dirty="0"/>
            <a:t>Die </a:t>
          </a:r>
          <a:r>
            <a:rPr lang="en-US" sz="2400" i="0" kern="1200" dirty="0">
              <a:solidFill>
                <a:srgbClr val="FFFF00"/>
              </a:solidFill>
            </a:rPr>
            <a:t>WITH</a:t>
          </a:r>
          <a:r>
            <a:rPr lang="en-US" sz="2400" i="0" kern="1200" dirty="0"/>
            <a:t> Christ</a:t>
          </a:r>
          <a:endParaRPr lang="en-US" sz="2400" kern="1200" dirty="0"/>
        </a:p>
      </dsp:txBody>
      <dsp:txXfrm>
        <a:off x="2561228" y="18409"/>
        <a:ext cx="1395991" cy="930661"/>
      </dsp:txXfrm>
    </dsp:sp>
    <dsp:sp modelId="{F1482DCC-5A28-42BD-8FF7-BE5BD8E288EB}">
      <dsp:nvSpPr>
        <dsp:cNvPr id="0" name=""/>
        <dsp:cNvSpPr/>
      </dsp:nvSpPr>
      <dsp:spPr>
        <a:xfrm>
          <a:off x="4189884" y="18409"/>
          <a:ext cx="2326652" cy="930661"/>
        </a:xfrm>
        <a:prstGeom prst="chevron">
          <a:avLst/>
        </a:prstGeom>
        <a:solidFill>
          <a:srgbClr val="1B1B86"/>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2400" kern="1200" dirty="0"/>
            <a:t>Dead </a:t>
          </a:r>
          <a:r>
            <a:rPr lang="en-US" sz="2400" kern="1200" dirty="0">
              <a:solidFill>
                <a:srgbClr val="FFFF00"/>
              </a:solidFill>
            </a:rPr>
            <a:t>TO</a:t>
          </a:r>
          <a:r>
            <a:rPr lang="en-US" sz="2400" kern="1200" dirty="0"/>
            <a:t> Sin</a:t>
          </a:r>
        </a:p>
      </dsp:txBody>
      <dsp:txXfrm>
        <a:off x="4655215" y="18409"/>
        <a:ext cx="1395991" cy="930661"/>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hdr" sz="quarter"/>
          </p:nvPr>
        </p:nvSpPr>
        <p:spPr bwMode="auto">
          <a:xfrm>
            <a:off x="0" y="1"/>
            <a:ext cx="3037840" cy="465565"/>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l">
              <a:defRPr sz="1200" i="0">
                <a:latin typeface="Arial" charset="0"/>
                <a:cs typeface="+mn-cs"/>
              </a:defRPr>
            </a:lvl1pPr>
          </a:lstStyle>
          <a:p>
            <a:pPr>
              <a:defRPr/>
            </a:pPr>
            <a:endParaRPr lang="en-US" dirty="0"/>
          </a:p>
        </p:txBody>
      </p:sp>
      <p:sp>
        <p:nvSpPr>
          <p:cNvPr id="83971" name="Rectangle 3"/>
          <p:cNvSpPr>
            <a:spLocks noGrp="1" noChangeArrowheads="1"/>
          </p:cNvSpPr>
          <p:nvPr>
            <p:ph type="dt" sz="quarter" idx="1"/>
          </p:nvPr>
        </p:nvSpPr>
        <p:spPr bwMode="auto">
          <a:xfrm>
            <a:off x="3970938" y="1"/>
            <a:ext cx="3037840" cy="465565"/>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a:defRPr sz="1200" i="0">
                <a:latin typeface="Arial" charset="0"/>
                <a:cs typeface="+mn-cs"/>
              </a:defRPr>
            </a:lvl1pPr>
          </a:lstStyle>
          <a:p>
            <a:pPr>
              <a:defRPr/>
            </a:pPr>
            <a:endParaRPr lang="en-US" dirty="0"/>
          </a:p>
        </p:txBody>
      </p:sp>
      <p:sp>
        <p:nvSpPr>
          <p:cNvPr id="83972" name="Rectangle 4"/>
          <p:cNvSpPr>
            <a:spLocks noGrp="1" noChangeArrowheads="1"/>
          </p:cNvSpPr>
          <p:nvPr>
            <p:ph type="ftr" sz="quarter" idx="2"/>
          </p:nvPr>
        </p:nvSpPr>
        <p:spPr bwMode="auto">
          <a:xfrm>
            <a:off x="0" y="8829595"/>
            <a:ext cx="3037840" cy="465565"/>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l">
              <a:defRPr sz="1200" i="0">
                <a:latin typeface="Arial" charset="0"/>
                <a:cs typeface="+mn-cs"/>
              </a:defRPr>
            </a:lvl1pPr>
          </a:lstStyle>
          <a:p>
            <a:pPr>
              <a:defRPr/>
            </a:pPr>
            <a:endParaRPr lang="en-US" dirty="0"/>
          </a:p>
        </p:txBody>
      </p:sp>
      <p:sp>
        <p:nvSpPr>
          <p:cNvPr id="83973" name="Rectangle 5"/>
          <p:cNvSpPr>
            <a:spLocks noGrp="1" noChangeArrowheads="1"/>
          </p:cNvSpPr>
          <p:nvPr>
            <p:ph type="sldNum" sz="quarter" idx="3"/>
          </p:nvPr>
        </p:nvSpPr>
        <p:spPr bwMode="auto">
          <a:xfrm>
            <a:off x="3970938" y="8829595"/>
            <a:ext cx="3037840" cy="465565"/>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a:defRPr sz="1200" i="0">
                <a:latin typeface="Arial" charset="0"/>
                <a:cs typeface="+mn-cs"/>
              </a:defRPr>
            </a:lvl1pPr>
          </a:lstStyle>
          <a:p>
            <a:pPr>
              <a:defRPr/>
            </a:pPr>
            <a:fld id="{72F01C72-B2B3-4DFE-AB32-6AB237B93642}" type="slidenum">
              <a:rPr lang="en-US"/>
              <a:pPr>
                <a:defRPr/>
              </a:pPr>
              <a:t>‹#›</a:t>
            </a:fld>
            <a:endParaRPr lang="en-US" dirty="0"/>
          </a:p>
        </p:txBody>
      </p:sp>
    </p:spTree>
    <p:extLst>
      <p:ext uri="{BB962C8B-B14F-4D97-AF65-F5344CB8AC3E}">
        <p14:creationId xmlns:p14="http://schemas.microsoft.com/office/powerpoint/2010/main" val="380035200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hdr" sz="quarter"/>
          </p:nvPr>
        </p:nvSpPr>
        <p:spPr bwMode="auto">
          <a:xfrm>
            <a:off x="0" y="1"/>
            <a:ext cx="3037840" cy="465565"/>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l">
              <a:defRPr sz="1200" i="0">
                <a:latin typeface="Arial" charset="0"/>
                <a:cs typeface="+mn-cs"/>
              </a:defRPr>
            </a:lvl1pPr>
          </a:lstStyle>
          <a:p>
            <a:pPr>
              <a:defRPr/>
            </a:pPr>
            <a:endParaRPr lang="en-US" dirty="0"/>
          </a:p>
        </p:txBody>
      </p:sp>
      <p:sp>
        <p:nvSpPr>
          <p:cNvPr id="89091" name="Rectangle 3"/>
          <p:cNvSpPr>
            <a:spLocks noGrp="1" noChangeArrowheads="1"/>
          </p:cNvSpPr>
          <p:nvPr>
            <p:ph type="dt" idx="1"/>
          </p:nvPr>
        </p:nvSpPr>
        <p:spPr bwMode="auto">
          <a:xfrm>
            <a:off x="3970938" y="1"/>
            <a:ext cx="3037840" cy="465565"/>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a:defRPr sz="1200" i="0">
                <a:latin typeface="Arial" charset="0"/>
                <a:cs typeface="+mn-cs"/>
              </a:defRPr>
            </a:lvl1pPr>
          </a:lstStyle>
          <a:p>
            <a:pPr>
              <a:defRPr/>
            </a:pPr>
            <a:endParaRPr lang="en-US" dirty="0"/>
          </a:p>
        </p:txBody>
      </p:sp>
      <p:sp>
        <p:nvSpPr>
          <p:cNvPr id="226308" name="Rectangle 4"/>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p:spPr>
      </p:sp>
      <p:sp>
        <p:nvSpPr>
          <p:cNvPr id="89093" name="Rectangle 5"/>
          <p:cNvSpPr>
            <a:spLocks noGrp="1" noChangeArrowheads="1"/>
          </p:cNvSpPr>
          <p:nvPr>
            <p:ph type="body" sz="quarter" idx="3"/>
          </p:nvPr>
        </p:nvSpPr>
        <p:spPr bwMode="auto">
          <a:xfrm>
            <a:off x="701040" y="4416039"/>
            <a:ext cx="5608320" cy="4183876"/>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9094" name="Rectangle 6"/>
          <p:cNvSpPr>
            <a:spLocks noGrp="1" noChangeArrowheads="1"/>
          </p:cNvSpPr>
          <p:nvPr>
            <p:ph type="ftr" sz="quarter" idx="4"/>
          </p:nvPr>
        </p:nvSpPr>
        <p:spPr bwMode="auto">
          <a:xfrm>
            <a:off x="0" y="8829595"/>
            <a:ext cx="3037840" cy="465565"/>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l">
              <a:defRPr sz="1200" i="0">
                <a:latin typeface="Arial" charset="0"/>
                <a:cs typeface="+mn-cs"/>
              </a:defRPr>
            </a:lvl1pPr>
          </a:lstStyle>
          <a:p>
            <a:pPr>
              <a:defRPr/>
            </a:pPr>
            <a:endParaRPr lang="en-US" dirty="0"/>
          </a:p>
        </p:txBody>
      </p:sp>
      <p:sp>
        <p:nvSpPr>
          <p:cNvPr id="89095" name="Rectangle 7"/>
          <p:cNvSpPr>
            <a:spLocks noGrp="1" noChangeArrowheads="1"/>
          </p:cNvSpPr>
          <p:nvPr>
            <p:ph type="sldNum" sz="quarter" idx="5"/>
          </p:nvPr>
        </p:nvSpPr>
        <p:spPr bwMode="auto">
          <a:xfrm>
            <a:off x="3970938" y="8829595"/>
            <a:ext cx="3037840" cy="465565"/>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a:defRPr sz="1200" i="0">
                <a:latin typeface="Arial" charset="0"/>
                <a:cs typeface="+mn-cs"/>
              </a:defRPr>
            </a:lvl1pPr>
          </a:lstStyle>
          <a:p>
            <a:pPr>
              <a:defRPr/>
            </a:pPr>
            <a:fld id="{F899F240-577F-4D0D-BD8F-4B2C939623BE}" type="slidenum">
              <a:rPr lang="en-US"/>
              <a:pPr>
                <a:defRPr/>
              </a:pPr>
              <a:t>‹#›</a:t>
            </a:fld>
            <a:endParaRPr lang="en-US" dirty="0"/>
          </a:p>
        </p:txBody>
      </p:sp>
    </p:spTree>
    <p:extLst>
      <p:ext uri="{BB962C8B-B14F-4D97-AF65-F5344CB8AC3E}">
        <p14:creationId xmlns:p14="http://schemas.microsoft.com/office/powerpoint/2010/main" val="323915816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pPr>
                <a:defRPr/>
              </a:pPr>
              <a:t>1</a:t>
            </a:fld>
            <a:endParaRPr lang="en-US" dirty="0"/>
          </a:p>
        </p:txBody>
      </p:sp>
    </p:spTree>
    <p:extLst>
      <p:ext uri="{BB962C8B-B14F-4D97-AF65-F5344CB8AC3E}">
        <p14:creationId xmlns:p14="http://schemas.microsoft.com/office/powerpoint/2010/main" val="17460029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EB4780-5D2D-4946-8409-5B1D73971DFB}" type="slidenum">
              <a:rPr kumimoji="0" 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113538" name="Rectangle 2"/>
          <p:cNvSpPr>
            <a:spLocks noGrp="1" noRot="1" noChangeAspect="1" noChangeArrowheads="1" noTextEdit="1"/>
          </p:cNvSpPr>
          <p:nvPr>
            <p:ph type="sldImg"/>
          </p:nvPr>
        </p:nvSpPr>
        <p:spPr>
          <a:xfrm>
            <a:off x="1103313" y="695325"/>
            <a:ext cx="4651375" cy="3487738"/>
          </a:xfrm>
          <a:ln/>
        </p:spPr>
      </p:sp>
      <p:sp>
        <p:nvSpPr>
          <p:cNvPr id="2113539" name="Rectangle 3"/>
          <p:cNvSpPr>
            <a:spLocks noGrp="1" noChangeArrowheads="1"/>
          </p:cNvSpPr>
          <p:nvPr>
            <p:ph type="body" idx="1"/>
          </p:nvPr>
        </p:nvSpPr>
        <p:spPr/>
        <p:txBody>
          <a:bodyPr/>
          <a:lstStyle/>
          <a:p>
            <a:r>
              <a:rPr lang="en-US" sz="1400" dirty="0"/>
              <a:t>God will absolutely condemn anyone who rejects the gospel</a:t>
            </a:r>
          </a:p>
          <a:p>
            <a:r>
              <a:rPr lang="en-US" sz="1400" dirty="0"/>
              <a:t>The gospel is critically important</a:t>
            </a:r>
          </a:p>
          <a:p>
            <a:r>
              <a:rPr lang="en-US" sz="1400" b="1" dirty="0"/>
              <a:t>&lt;TR&gt; It gets even scarier</a:t>
            </a:r>
          </a:p>
          <a:p>
            <a:endParaRPr lang="en-US" sz="1400" b="1" dirty="0"/>
          </a:p>
        </p:txBody>
      </p:sp>
    </p:spTree>
    <p:extLst>
      <p:ext uri="{BB962C8B-B14F-4D97-AF65-F5344CB8AC3E}">
        <p14:creationId xmlns:p14="http://schemas.microsoft.com/office/powerpoint/2010/main" val="11643118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28801943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423546370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227899589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74485110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168237410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A1BE09-5196-41C9-A197-3C5EDAC0D78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7683" name="Rectangle 2"/>
          <p:cNvSpPr>
            <a:spLocks noGrp="1" noRot="1" noChangeAspect="1" noChangeArrowheads="1" noTextEdit="1"/>
          </p:cNvSpPr>
          <p:nvPr>
            <p:ph type="sldImg"/>
          </p:nvPr>
        </p:nvSpPr>
        <p:spPr>
          <a:xfrm>
            <a:off x="1255713" y="717550"/>
            <a:ext cx="4803775" cy="3602038"/>
          </a:xfrm>
          <a:ln/>
        </p:spPr>
      </p:sp>
      <p:sp>
        <p:nvSpPr>
          <p:cNvPr id="327684" name="Rectangle 3"/>
          <p:cNvSpPr>
            <a:spLocks noGrp="1" noChangeArrowheads="1"/>
          </p:cNvSpPr>
          <p:nvPr>
            <p:ph type="body" idx="1"/>
          </p:nvPr>
        </p:nvSpPr>
        <p:spPr>
          <a:noFill/>
          <a:ln/>
        </p:spPr>
        <p:txBody>
          <a:bodyPr/>
          <a:lstStyle/>
          <a:p>
            <a:pPr eaLnBrk="1" hangingPunct="1"/>
            <a:r>
              <a:rPr lang="en-US" dirty="0"/>
              <a:t>The resurrection and appearances to hundreds proved the power of God and changed/convicted the lives of all of His followers.</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caused two deaths&gt;</a:t>
            </a:r>
          </a:p>
          <a:p>
            <a:pPr eaLnBrk="1" hangingPunct="1"/>
            <a:endParaRPr lang="en-US" dirty="0"/>
          </a:p>
        </p:txBody>
      </p:sp>
    </p:spTree>
    <p:extLst>
      <p:ext uri="{BB962C8B-B14F-4D97-AF65-F5344CB8AC3E}">
        <p14:creationId xmlns:p14="http://schemas.microsoft.com/office/powerpoint/2010/main" val="116297946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A1BE09-5196-41C9-A197-3C5EDAC0D78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7683" name="Rectangle 2"/>
          <p:cNvSpPr>
            <a:spLocks noGrp="1" noRot="1" noChangeAspect="1" noChangeArrowheads="1" noTextEdit="1"/>
          </p:cNvSpPr>
          <p:nvPr>
            <p:ph type="sldImg"/>
          </p:nvPr>
        </p:nvSpPr>
        <p:spPr>
          <a:xfrm>
            <a:off x="1255713" y="717550"/>
            <a:ext cx="4803775" cy="3602038"/>
          </a:xfrm>
          <a:ln/>
        </p:spPr>
      </p:sp>
      <p:sp>
        <p:nvSpPr>
          <p:cNvPr id="327684" name="Rectangle 3"/>
          <p:cNvSpPr>
            <a:spLocks noGrp="1" noChangeArrowheads="1"/>
          </p:cNvSpPr>
          <p:nvPr>
            <p:ph type="body" idx="1"/>
          </p:nvPr>
        </p:nvSpPr>
        <p:spPr>
          <a:noFill/>
          <a:ln/>
        </p:spPr>
        <p:txBody>
          <a:bodyPr/>
          <a:lstStyle/>
          <a:p>
            <a:pPr eaLnBrk="1" hangingPunct="1"/>
            <a:r>
              <a:rPr lang="en-US" dirty="0"/>
              <a:t>The resurrection and appearances to hundreds proved the power </a:t>
            </a:r>
            <a:r>
              <a:rPr lang="en-US" dirty="0" err="1"/>
              <a:t>oGod</a:t>
            </a:r>
            <a:r>
              <a:rPr lang="en-US" dirty="0"/>
              <a:t> and changed/convicted the lives of all of His followers.</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caused two deaths&gt;</a:t>
            </a:r>
          </a:p>
          <a:p>
            <a:pPr eaLnBrk="1" hangingPunct="1"/>
            <a:endParaRPr lang="en-US" dirty="0"/>
          </a:p>
        </p:txBody>
      </p:sp>
    </p:spTree>
    <p:extLst>
      <p:ext uri="{BB962C8B-B14F-4D97-AF65-F5344CB8AC3E}">
        <p14:creationId xmlns:p14="http://schemas.microsoft.com/office/powerpoint/2010/main" val="347078834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7D1C5E-8CC4-4D29-A26F-CB9D112D2A04}"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3827" name="Rectangle 2"/>
          <p:cNvSpPr>
            <a:spLocks noGrp="1" noRot="1" noChangeAspect="1" noChangeArrowheads="1" noTextEdit="1"/>
          </p:cNvSpPr>
          <p:nvPr>
            <p:ph type="sldImg"/>
          </p:nvPr>
        </p:nvSpPr>
        <p:spPr>
          <a:xfrm>
            <a:off x="1255713" y="717550"/>
            <a:ext cx="4803775" cy="3602038"/>
          </a:xfrm>
          <a:ln/>
        </p:spPr>
      </p:sp>
      <p:sp>
        <p:nvSpPr>
          <p:cNvPr id="333828"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It should not surprise us to see this reflected in the </a:t>
            </a:r>
            <a:r>
              <a:rPr lang="en-US" b="1" dirty="0" err="1"/>
              <a:t>decsriptions</a:t>
            </a:r>
            <a:r>
              <a:rPr lang="en-US" b="1" dirty="0"/>
              <a:t> of Christians in the NT&gt;</a:t>
            </a:r>
          </a:p>
          <a:p>
            <a:pPr eaLnBrk="1" hangingPunct="1"/>
            <a:endParaRPr lang="en-US" dirty="0"/>
          </a:p>
        </p:txBody>
      </p:sp>
    </p:spTree>
    <p:extLst>
      <p:ext uri="{BB962C8B-B14F-4D97-AF65-F5344CB8AC3E}">
        <p14:creationId xmlns:p14="http://schemas.microsoft.com/office/powerpoint/2010/main" val="314924726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p:cNvSpPr>
            <a:spLocks noGrp="1" noChangeArrowheads="1"/>
          </p:cNvSpPr>
          <p:nvPr>
            <p:ph type="sldNum" sz="quarter" idx="5"/>
          </p:nvPr>
        </p:nvSpPr>
        <p:spPr>
          <a:noFill/>
        </p:spPr>
        <p:txBody>
          <a:bodyPr/>
          <a:lstStyle/>
          <a:p>
            <a:fld id="{34D4E3DD-1018-426C-8A84-9EE0D9517BAE}" type="slidenum">
              <a:rPr lang="en-US" smtClean="0">
                <a:cs typeface="Arial" charset="0"/>
              </a:rPr>
              <a:pPr/>
              <a:t>111</a:t>
            </a:fld>
            <a:endParaRPr lang="en-US" dirty="0">
              <a:cs typeface="Arial" charset="0"/>
            </a:endParaRPr>
          </a:p>
        </p:txBody>
      </p:sp>
      <p:sp>
        <p:nvSpPr>
          <p:cNvPr id="354307" name="Rectangle 2"/>
          <p:cNvSpPr>
            <a:spLocks noGrp="1" noRot="1" noChangeAspect="1" noChangeArrowheads="1" noTextEdit="1"/>
          </p:cNvSpPr>
          <p:nvPr>
            <p:ph type="sldImg"/>
          </p:nvPr>
        </p:nvSpPr>
        <p:spPr>
          <a:xfrm>
            <a:off x="1181100" y="696913"/>
            <a:ext cx="4648200" cy="3486150"/>
          </a:xfrm>
          <a:ln/>
        </p:spPr>
      </p:sp>
      <p:sp>
        <p:nvSpPr>
          <p:cNvPr id="354308" name="Rectangle 3"/>
          <p:cNvSpPr>
            <a:spLocks noGrp="1" noChangeArrowheads="1"/>
          </p:cNvSpPr>
          <p:nvPr>
            <p:ph type="body" idx="1"/>
          </p:nvPr>
        </p:nvSpPr>
        <p:spPr>
          <a:xfrm>
            <a:off x="701040" y="4416039"/>
            <a:ext cx="5608320" cy="4182635"/>
          </a:xfrm>
          <a:noFill/>
          <a:ln/>
        </p:spPr>
        <p:txBody>
          <a:bodyPr/>
          <a:lstStyle/>
          <a:p>
            <a:pPr eaLnBrk="1" hangingPunct="1"/>
            <a:r>
              <a:rPr lang="en-US" dirty="0"/>
              <a:t>Another way to understand this is that we were in a spiritual</a:t>
            </a:r>
            <a:r>
              <a:rPr lang="en-US" baseline="0" dirty="0"/>
              <a:t> state known as being </a:t>
            </a:r>
            <a:r>
              <a:rPr lang="en-US" b="1" dirty="0"/>
              <a:t>Dead IN </a:t>
            </a:r>
            <a:r>
              <a:rPr lang="en-US" b="1" baseline="0" dirty="0"/>
              <a:t>Sin </a:t>
            </a:r>
            <a:r>
              <a:rPr lang="en-US" baseline="0" dirty="0"/>
              <a:t>when we were spiritually dead.</a:t>
            </a:r>
          </a:p>
          <a:p>
            <a:pPr eaLnBrk="1" hangingPunct="1"/>
            <a:r>
              <a:rPr lang="en-US" baseline="0" dirty="0"/>
              <a:t>We were separated from God and living in sin.</a:t>
            </a:r>
          </a:p>
          <a:p>
            <a:pPr eaLnBrk="1" hangingPunct="1"/>
            <a:endParaRPr lang="en-US" baseline="0" dirty="0"/>
          </a:p>
          <a:p>
            <a:pPr defTabSz="931774" eaLnBrk="1" hangingPunct="1">
              <a:defRPr/>
            </a:pPr>
            <a:r>
              <a:rPr lang="en-US" baseline="0" dirty="0"/>
              <a:t>When </a:t>
            </a:r>
            <a:r>
              <a:rPr lang="en-US" b="1" baseline="0" dirty="0"/>
              <a:t>we Die WITH Christ</a:t>
            </a:r>
            <a:r>
              <a:rPr lang="en-US" baseline="0" dirty="0"/>
              <a:t>, the judicial price for sin is paid through Christ our representative and we then enter into a spiritual state known as </a:t>
            </a:r>
            <a:r>
              <a:rPr lang="en-US" b="1" baseline="0" dirty="0"/>
              <a:t>Dead TO Sin</a:t>
            </a:r>
            <a:r>
              <a:rPr lang="en-US" baseline="0" dirty="0"/>
              <a:t>. </a:t>
            </a:r>
          </a:p>
          <a:p>
            <a:pPr defTabSz="931774" eaLnBrk="1" hangingPunct="1">
              <a:defRPr/>
            </a:pPr>
            <a:endParaRPr lang="en-US" baseline="0" dirty="0"/>
          </a:p>
          <a:p>
            <a:pPr eaLnBrk="1" hangingPunct="1"/>
            <a:r>
              <a:rPr lang="en-US" baseline="0" dirty="0"/>
              <a:t>When Jesus’ died on the cross paying the judicial price for sin, He is said to have </a:t>
            </a:r>
            <a:r>
              <a:rPr lang="en-US" b="1" baseline="0" dirty="0"/>
              <a:t>died TO sin (Rom. 6:10)</a:t>
            </a:r>
            <a:r>
              <a:rPr lang="en-US" baseline="0" dirty="0"/>
              <a:t>.</a:t>
            </a:r>
          </a:p>
          <a:p>
            <a:pPr eaLnBrk="1" hangingPunct="1"/>
            <a:r>
              <a:rPr lang="en-US" baseline="0" dirty="0"/>
              <a:t>And </a:t>
            </a:r>
            <a:r>
              <a:rPr lang="en-US" i="1" baseline="0" dirty="0"/>
              <a:t>because</a:t>
            </a:r>
            <a:r>
              <a:rPr lang="en-US" baseline="0" dirty="0"/>
              <a:t> we are Dead to sin we are now in Christ; we are acquitted from our sins legally speaking, we are made holy, and are now able to lead holy lives.</a:t>
            </a:r>
          </a:p>
          <a:p>
            <a:pPr eaLnBrk="1" hangingPunct="1"/>
            <a:endParaRPr lang="en-US" baseline="0" dirty="0"/>
          </a:p>
          <a:p>
            <a:pPr eaLnBrk="1" hangingPunct="1"/>
            <a:r>
              <a:rPr lang="en-US" baseline="0" dirty="0"/>
              <a:t>&lt;TR&gt; It shouldn’t surprise us to see this language appropriated to describe the time when we became Christians for example…</a:t>
            </a:r>
            <a:endParaRPr lang="en-US" dirty="0"/>
          </a:p>
        </p:txBody>
      </p:sp>
    </p:spTree>
    <p:extLst>
      <p:ext uri="{BB962C8B-B14F-4D97-AF65-F5344CB8AC3E}">
        <p14:creationId xmlns:p14="http://schemas.microsoft.com/office/powerpoint/2010/main" val="388244305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0855DC-DCD5-49A2-A262-5A96917945D6}" type="slidenum">
              <a:rPr kumimoji="0" lang="en-US" sz="13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3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315266" name="Rectangle 2"/>
          <p:cNvSpPr>
            <a:spLocks noGrp="1" noRot="1" noChangeAspect="1" noChangeArrowheads="1" noTextEdit="1"/>
          </p:cNvSpPr>
          <p:nvPr>
            <p:ph type="sldImg"/>
          </p:nvPr>
        </p:nvSpPr>
        <p:spPr>
          <a:xfrm>
            <a:off x="1255713" y="717550"/>
            <a:ext cx="4803775" cy="3602038"/>
          </a:xfrm>
          <a:ln/>
        </p:spPr>
      </p:sp>
      <p:sp>
        <p:nvSpPr>
          <p:cNvPr id="2315267" name="Rectangle 3"/>
          <p:cNvSpPr>
            <a:spLocks noGrp="1" noChangeArrowheads="1"/>
          </p:cNvSpPr>
          <p:nvPr>
            <p:ph type="body" idx="1"/>
          </p:nvPr>
        </p:nvSpPr>
        <p:spPr/>
        <p:txBody>
          <a:bodyPr/>
          <a:lstStyle/>
          <a:p>
            <a:r>
              <a:rPr lang="en-US" sz="1500"/>
              <a:t>Notice these are things written by Christians referring to a point in time in the past where they died with Christ (past tense)</a:t>
            </a:r>
          </a:p>
        </p:txBody>
      </p:sp>
    </p:spTree>
    <p:extLst>
      <p:ext uri="{BB962C8B-B14F-4D97-AF65-F5344CB8AC3E}">
        <p14:creationId xmlns:p14="http://schemas.microsoft.com/office/powerpoint/2010/main" val="26690079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09588-B0DC-4868-A4F8-A8A65EEE9B7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8595" name="Rectangle 2"/>
          <p:cNvSpPr>
            <a:spLocks noGrp="1" noRot="1" noChangeAspect="1" noChangeArrowheads="1" noTextEdit="1"/>
          </p:cNvSpPr>
          <p:nvPr>
            <p:ph type="sldImg"/>
          </p:nvPr>
        </p:nvSpPr>
        <p:spPr>
          <a:xfrm>
            <a:off x="1255713" y="717550"/>
            <a:ext cx="4803775" cy="3602038"/>
          </a:xfrm>
          <a:ln/>
        </p:spPr>
      </p:sp>
      <p:sp>
        <p:nvSpPr>
          <p:cNvPr id="238596" name="Rectangle 3"/>
          <p:cNvSpPr>
            <a:spLocks noGrp="1" noChangeArrowheads="1"/>
          </p:cNvSpPr>
          <p:nvPr>
            <p:ph type="body" idx="1"/>
          </p:nvPr>
        </p:nvSpPr>
        <p:spPr>
          <a:noFill/>
          <a:ln/>
        </p:spPr>
        <p:txBody>
          <a:bodyPr/>
          <a:lstStyle/>
          <a:p>
            <a:pPr eaLnBrk="1" hangingPunct="1"/>
            <a:r>
              <a:rPr lang="en-US" sz="1500" dirty="0"/>
              <a:t>There is only one gospel and we have to get it right.</a:t>
            </a:r>
          </a:p>
          <a:p>
            <a:pPr eaLnBrk="1" hangingPunct="1"/>
            <a:r>
              <a:rPr lang="en-US" sz="1500" dirty="0"/>
              <a:t>Whose responsibility is it to know the one gospel? Preachers. Pastors? No. Individual Christians.</a:t>
            </a:r>
          </a:p>
          <a:p>
            <a:pPr eaLnBrk="1" hangingPunct="1"/>
            <a:r>
              <a:rPr lang="en-US" sz="1500" dirty="0"/>
              <a:t>Even if an Apostle or Angel teach a different gospel we would be condemned.</a:t>
            </a:r>
          </a:p>
          <a:p>
            <a:pPr eaLnBrk="1" hangingPunct="1"/>
            <a:r>
              <a:rPr lang="en-US" sz="1500" dirty="0"/>
              <a:t>Our salvation is completely dependent upon our ability to know and respond to the one gospel. Let me point out here what Paul did not say – he did not say we are all believers going to heaven on different paths - even if it is taught by a famous or influential person.</a:t>
            </a:r>
          </a:p>
          <a:p>
            <a:pPr eaLnBrk="1" hangingPunct="1"/>
            <a:r>
              <a:rPr lang="en-US" sz="1500" b="1" dirty="0"/>
              <a:t>&lt;TR&gt; This has been a big problem for those outside the </a:t>
            </a:r>
            <a:r>
              <a:rPr lang="en-US" sz="1500" b="1" dirty="0" err="1"/>
              <a:t>Chrtistian</a:t>
            </a:r>
            <a:r>
              <a:rPr lang="en-US" sz="1500" b="1" dirty="0"/>
              <a:t> faith&gt;</a:t>
            </a:r>
          </a:p>
        </p:txBody>
      </p:sp>
    </p:spTree>
    <p:extLst>
      <p:ext uri="{BB962C8B-B14F-4D97-AF65-F5344CB8AC3E}">
        <p14:creationId xmlns:p14="http://schemas.microsoft.com/office/powerpoint/2010/main" val="186947846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0855DC-DCD5-49A2-A262-5A96917945D6}" type="slidenum">
              <a:rPr kumimoji="0" lang="en-US" sz="13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3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315266" name="Rectangle 2"/>
          <p:cNvSpPr>
            <a:spLocks noGrp="1" noRot="1" noChangeAspect="1" noChangeArrowheads="1" noTextEdit="1"/>
          </p:cNvSpPr>
          <p:nvPr>
            <p:ph type="sldImg"/>
          </p:nvPr>
        </p:nvSpPr>
        <p:spPr>
          <a:xfrm>
            <a:off x="1255713" y="717550"/>
            <a:ext cx="4803775" cy="3602038"/>
          </a:xfrm>
          <a:ln/>
        </p:spPr>
      </p:sp>
      <p:sp>
        <p:nvSpPr>
          <p:cNvPr id="2315267" name="Rectangle 3"/>
          <p:cNvSpPr>
            <a:spLocks noGrp="1" noChangeArrowheads="1"/>
          </p:cNvSpPr>
          <p:nvPr>
            <p:ph type="body" idx="1"/>
          </p:nvPr>
        </p:nvSpPr>
        <p:spPr/>
        <p:txBody>
          <a:bodyPr/>
          <a:lstStyle/>
          <a:p>
            <a:r>
              <a:rPr lang="en-US" sz="1500" dirty="0"/>
              <a:t>Notice these are things written by Christians referring to a point in time in the past where they died with Christ (past tense).</a:t>
            </a:r>
          </a:p>
          <a:p>
            <a:r>
              <a:rPr lang="en-US" sz="1500" b="1" dirty="0"/>
              <a:t>&lt;TR&gt; One More</a:t>
            </a:r>
          </a:p>
        </p:txBody>
      </p:sp>
    </p:spTree>
    <p:extLst>
      <p:ext uri="{BB962C8B-B14F-4D97-AF65-F5344CB8AC3E}">
        <p14:creationId xmlns:p14="http://schemas.microsoft.com/office/powerpoint/2010/main" val="134070563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0855DC-DCD5-49A2-A262-5A96917945D6}" type="slidenum">
              <a:rPr kumimoji="0" lang="en-US" sz="13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3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315266" name="Rectangle 2"/>
          <p:cNvSpPr>
            <a:spLocks noGrp="1" noRot="1" noChangeAspect="1" noChangeArrowheads="1" noTextEdit="1"/>
          </p:cNvSpPr>
          <p:nvPr>
            <p:ph type="sldImg"/>
          </p:nvPr>
        </p:nvSpPr>
        <p:spPr>
          <a:xfrm>
            <a:off x="1255713" y="717550"/>
            <a:ext cx="4803775" cy="3602038"/>
          </a:xfrm>
          <a:ln/>
        </p:spPr>
      </p:sp>
      <p:sp>
        <p:nvSpPr>
          <p:cNvPr id="2315267" name="Rectangle 3"/>
          <p:cNvSpPr>
            <a:spLocks noGrp="1" noChangeArrowheads="1"/>
          </p:cNvSpPr>
          <p:nvPr>
            <p:ph type="body" idx="1"/>
          </p:nvPr>
        </p:nvSpPr>
        <p:spPr/>
        <p:txBody>
          <a:bodyPr/>
          <a:lstStyle/>
          <a:p>
            <a:r>
              <a:rPr lang="en-US" sz="1500" b="1" dirty="0"/>
              <a:t>&lt;TR&gt; This language drives us to the following conclusion&gt;</a:t>
            </a:r>
          </a:p>
        </p:txBody>
      </p:sp>
    </p:spTree>
    <p:extLst>
      <p:ext uri="{BB962C8B-B14F-4D97-AF65-F5344CB8AC3E}">
        <p14:creationId xmlns:p14="http://schemas.microsoft.com/office/powerpoint/2010/main" val="54451418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389A0-6864-479F-9BEC-D9B05A2FC2C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7923" name="Rectangle 2"/>
          <p:cNvSpPr>
            <a:spLocks noGrp="1" noRot="1" noChangeAspect="1" noChangeArrowheads="1" noTextEdit="1"/>
          </p:cNvSpPr>
          <p:nvPr>
            <p:ph type="sldImg"/>
          </p:nvPr>
        </p:nvSpPr>
        <p:spPr>
          <a:xfrm>
            <a:off x="1255713" y="717550"/>
            <a:ext cx="4803775" cy="3602038"/>
          </a:xfrm>
          <a:ln/>
        </p:spPr>
      </p:sp>
      <p:sp>
        <p:nvSpPr>
          <p:cNvPr id="337924" name="Rectangle 3"/>
          <p:cNvSpPr>
            <a:spLocks noGrp="1" noChangeArrowheads="1"/>
          </p:cNvSpPr>
          <p:nvPr>
            <p:ph type="body" idx="1"/>
          </p:nvPr>
        </p:nvSpPr>
        <p:spPr>
          <a:noFill/>
          <a:ln/>
        </p:spPr>
        <p:txBody>
          <a:bodyPr/>
          <a:lstStyle/>
          <a:p>
            <a:r>
              <a:rPr lang="en-US" sz="800" b="1" dirty="0"/>
              <a:t>&lt;TR&gt; This </a:t>
            </a:r>
            <a:r>
              <a:rPr lang="en-US" sz="800" b="1" dirty="0" err="1"/>
              <a:t>lanbrings</a:t>
            </a:r>
            <a:r>
              <a:rPr lang="en-US" sz="800" b="1" dirty="0"/>
              <a:t> us to the obvious question&gt;</a:t>
            </a:r>
          </a:p>
        </p:txBody>
      </p:sp>
    </p:spTree>
    <p:extLst>
      <p:ext uri="{BB962C8B-B14F-4D97-AF65-F5344CB8AC3E}">
        <p14:creationId xmlns:p14="http://schemas.microsoft.com/office/powerpoint/2010/main" val="245161757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C6C595C-2DA2-472C-9908-FE2CF691F6B1}" type="slidenum">
              <a:rPr lang="en-US" sz="1200" i="0" smtClean="0">
                <a:solidFill>
                  <a:prstClr val="black"/>
                </a:solidFill>
                <a:latin typeface="Arial" pitchFamily="34" charset="0"/>
              </a:rPr>
              <a:pPr eaLnBrk="1" hangingPunct="1"/>
              <a:t>116</a:t>
            </a:fld>
            <a:endParaRPr lang="en-US" sz="1200" i="0">
              <a:solidFill>
                <a:prstClr val="black"/>
              </a:solidFill>
              <a:latin typeface="Arial" pitchFamily="34" charset="0"/>
            </a:endParaRPr>
          </a:p>
        </p:txBody>
      </p:sp>
      <p:sp>
        <p:nvSpPr>
          <p:cNvPr id="370691" name="Rectangle 2"/>
          <p:cNvSpPr>
            <a:spLocks noGrp="1" noRot="1" noChangeAspect="1" noChangeArrowheads="1" noTextEdit="1"/>
          </p:cNvSpPr>
          <p:nvPr>
            <p:ph type="sldImg"/>
          </p:nvPr>
        </p:nvSpPr>
        <p:spPr>
          <a:xfrm>
            <a:off x="1181100" y="696913"/>
            <a:ext cx="4648200" cy="3486150"/>
          </a:xfrm>
          <a:ln/>
        </p:spPr>
      </p:sp>
      <p:sp>
        <p:nvSpPr>
          <p:cNvPr id="370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Now, if this is the gospel message that Christ died in my place when he died for me</a:t>
            </a:r>
          </a:p>
          <a:p>
            <a:pPr eaLnBrk="1" hangingPunct="1"/>
            <a:endParaRPr lang="en-US">
              <a:latin typeface="Arial" pitchFamily="34" charset="0"/>
              <a:cs typeface="Arial" pitchFamily="34" charset="0"/>
            </a:endParaRPr>
          </a:p>
          <a:p>
            <a:pPr eaLnBrk="1" hangingPunct="1"/>
            <a:r>
              <a:rPr lang="en-US">
                <a:latin typeface="Arial" pitchFamily="34" charset="0"/>
                <a:cs typeface="Arial" pitchFamily="34" charset="0"/>
              </a:rPr>
              <a:t>What is the question? Don’t think of the answer, what is the question? Hint - One word.</a:t>
            </a:r>
          </a:p>
          <a:p>
            <a:pPr eaLnBrk="1" hangingPunct="1"/>
            <a:r>
              <a:rPr lang="en-US">
                <a:latin typeface="Arial" pitchFamily="34" charset="0"/>
                <a:cs typeface="Arial" pitchFamily="34" charset="0"/>
              </a:rPr>
              <a:t>What would be the question if you heard this gospel message and believed it?</a:t>
            </a:r>
          </a:p>
        </p:txBody>
      </p:sp>
    </p:spTree>
    <p:extLst>
      <p:ext uri="{BB962C8B-B14F-4D97-AF65-F5344CB8AC3E}">
        <p14:creationId xmlns:p14="http://schemas.microsoft.com/office/powerpoint/2010/main" val="364436543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C8C4A94-A1EB-41BD-894A-3B4D9EF8FAA9}" type="slidenum">
              <a:rPr lang="en-US" sz="1200" i="0" smtClean="0">
                <a:solidFill>
                  <a:prstClr val="black"/>
                </a:solidFill>
                <a:latin typeface="Arial" pitchFamily="34" charset="0"/>
              </a:rPr>
              <a:pPr eaLnBrk="1" hangingPunct="1"/>
              <a:t>117</a:t>
            </a:fld>
            <a:endParaRPr lang="en-US" sz="1200" i="0">
              <a:solidFill>
                <a:prstClr val="black"/>
              </a:solidFill>
              <a:latin typeface="Arial" pitchFamily="34" charset="0"/>
            </a:endParaRPr>
          </a:p>
        </p:txBody>
      </p:sp>
      <p:sp>
        <p:nvSpPr>
          <p:cNvPr id="371715" name="Rectangle 2"/>
          <p:cNvSpPr>
            <a:spLocks noGrp="1" noRot="1" noChangeAspect="1" noChangeArrowheads="1" noTextEdit="1"/>
          </p:cNvSpPr>
          <p:nvPr>
            <p:ph type="sldImg"/>
          </p:nvPr>
        </p:nvSpPr>
        <p:spPr>
          <a:ln/>
        </p:spPr>
      </p:sp>
      <p:sp>
        <p:nvSpPr>
          <p:cNvPr id="371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Now if you ask this to people today you get a lot of different answers. Why? Different gospels. Believe? (James says No) Pray?</a:t>
            </a:r>
          </a:p>
          <a:p>
            <a:pPr eaLnBrk="1" hangingPunct="1"/>
            <a:r>
              <a:rPr lang="en-US" sz="1400">
                <a:latin typeface="Arial" pitchFamily="34" charset="0"/>
                <a:cs typeface="Arial" pitchFamily="34" charset="0"/>
              </a:rPr>
              <a:t>Do you suppose that God would put in place the scheme of redemption and have millions of animals killed over thousands of years just to prepare the way for His son (the Lamb of God) and then have Christ go through the anguish, suffering, and cruel death on the cross – to die in my place – and then leave us in confusion as to where Christ’s death became mine! Can you believe it. </a:t>
            </a:r>
          </a:p>
          <a:p>
            <a:pPr eaLnBrk="1" hangingPunct="1"/>
            <a:r>
              <a:rPr lang="en-US" sz="1400">
                <a:latin typeface="Arial" pitchFamily="34" charset="0"/>
                <a:cs typeface="Arial" pitchFamily="34" charset="0"/>
              </a:rPr>
              <a:t>The confusion doesn’t come from God. It comes from man.</a:t>
            </a:r>
          </a:p>
          <a:p>
            <a:pPr eaLnBrk="1" hangingPunct="1"/>
            <a:r>
              <a:rPr lang="en-US" sz="1400">
                <a:latin typeface="Arial" pitchFamily="34" charset="0"/>
                <a:cs typeface="Arial" pitchFamily="34" charset="0"/>
              </a:rPr>
              <a:t>We need a Bible answer, not an answer based on human reasoning, traditon, or human emotion. We want God to answer the question and we want to accept His answer.</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&lt;TR&gt; Let’s go to the book</a:t>
            </a:r>
          </a:p>
        </p:txBody>
      </p:sp>
    </p:spTree>
    <p:extLst>
      <p:ext uri="{BB962C8B-B14F-4D97-AF65-F5344CB8AC3E}">
        <p14:creationId xmlns:p14="http://schemas.microsoft.com/office/powerpoint/2010/main" val="203572368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D008D8E-AEDD-4355-8594-384F2AE0ABAD}" type="slidenum">
              <a:rPr kumimoji="0" lang="en-US" sz="1200" b="0" i="0" u="none" strike="noStrike" kern="1200" cap="none" spc="0" normalizeH="0" baseline="0" noProof="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428930" name="Rectangle 2"/>
          <p:cNvSpPr>
            <a:spLocks noGrp="1" noRot="1" noChangeAspect="1" noChangeArrowheads="1" noTextEdit="1"/>
          </p:cNvSpPr>
          <p:nvPr>
            <p:ph type="sldImg"/>
          </p:nvPr>
        </p:nvSpPr>
        <p:spPr>
          <a:ln/>
        </p:spPr>
      </p:sp>
      <p:sp>
        <p:nvSpPr>
          <p:cNvPr id="2428931"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51628466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2A754BA-6E03-433D-B1D1-CAB55837B48A}"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3043" name="Rectangle 2"/>
          <p:cNvSpPr>
            <a:spLocks noGrp="1" noRot="1" noChangeAspect="1" noChangeArrowheads="1" noTextEdit="1"/>
          </p:cNvSpPr>
          <p:nvPr>
            <p:ph type="sldImg"/>
          </p:nvPr>
        </p:nvSpPr>
        <p:spPr>
          <a:xfrm>
            <a:off x="1181100" y="698500"/>
            <a:ext cx="4648200" cy="3486150"/>
          </a:xfrm>
          <a:ln/>
        </p:spPr>
      </p:sp>
      <p:sp>
        <p:nvSpPr>
          <p:cNvPr id="343044" name="Rectangle 3"/>
          <p:cNvSpPr>
            <a:spLocks noGrp="1" noChangeArrowheads="1"/>
          </p:cNvSpPr>
          <p:nvPr>
            <p:ph type="body" idx="1"/>
          </p:nvPr>
        </p:nvSpPr>
        <p:spPr>
          <a:xfrm>
            <a:off x="701040" y="4416040"/>
            <a:ext cx="5608320" cy="4182635"/>
          </a:xfrm>
          <a:noFill/>
          <a:ln/>
        </p:spPr>
        <p:txBody>
          <a:bodyPr/>
          <a:lstStyle/>
          <a:p>
            <a:pPr eaLnBrk="1" hangingPunct="1"/>
            <a:endParaRPr lang="en-US"/>
          </a:p>
        </p:txBody>
      </p:sp>
    </p:spTree>
    <p:extLst>
      <p:ext uri="{BB962C8B-B14F-4D97-AF65-F5344CB8AC3E}">
        <p14:creationId xmlns:p14="http://schemas.microsoft.com/office/powerpoint/2010/main" val="226999899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7F4826D-1E50-4B1D-9792-ACC3A9273AC9}"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4067" name="Rectangle 2"/>
          <p:cNvSpPr>
            <a:spLocks noGrp="1" noRot="1" noChangeAspect="1" noChangeArrowheads="1" noTextEdit="1"/>
          </p:cNvSpPr>
          <p:nvPr>
            <p:ph type="sldImg"/>
          </p:nvPr>
        </p:nvSpPr>
        <p:spPr>
          <a:xfrm>
            <a:off x="1181100" y="698500"/>
            <a:ext cx="4648200" cy="3486150"/>
          </a:xfrm>
          <a:ln/>
        </p:spPr>
      </p:sp>
      <p:sp>
        <p:nvSpPr>
          <p:cNvPr id="344068"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319645235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76B595-99E0-4C9A-9370-08A00B769C83}"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5091" name="Rectangle 2"/>
          <p:cNvSpPr>
            <a:spLocks noGrp="1" noRot="1" noChangeAspect="1" noChangeArrowheads="1" noTextEdit="1"/>
          </p:cNvSpPr>
          <p:nvPr>
            <p:ph type="sldImg"/>
          </p:nvPr>
        </p:nvSpPr>
        <p:spPr>
          <a:xfrm>
            <a:off x="1181100" y="698500"/>
            <a:ext cx="4648200" cy="3486150"/>
          </a:xfrm>
          <a:ln/>
        </p:spPr>
      </p:sp>
      <p:sp>
        <p:nvSpPr>
          <p:cNvPr id="345092"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128707344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BD48F64-0874-43AE-BA09-C73466851A1B}"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6115" name="Rectangle 2"/>
          <p:cNvSpPr>
            <a:spLocks noGrp="1" noRot="1" noChangeAspect="1" noChangeArrowheads="1" noTextEdit="1"/>
          </p:cNvSpPr>
          <p:nvPr>
            <p:ph type="sldImg"/>
          </p:nvPr>
        </p:nvSpPr>
        <p:spPr>
          <a:xfrm>
            <a:off x="1181100" y="698500"/>
            <a:ext cx="4648200" cy="3486150"/>
          </a:xfrm>
          <a:ln/>
        </p:spPr>
      </p:sp>
      <p:sp>
        <p:nvSpPr>
          <p:cNvPr id="346116"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14660825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09588-B0DC-4868-A4F8-A8A65EEE9B7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8595" name="Rectangle 2"/>
          <p:cNvSpPr>
            <a:spLocks noGrp="1" noRot="1" noChangeAspect="1" noChangeArrowheads="1" noTextEdit="1"/>
          </p:cNvSpPr>
          <p:nvPr>
            <p:ph type="sldImg"/>
          </p:nvPr>
        </p:nvSpPr>
        <p:spPr>
          <a:xfrm>
            <a:off x="1255713" y="717550"/>
            <a:ext cx="4803775" cy="3602038"/>
          </a:xfrm>
          <a:ln/>
        </p:spPr>
      </p:sp>
      <p:sp>
        <p:nvSpPr>
          <p:cNvPr id="238596" name="Rectangle 3"/>
          <p:cNvSpPr>
            <a:spLocks noGrp="1" noChangeArrowheads="1"/>
          </p:cNvSpPr>
          <p:nvPr>
            <p:ph type="body" idx="1"/>
          </p:nvPr>
        </p:nvSpPr>
        <p:spPr>
          <a:noFill/>
          <a:ln/>
        </p:spPr>
        <p:txBody>
          <a:bodyPr/>
          <a:lstStyle/>
          <a:p>
            <a:pPr eaLnBrk="1" hangingPunct="1"/>
            <a:r>
              <a:rPr lang="en-US" sz="1500" dirty="0"/>
              <a:t>There is only one gospel and we have to get it right.</a:t>
            </a:r>
          </a:p>
          <a:p>
            <a:pPr eaLnBrk="1" hangingPunct="1"/>
            <a:r>
              <a:rPr lang="en-US" sz="1500" dirty="0"/>
              <a:t>Whose responsibility is it to know the one gospel? Preachers. Pastors? No. Individual Christians.</a:t>
            </a:r>
          </a:p>
          <a:p>
            <a:pPr eaLnBrk="1" hangingPunct="1"/>
            <a:r>
              <a:rPr lang="en-US" sz="1500" dirty="0"/>
              <a:t>Even if an Apostle or Angel teach a different gospel we would be condemned.</a:t>
            </a:r>
          </a:p>
          <a:p>
            <a:pPr eaLnBrk="1" hangingPunct="1"/>
            <a:r>
              <a:rPr lang="en-US" sz="1500" dirty="0"/>
              <a:t>Our salvation is completely dependent upon our ability to know and respond to the one gospel. Let me point out here what Paul did not say – he did not say we are all believers going to heaven on different paths - even if it is taught by a famous or influential person.</a:t>
            </a:r>
          </a:p>
          <a:p>
            <a:pPr eaLnBrk="1" hangingPunct="1"/>
            <a:r>
              <a:rPr lang="en-US" sz="1500" b="1" dirty="0"/>
              <a:t>&lt;TR&gt; This has been a big problem for those outside the </a:t>
            </a:r>
            <a:r>
              <a:rPr lang="en-US" sz="1500" b="1" dirty="0" err="1"/>
              <a:t>Chrtistian</a:t>
            </a:r>
            <a:r>
              <a:rPr lang="en-US" sz="1500" b="1" dirty="0"/>
              <a:t> faith&gt;</a:t>
            </a:r>
          </a:p>
        </p:txBody>
      </p:sp>
    </p:spTree>
    <p:extLst>
      <p:ext uri="{BB962C8B-B14F-4D97-AF65-F5344CB8AC3E}">
        <p14:creationId xmlns:p14="http://schemas.microsoft.com/office/powerpoint/2010/main" val="314728625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B4F08-6BD7-46E1-BCF9-2DE3D955A9E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7139" name="Rectangle 2"/>
          <p:cNvSpPr>
            <a:spLocks noGrp="1" noRot="1" noChangeAspect="1" noChangeArrowheads="1" noTextEdit="1"/>
          </p:cNvSpPr>
          <p:nvPr>
            <p:ph type="sldImg"/>
          </p:nvPr>
        </p:nvSpPr>
        <p:spPr>
          <a:xfrm>
            <a:off x="1181100" y="698500"/>
            <a:ext cx="4648200" cy="3486150"/>
          </a:xfrm>
          <a:ln/>
        </p:spPr>
      </p:sp>
      <p:sp>
        <p:nvSpPr>
          <p:cNvPr id="347140"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55474060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C019D5-C749-4C9D-9BAA-993258DB3A2A}"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8163" name="Rectangle 2"/>
          <p:cNvSpPr>
            <a:spLocks noGrp="1" noRot="1" noChangeAspect="1" noChangeArrowheads="1" noTextEdit="1"/>
          </p:cNvSpPr>
          <p:nvPr>
            <p:ph type="sldImg"/>
          </p:nvPr>
        </p:nvSpPr>
        <p:spPr>
          <a:xfrm>
            <a:off x="1181100" y="698500"/>
            <a:ext cx="4648200" cy="3486150"/>
          </a:xfrm>
          <a:ln/>
        </p:spPr>
      </p:sp>
      <p:sp>
        <p:nvSpPr>
          <p:cNvPr id="348164"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405368999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5329EEB-CA80-49EE-9B75-CB718F9B18F9}"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49187" name="Rectangle 2"/>
          <p:cNvSpPr>
            <a:spLocks noGrp="1" noRot="1" noChangeAspect="1" noChangeArrowheads="1" noTextEdit="1"/>
          </p:cNvSpPr>
          <p:nvPr>
            <p:ph type="sldImg"/>
          </p:nvPr>
        </p:nvSpPr>
        <p:spPr>
          <a:xfrm>
            <a:off x="1181100" y="698500"/>
            <a:ext cx="4648200" cy="3486150"/>
          </a:xfrm>
          <a:ln/>
        </p:spPr>
      </p:sp>
      <p:sp>
        <p:nvSpPr>
          <p:cNvPr id="349188"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270659762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7A9CCCC-B8E9-4A9A-9276-D79316F4CA4B}"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50211" name="Rectangle 2"/>
          <p:cNvSpPr>
            <a:spLocks noGrp="1" noRot="1" noChangeAspect="1" noChangeArrowheads="1" noTextEdit="1"/>
          </p:cNvSpPr>
          <p:nvPr>
            <p:ph type="sldImg"/>
          </p:nvPr>
        </p:nvSpPr>
        <p:spPr>
          <a:xfrm>
            <a:off x="1181100" y="698500"/>
            <a:ext cx="4648200" cy="3486150"/>
          </a:xfrm>
          <a:ln/>
        </p:spPr>
      </p:sp>
      <p:sp>
        <p:nvSpPr>
          <p:cNvPr id="350212"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386770382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E182E7B-9E29-4023-8E0A-0FED23218E05}"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351235" name="Rectangle 2"/>
          <p:cNvSpPr>
            <a:spLocks noGrp="1" noRot="1" noChangeAspect="1" noChangeArrowheads="1" noTextEdit="1"/>
          </p:cNvSpPr>
          <p:nvPr>
            <p:ph type="sldImg"/>
          </p:nvPr>
        </p:nvSpPr>
        <p:spPr>
          <a:xfrm>
            <a:off x="1181100" y="698500"/>
            <a:ext cx="4648200" cy="3486150"/>
          </a:xfrm>
          <a:ln/>
        </p:spPr>
      </p:sp>
      <p:sp>
        <p:nvSpPr>
          <p:cNvPr id="351236"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84368215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B6EBE-4255-4069-914B-021E9BB138C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82979" name="Rectangle 2"/>
          <p:cNvSpPr>
            <a:spLocks noGrp="1" noRot="1" noChangeAspect="1" noChangeArrowheads="1" noTextEdit="1"/>
          </p:cNvSpPr>
          <p:nvPr>
            <p:ph type="sldImg"/>
          </p:nvPr>
        </p:nvSpPr>
        <p:spPr>
          <a:xfrm>
            <a:off x="1181100" y="698500"/>
            <a:ext cx="4648200" cy="3486150"/>
          </a:xfrm>
          <a:ln/>
        </p:spPr>
      </p:sp>
      <p:sp>
        <p:nvSpPr>
          <p:cNvPr id="382980"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You’ve just been cleaned up. Don’t go out and get dirty again!</a:t>
            </a:r>
          </a:p>
          <a:p>
            <a:pPr eaLnBrk="1" hangingPunct="1"/>
            <a:r>
              <a:rPr lang="en-US">
                <a:latin typeface="Arial" pitchFamily="34" charset="0"/>
                <a:cs typeface="Arial" pitchFamily="34" charset="0"/>
              </a:rPr>
              <a:t>Jay Reynolds, old navy man trying to quit smoking. Tried money, behavioral conditioning, gum, nicotine patches, you name it. Nothing worked. One day he goes to the doctor for a checkup. He lingers outside and has a smoke. Goes in and the doctor forund a spot on his lungs. He walked out and never touched another cigarette. He changed his mind immediately, dramaticaly. That spot on his lung changed him. What does your spirit look like? Has it been washed in the blood of the lamb and made spotless or is like that lung that is the product of years of smoking? We can do whatever we set our minds to do. </a:t>
            </a:r>
          </a:p>
        </p:txBody>
      </p:sp>
    </p:spTree>
    <p:extLst>
      <p:ext uri="{BB962C8B-B14F-4D97-AF65-F5344CB8AC3E}">
        <p14:creationId xmlns:p14="http://schemas.microsoft.com/office/powerpoint/2010/main" val="367372165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5BD8E18-07E9-403E-8902-BD86374E3FA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
        <p:nvSpPr>
          <p:cNvPr id="355331" name="Rectangle 2"/>
          <p:cNvSpPr>
            <a:spLocks noGrp="1" noRot="1" noChangeAspect="1" noChangeArrowheads="1" noTextEdit="1"/>
          </p:cNvSpPr>
          <p:nvPr>
            <p:ph type="sldImg"/>
          </p:nvPr>
        </p:nvSpPr>
        <p:spPr>
          <a:xfrm>
            <a:off x="1181100" y="698500"/>
            <a:ext cx="4648200" cy="3486150"/>
          </a:xfrm>
          <a:ln/>
        </p:spPr>
      </p:sp>
      <p:sp>
        <p:nvSpPr>
          <p:cNvPr id="355332"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391893447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FB800BD-B13D-49B3-ADA4-62E901D795C4}"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
        <p:nvSpPr>
          <p:cNvPr id="356355" name="Rectangle 2"/>
          <p:cNvSpPr>
            <a:spLocks noGrp="1" noRot="1" noChangeAspect="1" noChangeArrowheads="1" noTextEdit="1"/>
          </p:cNvSpPr>
          <p:nvPr>
            <p:ph type="sldImg"/>
          </p:nvPr>
        </p:nvSpPr>
        <p:spPr>
          <a:ln/>
        </p:spPr>
      </p:sp>
      <p:sp>
        <p:nvSpPr>
          <p:cNvPr id="35635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00105513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C26F79-1188-4EA9-8C3C-19FEB454EDB4}"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
        <p:nvSpPr>
          <p:cNvPr id="357379" name="Rectangle 2"/>
          <p:cNvSpPr>
            <a:spLocks noGrp="1" noRot="1" noChangeAspect="1" noChangeArrowheads="1" noTextEdit="1"/>
          </p:cNvSpPr>
          <p:nvPr>
            <p:ph type="sldImg"/>
          </p:nvPr>
        </p:nvSpPr>
        <p:spPr>
          <a:xfrm>
            <a:off x="1181100" y="698500"/>
            <a:ext cx="4648200" cy="3486150"/>
          </a:xfrm>
          <a:ln/>
        </p:spPr>
      </p:sp>
      <p:sp>
        <p:nvSpPr>
          <p:cNvPr id="357380" name="Rectangle 3"/>
          <p:cNvSpPr>
            <a:spLocks noGrp="1" noChangeArrowheads="1"/>
          </p:cNvSpPr>
          <p:nvPr>
            <p:ph type="body" idx="1"/>
          </p:nvPr>
        </p:nvSpPr>
        <p:spPr>
          <a:xfrm>
            <a:off x="701040" y="4416039"/>
            <a:ext cx="5608320" cy="4182635"/>
          </a:xfrm>
          <a:noFill/>
          <a:ln/>
        </p:spPr>
        <p:txBody>
          <a:bodyPr/>
          <a:lstStyle/>
          <a:p>
            <a:pPr eaLnBrk="1" hangingPunct="1"/>
            <a:endParaRPr lang="en-US"/>
          </a:p>
        </p:txBody>
      </p:sp>
    </p:spTree>
    <p:extLst>
      <p:ext uri="{BB962C8B-B14F-4D97-AF65-F5344CB8AC3E}">
        <p14:creationId xmlns:p14="http://schemas.microsoft.com/office/powerpoint/2010/main" val="288654045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6DA75E8-54D9-4B1E-AA00-0BE03EB53887}"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
        <p:nvSpPr>
          <p:cNvPr id="410627" name="Rectangle 2"/>
          <p:cNvSpPr>
            <a:spLocks noGrp="1" noRot="1" noChangeAspect="1" noChangeArrowheads="1" noTextEdit="1"/>
          </p:cNvSpPr>
          <p:nvPr>
            <p:ph type="sldImg"/>
          </p:nvPr>
        </p:nvSpPr>
        <p:spPr>
          <a:xfrm>
            <a:off x="1181100" y="698500"/>
            <a:ext cx="4648200" cy="3486150"/>
          </a:xfrm>
          <a:ln/>
        </p:spPr>
      </p:sp>
      <p:sp>
        <p:nvSpPr>
          <p:cNvPr id="410628" name="Rectangle 3"/>
          <p:cNvSpPr>
            <a:spLocks noGrp="1" noChangeArrowheads="1"/>
          </p:cNvSpPr>
          <p:nvPr>
            <p:ph type="body" idx="1"/>
          </p:nvPr>
        </p:nvSpPr>
        <p:spPr>
          <a:xfrm>
            <a:off x="701040" y="4416042"/>
            <a:ext cx="5608320" cy="4182635"/>
          </a:xfrm>
          <a:noFill/>
          <a:ln/>
        </p:spPr>
        <p:txBody>
          <a:bodyPr/>
          <a:lstStyle/>
          <a:p>
            <a:pPr eaLnBrk="1" hangingPunct="1"/>
            <a:endParaRPr lang="en-US"/>
          </a:p>
        </p:txBody>
      </p:sp>
    </p:spTree>
    <p:extLst>
      <p:ext uri="{BB962C8B-B14F-4D97-AF65-F5344CB8AC3E}">
        <p14:creationId xmlns:p14="http://schemas.microsoft.com/office/powerpoint/2010/main" val="33272116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09588-B0DC-4868-A4F8-A8A65EEE9B7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8595" name="Rectangle 2"/>
          <p:cNvSpPr>
            <a:spLocks noGrp="1" noRot="1" noChangeAspect="1" noChangeArrowheads="1" noTextEdit="1"/>
          </p:cNvSpPr>
          <p:nvPr>
            <p:ph type="sldImg"/>
          </p:nvPr>
        </p:nvSpPr>
        <p:spPr>
          <a:xfrm>
            <a:off x="1255713" y="717550"/>
            <a:ext cx="4803775" cy="3602038"/>
          </a:xfrm>
          <a:ln/>
        </p:spPr>
      </p:sp>
      <p:sp>
        <p:nvSpPr>
          <p:cNvPr id="238596" name="Rectangle 3"/>
          <p:cNvSpPr>
            <a:spLocks noGrp="1" noChangeArrowheads="1"/>
          </p:cNvSpPr>
          <p:nvPr>
            <p:ph type="body" idx="1"/>
          </p:nvPr>
        </p:nvSpPr>
        <p:spPr>
          <a:noFill/>
          <a:ln/>
        </p:spPr>
        <p:txBody>
          <a:bodyPr/>
          <a:lstStyle/>
          <a:p>
            <a:pPr eaLnBrk="1" hangingPunct="1"/>
            <a:r>
              <a:rPr lang="en-US" sz="1500" dirty="0"/>
              <a:t>There is only one gospel and we have to get it right.</a:t>
            </a:r>
          </a:p>
          <a:p>
            <a:pPr eaLnBrk="1" hangingPunct="1"/>
            <a:r>
              <a:rPr lang="en-US" sz="1500" dirty="0"/>
              <a:t>Whose responsibility is it to know the one gospel? Preachers. Pastors? No. Individual Christians.</a:t>
            </a:r>
          </a:p>
          <a:p>
            <a:pPr eaLnBrk="1" hangingPunct="1"/>
            <a:r>
              <a:rPr lang="en-US" sz="1500" dirty="0"/>
              <a:t>Even if an Apostle or Angel teach a different gospel we would be condemned.</a:t>
            </a:r>
          </a:p>
          <a:p>
            <a:pPr eaLnBrk="1" hangingPunct="1"/>
            <a:r>
              <a:rPr lang="en-US" sz="1500" dirty="0"/>
              <a:t>Our salvation is completely dependent upon our ability to know and respond to the one gospel. Let me point out here what Paul did not say – he did not say we are all believers going to heaven on different paths - even if it is taught by a famous or influential person.</a:t>
            </a:r>
          </a:p>
          <a:p>
            <a:pPr eaLnBrk="1" hangingPunct="1"/>
            <a:r>
              <a:rPr lang="en-US" sz="1500" b="1" dirty="0"/>
              <a:t>&lt;TR&gt; This has been a big problem for those outside the </a:t>
            </a:r>
            <a:r>
              <a:rPr lang="en-US" sz="1500" b="1" dirty="0" err="1"/>
              <a:t>Chrtistian</a:t>
            </a:r>
            <a:r>
              <a:rPr lang="en-US" sz="1500" b="1" dirty="0"/>
              <a:t> faith&gt;</a:t>
            </a:r>
          </a:p>
        </p:txBody>
      </p:sp>
    </p:spTree>
    <p:extLst>
      <p:ext uri="{BB962C8B-B14F-4D97-AF65-F5344CB8AC3E}">
        <p14:creationId xmlns:p14="http://schemas.microsoft.com/office/powerpoint/2010/main" val="38391809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CC1EFA-6DB4-4B45-B103-72664AF0448D}"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87075" name="Rectangle 2"/>
          <p:cNvSpPr>
            <a:spLocks noGrp="1" noRot="1" noChangeAspect="1" noChangeArrowheads="1" noTextEdit="1"/>
          </p:cNvSpPr>
          <p:nvPr>
            <p:ph type="sldImg"/>
          </p:nvPr>
        </p:nvSpPr>
        <p:spPr>
          <a:xfrm>
            <a:off x="1181100" y="698500"/>
            <a:ext cx="4648200" cy="3486150"/>
          </a:xfrm>
          <a:ln/>
        </p:spPr>
      </p:sp>
      <p:sp>
        <p:nvSpPr>
          <p:cNvPr id="387076"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90830187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7D5FDF-FE34-4D61-9305-A5A7352920ED}"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320515" name="Rectangle 2"/>
          <p:cNvSpPr>
            <a:spLocks noGrp="1" noRot="1" noChangeAspect="1" noChangeArrowheads="1" noTextEdit="1"/>
          </p:cNvSpPr>
          <p:nvPr>
            <p:ph type="sldImg"/>
          </p:nvPr>
        </p:nvSpPr>
        <p:spPr>
          <a:xfrm>
            <a:off x="1181100" y="696913"/>
            <a:ext cx="4648200" cy="3486150"/>
          </a:xfrm>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b="1" dirty="0">
              <a:latin typeface="Arial" pitchFamily="34" charset="0"/>
              <a:cs typeface="Arial" pitchFamily="34" charset="0"/>
            </a:endParaRPr>
          </a:p>
        </p:txBody>
      </p:sp>
    </p:spTree>
    <p:extLst>
      <p:ext uri="{BB962C8B-B14F-4D97-AF65-F5344CB8AC3E}">
        <p14:creationId xmlns:p14="http://schemas.microsoft.com/office/powerpoint/2010/main" val="346534973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aseline="0" dirty="0"/>
              <a:t>The result of His sacrifice would be the removal of sin. 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p:cNvSpPr>
            <a:spLocks noGrp="1"/>
          </p:cNvSpPr>
          <p:nvPr>
            <p:ph type="sldNum" sz="quarter" idx="10"/>
          </p:nvPr>
        </p:nvSpPr>
        <p:spPr/>
        <p:txBody>
          <a:bodyPr/>
          <a:lstStyle/>
          <a:p>
            <a:pPr>
              <a:defRPr/>
            </a:pPr>
            <a:fld id="{F899F240-577F-4D0D-BD8F-4B2C939623BE}" type="slidenum">
              <a:rPr lang="en-US" smtClean="0">
                <a:solidFill>
                  <a:prstClr val="black"/>
                </a:solidFill>
              </a:rPr>
              <a:pPr>
                <a:defRPr/>
              </a:pPr>
              <a:t>135</a:t>
            </a:fld>
            <a:endParaRPr lang="en-US" dirty="0">
              <a:solidFill>
                <a:prstClr val="black"/>
              </a:solidFill>
            </a:endParaRPr>
          </a:p>
        </p:txBody>
      </p:sp>
    </p:spTree>
    <p:extLst>
      <p:ext uri="{BB962C8B-B14F-4D97-AF65-F5344CB8AC3E}">
        <p14:creationId xmlns:p14="http://schemas.microsoft.com/office/powerpoint/2010/main" val="222585463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9F43C-75EC-47FB-BD5E-379FC259F95C}"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88099" name="Rectangle 2"/>
          <p:cNvSpPr>
            <a:spLocks noGrp="1" noRot="1" noChangeAspect="1" noChangeArrowheads="1" noTextEdit="1"/>
          </p:cNvSpPr>
          <p:nvPr>
            <p:ph type="sldImg"/>
          </p:nvPr>
        </p:nvSpPr>
        <p:spPr>
          <a:ln/>
        </p:spPr>
      </p:sp>
      <p:sp>
        <p:nvSpPr>
          <p:cNvPr id="388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48910760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54A4AE-1D41-4228-BE2C-00F4EF550E7F}" type="slidenum">
              <a:rPr kumimoji="0" 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366466" name="Rectangle 2"/>
          <p:cNvSpPr>
            <a:spLocks noGrp="1" noRot="1" noChangeAspect="1" noChangeArrowheads="1" noTextEdit="1"/>
          </p:cNvSpPr>
          <p:nvPr>
            <p:ph type="sldImg"/>
          </p:nvPr>
        </p:nvSpPr>
        <p:spPr>
          <a:ln/>
        </p:spPr>
      </p:sp>
      <p:sp>
        <p:nvSpPr>
          <p:cNvPr id="2366467" name="Rectangle 3"/>
          <p:cNvSpPr>
            <a:spLocks noGrp="1" noChangeArrowheads="1"/>
          </p:cNvSpPr>
          <p:nvPr>
            <p:ph type="body" idx="1"/>
          </p:nvPr>
        </p:nvSpPr>
        <p:spPr/>
        <p:txBody>
          <a:bodyPr/>
          <a:lstStyle/>
          <a:p>
            <a:r>
              <a:rPr lang="en-US" sz="1400" b="1"/>
              <a:t>Won’t you accept the promise and gift of God’s son today? And be baptized for the remission of your sins by faith in the blood of Christ.</a:t>
            </a:r>
          </a:p>
          <a:p>
            <a:r>
              <a:rPr lang="en-US" sz="1400" b="1"/>
              <a:t>If you believe in Christ and have faith in His blood, and are willing to repent of your sins and confess His name… then you are ready to die with Him and have your sins removed, and enter His kingdom and live a life of faithful loving obedience to Christ as king and have every confidence that you will spend eternity in heaven. </a:t>
            </a:r>
          </a:p>
          <a:p>
            <a:r>
              <a:rPr lang="en-US" sz="1400" b="1"/>
              <a:t>But if you reject this gift there will be no hope for you… there is no other basis on which God will forgive sin…nothing but the blood of Jesus.</a:t>
            </a:r>
          </a:p>
          <a:p>
            <a:r>
              <a:rPr lang="en-US" sz="1400" b="1"/>
              <a:t>In the Seychelles a couple of years ago a young man responded to the gospel message and as we were about to immerse him in the Indian Ocean he looked up at me and said, “It is a good day to die.” He got the message. Did you?</a:t>
            </a:r>
          </a:p>
          <a:p>
            <a:endParaRPr lang="en-US"/>
          </a:p>
        </p:txBody>
      </p:sp>
    </p:spTree>
    <p:extLst>
      <p:ext uri="{BB962C8B-B14F-4D97-AF65-F5344CB8AC3E}">
        <p14:creationId xmlns:p14="http://schemas.microsoft.com/office/powerpoint/2010/main" val="28346804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67874827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8361D2-E998-1EDB-9ED3-FC0CDA8B63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D71D64-0785-3BD3-2E32-90590DA9ACAB}"/>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16471D76-271F-C8C7-8370-ABDDA51B736D}"/>
              </a:ext>
            </a:extLst>
          </p:cNvPr>
          <p:cNvSpPr>
            <a:spLocks noGrp="1"/>
          </p:cNvSpPr>
          <p:nvPr>
            <p:ph type="body" idx="1"/>
          </p:nvPr>
        </p:nvSpPr>
        <p:spPr/>
        <p:txBody>
          <a:bodyPr/>
          <a:lstStyle/>
          <a:p>
            <a:r>
              <a:rPr lang="en-US" dirty="0"/>
              <a:t>It is an honor to present to you today this material I am calling The Big Picture of the Bible. I would contend that theologians have made the Bible so complicated and so distorted its overall message that is has become off putting to most of us. So today we will try to see the forest through the trees.</a:t>
            </a:r>
          </a:p>
          <a:p>
            <a:r>
              <a:rPr lang="en-US" dirty="0"/>
              <a:t>My goal is that when we finish today not only will the Bible make more sense to you but that you will have a greater appreciation for what Christ has done for us.</a:t>
            </a:r>
          </a:p>
          <a:p>
            <a:r>
              <a:rPr lang="en-US" dirty="0"/>
              <a:t>And that this will create a passion and love that will do no less than change our lives.</a:t>
            </a:r>
          </a:p>
          <a:p>
            <a:endParaRPr lang="en-US" dirty="0"/>
          </a:p>
        </p:txBody>
      </p:sp>
      <p:sp>
        <p:nvSpPr>
          <p:cNvPr id="4" name="Slide Number Placeholder 3">
            <a:extLst>
              <a:ext uri="{FF2B5EF4-FFF2-40B4-BE49-F238E27FC236}">
                <a16:creationId xmlns:a16="http://schemas.microsoft.com/office/drawing/2014/main" id="{DB41E7A0-4CAE-7829-A60B-9EA6D7FC391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648755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54299192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53360081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262A5E-11CA-4843-A5FA-29E577B9A2B6}"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5507" name="Rectangle 2"/>
          <p:cNvSpPr>
            <a:spLocks noGrp="1" noRot="1" noChangeAspect="1" noChangeArrowheads="1" noTextEdit="1"/>
          </p:cNvSpPr>
          <p:nvPr>
            <p:ph type="sldImg"/>
          </p:nvPr>
        </p:nvSpPr>
        <p:spPr>
          <a:xfrm>
            <a:off x="1181100" y="696913"/>
            <a:ext cx="4648200" cy="3486150"/>
          </a:xfrm>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2921501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09588-B0DC-4868-A4F8-A8A65EEE9B7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8595" name="Rectangle 2"/>
          <p:cNvSpPr>
            <a:spLocks noGrp="1" noRot="1" noChangeAspect="1" noChangeArrowheads="1" noTextEdit="1"/>
          </p:cNvSpPr>
          <p:nvPr>
            <p:ph type="sldImg"/>
          </p:nvPr>
        </p:nvSpPr>
        <p:spPr>
          <a:xfrm>
            <a:off x="1255713" y="717550"/>
            <a:ext cx="4803775" cy="3602038"/>
          </a:xfrm>
          <a:ln/>
        </p:spPr>
      </p:sp>
      <p:sp>
        <p:nvSpPr>
          <p:cNvPr id="238596" name="Rectangle 3"/>
          <p:cNvSpPr>
            <a:spLocks noGrp="1" noChangeArrowheads="1"/>
          </p:cNvSpPr>
          <p:nvPr>
            <p:ph type="body" idx="1"/>
          </p:nvPr>
        </p:nvSpPr>
        <p:spPr>
          <a:noFill/>
          <a:ln/>
        </p:spPr>
        <p:txBody>
          <a:bodyPr/>
          <a:lstStyle/>
          <a:p>
            <a:pPr eaLnBrk="1" hangingPunct="1"/>
            <a:r>
              <a:rPr lang="en-US" sz="1500" dirty="0"/>
              <a:t>There is only one gospel and we have to get it right.</a:t>
            </a:r>
          </a:p>
          <a:p>
            <a:pPr eaLnBrk="1" hangingPunct="1"/>
            <a:r>
              <a:rPr lang="en-US" sz="1500" dirty="0"/>
              <a:t>Whose responsibility is it to know the one gospel? Preachers. Pastors? No. Individual Christians.</a:t>
            </a:r>
          </a:p>
          <a:p>
            <a:pPr eaLnBrk="1" hangingPunct="1"/>
            <a:r>
              <a:rPr lang="en-US" sz="1500" dirty="0"/>
              <a:t>Even if an Apostle or Angel teach a different gospel we would be condemned.</a:t>
            </a:r>
          </a:p>
          <a:p>
            <a:pPr eaLnBrk="1" hangingPunct="1"/>
            <a:r>
              <a:rPr lang="en-US" sz="1500" dirty="0"/>
              <a:t>Our salvation is completely dependent upon our ability to know and respond to the one gospel. Let me point out here what Paul did not say – he did not say we are all believers going to heaven on different paths - even if it is taught by a famous or influential person.</a:t>
            </a:r>
          </a:p>
          <a:p>
            <a:pPr eaLnBrk="1" hangingPunct="1"/>
            <a:r>
              <a:rPr lang="en-US" sz="1500" b="1" dirty="0"/>
              <a:t>&lt;TR&gt; This has been a big problem for those outside the </a:t>
            </a:r>
            <a:r>
              <a:rPr lang="en-US" sz="1500" b="1" dirty="0" err="1"/>
              <a:t>Chrtistian</a:t>
            </a:r>
            <a:r>
              <a:rPr lang="en-US" sz="1500" b="1" dirty="0"/>
              <a:t> faith&gt;</a:t>
            </a:r>
          </a:p>
        </p:txBody>
      </p:sp>
    </p:spTree>
    <p:extLst>
      <p:ext uri="{BB962C8B-B14F-4D97-AF65-F5344CB8AC3E}">
        <p14:creationId xmlns:p14="http://schemas.microsoft.com/office/powerpoint/2010/main" val="8766075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2E4BE3-E431-4B2E-8F06-FA46E7F81F5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6531" name="Rectangle 2"/>
          <p:cNvSpPr>
            <a:spLocks noGrp="1" noRot="1" noChangeAspect="1" noChangeArrowheads="1" noTextEdit="1"/>
          </p:cNvSpPr>
          <p:nvPr>
            <p:ph type="sldImg"/>
          </p:nvPr>
        </p:nvSpPr>
        <p:spPr>
          <a:xfrm>
            <a:off x="1181100" y="696913"/>
            <a:ext cx="4648200" cy="3486150"/>
          </a:xfrm>
          <a:ln/>
        </p:spPr>
      </p:sp>
      <p:sp>
        <p:nvSpPr>
          <p:cNvPr id="406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59920437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309429-3766-E09E-1D6E-9C3C4A2AA975}"/>
            </a:ext>
          </a:extLst>
        </p:cNvPr>
        <p:cNvGrpSpPr/>
        <p:nvPr/>
      </p:nvGrpSpPr>
      <p:grpSpPr>
        <a:xfrm>
          <a:off x="0" y="0"/>
          <a:ext cx="0" cy="0"/>
          <a:chOff x="0" y="0"/>
          <a:chExt cx="0" cy="0"/>
        </a:xfrm>
      </p:grpSpPr>
      <p:sp>
        <p:nvSpPr>
          <p:cNvPr id="406530" name="Rectangle 7">
            <a:extLst>
              <a:ext uri="{FF2B5EF4-FFF2-40B4-BE49-F238E27FC236}">
                <a16:creationId xmlns:a16="http://schemas.microsoft.com/office/drawing/2014/main" id="{719335D0-4C3F-EE3B-C5E1-75627F8287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2E4BE3-E431-4B2E-8F06-FA46E7F81F5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6531" name="Rectangle 2">
            <a:extLst>
              <a:ext uri="{FF2B5EF4-FFF2-40B4-BE49-F238E27FC236}">
                <a16:creationId xmlns:a16="http://schemas.microsoft.com/office/drawing/2014/main" id="{16B52DC5-7C1D-165F-6566-561C0DAF8B9E}"/>
              </a:ext>
            </a:extLst>
          </p:cNvPr>
          <p:cNvSpPr>
            <a:spLocks noGrp="1" noRot="1" noChangeAspect="1" noChangeArrowheads="1" noTextEdit="1"/>
          </p:cNvSpPr>
          <p:nvPr>
            <p:ph type="sldImg"/>
          </p:nvPr>
        </p:nvSpPr>
        <p:spPr>
          <a:xfrm>
            <a:off x="1181100" y="696913"/>
            <a:ext cx="4648200" cy="3486150"/>
          </a:xfrm>
          <a:ln/>
        </p:spPr>
      </p:sp>
      <p:sp>
        <p:nvSpPr>
          <p:cNvPr id="406532" name="Rectangle 3">
            <a:extLst>
              <a:ext uri="{FF2B5EF4-FFF2-40B4-BE49-F238E27FC236}">
                <a16:creationId xmlns:a16="http://schemas.microsoft.com/office/drawing/2014/main" id="{D03313B3-6CD4-332B-C443-4A0A55D342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29787684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EF3B9E-5950-4D61-8920-8453AA56FBD9}"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7555" name="Rectangle 2"/>
          <p:cNvSpPr>
            <a:spLocks noGrp="1" noRot="1" noChangeAspect="1" noChangeArrowheads="1" noTextEdit="1"/>
          </p:cNvSpPr>
          <p:nvPr>
            <p:ph type="sldImg"/>
          </p:nvPr>
        </p:nvSpPr>
        <p:spPr>
          <a:ln/>
        </p:spPr>
      </p:sp>
      <p:sp>
        <p:nvSpPr>
          <p:cNvPr id="407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&lt;TR&gt; Let’s go to the book</a:t>
            </a:r>
          </a:p>
        </p:txBody>
      </p:sp>
    </p:spTree>
    <p:extLst>
      <p:ext uri="{BB962C8B-B14F-4D97-AF65-F5344CB8AC3E}">
        <p14:creationId xmlns:p14="http://schemas.microsoft.com/office/powerpoint/2010/main" val="286831503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EC802-40C3-0CD0-571C-4879469244EF}"/>
            </a:ext>
          </a:extLst>
        </p:cNvPr>
        <p:cNvGrpSpPr/>
        <p:nvPr/>
      </p:nvGrpSpPr>
      <p:grpSpPr>
        <a:xfrm>
          <a:off x="0" y="0"/>
          <a:ext cx="0" cy="0"/>
          <a:chOff x="0" y="0"/>
          <a:chExt cx="0" cy="0"/>
        </a:xfrm>
      </p:grpSpPr>
      <p:sp>
        <p:nvSpPr>
          <p:cNvPr id="406530" name="Rectangle 7">
            <a:extLst>
              <a:ext uri="{FF2B5EF4-FFF2-40B4-BE49-F238E27FC236}">
                <a16:creationId xmlns:a16="http://schemas.microsoft.com/office/drawing/2014/main" id="{69D654A9-D254-BDCD-9B50-FA52D20A7E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2E4BE3-E431-4B2E-8F06-FA46E7F81F5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6531" name="Rectangle 2">
            <a:extLst>
              <a:ext uri="{FF2B5EF4-FFF2-40B4-BE49-F238E27FC236}">
                <a16:creationId xmlns:a16="http://schemas.microsoft.com/office/drawing/2014/main" id="{025E8C02-A1E0-225E-EE1D-AB2A9E64A421}"/>
              </a:ext>
            </a:extLst>
          </p:cNvPr>
          <p:cNvSpPr>
            <a:spLocks noGrp="1" noRot="1" noChangeAspect="1" noChangeArrowheads="1" noTextEdit="1"/>
          </p:cNvSpPr>
          <p:nvPr>
            <p:ph type="sldImg"/>
          </p:nvPr>
        </p:nvSpPr>
        <p:spPr>
          <a:xfrm>
            <a:off x="1181100" y="696913"/>
            <a:ext cx="4648200" cy="3486150"/>
          </a:xfrm>
          <a:ln/>
        </p:spPr>
      </p:sp>
      <p:sp>
        <p:nvSpPr>
          <p:cNvPr id="406532" name="Rectangle 3">
            <a:extLst>
              <a:ext uri="{FF2B5EF4-FFF2-40B4-BE49-F238E27FC236}">
                <a16:creationId xmlns:a16="http://schemas.microsoft.com/office/drawing/2014/main" id="{D8A8AF58-B6FF-DC48-A0B4-7D7652FA377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48406629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E38E1A6-7FB3-474F-9436-26BA66B888DB}" type="slidenum">
              <a:rPr lang="en-US" sz="1200" i="0" smtClean="0">
                <a:latin typeface="Arial" pitchFamily="34" charset="0"/>
              </a:rPr>
              <a:pPr eaLnBrk="1" hangingPunct="1"/>
              <a:t>147</a:t>
            </a:fld>
            <a:endParaRPr lang="en-US" sz="1200" i="0">
              <a:latin typeface="Arial" pitchFamily="34" charset="0"/>
            </a:endParaRPr>
          </a:p>
        </p:txBody>
      </p:sp>
      <p:sp>
        <p:nvSpPr>
          <p:cNvPr id="409603" name="Rectangle 2"/>
          <p:cNvSpPr>
            <a:spLocks noGrp="1" noRot="1" noChangeAspect="1" noChangeArrowheads="1" noTextEdit="1"/>
          </p:cNvSpPr>
          <p:nvPr>
            <p:ph type="sldImg"/>
          </p:nvPr>
        </p:nvSpPr>
        <p:spPr>
          <a:ln/>
        </p:spPr>
      </p:sp>
      <p:sp>
        <p:nvSpPr>
          <p:cNvPr id="409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33120476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1DC006-9C2E-C99A-DA80-751054B32951}"/>
            </a:ext>
          </a:extLst>
        </p:cNvPr>
        <p:cNvGrpSpPr/>
        <p:nvPr/>
      </p:nvGrpSpPr>
      <p:grpSpPr>
        <a:xfrm>
          <a:off x="0" y="0"/>
          <a:ext cx="0" cy="0"/>
          <a:chOff x="0" y="0"/>
          <a:chExt cx="0" cy="0"/>
        </a:xfrm>
      </p:grpSpPr>
      <p:sp>
        <p:nvSpPr>
          <p:cNvPr id="406530" name="Rectangle 7">
            <a:extLst>
              <a:ext uri="{FF2B5EF4-FFF2-40B4-BE49-F238E27FC236}">
                <a16:creationId xmlns:a16="http://schemas.microsoft.com/office/drawing/2014/main" id="{000A7F5E-1E08-E07C-DE44-ABE6E67292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2E4BE3-E431-4B2E-8F06-FA46E7F81F5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06531" name="Rectangle 2">
            <a:extLst>
              <a:ext uri="{FF2B5EF4-FFF2-40B4-BE49-F238E27FC236}">
                <a16:creationId xmlns:a16="http://schemas.microsoft.com/office/drawing/2014/main" id="{5DEAAC6F-4FE7-636C-C1C3-4037DA35EC21}"/>
              </a:ext>
            </a:extLst>
          </p:cNvPr>
          <p:cNvSpPr>
            <a:spLocks noGrp="1" noRot="1" noChangeAspect="1" noChangeArrowheads="1" noTextEdit="1"/>
          </p:cNvSpPr>
          <p:nvPr>
            <p:ph type="sldImg"/>
          </p:nvPr>
        </p:nvSpPr>
        <p:spPr>
          <a:xfrm>
            <a:off x="1181100" y="696913"/>
            <a:ext cx="4648200" cy="3486150"/>
          </a:xfrm>
          <a:ln/>
        </p:spPr>
      </p:sp>
      <p:sp>
        <p:nvSpPr>
          <p:cNvPr id="406532" name="Rectangle 3">
            <a:extLst>
              <a:ext uri="{FF2B5EF4-FFF2-40B4-BE49-F238E27FC236}">
                <a16:creationId xmlns:a16="http://schemas.microsoft.com/office/drawing/2014/main" id="{E4ACF7D6-56A5-FD6B-B778-828BC1AAEC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4671049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D9F1E3-C790-433E-8F2A-51DFBC53B73B}"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18467" name="Rectangle 2"/>
          <p:cNvSpPr>
            <a:spLocks noGrp="1" noRot="1" noChangeAspect="1" noChangeArrowheads="1" noTextEdit="1"/>
          </p:cNvSpPr>
          <p:nvPr>
            <p:ph type="sldImg"/>
          </p:nvPr>
        </p:nvSpPr>
        <p:spPr>
          <a:xfrm>
            <a:off x="1181100" y="696913"/>
            <a:ext cx="4648200" cy="3486150"/>
          </a:xfrm>
          <a:ln/>
        </p:spPr>
      </p:sp>
      <p:sp>
        <p:nvSpPr>
          <p:cNvPr id="318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53388767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A35D5E6-D244-4482-AAFE-282B6C25AE1D}" type="slidenum">
              <a:rPr lang="en-US" sz="1200" i="0" smtClean="0">
                <a:latin typeface="Arial" pitchFamily="34" charset="0"/>
              </a:rPr>
              <a:pPr eaLnBrk="1" hangingPunct="1"/>
              <a:t>150</a:t>
            </a:fld>
            <a:endParaRPr lang="en-US" sz="1200" i="0">
              <a:latin typeface="Arial" pitchFamily="34" charset="0"/>
            </a:endParaRPr>
          </a:p>
        </p:txBody>
      </p:sp>
      <p:sp>
        <p:nvSpPr>
          <p:cNvPr id="415747" name="Rectangle 2"/>
          <p:cNvSpPr>
            <a:spLocks noGrp="1" noRot="1" noChangeAspect="1" noChangeArrowheads="1" noTextEdit="1"/>
          </p:cNvSpPr>
          <p:nvPr>
            <p:ph type="sldImg"/>
          </p:nvPr>
        </p:nvSpPr>
        <p:spPr>
          <a:ln/>
        </p:spPr>
      </p:sp>
      <p:sp>
        <p:nvSpPr>
          <p:cNvPr id="415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68122908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096D18F-3FF8-4582-AA04-BF9E0DADCC90}" type="slidenum">
              <a:rPr lang="en-US" sz="1200" i="0" smtClean="0">
                <a:latin typeface="Arial" pitchFamily="34" charset="0"/>
              </a:rPr>
              <a:pPr eaLnBrk="1" hangingPunct="1"/>
              <a:t>151</a:t>
            </a:fld>
            <a:endParaRPr lang="en-US" sz="1200" i="0">
              <a:latin typeface="Arial" pitchFamily="34" charset="0"/>
            </a:endParaRPr>
          </a:p>
        </p:txBody>
      </p:sp>
      <p:sp>
        <p:nvSpPr>
          <p:cNvPr id="411651" name="Rectangle 2"/>
          <p:cNvSpPr>
            <a:spLocks noGrp="1" noRot="1" noChangeAspect="1" noChangeArrowheads="1" noTextEdit="1"/>
          </p:cNvSpPr>
          <p:nvPr>
            <p:ph type="sldImg"/>
          </p:nvPr>
        </p:nvSpPr>
        <p:spPr>
          <a:ln/>
        </p:spPr>
      </p:sp>
      <p:sp>
        <p:nvSpPr>
          <p:cNvPr id="411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9845382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9A3C0FD1-BAFB-4AFF-B549-32BBE99BC4FB}" type="slidenum">
              <a:rPr lang="en-US" sz="1200" i="0" smtClean="0">
                <a:latin typeface="Arial" pitchFamily="34" charset="0"/>
              </a:rPr>
              <a:pPr eaLnBrk="1" hangingPunct="1"/>
              <a:t>152</a:t>
            </a:fld>
            <a:endParaRPr lang="en-US" sz="1200" i="0">
              <a:latin typeface="Arial" pitchFamily="34" charset="0"/>
            </a:endParaRPr>
          </a:p>
        </p:txBody>
      </p:sp>
      <p:sp>
        <p:nvSpPr>
          <p:cNvPr id="412675" name="Rectangle 2"/>
          <p:cNvSpPr>
            <a:spLocks noGrp="1" noRot="1" noChangeAspect="1" noChangeArrowheads="1" noTextEdit="1"/>
          </p:cNvSpPr>
          <p:nvPr>
            <p:ph type="sldImg"/>
          </p:nvPr>
        </p:nvSpPr>
        <p:spPr>
          <a:ln/>
        </p:spPr>
      </p:sp>
      <p:sp>
        <p:nvSpPr>
          <p:cNvPr id="412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42688500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15</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1375061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3A4EE7-E49A-4100-BFA8-4E8B57D7FEAF}"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13699" name="Rectangle 2"/>
          <p:cNvSpPr>
            <a:spLocks noGrp="1" noRot="1" noChangeAspect="1" noChangeArrowheads="1" noTextEdit="1"/>
          </p:cNvSpPr>
          <p:nvPr>
            <p:ph type="sldImg"/>
          </p:nvPr>
        </p:nvSpPr>
        <p:spPr>
          <a:ln/>
        </p:spPr>
      </p:sp>
      <p:sp>
        <p:nvSpPr>
          <p:cNvPr id="413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Now we want to look at a very important list</a:t>
            </a:r>
          </a:p>
        </p:txBody>
      </p:sp>
    </p:spTree>
    <p:extLst>
      <p:ext uri="{BB962C8B-B14F-4D97-AF65-F5344CB8AC3E}">
        <p14:creationId xmlns:p14="http://schemas.microsoft.com/office/powerpoint/2010/main" val="87421151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AD30D31-5D3E-40EE-9748-A21C3BFA6961}" type="slidenum">
              <a:rPr lang="en-US" sz="1200" i="0" smtClean="0">
                <a:latin typeface="Arial" pitchFamily="34" charset="0"/>
              </a:rPr>
              <a:pPr eaLnBrk="1" hangingPunct="1"/>
              <a:t>154</a:t>
            </a:fld>
            <a:endParaRPr lang="en-US" sz="1200" i="0">
              <a:latin typeface="Arial" pitchFamily="34" charset="0"/>
            </a:endParaRPr>
          </a:p>
        </p:txBody>
      </p:sp>
      <p:sp>
        <p:nvSpPr>
          <p:cNvPr id="416771" name="Rectangle 2"/>
          <p:cNvSpPr>
            <a:spLocks noGrp="1" noRot="1" noChangeAspect="1" noChangeArrowheads="1" noTextEdit="1"/>
          </p:cNvSpPr>
          <p:nvPr>
            <p:ph type="sldImg"/>
          </p:nvPr>
        </p:nvSpPr>
        <p:spPr>
          <a:ln/>
        </p:spPr>
      </p:sp>
      <p:sp>
        <p:nvSpPr>
          <p:cNvPr id="416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86637309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p:spPr>
        <p:txBody>
          <a:bodyPr/>
          <a:lstStyle/>
          <a:p>
            <a:fld id="{F6DA75E8-54D9-4B1E-AA00-0BE03EB53887}" type="slidenum">
              <a:rPr lang="en-US" smtClean="0">
                <a:solidFill>
                  <a:prstClr val="black"/>
                </a:solidFill>
              </a:rPr>
              <a:pPr/>
              <a:t>155</a:t>
            </a:fld>
            <a:endParaRPr lang="en-US" dirty="0">
              <a:solidFill>
                <a:prstClr val="black"/>
              </a:solidFill>
            </a:endParaRPr>
          </a:p>
        </p:txBody>
      </p:sp>
      <p:sp>
        <p:nvSpPr>
          <p:cNvPr id="410627" name="Rectangle 2"/>
          <p:cNvSpPr>
            <a:spLocks noGrp="1" noRot="1" noChangeAspect="1" noChangeArrowheads="1" noTextEdit="1"/>
          </p:cNvSpPr>
          <p:nvPr>
            <p:ph type="sldImg"/>
          </p:nvPr>
        </p:nvSpPr>
        <p:spPr>
          <a:xfrm>
            <a:off x="1181100" y="696913"/>
            <a:ext cx="4648200" cy="3486150"/>
          </a:xfrm>
          <a:ln/>
        </p:spPr>
      </p:sp>
      <p:sp>
        <p:nvSpPr>
          <p:cNvPr id="410628" name="Rectangle 3"/>
          <p:cNvSpPr>
            <a:spLocks noGrp="1" noChangeArrowheads="1"/>
          </p:cNvSpPr>
          <p:nvPr>
            <p:ph type="body" idx="1"/>
          </p:nvPr>
        </p:nvSpPr>
        <p:spPr>
          <a:xfrm>
            <a:off x="701040" y="4416039"/>
            <a:ext cx="5608320" cy="4182635"/>
          </a:xfrm>
          <a:noFill/>
          <a:ln/>
        </p:spPr>
        <p:txBody>
          <a:bodyPr/>
          <a:lstStyle/>
          <a:p>
            <a:pPr eaLnBrk="1" hangingPunct="1"/>
            <a:r>
              <a:rPr lang="en-US" dirty="0"/>
              <a:t>Here</a:t>
            </a:r>
            <a:r>
              <a:rPr lang="en-US" baseline="0" dirty="0"/>
              <a:t> is how the response of faith works…we take the dead man – he is spiritually dead in sin ------------raised in new life dead to sin.</a:t>
            </a:r>
          </a:p>
          <a:p>
            <a:pPr eaLnBrk="1" hangingPunct="1"/>
            <a:endParaRPr lang="en-US" baseline="0" dirty="0"/>
          </a:p>
          <a:p>
            <a:pPr eaLnBrk="1" hangingPunct="1"/>
            <a:r>
              <a:rPr lang="en-US" baseline="0" dirty="0"/>
              <a:t>As Paul summarizes this process in 1 Cor. 6:11 describing the transition the Corinthians made “but you were washed, you were sanctified, you were justified in the name of the Lord Jesus Christ and in the spirit of our God.”</a:t>
            </a:r>
            <a:endParaRPr lang="en-US" dirty="0"/>
          </a:p>
          <a:p>
            <a:pPr eaLnBrk="1" hangingPunct="1"/>
            <a:endParaRPr lang="en-US" dirty="0"/>
          </a:p>
          <a:p>
            <a:pPr eaLnBrk="1" hangingPunct="1"/>
            <a:endParaRPr lang="en-US" dirty="0"/>
          </a:p>
          <a:p>
            <a:pPr eaLnBrk="1" hangingPunct="1"/>
            <a:r>
              <a:rPr lang="en-US" dirty="0"/>
              <a:t>&lt;TR&gt; In Ephesians 1 we see that God had this plan in mind even before</a:t>
            </a:r>
            <a:r>
              <a:rPr lang="en-US" baseline="0" dirty="0"/>
              <a:t> </a:t>
            </a:r>
            <a:r>
              <a:rPr lang="en-US" dirty="0"/>
              <a:t>the world was created.</a:t>
            </a:r>
          </a:p>
        </p:txBody>
      </p:sp>
    </p:spTree>
    <p:extLst>
      <p:ext uri="{BB962C8B-B14F-4D97-AF65-F5344CB8AC3E}">
        <p14:creationId xmlns:p14="http://schemas.microsoft.com/office/powerpoint/2010/main" val="382689309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AA5A4AA5-3665-4BC8-8880-3F4F04D5A6F9}" type="slidenum">
              <a:rPr lang="en-US" sz="1200" i="0" smtClean="0">
                <a:latin typeface="Arial" pitchFamily="34" charset="0"/>
              </a:rPr>
              <a:pPr eaLnBrk="1" hangingPunct="1"/>
              <a:t>156</a:t>
            </a:fld>
            <a:endParaRPr lang="en-US" sz="1200" i="0">
              <a:latin typeface="Arial" pitchFamily="34" charset="0"/>
            </a:endParaRPr>
          </a:p>
        </p:txBody>
      </p:sp>
      <p:sp>
        <p:nvSpPr>
          <p:cNvPr id="418819" name="Rectangle 2"/>
          <p:cNvSpPr>
            <a:spLocks noGrp="1" noRot="1" noChangeAspect="1" noChangeArrowheads="1" noTextEdit="1"/>
          </p:cNvSpPr>
          <p:nvPr>
            <p:ph type="sldImg"/>
          </p:nvPr>
        </p:nvSpPr>
        <p:spPr>
          <a:xfrm>
            <a:off x="1181100" y="698500"/>
            <a:ext cx="4648200" cy="3486150"/>
          </a:xfrm>
          <a:ln/>
        </p:spPr>
      </p:sp>
      <p:sp>
        <p:nvSpPr>
          <p:cNvPr id="418820"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98504646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C04B114-F0E6-4D52-A1A7-35C3E1CBD45B}" type="slidenum">
              <a:rPr lang="en-US" sz="1200" i="0" smtClean="0">
                <a:latin typeface="Arial" pitchFamily="34" charset="0"/>
              </a:rPr>
              <a:pPr eaLnBrk="1" hangingPunct="1"/>
              <a:t>157</a:t>
            </a:fld>
            <a:endParaRPr lang="en-US" sz="1200" i="0">
              <a:latin typeface="Arial" pitchFamily="34" charset="0"/>
            </a:endParaRPr>
          </a:p>
        </p:txBody>
      </p:sp>
      <p:sp>
        <p:nvSpPr>
          <p:cNvPr id="419843" name="Rectangle 2"/>
          <p:cNvSpPr>
            <a:spLocks noGrp="1" noRot="1" noChangeAspect="1" noChangeArrowheads="1" noTextEdit="1"/>
          </p:cNvSpPr>
          <p:nvPr>
            <p:ph type="sldImg"/>
          </p:nvPr>
        </p:nvSpPr>
        <p:spPr>
          <a:xfrm>
            <a:off x="1181100" y="698500"/>
            <a:ext cx="4648200" cy="3486150"/>
          </a:xfrm>
          <a:ln/>
        </p:spPr>
      </p:sp>
      <p:sp>
        <p:nvSpPr>
          <p:cNvPr id="41984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9422864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8B141AA-B5FB-4614-A5BD-8464BF78DED6}" type="slidenum">
              <a:rPr lang="en-US" sz="1200" i="0" smtClean="0">
                <a:latin typeface="Arial" pitchFamily="34" charset="0"/>
              </a:rPr>
              <a:pPr eaLnBrk="1" hangingPunct="1"/>
              <a:t>158</a:t>
            </a:fld>
            <a:endParaRPr lang="en-US" sz="1200" i="0">
              <a:latin typeface="Arial" pitchFamily="34" charset="0"/>
            </a:endParaRPr>
          </a:p>
        </p:txBody>
      </p:sp>
      <p:sp>
        <p:nvSpPr>
          <p:cNvPr id="420867" name="Rectangle 2"/>
          <p:cNvSpPr>
            <a:spLocks noGrp="1" noRot="1" noChangeAspect="1" noChangeArrowheads="1" noTextEdit="1"/>
          </p:cNvSpPr>
          <p:nvPr>
            <p:ph type="sldImg"/>
          </p:nvPr>
        </p:nvSpPr>
        <p:spPr>
          <a:ln/>
        </p:spPr>
      </p:sp>
      <p:sp>
        <p:nvSpPr>
          <p:cNvPr id="420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82085401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3242FD-E23E-4FD9-A393-1796EEFBF405}"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21891" name="Rectangle 2"/>
          <p:cNvSpPr>
            <a:spLocks noGrp="1" noRot="1" noChangeAspect="1" noChangeArrowheads="1" noTextEdit="1"/>
          </p:cNvSpPr>
          <p:nvPr>
            <p:ph type="sldImg"/>
          </p:nvPr>
        </p:nvSpPr>
        <p:spPr>
          <a:xfrm>
            <a:off x="1181100" y="696913"/>
            <a:ext cx="4648200" cy="3486150"/>
          </a:xfrm>
          <a:ln/>
        </p:spPr>
      </p:sp>
      <p:sp>
        <p:nvSpPr>
          <p:cNvPr id="421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46664054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2814C4-DE19-4FBF-96D9-38243F83B57F}"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22915" name="Rectangle 2"/>
          <p:cNvSpPr>
            <a:spLocks noGrp="1" noRot="1" noChangeAspect="1" noChangeArrowheads="1" noTextEdit="1"/>
          </p:cNvSpPr>
          <p:nvPr>
            <p:ph type="sldImg"/>
          </p:nvPr>
        </p:nvSpPr>
        <p:spPr>
          <a:ln/>
        </p:spPr>
      </p:sp>
      <p:sp>
        <p:nvSpPr>
          <p:cNvPr id="422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Here we have a very important list</a:t>
            </a:r>
          </a:p>
          <a:p>
            <a:pPr eaLnBrk="1" hangingPunct="1"/>
            <a:r>
              <a:rPr lang="en-US" sz="1400">
                <a:latin typeface="Arial" pitchFamily="34" charset="0"/>
                <a:cs typeface="Arial" pitchFamily="34" charset="0"/>
              </a:rPr>
              <a:t>Why is baptism on this list?</a:t>
            </a:r>
          </a:p>
          <a:p>
            <a:pPr eaLnBrk="1" hangingPunct="1"/>
            <a:r>
              <a:rPr lang="en-US" sz="1400">
                <a:latin typeface="Arial" pitchFamily="34" charset="0"/>
                <a:cs typeface="Arial" pitchFamily="34" charset="0"/>
              </a:rPr>
              <a:t>John’s baptism, Holy Spirit baptism</a:t>
            </a:r>
          </a:p>
          <a:p>
            <a:pPr eaLnBrk="1" hangingPunct="1"/>
            <a:r>
              <a:rPr lang="en-US" sz="1400">
                <a:latin typeface="Arial" pitchFamily="34" charset="0"/>
                <a:cs typeface="Arial" pitchFamily="34" charset="0"/>
              </a:rPr>
              <a:t>Many baptisms today- different purposes: infant baptism, baptism of the heart, Holy Spirit baptism, baptism to show commitment or to join a church, baptism by proxy</a:t>
            </a:r>
          </a:p>
          <a:p>
            <a:pPr eaLnBrk="1" hangingPunct="1"/>
            <a:r>
              <a:rPr lang="en-US" sz="1400">
                <a:latin typeface="Arial" pitchFamily="34" charset="0"/>
                <a:cs typeface="Arial" pitchFamily="34" charset="0"/>
              </a:rPr>
              <a:t>Different subjects: infants, non-believers</a:t>
            </a:r>
          </a:p>
          <a:p>
            <a:pPr eaLnBrk="1" hangingPunct="1"/>
            <a:r>
              <a:rPr lang="en-US" sz="1400">
                <a:latin typeface="Arial" pitchFamily="34" charset="0"/>
                <a:cs typeface="Arial" pitchFamily="34" charset="0"/>
              </a:rPr>
              <a:t>Different mediums: sprinkling, pouring, immersion</a:t>
            </a:r>
          </a:p>
          <a:p>
            <a:pPr eaLnBrk="1" hangingPunct="1"/>
            <a:r>
              <a:rPr lang="en-US" sz="1400">
                <a:latin typeface="Arial" pitchFamily="34" charset="0"/>
                <a:cs typeface="Arial" pitchFamily="34" charset="0"/>
              </a:rPr>
              <a:t>How could we find out what the one baptism is? Acts finally</a:t>
            </a:r>
          </a:p>
        </p:txBody>
      </p:sp>
    </p:spTree>
    <p:extLst>
      <p:ext uri="{BB962C8B-B14F-4D97-AF65-F5344CB8AC3E}">
        <p14:creationId xmlns:p14="http://schemas.microsoft.com/office/powerpoint/2010/main" val="168499652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18985F-1592-8726-68A6-E2321067C6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D4C94A-956E-6157-0CA1-9D09DA387D73}"/>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8EA9BAF5-6549-D5B9-4F2A-295A7B34505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695C24A-3486-E8A4-1F99-6D2D4A6587B2}"/>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27446941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38AB289-4156-4763-8C98-92AF59ECA453}" type="slidenum">
              <a:rPr lang="en-US" sz="1200" i="0" smtClean="0">
                <a:latin typeface="Arial" pitchFamily="34" charset="0"/>
              </a:rPr>
              <a:pPr eaLnBrk="1" hangingPunct="1"/>
              <a:t>162</a:t>
            </a:fld>
            <a:endParaRPr lang="en-US" sz="1200" i="0">
              <a:latin typeface="Arial" pitchFamily="34" charset="0"/>
            </a:endParaRPr>
          </a:p>
        </p:txBody>
      </p:sp>
      <p:sp>
        <p:nvSpPr>
          <p:cNvPr id="424963" name="Rectangle 2"/>
          <p:cNvSpPr>
            <a:spLocks noGrp="1" noRot="1" noChangeAspect="1" noChangeArrowheads="1" noTextEdit="1"/>
          </p:cNvSpPr>
          <p:nvPr>
            <p:ph type="sldImg"/>
          </p:nvPr>
        </p:nvSpPr>
        <p:spPr>
          <a:ln/>
        </p:spPr>
      </p:sp>
      <p:sp>
        <p:nvSpPr>
          <p:cNvPr id="424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38544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16</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90836642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56554EB-ACE6-48E9-9217-B083D1D1F774}" type="slidenum">
              <a:rPr lang="en-US" sz="1200" i="0" smtClean="0">
                <a:latin typeface="Arial" pitchFamily="34" charset="0"/>
              </a:rPr>
              <a:pPr eaLnBrk="1" hangingPunct="1"/>
              <a:t>163</a:t>
            </a:fld>
            <a:endParaRPr lang="en-US" sz="1200" i="0">
              <a:latin typeface="Arial" pitchFamily="34" charset="0"/>
            </a:endParaRPr>
          </a:p>
        </p:txBody>
      </p:sp>
      <p:sp>
        <p:nvSpPr>
          <p:cNvPr id="425987" name="Rectangle 2"/>
          <p:cNvSpPr>
            <a:spLocks noGrp="1" noRot="1" noChangeAspect="1" noChangeArrowheads="1" noTextEdit="1"/>
          </p:cNvSpPr>
          <p:nvPr>
            <p:ph type="sldImg"/>
          </p:nvPr>
        </p:nvSpPr>
        <p:spPr>
          <a:ln/>
        </p:spPr>
      </p:sp>
      <p:sp>
        <p:nvSpPr>
          <p:cNvPr id="425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88539627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6B9B6C1-C533-4DBA-98F3-F943D8BB3E42}" type="slidenum">
              <a:rPr lang="en-US" sz="1200" i="0" smtClean="0">
                <a:latin typeface="Arial" pitchFamily="34" charset="0"/>
              </a:rPr>
              <a:pPr eaLnBrk="1" hangingPunct="1"/>
              <a:t>164</a:t>
            </a:fld>
            <a:endParaRPr lang="en-US" sz="1200" i="0">
              <a:latin typeface="Arial" pitchFamily="34" charset="0"/>
            </a:endParaRPr>
          </a:p>
        </p:txBody>
      </p:sp>
      <p:sp>
        <p:nvSpPr>
          <p:cNvPr id="427011" name="Rectangle 2"/>
          <p:cNvSpPr>
            <a:spLocks noGrp="1" noRot="1" noChangeAspect="1" noChangeArrowheads="1" noTextEdit="1"/>
          </p:cNvSpPr>
          <p:nvPr>
            <p:ph type="sldImg"/>
          </p:nvPr>
        </p:nvSpPr>
        <p:spPr>
          <a:ln/>
        </p:spPr>
      </p:sp>
      <p:sp>
        <p:nvSpPr>
          <p:cNvPr id="427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Expalins the role of the church – Lord added to his kingdom</a:t>
            </a:r>
          </a:p>
        </p:txBody>
      </p:sp>
    </p:spTree>
    <p:extLst>
      <p:ext uri="{BB962C8B-B14F-4D97-AF65-F5344CB8AC3E}">
        <p14:creationId xmlns:p14="http://schemas.microsoft.com/office/powerpoint/2010/main" val="184654934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8708E28-9AE9-4412-8DA4-7DCA368ABE27}" type="slidenum">
              <a:rPr lang="en-US" sz="1200" i="0" smtClean="0">
                <a:latin typeface="Arial" pitchFamily="34" charset="0"/>
              </a:rPr>
              <a:pPr eaLnBrk="1" hangingPunct="1"/>
              <a:t>165</a:t>
            </a:fld>
            <a:endParaRPr lang="en-US" sz="1200" i="0">
              <a:latin typeface="Arial" pitchFamily="34" charset="0"/>
            </a:endParaRPr>
          </a:p>
        </p:txBody>
      </p:sp>
      <p:sp>
        <p:nvSpPr>
          <p:cNvPr id="428035" name="Rectangle 2"/>
          <p:cNvSpPr>
            <a:spLocks noGrp="1" noRot="1" noChangeAspect="1" noChangeArrowheads="1" noTextEdit="1"/>
          </p:cNvSpPr>
          <p:nvPr>
            <p:ph type="sldImg"/>
          </p:nvPr>
        </p:nvSpPr>
        <p:spPr>
          <a:ln/>
        </p:spPr>
      </p:sp>
      <p:sp>
        <p:nvSpPr>
          <p:cNvPr id="428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96991028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2476E51-F801-45E1-B90E-91E6AA43611D}" type="slidenum">
              <a:rPr lang="en-US" sz="1200" i="0" smtClean="0">
                <a:latin typeface="Arial" pitchFamily="34" charset="0"/>
              </a:rPr>
              <a:pPr eaLnBrk="1" hangingPunct="1"/>
              <a:t>166</a:t>
            </a:fld>
            <a:endParaRPr lang="en-US" sz="1200" i="0">
              <a:latin typeface="Arial" pitchFamily="34" charset="0"/>
            </a:endParaRPr>
          </a:p>
        </p:txBody>
      </p:sp>
      <p:sp>
        <p:nvSpPr>
          <p:cNvPr id="429059" name="Rectangle 2"/>
          <p:cNvSpPr>
            <a:spLocks noGrp="1" noRot="1" noChangeAspect="1" noChangeArrowheads="1" noTextEdit="1"/>
          </p:cNvSpPr>
          <p:nvPr>
            <p:ph type="sldImg"/>
          </p:nvPr>
        </p:nvSpPr>
        <p:spPr>
          <a:ln/>
        </p:spPr>
      </p:sp>
      <p:sp>
        <p:nvSpPr>
          <p:cNvPr id="429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Acts provides examples of what the apostles actually taught and practiced</a:t>
            </a:r>
          </a:p>
          <a:p>
            <a:pPr eaLnBrk="1" hangingPunct="1"/>
            <a:r>
              <a:rPr lang="en-US" sz="1400">
                <a:latin typeface="Arial" pitchFamily="34" charset="0"/>
                <a:cs typeface="Arial" pitchFamily="34" charset="0"/>
              </a:rPr>
              <a:t>Where did they get their instructions…</a:t>
            </a:r>
          </a:p>
          <a:p>
            <a:pPr eaLnBrk="1" hangingPunct="1"/>
            <a:r>
              <a:rPr lang="en-US" sz="1400">
                <a:latin typeface="Arial" pitchFamily="34" charset="0"/>
                <a:cs typeface="Arial" pitchFamily="34" charset="0"/>
              </a:rPr>
              <a:t>Directly from Jesus… Let’s go back to that mountaintop in Judea…</a:t>
            </a:r>
          </a:p>
        </p:txBody>
      </p:sp>
    </p:spTree>
    <p:extLst>
      <p:ext uri="{BB962C8B-B14F-4D97-AF65-F5344CB8AC3E}">
        <p14:creationId xmlns:p14="http://schemas.microsoft.com/office/powerpoint/2010/main" val="252642121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A173A2-9ADD-4550-8000-208C228E8201}" type="slidenum">
              <a:rPr kumimoji="0" lang="en-US" sz="1200" b="0" i="0" u="none" strike="noStrike" kern="1200" cap="none" spc="0" normalizeH="0" baseline="0" noProof="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
        <p:nvSpPr>
          <p:cNvPr id="430083" name="Rectangle 2"/>
          <p:cNvSpPr>
            <a:spLocks noGrp="1" noRot="1" noChangeAspect="1" noChangeArrowheads="1" noTextEdit="1"/>
          </p:cNvSpPr>
          <p:nvPr>
            <p:ph type="sldImg"/>
          </p:nvPr>
        </p:nvSpPr>
        <p:spPr>
          <a:xfrm>
            <a:off x="1179513" y="696913"/>
            <a:ext cx="4651375" cy="3487737"/>
          </a:xfrm>
          <a:ln/>
        </p:spPr>
      </p:sp>
      <p:sp>
        <p:nvSpPr>
          <p:cNvPr id="430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a:latin typeface="Arial" pitchFamily="34" charset="0"/>
                <a:cs typeface="Arial" pitchFamily="34" charset="0"/>
              </a:rPr>
              <a:t>Baptism is not the gospel – it is part of the gospel because it is the rsponse to the gospel</a:t>
            </a:r>
          </a:p>
          <a:p>
            <a:endParaRPr lang="en-US" sz="1400">
              <a:latin typeface="Arial" pitchFamily="34" charset="0"/>
              <a:cs typeface="Arial" pitchFamily="34" charset="0"/>
            </a:endParaRPr>
          </a:p>
          <a:p>
            <a:r>
              <a:rPr lang="en-US" sz="1400">
                <a:latin typeface="Arial" pitchFamily="34" charset="0"/>
                <a:cs typeface="Arial" pitchFamily="34" charset="0"/>
              </a:rPr>
              <a:t>Man began to treat baptism as gospel – I came to preach gospel not to baptize</a:t>
            </a:r>
          </a:p>
        </p:txBody>
      </p:sp>
    </p:spTree>
    <p:extLst>
      <p:ext uri="{BB962C8B-B14F-4D97-AF65-F5344CB8AC3E}">
        <p14:creationId xmlns:p14="http://schemas.microsoft.com/office/powerpoint/2010/main" val="43877104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D95DF7-7785-49D3-8831-E3A9A7EFDE3E}"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431107" name="Rectangle 2"/>
          <p:cNvSpPr>
            <a:spLocks noGrp="1" noRot="1" noChangeAspect="1" noChangeArrowheads="1" noTextEdit="1"/>
          </p:cNvSpPr>
          <p:nvPr>
            <p:ph type="sldImg"/>
          </p:nvPr>
        </p:nvSpPr>
        <p:spPr>
          <a:xfrm>
            <a:off x="1181100" y="698500"/>
            <a:ext cx="4648200" cy="3486150"/>
          </a:xfrm>
          <a:ln/>
        </p:spPr>
      </p:sp>
      <p:sp>
        <p:nvSpPr>
          <p:cNvPr id="43110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Baptism is not the gospel – it is part of the gospel because it is the rsponse to the gospel</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Man began to treat baptism as gospel – I came to preach gospel not to baptize</a:t>
            </a:r>
          </a:p>
        </p:txBody>
      </p:sp>
    </p:spTree>
    <p:extLst>
      <p:ext uri="{BB962C8B-B14F-4D97-AF65-F5344CB8AC3E}">
        <p14:creationId xmlns:p14="http://schemas.microsoft.com/office/powerpoint/2010/main" val="21772163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D95DF7-7785-49D3-8831-E3A9A7EFDE3E}"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431107" name="Rectangle 2"/>
          <p:cNvSpPr>
            <a:spLocks noGrp="1" noRot="1" noChangeAspect="1" noChangeArrowheads="1" noTextEdit="1"/>
          </p:cNvSpPr>
          <p:nvPr>
            <p:ph type="sldImg"/>
          </p:nvPr>
        </p:nvSpPr>
        <p:spPr>
          <a:xfrm>
            <a:off x="1181100" y="698500"/>
            <a:ext cx="4648200" cy="3486150"/>
          </a:xfrm>
          <a:ln/>
        </p:spPr>
      </p:sp>
      <p:sp>
        <p:nvSpPr>
          <p:cNvPr id="43110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Baptism is not the gospel – it is part of the gospel because it is the rsponse to the gospel</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Man began to treat baptism as gospel – I came to preach gospel not to baptize</a:t>
            </a:r>
          </a:p>
        </p:txBody>
      </p:sp>
    </p:spTree>
    <p:extLst>
      <p:ext uri="{BB962C8B-B14F-4D97-AF65-F5344CB8AC3E}">
        <p14:creationId xmlns:p14="http://schemas.microsoft.com/office/powerpoint/2010/main" val="267666934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27E7972-224A-4A1B-A210-F8BF284A72C8}" type="slidenum">
              <a:rPr lang="en-US" sz="1200" i="0" smtClean="0">
                <a:latin typeface="Arial" pitchFamily="34" charset="0"/>
              </a:rPr>
              <a:pPr eaLnBrk="1" hangingPunct="1"/>
              <a:t>170</a:t>
            </a:fld>
            <a:endParaRPr lang="en-US" sz="1200" i="0">
              <a:latin typeface="Arial" pitchFamily="34" charset="0"/>
            </a:endParaRPr>
          </a:p>
        </p:txBody>
      </p:sp>
      <p:sp>
        <p:nvSpPr>
          <p:cNvPr id="432131" name="Rectangle 2"/>
          <p:cNvSpPr>
            <a:spLocks noGrp="1" noRot="1" noChangeAspect="1" noChangeArrowheads="1" noTextEdit="1"/>
          </p:cNvSpPr>
          <p:nvPr>
            <p:ph type="sldImg"/>
          </p:nvPr>
        </p:nvSpPr>
        <p:spPr>
          <a:ln/>
        </p:spPr>
      </p:sp>
      <p:sp>
        <p:nvSpPr>
          <p:cNvPr id="432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55990486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FA82885A-01EA-4D1C-A61C-A3CECCA79D5C}" type="slidenum">
              <a:rPr lang="en-US" sz="1200" i="0" smtClean="0">
                <a:latin typeface="Arial" pitchFamily="34" charset="0"/>
              </a:rPr>
              <a:pPr eaLnBrk="1" hangingPunct="1"/>
              <a:t>171</a:t>
            </a:fld>
            <a:endParaRPr lang="en-US" sz="1200" i="0">
              <a:latin typeface="Arial" pitchFamily="34" charset="0"/>
            </a:endParaRPr>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Ac 16:27 When the jailer awoke and saw the prison doors opened, he drew his sword and was about to kill himself, supposing that the prisoners had escaped.</a:t>
            </a:r>
          </a:p>
          <a:p>
            <a:pPr eaLnBrk="1" hangingPunct="1"/>
            <a:r>
              <a:rPr lang="en-US">
                <a:latin typeface="Arial" pitchFamily="34" charset="0"/>
                <a:cs typeface="Arial" pitchFamily="34" charset="0"/>
              </a:rPr>
              <a:t> 28 But Paul cried out with a loud voice, saying, "Do not harm yourself, for we are all here!"</a:t>
            </a:r>
          </a:p>
          <a:p>
            <a:pPr eaLnBrk="1" hangingPunct="1"/>
            <a:r>
              <a:rPr lang="en-US">
                <a:latin typeface="Arial" pitchFamily="34" charset="0"/>
                <a:cs typeface="Arial" pitchFamily="34" charset="0"/>
              </a:rPr>
              <a:t> 29 And he called for lights and rushed in, and trembling with fear he fell down before Paul and Silas,</a:t>
            </a:r>
          </a:p>
          <a:p>
            <a:pPr eaLnBrk="1" hangingPunct="1"/>
            <a:r>
              <a:rPr lang="en-US">
                <a:latin typeface="Arial" pitchFamily="34" charset="0"/>
                <a:cs typeface="Arial" pitchFamily="34" charset="0"/>
              </a:rPr>
              <a:t> 30 and after he brought them out, he said, "Sirs, what must I do to be saved?"</a:t>
            </a:r>
          </a:p>
          <a:p>
            <a:pPr eaLnBrk="1" hangingPunct="1"/>
            <a:r>
              <a:rPr lang="en-US">
                <a:latin typeface="Arial" pitchFamily="34" charset="0"/>
                <a:cs typeface="Arial" pitchFamily="34" charset="0"/>
              </a:rPr>
              <a:t> 31 They said, "Believe in the Lord Jesus, and you will be saved, you and your household."</a:t>
            </a:r>
          </a:p>
          <a:p>
            <a:pPr eaLnBrk="1" hangingPunct="1"/>
            <a:r>
              <a:rPr lang="en-US">
                <a:latin typeface="Arial" pitchFamily="34" charset="0"/>
                <a:cs typeface="Arial" pitchFamily="34" charset="0"/>
              </a:rPr>
              <a:t> 32 And they spoke the word of the Lord to him together with all who were in his house.</a:t>
            </a:r>
          </a:p>
          <a:p>
            <a:pPr eaLnBrk="1" hangingPunct="1"/>
            <a:r>
              <a:rPr lang="en-US">
                <a:latin typeface="Arial" pitchFamily="34" charset="0"/>
                <a:cs typeface="Arial" pitchFamily="34" charset="0"/>
              </a:rPr>
              <a:t> 33 And he took them that very hour of the night and washed their wounds, and immediately he was baptized, he and all his household.</a:t>
            </a:r>
          </a:p>
          <a:p>
            <a:pPr eaLnBrk="1" hangingPunct="1"/>
            <a:r>
              <a:rPr lang="en-US">
                <a:latin typeface="Arial" pitchFamily="34" charset="0"/>
                <a:cs typeface="Arial" pitchFamily="34" charset="0"/>
              </a:rPr>
              <a:t> 34 And he brought them into his house and set food before them, and rejoiced greatly, having believed in God with his whole household.</a:t>
            </a:r>
          </a:p>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41658194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C1D204-5973-EEB0-DA76-F784D70A143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CF68AD-4DE5-FA06-281B-BE553CAE0F14}"/>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8AA8C7C2-4157-C680-F41F-7C4A82FE81A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5887892-B5DE-2144-2279-89A4F519B3DC}"/>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37815312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17</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48777163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34D283FF-9669-433D-9B4F-8CF4BC443CE8}" type="slidenum">
              <a:rPr lang="en-US" sz="1200" i="0" smtClean="0">
                <a:latin typeface="Arial" pitchFamily="34" charset="0"/>
              </a:rPr>
              <a:pPr eaLnBrk="1" hangingPunct="1"/>
              <a:t>173</a:t>
            </a:fld>
            <a:endParaRPr lang="en-US" sz="1200" i="0">
              <a:latin typeface="Arial" pitchFamily="34" charset="0"/>
            </a:endParaRPr>
          </a:p>
        </p:txBody>
      </p:sp>
      <p:sp>
        <p:nvSpPr>
          <p:cNvPr id="435203" name="Rectangle 2"/>
          <p:cNvSpPr>
            <a:spLocks noGrp="1" noRot="1" noChangeAspect="1" noChangeArrowheads="1" noTextEdit="1"/>
          </p:cNvSpPr>
          <p:nvPr>
            <p:ph type="sldImg"/>
          </p:nvPr>
        </p:nvSpPr>
        <p:spPr>
          <a:ln/>
        </p:spPr>
      </p:sp>
      <p:sp>
        <p:nvSpPr>
          <p:cNvPr id="435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Who better to understand what the apostles were teaching – men that sat at their feet and were taught by them – or the reformation leaders 1500 years later reacting to the abuses of Catholicism.</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These are not inspired accounts but they are universal.</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&lt;TR&gt; - What do you suppose the early church used as a proof text for baptism?</a:t>
            </a:r>
          </a:p>
        </p:txBody>
      </p:sp>
    </p:spTree>
    <p:extLst>
      <p:ext uri="{BB962C8B-B14F-4D97-AF65-F5344CB8AC3E}">
        <p14:creationId xmlns:p14="http://schemas.microsoft.com/office/powerpoint/2010/main" val="6739842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D5C48D-765A-50D0-9690-101810CB801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B4993E-E00E-8EF0-3AEA-BE31042B0B43}"/>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27376733-46C8-CF1C-2E93-1312CD457B4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BC948D4-A147-8F90-37DC-69DCAF039DA8}"/>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66136169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D8592463-0B07-4FD1-A021-EFCC92ABF5DE}" type="slidenum">
              <a:rPr lang="en-US" sz="1200" i="0" smtClean="0">
                <a:latin typeface="Arial" pitchFamily="34" charset="0"/>
              </a:rPr>
              <a:pPr eaLnBrk="1" hangingPunct="1"/>
              <a:t>175</a:t>
            </a:fld>
            <a:endParaRPr lang="en-US" sz="1200" i="0">
              <a:latin typeface="Arial" pitchFamily="34" charset="0"/>
            </a:endParaRPr>
          </a:p>
        </p:txBody>
      </p:sp>
      <p:sp>
        <p:nvSpPr>
          <p:cNvPr id="437251" name="Rectangle 2"/>
          <p:cNvSpPr>
            <a:spLocks noGrp="1" noRot="1" noChangeAspect="1" noChangeArrowheads="1" noTextEdit="1"/>
          </p:cNvSpPr>
          <p:nvPr>
            <p:ph type="sldImg"/>
          </p:nvPr>
        </p:nvSpPr>
        <p:spPr>
          <a:ln/>
        </p:spPr>
      </p:sp>
      <p:sp>
        <p:nvSpPr>
          <p:cNvPr id="437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6376312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ECB83B40-2BEE-4282-A8FA-D6FD9C4007DA}" type="slidenum">
              <a:rPr lang="en-US" sz="1200" i="0" smtClean="0">
                <a:latin typeface="Arial" pitchFamily="34" charset="0"/>
              </a:rPr>
              <a:pPr eaLnBrk="1" hangingPunct="1"/>
              <a:t>176</a:t>
            </a:fld>
            <a:endParaRPr lang="en-US" sz="1200" i="0">
              <a:latin typeface="Arial" pitchFamily="34" charset="0"/>
            </a:endParaRPr>
          </a:p>
        </p:txBody>
      </p:sp>
      <p:sp>
        <p:nvSpPr>
          <p:cNvPr id="439299" name="Rectangle 2"/>
          <p:cNvSpPr>
            <a:spLocks noGrp="1" noRot="1" noChangeAspect="1" noChangeArrowheads="1" noTextEdit="1"/>
          </p:cNvSpPr>
          <p:nvPr>
            <p:ph type="sldImg"/>
          </p:nvPr>
        </p:nvSpPr>
        <p:spPr>
          <a:ln/>
        </p:spPr>
      </p:sp>
      <p:sp>
        <p:nvSpPr>
          <p:cNvPr id="439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1081115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BE3D9B-F784-0573-BF5A-CACAAD0967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9DB266-4C96-5C4B-7C29-597DFF627A09}"/>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5CE90848-9456-0A54-5DC6-41BD8330B245}"/>
              </a:ext>
            </a:extLst>
          </p:cNvPr>
          <p:cNvSpPr>
            <a:spLocks noGrp="1"/>
          </p:cNvSpPr>
          <p:nvPr>
            <p:ph type="body" idx="1"/>
          </p:nvPr>
        </p:nvSpPr>
        <p:spPr/>
        <p:txBody>
          <a:bodyPr/>
          <a:lstStyle/>
          <a:p>
            <a:r>
              <a:rPr lang="en-US" dirty="0"/>
              <a:t>The Paralytic man</a:t>
            </a:r>
          </a:p>
          <a:p>
            <a:r>
              <a:rPr lang="en-US" dirty="0"/>
              <a:t>Woman anoints Jesus feet</a:t>
            </a:r>
          </a:p>
          <a:p>
            <a:r>
              <a:rPr lang="en-US" dirty="0"/>
              <a:t>But AFTER Jesus death burial and resurrection we were commanded to offer salvation only on the basis of faith in the work of God in the resurrection of Jesus.</a:t>
            </a:r>
          </a:p>
        </p:txBody>
      </p:sp>
      <p:sp>
        <p:nvSpPr>
          <p:cNvPr id="4" name="Slide Number Placeholder 3">
            <a:extLst>
              <a:ext uri="{FF2B5EF4-FFF2-40B4-BE49-F238E27FC236}">
                <a16:creationId xmlns:a16="http://schemas.microsoft.com/office/drawing/2014/main" id="{B9D52E19-EA0A-BE05-9AA2-750AD27E4467}"/>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68613489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9AE41C-CA94-DF2D-F241-B23A5D2CD169}"/>
            </a:ext>
          </a:extLst>
        </p:cNvPr>
        <p:cNvGrpSpPr/>
        <p:nvPr/>
      </p:nvGrpSpPr>
      <p:grpSpPr>
        <a:xfrm>
          <a:off x="0" y="0"/>
          <a:ext cx="0" cy="0"/>
          <a:chOff x="0" y="0"/>
          <a:chExt cx="0" cy="0"/>
        </a:xfrm>
      </p:grpSpPr>
      <p:sp>
        <p:nvSpPr>
          <p:cNvPr id="343042" name="Rectangle 7">
            <a:extLst>
              <a:ext uri="{FF2B5EF4-FFF2-40B4-BE49-F238E27FC236}">
                <a16:creationId xmlns:a16="http://schemas.microsoft.com/office/drawing/2014/main" id="{7241C2FB-FDC3-B305-FD93-5B99A52D1D18}"/>
              </a:ext>
            </a:extLst>
          </p:cNvPr>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2A754BA-6E03-433D-B1D1-CAB55837B48A}"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3043" name="Rectangle 2">
            <a:extLst>
              <a:ext uri="{FF2B5EF4-FFF2-40B4-BE49-F238E27FC236}">
                <a16:creationId xmlns:a16="http://schemas.microsoft.com/office/drawing/2014/main" id="{8A8ADE07-F4B5-1542-AF40-7F1247B12344}"/>
              </a:ext>
            </a:extLst>
          </p:cNvPr>
          <p:cNvSpPr>
            <a:spLocks noGrp="1" noRot="1" noChangeAspect="1" noChangeArrowheads="1" noTextEdit="1"/>
          </p:cNvSpPr>
          <p:nvPr>
            <p:ph type="sldImg"/>
          </p:nvPr>
        </p:nvSpPr>
        <p:spPr>
          <a:xfrm>
            <a:off x="1257300" y="720725"/>
            <a:ext cx="4800600" cy="3600450"/>
          </a:xfrm>
          <a:ln/>
        </p:spPr>
      </p:sp>
      <p:sp>
        <p:nvSpPr>
          <p:cNvPr id="343044" name="Rectangle 3">
            <a:extLst>
              <a:ext uri="{FF2B5EF4-FFF2-40B4-BE49-F238E27FC236}">
                <a16:creationId xmlns:a16="http://schemas.microsoft.com/office/drawing/2014/main" id="{59D1B047-B9FB-3589-40CF-F2863140729E}"/>
              </a:ext>
            </a:extLst>
          </p:cNvPr>
          <p:cNvSpPr>
            <a:spLocks noGrp="1" noChangeArrowheads="1"/>
          </p:cNvSpPr>
          <p:nvPr>
            <p:ph type="body" idx="1"/>
          </p:nvPr>
        </p:nvSpPr>
        <p:spPr>
          <a:xfrm>
            <a:off x="731520" y="4560830"/>
            <a:ext cx="5852160" cy="4319771"/>
          </a:xfrm>
          <a:noFill/>
          <a:ln/>
        </p:spPr>
        <p:txBody>
          <a:bodyPr/>
          <a:lstStyle/>
          <a:p>
            <a:pPr eaLnBrk="1" hangingPunct="1"/>
            <a:r>
              <a:rPr lang="en-US" dirty="0"/>
              <a:t>This was the purpose of NT baptism. When one was baptized by faith in Christ’s death, burial, and resurrection, the action of baptism reenacted this in the </a:t>
            </a:r>
            <a:r>
              <a:rPr lang="en-US" dirty="0" err="1"/>
              <a:t>deth</a:t>
            </a:r>
            <a:r>
              <a:rPr lang="en-US" dirty="0"/>
              <a:t> burial and resurrection of the sinner.</a:t>
            </a:r>
          </a:p>
          <a:p>
            <a:pPr eaLnBrk="1" hangingPunct="1"/>
            <a:r>
              <a:rPr lang="en-US" dirty="0"/>
              <a:t>We are “in Christ” when we are baptized “into His death”</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800" b="1" dirty="0"/>
              <a:t>&lt;TR&gt; Look at verse 4&gt;</a:t>
            </a:r>
          </a:p>
          <a:p>
            <a:pPr eaLnBrk="1" hangingPunct="1"/>
            <a:endParaRPr lang="en-US" dirty="0"/>
          </a:p>
        </p:txBody>
      </p:sp>
    </p:spTree>
    <p:extLst>
      <p:ext uri="{BB962C8B-B14F-4D97-AF65-F5344CB8AC3E}">
        <p14:creationId xmlns:p14="http://schemas.microsoft.com/office/powerpoint/2010/main" val="296338012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43809F5A-78D0-46AB-AC51-656CCBCF1F68}" type="slidenum">
              <a:rPr lang="en-US" sz="1200" i="0" smtClean="0">
                <a:latin typeface="Arial" pitchFamily="34" charset="0"/>
              </a:rPr>
              <a:pPr eaLnBrk="1" hangingPunct="1"/>
              <a:t>181</a:t>
            </a:fld>
            <a:endParaRPr lang="en-US" sz="1200" i="0">
              <a:latin typeface="Arial" pitchFamily="34" charset="0"/>
            </a:endParaRPr>
          </a:p>
        </p:txBody>
      </p:sp>
      <p:sp>
        <p:nvSpPr>
          <p:cNvPr id="440323" name="Rectangle 2"/>
          <p:cNvSpPr>
            <a:spLocks noGrp="1" noRot="1" noChangeAspect="1" noChangeArrowheads="1" noTextEdit="1"/>
          </p:cNvSpPr>
          <p:nvPr>
            <p:ph type="sldImg"/>
          </p:nvPr>
        </p:nvSpPr>
        <p:spPr>
          <a:ln/>
        </p:spPr>
      </p:sp>
      <p:sp>
        <p:nvSpPr>
          <p:cNvPr id="440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Let’s complete the command of Christ…</a:t>
            </a:r>
          </a:p>
          <a:p>
            <a:pPr eaLnBrk="1" hangingPunct="1"/>
            <a:r>
              <a:rPr lang="en-US" sz="1400" b="1">
                <a:latin typeface="Arial" pitchFamily="34" charset="0"/>
                <a:cs typeface="Arial" pitchFamily="34" charset="0"/>
              </a:rPr>
              <a:t>This is exactly what we see the apostles carrying out in Acts</a:t>
            </a:r>
          </a:p>
        </p:txBody>
      </p:sp>
    </p:spTree>
    <p:extLst>
      <p:ext uri="{BB962C8B-B14F-4D97-AF65-F5344CB8AC3E}">
        <p14:creationId xmlns:p14="http://schemas.microsoft.com/office/powerpoint/2010/main" val="321402050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793CA6-472E-41AD-87D5-CA96856F8F78}"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289795" name="Rectangle 2"/>
          <p:cNvSpPr>
            <a:spLocks noGrp="1" noRot="1" noChangeAspect="1" noChangeArrowheads="1" noTextEdit="1"/>
          </p:cNvSpPr>
          <p:nvPr>
            <p:ph type="sldImg"/>
          </p:nvPr>
        </p:nvSpPr>
        <p:spPr>
          <a:xfrm>
            <a:off x="1181100" y="696913"/>
            <a:ext cx="4648200" cy="3486150"/>
          </a:xfrm>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a:t>If we understand the holiness of God, then we can begin to understand the problem and extreme seriousness of sin.</a:t>
            </a:r>
          </a:p>
          <a:p>
            <a:r>
              <a:rPr lang="en-US" sz="1400" dirty="0"/>
              <a:t>When we understand what an affront sin is to a Holy God we can begin to see the severity of God’s justice toward us in pronouncing our death as the price. </a:t>
            </a:r>
          </a:p>
          <a:p>
            <a:r>
              <a:rPr lang="en-US" sz="1400" dirty="0"/>
              <a:t>If we can sense the crushing weight of God’s justice then we become overwhelmed with the relief that comes through His grace. </a:t>
            </a:r>
          </a:p>
          <a:p>
            <a:r>
              <a:rPr lang="en-US" sz="1400" dirty="0"/>
              <a:t>We can see His mercy demonstrated, first through the OT sacrificial system, and then through the Lamb of God, God’s perfect sacrifice, Jesus Christ.</a:t>
            </a:r>
          </a:p>
          <a:p>
            <a:pPr eaLnBrk="1" hangingPunct="1"/>
            <a:r>
              <a:rPr lang="en-US" sz="1400" dirty="0">
                <a:latin typeface="Arial" pitchFamily="34" charset="0"/>
                <a:cs typeface="Arial" pitchFamily="34" charset="0"/>
              </a:rPr>
              <a:t>We can see the predetermined unity here, the amazing elegance of an incredible plan of justice and mercy planned and purposed by a loving God to restore a relationship destroyed by sin through the “Offering of the body of Jesus Christ once for all.”</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Ephesians 5:1-2   “Therefore be imitators of God, as beloved children; and walk in love, just as Christ also loved you and gave Himself up for us, an offering and a sacrifice to God as a fragrant aroma.”</a:t>
            </a:r>
            <a:endParaRPr lang="en-US" sz="1400" b="1" dirty="0"/>
          </a:p>
          <a:p>
            <a:pPr eaLnBrk="1" hangingPunct="1"/>
            <a:endParaRPr lang="en-US" sz="1400" dirty="0">
              <a:latin typeface="Arial" pitchFamily="34" charset="0"/>
              <a:cs typeface="Arial" pitchFamily="34" charset="0"/>
            </a:endParaRPr>
          </a:p>
          <a:p>
            <a:pPr eaLnBrk="1" hangingPunct="1"/>
            <a:r>
              <a:rPr lang="en-US" sz="1400" b="1" dirty="0">
                <a:latin typeface="Arial" pitchFamily="34" charset="0"/>
                <a:cs typeface="Arial" pitchFamily="34" charset="0"/>
              </a:rPr>
              <a:t>&lt;TR&gt;I hope we can now appreciate more fully the importance and significance of the sacrificial system that it is…</a:t>
            </a:r>
          </a:p>
        </p:txBody>
      </p:sp>
    </p:spTree>
    <p:extLst>
      <p:ext uri="{BB962C8B-B14F-4D97-AF65-F5344CB8AC3E}">
        <p14:creationId xmlns:p14="http://schemas.microsoft.com/office/powerpoint/2010/main" val="142172959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eaLnBrk="1" hangingPunct="1"/>
            <a:fld id="{75793CA6-472E-41AD-87D5-CA96856F8F78}" type="slidenum">
              <a:rPr lang="en-US" sz="1200" i="0">
                <a:solidFill>
                  <a:prstClr val="black"/>
                </a:solidFill>
                <a:latin typeface="Arial" pitchFamily="34" charset="0"/>
              </a:rPr>
              <a:pPr eaLnBrk="1" hangingPunct="1"/>
              <a:t>183</a:t>
            </a:fld>
            <a:endParaRPr lang="en-US" sz="1200" i="0" dirty="0">
              <a:solidFill>
                <a:prstClr val="black"/>
              </a:solidFill>
              <a:latin typeface="Arial" pitchFamily="34" charset="0"/>
            </a:endParaRPr>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a:t>If we understand the holiness of God, then we can begin to understand the problem and extreme seriousness of sin.</a:t>
            </a:r>
          </a:p>
          <a:p>
            <a:r>
              <a:rPr lang="en-US" sz="1400" dirty="0"/>
              <a:t>When we understand what an affront sin is to a Holy God we can begin to see the severity of God’s justice toward us in pronouncing our death as the price. </a:t>
            </a:r>
          </a:p>
          <a:p>
            <a:r>
              <a:rPr lang="en-US" sz="1400" dirty="0"/>
              <a:t>If we can sense the crushing weight of God’s justice then we become overwhelmed with the relief that comes through His grace. </a:t>
            </a:r>
          </a:p>
          <a:p>
            <a:r>
              <a:rPr lang="en-US" sz="1400" dirty="0"/>
              <a:t>We can see His mercy demonstrated, first through the OT sacrificial system, and then through the Lamb of God, God’s perfect sacrifice, Jesus Christ.</a:t>
            </a:r>
          </a:p>
          <a:p>
            <a:pPr eaLnBrk="1" hangingPunct="1"/>
            <a:r>
              <a:rPr lang="en-US" sz="1400" dirty="0">
                <a:latin typeface="Arial" pitchFamily="34" charset="0"/>
                <a:cs typeface="Arial" pitchFamily="34" charset="0"/>
              </a:rPr>
              <a:t>We can see the predetermined unity here, the amazing elegance of an incredible plan of justice and mercy planned and purposed by a loving God to restore a relationship destroyed by sin through the “Offering of the body of Jesus Christ once for all.”</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Ephesians 5:1-2   “Therefore be imitators of God, as beloved children; and walk in love, just as Christ also loved you and gave Himself up for us, an offering and a sacrifice to God as a fragrant aroma.”</a:t>
            </a:r>
            <a:endParaRPr lang="en-US" sz="1400" b="1" dirty="0"/>
          </a:p>
          <a:p>
            <a:pPr eaLnBrk="1" hangingPunct="1"/>
            <a:endParaRPr lang="en-US" sz="1400" dirty="0">
              <a:latin typeface="Arial" pitchFamily="34" charset="0"/>
              <a:cs typeface="Arial" pitchFamily="34" charset="0"/>
            </a:endParaRPr>
          </a:p>
          <a:p>
            <a:pPr eaLnBrk="1" hangingPunct="1"/>
            <a:r>
              <a:rPr lang="en-US" sz="1400" b="1" dirty="0">
                <a:latin typeface="Arial" pitchFamily="34" charset="0"/>
                <a:cs typeface="Arial" pitchFamily="34" charset="0"/>
              </a:rPr>
              <a:t>&lt;TR&gt;I hope we can now appreciate more fully the importance and significance of the sacrificial system that it is…</a:t>
            </a:r>
          </a:p>
        </p:txBody>
      </p:sp>
    </p:spTree>
    <p:extLst>
      <p:ext uri="{BB962C8B-B14F-4D97-AF65-F5344CB8AC3E}">
        <p14:creationId xmlns:p14="http://schemas.microsoft.com/office/powerpoint/2010/main" val="277589015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793CA6-472E-41AD-87D5-CA96856F8F78}"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289795" name="Rectangle 2"/>
          <p:cNvSpPr>
            <a:spLocks noGrp="1" noRot="1" noChangeAspect="1" noChangeArrowheads="1" noTextEdit="1"/>
          </p:cNvSpPr>
          <p:nvPr>
            <p:ph type="sldImg"/>
          </p:nvPr>
        </p:nvSpPr>
        <p:spPr>
          <a:xfrm>
            <a:off x="1181100" y="696913"/>
            <a:ext cx="4648200" cy="3486150"/>
          </a:xfrm>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400" dirty="0"/>
              <a:t>If we understand the holiness of God, then we can begin to understand the problem and extreme seriousness of sin.</a:t>
            </a:r>
          </a:p>
          <a:p>
            <a:r>
              <a:rPr lang="en-US" sz="1400" dirty="0"/>
              <a:t>When we understand what an affront sin is to a Holy God we can begin to see the severity of God’s justice toward us in pronouncing our death as the price. </a:t>
            </a:r>
          </a:p>
          <a:p>
            <a:r>
              <a:rPr lang="en-US" sz="1400" dirty="0"/>
              <a:t>If we can sense the crushing weight of God’s justice then we become overwhelmed with the relief that comes through His grace. </a:t>
            </a:r>
          </a:p>
          <a:p>
            <a:r>
              <a:rPr lang="en-US" sz="1400" dirty="0"/>
              <a:t>We can see His mercy demonstrated, first through the OT sacrificial system, and then through the Lamb of God, God’s perfect sacrifice, Jesus Christ.</a:t>
            </a:r>
          </a:p>
          <a:p>
            <a:pPr eaLnBrk="1" hangingPunct="1"/>
            <a:r>
              <a:rPr lang="en-US" sz="1400" dirty="0">
                <a:latin typeface="Arial" pitchFamily="34" charset="0"/>
                <a:cs typeface="Arial" pitchFamily="34" charset="0"/>
              </a:rPr>
              <a:t>We can see the predetermined unity here, the amazing elegance of an incredible plan of justice and mercy planned and purposed by a loving God to restore a relationship destroyed by sin through the “Offering of the body of Jesus Christ once for all.”</a:t>
            </a:r>
          </a:p>
          <a:p>
            <a:pPr defTabSz="931774" eaLnBrk="1" hangingPunct="1">
              <a:defRPr/>
            </a:pPr>
            <a:endParaRPr lang="en-US" sz="1400" dirty="0">
              <a:latin typeface="Arial" pitchFamily="34" charset="0"/>
              <a:cs typeface="Arial" pitchFamily="34" charset="0"/>
            </a:endParaRPr>
          </a:p>
          <a:p>
            <a:pPr defTabSz="931774" eaLnBrk="1" hangingPunct="1">
              <a:defRPr/>
            </a:pPr>
            <a:r>
              <a:rPr lang="en-US" sz="1400" dirty="0">
                <a:latin typeface="Arial" pitchFamily="34" charset="0"/>
                <a:cs typeface="Arial" pitchFamily="34" charset="0"/>
              </a:rPr>
              <a:t>Ephesians 5:1-2   “Therefore be imitators of God, as beloved children; and walk in love, just as Christ also loved you and gave Himself up for us, an offering and a sacrifice to God as a fragrant aroma.”</a:t>
            </a:r>
            <a:endParaRPr lang="en-US" sz="1400" b="1" dirty="0"/>
          </a:p>
          <a:p>
            <a:pPr eaLnBrk="1" hangingPunct="1"/>
            <a:endParaRPr lang="en-US" sz="1400" dirty="0">
              <a:latin typeface="Arial" pitchFamily="34" charset="0"/>
              <a:cs typeface="Arial" pitchFamily="34" charset="0"/>
            </a:endParaRPr>
          </a:p>
          <a:p>
            <a:pPr eaLnBrk="1" hangingPunct="1"/>
            <a:r>
              <a:rPr lang="en-US" sz="1400" b="1" dirty="0">
                <a:latin typeface="Arial" pitchFamily="34" charset="0"/>
                <a:cs typeface="Arial" pitchFamily="34" charset="0"/>
              </a:rPr>
              <a:t>&lt;TR&gt;I hope we can now appreciate more fully the importance and significance of the sacrificial system that it is…</a:t>
            </a:r>
          </a:p>
        </p:txBody>
      </p:sp>
    </p:spTree>
    <p:extLst>
      <p:ext uri="{BB962C8B-B14F-4D97-AF65-F5344CB8AC3E}">
        <p14:creationId xmlns:p14="http://schemas.microsoft.com/office/powerpoint/2010/main" val="27758901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18</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21073360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9CDB6F-BC4F-4711-861D-21C2D3A0BE1A}"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42371" name="Rectangle 2"/>
          <p:cNvSpPr>
            <a:spLocks noGrp="1" noRot="1" noChangeAspect="1" noChangeArrowheads="1" noTextEdit="1"/>
          </p:cNvSpPr>
          <p:nvPr>
            <p:ph type="sldImg"/>
          </p:nvPr>
        </p:nvSpPr>
        <p:spPr>
          <a:ln/>
        </p:spPr>
      </p:sp>
      <p:sp>
        <p:nvSpPr>
          <p:cNvPr id="442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68460803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127670BF-E9AF-4ED1-ADC2-AF570BB32513}" type="slidenum">
              <a:rPr lang="en-US" sz="1200" i="0" smtClean="0">
                <a:solidFill>
                  <a:srgbClr val="000000"/>
                </a:solidFill>
                <a:latin typeface="Arial" pitchFamily="34" charset="0"/>
              </a:rPr>
              <a:pPr eaLnBrk="1" hangingPunct="1"/>
              <a:t>186</a:t>
            </a:fld>
            <a:endParaRPr lang="en-US" sz="1200" i="0">
              <a:solidFill>
                <a:srgbClr val="000000"/>
              </a:solidFill>
              <a:latin typeface="Arial" pitchFamily="34" charset="0"/>
            </a:endParaRPr>
          </a:p>
        </p:txBody>
      </p:sp>
      <p:sp>
        <p:nvSpPr>
          <p:cNvPr id="443395" name="Rectangle 2"/>
          <p:cNvSpPr>
            <a:spLocks noGrp="1" noRot="1" noChangeAspect="1" noChangeArrowheads="1" noTextEdit="1"/>
          </p:cNvSpPr>
          <p:nvPr>
            <p:ph type="sldImg"/>
          </p:nvPr>
        </p:nvSpPr>
        <p:spPr>
          <a:ln/>
        </p:spPr>
      </p:sp>
      <p:sp>
        <p:nvSpPr>
          <p:cNvPr id="443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56400418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20445816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normAutofit/>
          </a:bodyPr>
          <a:lstStyle/>
          <a:p>
            <a:r>
              <a:rPr lang="en-US" sz="1800" b="1" dirty="0"/>
              <a:t>Not saying that we should never have 3 month Bible Studies. I’m just saying that it is possible to convert someone in one session, and I an convinced that the message is one of the simple gospel message. </a:t>
            </a:r>
          </a:p>
          <a:p>
            <a:endParaRPr lang="en-US" sz="1800" b="1" dirty="0"/>
          </a:p>
          <a:p>
            <a:r>
              <a:rPr lang="en-US" sz="1800" b="1" dirty="0"/>
              <a:t>[Story of Rob and </a:t>
            </a:r>
            <a:r>
              <a:rPr lang="en-US" sz="1800" b="1" dirty="0" err="1"/>
              <a:t>Coba</a:t>
            </a:r>
            <a:r>
              <a:rPr lang="en-US" sz="1800" b="1" dirty="0"/>
              <a:t>]</a:t>
            </a:r>
          </a:p>
          <a:p>
            <a:endParaRPr lang="en-US" sz="1800" b="1" dirty="0"/>
          </a:p>
          <a:p>
            <a:r>
              <a:rPr lang="en-US" sz="1800" b="1" dirty="0"/>
              <a:t>That each one of us has the ability to tell others the good news about Jesus Christ and that this simple message is what powered the growth of the early church.</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60C23F6-2FE8-44BB-A4AC-F1999C83504F}"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66407005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2E838D-A892-4736-B762-C97F39F37EE1}"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7219" name="Rectangle 2"/>
          <p:cNvSpPr>
            <a:spLocks noGrp="1" noRot="1" noChangeAspect="1" noChangeArrowheads="1" noTextEdit="1"/>
          </p:cNvSpPr>
          <p:nvPr>
            <p:ph type="sldImg"/>
          </p:nvPr>
        </p:nvSpPr>
        <p:spPr>
          <a:xfrm>
            <a:off x="1181100" y="696913"/>
            <a:ext cx="4648200" cy="3486150"/>
          </a:xfrm>
          <a:ln/>
        </p:spPr>
      </p:sp>
      <p:sp>
        <p:nvSpPr>
          <p:cNvPr id="137220" name="Rectangle 3"/>
          <p:cNvSpPr>
            <a:spLocks noGrp="1" noChangeArrowheads="1"/>
          </p:cNvSpPr>
          <p:nvPr>
            <p:ph type="body" idx="1"/>
          </p:nvPr>
        </p:nvSpPr>
        <p:spPr>
          <a:noFill/>
          <a:ln/>
        </p:spPr>
        <p:txBody>
          <a:bodyPr/>
          <a:lstStyle/>
          <a:p>
            <a:pPr eaLnBrk="1" hangingPunct="1"/>
            <a:r>
              <a:rPr lang="en-US"/>
              <a:t>What difference does it make what someone believes about anything if they have never been united with Christ’s death and had their sins removed?</a:t>
            </a:r>
          </a:p>
        </p:txBody>
      </p:sp>
    </p:spTree>
    <p:extLst>
      <p:ext uri="{BB962C8B-B14F-4D97-AF65-F5344CB8AC3E}">
        <p14:creationId xmlns:p14="http://schemas.microsoft.com/office/powerpoint/2010/main" val="127297000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9922A96-4C19-4406-87F8-DF8BE2B74E32}"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8243" name="Rectangle 2"/>
          <p:cNvSpPr>
            <a:spLocks noGrp="1" noRot="1" noChangeAspect="1" noChangeArrowheads="1" noTextEdit="1"/>
          </p:cNvSpPr>
          <p:nvPr>
            <p:ph type="sldImg"/>
          </p:nvPr>
        </p:nvSpPr>
        <p:spPr>
          <a:xfrm>
            <a:off x="1181100" y="696913"/>
            <a:ext cx="4648200" cy="3486150"/>
          </a:xfrm>
          <a:ln/>
        </p:spPr>
      </p:sp>
      <p:sp>
        <p:nvSpPr>
          <p:cNvPr id="138244" name="Rectangle 3"/>
          <p:cNvSpPr>
            <a:spLocks noGrp="1" noChangeArrowheads="1"/>
          </p:cNvSpPr>
          <p:nvPr>
            <p:ph type="body" idx="1"/>
          </p:nvPr>
        </p:nvSpPr>
        <p:spPr>
          <a:noFill/>
          <a:ln/>
        </p:spPr>
        <p:txBody>
          <a:bodyPr/>
          <a:lstStyle/>
          <a:p>
            <a:pPr eaLnBrk="1" hangingPunct="1"/>
            <a:r>
              <a:rPr lang="en-US" dirty="0"/>
              <a:t>Lead with</a:t>
            </a:r>
            <a:r>
              <a:rPr lang="en-US" baseline="0" dirty="0"/>
              <a:t> the gospel. Why? Because that is where the power is!</a:t>
            </a:r>
            <a:endParaRPr lang="en-US" dirty="0"/>
          </a:p>
        </p:txBody>
      </p:sp>
    </p:spTree>
    <p:extLst>
      <p:ext uri="{BB962C8B-B14F-4D97-AF65-F5344CB8AC3E}">
        <p14:creationId xmlns:p14="http://schemas.microsoft.com/office/powerpoint/2010/main" val="190096366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9922A96-4C19-4406-87F8-DF8BE2B74E32}"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8243" name="Rectangle 2"/>
          <p:cNvSpPr>
            <a:spLocks noGrp="1" noRot="1" noChangeAspect="1" noChangeArrowheads="1" noTextEdit="1"/>
          </p:cNvSpPr>
          <p:nvPr>
            <p:ph type="sldImg"/>
          </p:nvPr>
        </p:nvSpPr>
        <p:spPr>
          <a:xfrm>
            <a:off x="1181100" y="696913"/>
            <a:ext cx="4648200" cy="3486150"/>
          </a:xfrm>
          <a:ln/>
        </p:spPr>
      </p:sp>
      <p:sp>
        <p:nvSpPr>
          <p:cNvPr id="138244" name="Rectangle 3"/>
          <p:cNvSpPr>
            <a:spLocks noGrp="1" noChangeArrowheads="1"/>
          </p:cNvSpPr>
          <p:nvPr>
            <p:ph type="body" idx="1"/>
          </p:nvPr>
        </p:nvSpPr>
        <p:spPr>
          <a:noFill/>
          <a:ln/>
        </p:spPr>
        <p:txBody>
          <a:bodyPr/>
          <a:lstStyle/>
          <a:p>
            <a:pPr eaLnBrk="1" hangingPunct="1"/>
            <a:r>
              <a:rPr lang="en-US"/>
              <a:t>When someone shows up at church this is what I ask them.</a:t>
            </a:r>
          </a:p>
          <a:p>
            <a:pPr eaLnBrk="1" hangingPunct="1"/>
            <a:r>
              <a:rPr lang="en-US"/>
              <a:t>After some banter this is my question. I can do this in 5, 10 , 15, 30, 60, 90, 120, 3 days, five days, three months – whatever they are willing to do. If not I move on.</a:t>
            </a:r>
          </a:p>
          <a:p>
            <a:pPr eaLnBrk="1" hangingPunct="1"/>
            <a:r>
              <a:rPr lang="en-US"/>
              <a:t>Story of John Carlisto</a:t>
            </a:r>
          </a:p>
        </p:txBody>
      </p:sp>
    </p:spTree>
    <p:extLst>
      <p:ext uri="{BB962C8B-B14F-4D97-AF65-F5344CB8AC3E}">
        <p14:creationId xmlns:p14="http://schemas.microsoft.com/office/powerpoint/2010/main" val="32850022"/>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9922A96-4C19-4406-87F8-DF8BE2B74E32}"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8243" name="Rectangle 2"/>
          <p:cNvSpPr>
            <a:spLocks noGrp="1" noRot="1" noChangeAspect="1" noChangeArrowheads="1" noTextEdit="1"/>
          </p:cNvSpPr>
          <p:nvPr>
            <p:ph type="sldImg"/>
          </p:nvPr>
        </p:nvSpPr>
        <p:spPr>
          <a:xfrm>
            <a:off x="1181100" y="696913"/>
            <a:ext cx="4648200" cy="3486150"/>
          </a:xfrm>
          <a:ln/>
        </p:spPr>
      </p:sp>
      <p:sp>
        <p:nvSpPr>
          <p:cNvPr id="138244" name="Rectangle 3"/>
          <p:cNvSpPr>
            <a:spLocks noGrp="1" noChangeArrowheads="1"/>
          </p:cNvSpPr>
          <p:nvPr>
            <p:ph type="body" idx="1"/>
          </p:nvPr>
        </p:nvSpPr>
        <p:spPr>
          <a:noFill/>
          <a:ln/>
        </p:spPr>
        <p:txBody>
          <a:bodyPr/>
          <a:lstStyle/>
          <a:p>
            <a:pPr eaLnBrk="1" hangingPunct="1"/>
            <a:r>
              <a:rPr lang="en-US" dirty="0"/>
              <a:t>Lead with</a:t>
            </a:r>
            <a:r>
              <a:rPr lang="en-US" baseline="0" dirty="0"/>
              <a:t> the gospel. Why? Because that is where the power is!</a:t>
            </a:r>
            <a:endParaRPr lang="en-US" dirty="0"/>
          </a:p>
        </p:txBody>
      </p:sp>
    </p:spTree>
    <p:extLst>
      <p:ext uri="{BB962C8B-B14F-4D97-AF65-F5344CB8AC3E}">
        <p14:creationId xmlns:p14="http://schemas.microsoft.com/office/powerpoint/2010/main" val="67502371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302007030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17851093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8CB2ACC4-7326-417D-9A5F-6A95A631847E}" type="slidenum">
              <a:rPr lang="en-US" sz="1200" i="0" smtClean="0">
                <a:latin typeface="Arial" pitchFamily="34" charset="0"/>
              </a:rPr>
              <a:pPr eaLnBrk="1" hangingPunct="1"/>
              <a:t>19</a:t>
            </a:fld>
            <a:endParaRPr lang="en-US" sz="1200" i="0">
              <a:latin typeface="Arial" pitchFamily="34" charset="0"/>
            </a:endParaRPr>
          </a:p>
        </p:txBody>
      </p:sp>
      <p:sp>
        <p:nvSpPr>
          <p:cNvPr id="280579" name="Rectangle 2"/>
          <p:cNvSpPr>
            <a:spLocks noGrp="1" noRot="1" noChangeAspect="1" noChangeArrowheads="1" noTextEdit="1"/>
          </p:cNvSpPr>
          <p:nvPr>
            <p:ph type="sldImg"/>
          </p:nvPr>
        </p:nvSpPr>
        <p:spPr>
          <a:xfrm>
            <a:off x="1181100" y="696913"/>
            <a:ext cx="4648200" cy="3486150"/>
          </a:xfrm>
          <a:ln/>
        </p:spPr>
      </p:sp>
      <p:sp>
        <p:nvSpPr>
          <p:cNvPr id="280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b="1" dirty="0">
                <a:latin typeface="Arial" pitchFamily="34" charset="0"/>
                <a:cs typeface="Arial" pitchFamily="34" charset="0"/>
              </a:rPr>
              <a:t>&lt;TR&gt; Does this mean that Christianity is a failure?</a:t>
            </a:r>
          </a:p>
        </p:txBody>
      </p:sp>
    </p:spTree>
    <p:extLst>
      <p:ext uri="{BB962C8B-B14F-4D97-AF65-F5344CB8AC3E}">
        <p14:creationId xmlns:p14="http://schemas.microsoft.com/office/powerpoint/2010/main" val="412462378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310720634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42371661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313414623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43667707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18B2F1-4489-4776-9E3D-0A71546E99E9}"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
        <p:nvSpPr>
          <p:cNvPr id="139267" name="Rectangle 2"/>
          <p:cNvSpPr>
            <a:spLocks noGrp="1" noRot="1" noChangeAspect="1" noChangeArrowheads="1" noTextEdit="1"/>
          </p:cNvSpPr>
          <p:nvPr>
            <p:ph type="sldImg"/>
          </p:nvPr>
        </p:nvSpPr>
        <p:spPr>
          <a:xfrm>
            <a:off x="1181100" y="696913"/>
            <a:ext cx="4648200" cy="3486150"/>
          </a:xfrm>
          <a:ln/>
        </p:spPr>
      </p:sp>
      <p:sp>
        <p:nvSpPr>
          <p:cNvPr id="139268" name="Rectangle 3"/>
          <p:cNvSpPr>
            <a:spLocks noGrp="1" noChangeArrowheads="1"/>
          </p:cNvSpPr>
          <p:nvPr>
            <p:ph type="body" idx="1"/>
          </p:nvPr>
        </p:nvSpPr>
        <p:spPr>
          <a:noFill/>
          <a:ln/>
        </p:spPr>
        <p:txBody>
          <a:bodyPr/>
          <a:lstStyle/>
          <a:p>
            <a:pPr eaLnBrk="1" hangingPunct="1"/>
            <a:r>
              <a:rPr lang="en-US" sz="1400"/>
              <a:t>Bryan said “my only concern is why we have we never heard this”</a:t>
            </a:r>
          </a:p>
          <a:p>
            <a:pPr eaLnBrk="1" hangingPunct="1"/>
            <a:r>
              <a:rPr lang="en-US" sz="1400"/>
              <a:t>Vicki “this makes me mad”</a:t>
            </a:r>
          </a:p>
          <a:p>
            <a:pPr eaLnBrk="1" hangingPunct="1"/>
            <a:r>
              <a:rPr lang="en-US" sz="1400"/>
              <a:t>Edwin Crozier “I feel we have been hoodwinked all of our lives”</a:t>
            </a:r>
          </a:p>
          <a:p>
            <a:pPr eaLnBrk="1" hangingPunct="1"/>
            <a:r>
              <a:rPr lang="en-US" sz="1400"/>
              <a:t>Well there are many gospels out there.</a:t>
            </a:r>
          </a:p>
          <a:p>
            <a:pPr eaLnBrk="1" hangingPunct="1"/>
            <a:r>
              <a:rPr lang="en-US"/>
              <a:t>Give them time if needed.</a:t>
            </a:r>
          </a:p>
          <a:p>
            <a:pPr eaLnBrk="1" hangingPunct="1"/>
            <a:r>
              <a:rPr lang="en-US"/>
              <a:t>Like the dam of Force ten from Navarone – a little explosion slowly but surely destroys the big dam. The gospel will work on a good heart – that’s the kind we are fishing for.</a:t>
            </a:r>
          </a:p>
          <a:p>
            <a:pPr eaLnBrk="1" hangingPunct="1"/>
            <a:endParaRPr lang="en-US"/>
          </a:p>
        </p:txBody>
      </p:sp>
    </p:spTree>
    <p:extLst>
      <p:ext uri="{BB962C8B-B14F-4D97-AF65-F5344CB8AC3E}">
        <p14:creationId xmlns:p14="http://schemas.microsoft.com/office/powerpoint/2010/main" val="351379103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58135269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05C7F8-BF70-9232-E0FA-93D0A610F8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CEA779-3993-BB18-319C-DCB895B87072}"/>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8CFC2E3E-6E75-9565-8F0F-BB91B8B253D3}"/>
              </a:ext>
            </a:extLst>
          </p:cNvPr>
          <p:cNvSpPr>
            <a:spLocks noGrp="1"/>
          </p:cNvSpPr>
          <p:nvPr>
            <p:ph type="body" idx="1"/>
          </p:nvPr>
        </p:nvSpPr>
        <p:spPr/>
        <p:txBody>
          <a:bodyPr/>
          <a:lstStyle/>
          <a:p>
            <a:r>
              <a:rPr lang="en-US" dirty="0"/>
              <a:t>It is an honor to present to you today this material I am calling The Big Picture of the Bible. I would contend that theologians have made the Bible so complicated and so distorted its overall message that is has become off putting to most of us. So today we will try to see the forest through the trees.</a:t>
            </a:r>
          </a:p>
          <a:p>
            <a:r>
              <a:rPr lang="en-US" dirty="0"/>
              <a:t>My goal is that when we finish today not only will the Bible make more sense to you but that you will have a greater appreciation for what Christ has done for us.</a:t>
            </a:r>
          </a:p>
          <a:p>
            <a:r>
              <a:rPr lang="en-US" dirty="0"/>
              <a:t>And that this will create a passion and love that will do no less than change our lives.</a:t>
            </a:r>
          </a:p>
          <a:p>
            <a:endParaRPr lang="en-US" dirty="0"/>
          </a:p>
        </p:txBody>
      </p:sp>
      <p:sp>
        <p:nvSpPr>
          <p:cNvPr id="4" name="Slide Number Placeholder 3">
            <a:extLst>
              <a:ext uri="{FF2B5EF4-FFF2-40B4-BE49-F238E27FC236}">
                <a16:creationId xmlns:a16="http://schemas.microsoft.com/office/drawing/2014/main" id="{6130F273-5017-705F-A9C6-005335CF9E6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84641417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57581C-5ABA-45D1-92F3-3659CEA870C4}"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441347" name="Rectangle 2"/>
          <p:cNvSpPr>
            <a:spLocks noGrp="1" noRot="1" noChangeAspect="1" noChangeArrowheads="1" noTextEdit="1"/>
          </p:cNvSpPr>
          <p:nvPr>
            <p:ph type="sldImg"/>
          </p:nvPr>
        </p:nvSpPr>
        <p:spPr>
          <a:xfrm>
            <a:off x="1181100" y="698500"/>
            <a:ext cx="4648200" cy="3486150"/>
          </a:xfrm>
          <a:ln/>
        </p:spPr>
      </p:sp>
      <p:sp>
        <p:nvSpPr>
          <p:cNvPr id="441348"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248055750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0758AD6-458E-40A4-8831-D54B58E3F287}"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365083737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0758AD6-458E-40A4-8831-D54B58E3F287}"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9553125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normAutofit/>
          </a:bodyPr>
          <a:lstStyle/>
          <a:p>
            <a:r>
              <a:rPr lang="en-US" sz="1800" b="1" dirty="0"/>
              <a:t>Not saying that we should never have 3 month Bible Studies. I’m just saying that it is possible to convert someone in one session, and I an convinced that the message is one of the simple gospel message. </a:t>
            </a:r>
          </a:p>
          <a:p>
            <a:endParaRPr lang="en-US" sz="1800" b="1" dirty="0"/>
          </a:p>
          <a:p>
            <a:r>
              <a:rPr lang="en-US" sz="1800" b="1" dirty="0"/>
              <a:t>[Story of Rob and </a:t>
            </a:r>
            <a:r>
              <a:rPr lang="en-US" sz="1800" b="1" dirty="0" err="1"/>
              <a:t>Coba</a:t>
            </a:r>
            <a:r>
              <a:rPr lang="en-US" sz="1800" b="1" dirty="0"/>
              <a:t>]</a:t>
            </a:r>
          </a:p>
          <a:p>
            <a:endParaRPr lang="en-US" sz="1800" b="1" dirty="0"/>
          </a:p>
          <a:p>
            <a:r>
              <a:rPr lang="en-US" sz="1800" b="1" dirty="0"/>
              <a:t>That each one of us has the ability to tell others the good news about Jesus Christ and that this simple message is what powered the growth of the early church.</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60C23F6-2FE8-44BB-A4AC-F1999C83504F}"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6640700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B48DEF43-263F-4576-936B-A2E2BA05AD33}" type="slidenum">
              <a:rPr lang="en-US" sz="1200" i="0" smtClean="0">
                <a:latin typeface="Arial" pitchFamily="34" charset="0"/>
              </a:rPr>
              <a:pPr eaLnBrk="1" hangingPunct="1"/>
              <a:t>20</a:t>
            </a:fld>
            <a:endParaRPr lang="en-US" sz="1200" i="0">
              <a:latin typeface="Arial" pitchFamily="34" charset="0"/>
            </a:endParaRPr>
          </a:p>
        </p:txBody>
      </p:sp>
      <p:sp>
        <p:nvSpPr>
          <p:cNvPr id="281603" name="Rectangle 2"/>
          <p:cNvSpPr>
            <a:spLocks noGrp="1" noRot="1" noChangeAspect="1" noChangeArrowheads="1" noTextEdit="1"/>
          </p:cNvSpPr>
          <p:nvPr>
            <p:ph type="sldImg"/>
          </p:nvPr>
        </p:nvSpPr>
        <p:spPr>
          <a:xfrm>
            <a:off x="1181100" y="696913"/>
            <a:ext cx="4648200" cy="3486150"/>
          </a:xfrm>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b="1" dirty="0">
                <a:latin typeface="Arial" pitchFamily="34" charset="0"/>
                <a:cs typeface="Arial" pitchFamily="34" charset="0"/>
              </a:rPr>
              <a:t>&lt;TR&gt; We must be willing to heed God’s warning.</a:t>
            </a:r>
          </a:p>
        </p:txBody>
      </p:sp>
    </p:spTree>
    <p:extLst>
      <p:ext uri="{BB962C8B-B14F-4D97-AF65-F5344CB8AC3E}">
        <p14:creationId xmlns:p14="http://schemas.microsoft.com/office/powerpoint/2010/main" val="184392711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5CE06F3-E74D-44C5-BB52-76B280D0F5E7}"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89091" name="Rectangle 2"/>
          <p:cNvSpPr>
            <a:spLocks noGrp="1" noRot="1" noChangeAspect="1" noChangeArrowheads="1" noTextEdit="1"/>
          </p:cNvSpPr>
          <p:nvPr>
            <p:ph type="sldImg"/>
          </p:nvPr>
        </p:nvSpPr>
        <p:spPr>
          <a:xfrm>
            <a:off x="1181100" y="696913"/>
            <a:ext cx="4648200" cy="3486150"/>
          </a:xfrm>
          <a:ln/>
        </p:spPr>
      </p:sp>
      <p:sp>
        <p:nvSpPr>
          <p:cNvPr id="89092" name="Rectangle 3"/>
          <p:cNvSpPr>
            <a:spLocks noGrp="1" noChangeArrowheads="1"/>
          </p:cNvSpPr>
          <p:nvPr>
            <p:ph type="body" idx="1"/>
          </p:nvPr>
        </p:nvSpPr>
        <p:spPr>
          <a:noFill/>
          <a:ln/>
        </p:spPr>
        <p:txBody>
          <a:bodyPr/>
          <a:lstStyle/>
          <a:p>
            <a:pPr defTabSz="913303" eaLnBrk="1" hangingPunct="1">
              <a:defRPr/>
            </a:pPr>
            <a:r>
              <a:rPr lang="en-US" sz="1800" b="1" dirty="0"/>
              <a:t>In 1 </a:t>
            </a:r>
            <a:r>
              <a:rPr lang="en-US" sz="1800" b="1" dirty="0" err="1"/>
              <a:t>Cor</a:t>
            </a:r>
            <a:r>
              <a:rPr lang="en-US" sz="1800" b="1" dirty="0"/>
              <a:t> 15:1-8 is one of the shortest presentations of the gospel you will ever hear. See, how long did that take? 1 minute?</a:t>
            </a:r>
          </a:p>
          <a:p>
            <a:pPr defTabSz="913303" eaLnBrk="1" hangingPunct="1">
              <a:defRPr/>
            </a:pPr>
            <a:endParaRPr lang="en-US" sz="1800" b="1" dirty="0"/>
          </a:p>
          <a:p>
            <a:pPr eaLnBrk="1" hangingPunct="1"/>
            <a:r>
              <a:rPr lang="en-US" sz="1800" b="1" dirty="0"/>
              <a:t>This is what we will discuss in more detail tomorrow morning. Thank you for your indulgence tonight.</a:t>
            </a:r>
          </a:p>
          <a:p>
            <a:pPr eaLnBrk="1" hangingPunct="1"/>
            <a:r>
              <a:rPr lang="en-US" sz="1800" b="1" dirty="0"/>
              <a:t>Invitation.</a:t>
            </a:r>
          </a:p>
          <a:p>
            <a:pPr eaLnBrk="1" hangingPunct="1"/>
            <a:r>
              <a:rPr lang="en-US" sz="1800" b="1" dirty="0"/>
              <a:t>If you believe in the work of Jesus Christ and are willing to confess his name, repent of your sins, and be united with him in his death by being immersed then come tonight.</a:t>
            </a:r>
          </a:p>
          <a:p>
            <a:pPr eaLnBrk="1" hangingPunct="1"/>
            <a:r>
              <a:rPr lang="en-US" sz="1800" b="1" dirty="0"/>
              <a:t>If you have need of the prayers of this body then come tonight.</a:t>
            </a:r>
          </a:p>
        </p:txBody>
      </p:sp>
    </p:spTree>
    <p:extLst>
      <p:ext uri="{BB962C8B-B14F-4D97-AF65-F5344CB8AC3E}">
        <p14:creationId xmlns:p14="http://schemas.microsoft.com/office/powerpoint/2010/main" val="221642026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02310D-8D0B-4E90-B098-FDCE7861AC67}"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5875" name="Rectangle 2"/>
          <p:cNvSpPr>
            <a:spLocks noGrp="1" noRot="1" noChangeAspect="1" noChangeArrowheads="1" noTextEdit="1"/>
          </p:cNvSpPr>
          <p:nvPr>
            <p:ph type="sldImg"/>
          </p:nvPr>
        </p:nvSpPr>
        <p:spPr>
          <a:xfrm>
            <a:off x="1181100" y="696913"/>
            <a:ext cx="4648200" cy="3486150"/>
          </a:xfrm>
          <a:ln/>
        </p:spPr>
      </p:sp>
      <p:sp>
        <p:nvSpPr>
          <p:cNvPr id="335876"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atin typeface="Arial" pitchFamily="34" charset="0"/>
                <a:cs typeface="Arial" pitchFamily="34" charset="0"/>
              </a:rPr>
              <a:t>Goals of this lesson:</a:t>
            </a:r>
          </a:p>
          <a:p>
            <a:pPr marL="685800" lvl="1" indent="-228600" eaLnBrk="1" hangingPunct="1">
              <a:buFontTx/>
              <a:buAutoNum type="arabicPeriod"/>
            </a:pPr>
            <a:r>
              <a:rPr lang="en-US">
                <a:latin typeface="Arial" pitchFamily="34" charset="0"/>
                <a:cs typeface="Arial" pitchFamily="34" charset="0"/>
              </a:rPr>
              <a:t> Demonstrate the bible is not just an English book but refers to their history as well.  It applies to them.</a:t>
            </a:r>
          </a:p>
          <a:p>
            <a:pPr marL="685800" lvl="1" indent="-228600" eaLnBrk="1" hangingPunct="1">
              <a:buFontTx/>
              <a:buAutoNum type="arabicPeriod"/>
            </a:pPr>
            <a:r>
              <a:rPr lang="en-US">
                <a:latin typeface="Arial" pitchFamily="34" charset="0"/>
                <a:cs typeface="Arial" pitchFamily="34" charset="0"/>
              </a:rPr>
              <a:t> Tie the two languages together.</a:t>
            </a:r>
          </a:p>
          <a:p>
            <a:pPr marL="685800" lvl="1" indent="-228600" eaLnBrk="1" hangingPunct="1">
              <a:buFontTx/>
              <a:buAutoNum type="arabicPeriod"/>
            </a:pPr>
            <a:r>
              <a:rPr lang="en-US">
                <a:latin typeface="Arial" pitchFamily="34" charset="0"/>
                <a:cs typeface="Arial" pitchFamily="34" charset="0"/>
              </a:rPr>
              <a:t> Give them a foundation of understanding and build their faith</a:t>
            </a:r>
          </a:p>
          <a:p>
            <a:pPr marL="685800" lvl="1" indent="-228600" eaLnBrk="1" hangingPunct="1">
              <a:buFontTx/>
              <a:buAutoNum type="arabicPeriod"/>
            </a:pPr>
            <a:r>
              <a:rPr lang="en-US">
                <a:latin typeface="Arial" pitchFamily="34" charset="0"/>
                <a:cs typeface="Arial" pitchFamily="34" charset="0"/>
              </a:rPr>
              <a:t> Build their faith in the Bible as God’s word</a:t>
            </a:r>
          </a:p>
          <a:p>
            <a:pPr marL="685800" lvl="1" indent="-228600" eaLnBrk="1" hangingPunct="1">
              <a:buFontTx/>
              <a:buAutoNum type="arabicPeriod"/>
            </a:pPr>
            <a:endParaRPr lang="en-US">
              <a:latin typeface="Arial" pitchFamily="34" charset="0"/>
              <a:cs typeface="Arial" pitchFamily="34" charset="0"/>
            </a:endParaRPr>
          </a:p>
          <a:p>
            <a:pPr marL="228600" indent="-228600" eaLnBrk="1" hangingPunct="1"/>
            <a:endParaRPr lang="en-US">
              <a:latin typeface="Arial" pitchFamily="34" charset="0"/>
              <a:cs typeface="Arial" pitchFamily="34" charset="0"/>
            </a:endParaRPr>
          </a:p>
          <a:p>
            <a:pPr marL="685800" lvl="1" indent="-228600" eaLnBrk="1" hangingPunct="1">
              <a:buFontTx/>
              <a:buChar char="•"/>
            </a:pPr>
            <a:r>
              <a:rPr lang="en-US">
                <a:latin typeface="Arial" pitchFamily="34" charset="0"/>
                <a:cs typeface="Arial" pitchFamily="34" charset="0"/>
              </a:rPr>
              <a:t>Ensure the Chinese people read the bible in their language and work with them on the English as appropriate</a:t>
            </a:r>
          </a:p>
          <a:p>
            <a:pPr marL="228600" indent="-228600" eaLnBrk="1" hangingPunct="1"/>
            <a:endParaRPr lang="en-US">
              <a:latin typeface="Arial" pitchFamily="34" charset="0"/>
              <a:cs typeface="Arial" pitchFamily="34" charset="0"/>
            </a:endParaRPr>
          </a:p>
          <a:p>
            <a:pPr marL="685800" lvl="1" indent="-228600" eaLnBrk="1" hangingPunct="1"/>
            <a:endParaRPr lang="en-US">
              <a:latin typeface="Arial" pitchFamily="34" charset="0"/>
              <a:cs typeface="Arial" pitchFamily="34" charset="0"/>
            </a:endParaRPr>
          </a:p>
          <a:p>
            <a:pPr marL="228600" indent="-228600" eaLnBrk="1" hangingPunct="1"/>
            <a:endParaRPr lang="en-US">
              <a:latin typeface="Arial" pitchFamily="34" charset="0"/>
              <a:cs typeface="Arial" pitchFamily="34" charset="0"/>
            </a:endParaRPr>
          </a:p>
          <a:p>
            <a:pPr marL="228600" indent="-228600" eaLnBrk="1" hangingPunct="1"/>
            <a:r>
              <a:rPr lang="en-US">
                <a:latin typeface="Arial" pitchFamily="34" charset="0"/>
                <a:cs typeface="Arial" pitchFamily="34" charset="0"/>
              </a:rPr>
              <a:t> </a:t>
            </a:r>
          </a:p>
        </p:txBody>
      </p:sp>
    </p:spTree>
    <p:extLst>
      <p:ext uri="{BB962C8B-B14F-4D97-AF65-F5344CB8AC3E}">
        <p14:creationId xmlns:p14="http://schemas.microsoft.com/office/powerpoint/2010/main" val="31963737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A035CC-5109-4B4E-A9E3-2AAC38A183AE}"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6899" name="Rectangle 2"/>
          <p:cNvSpPr>
            <a:spLocks noGrp="1" noRot="1" noChangeAspect="1" noChangeArrowheads="1" noTextEdit="1"/>
          </p:cNvSpPr>
          <p:nvPr>
            <p:ph type="sldImg"/>
          </p:nvPr>
        </p:nvSpPr>
        <p:spPr>
          <a:xfrm>
            <a:off x="1181100" y="696913"/>
            <a:ext cx="4648200" cy="3486150"/>
          </a:xfrm>
          <a:ln/>
        </p:spPr>
      </p:sp>
      <p:sp>
        <p:nvSpPr>
          <p:cNvPr id="336900"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Building blocks</a:t>
            </a:r>
          </a:p>
          <a:p>
            <a:pPr eaLnBrk="1" hangingPunct="1"/>
            <a:r>
              <a:rPr lang="en-US">
                <a:latin typeface="Arial" pitchFamily="34" charset="0"/>
                <a:cs typeface="Arial" pitchFamily="34" charset="0"/>
              </a:rPr>
              <a:t>Why did they choose these two words to mean this?</a:t>
            </a:r>
          </a:p>
          <a:p>
            <a:pPr eaLnBrk="1" hangingPunct="1"/>
            <a:r>
              <a:rPr lang="en-US">
                <a:latin typeface="Arial" pitchFamily="34" charset="0"/>
                <a:cs typeface="Arial" pitchFamily="34" charset="0"/>
              </a:rPr>
              <a:t>I’m going to give a guess, you’re free to give your own.  The older brother or the oldest is the spokes person.</a:t>
            </a:r>
          </a:p>
          <a:p>
            <a:pPr eaLnBrk="1" hangingPunct="1"/>
            <a:r>
              <a:rPr lang="en-US">
                <a:latin typeface="Arial" pitchFamily="34" charset="0"/>
                <a:cs typeface="Arial" pitchFamily="34" charset="0"/>
              </a:rPr>
              <a:t>A book was written by a Chinese man named C.H. Kang called “The Discovery of Genesis” (Concordia publishing.  Kang/Nelson)  </a:t>
            </a:r>
          </a:p>
          <a:p>
            <a:pPr eaLnBrk="1" hangingPunct="1"/>
            <a:endParaRPr lang="en-US">
              <a:latin typeface="Arial" pitchFamily="34" charset="0"/>
              <a:cs typeface="Arial" pitchFamily="34" charset="0"/>
            </a:endParaRPr>
          </a:p>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607998259"/>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9253C-4AF5-4698-B613-C4D910E37E6B}"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7923" name="Rectangle 2"/>
          <p:cNvSpPr>
            <a:spLocks noGrp="1" noRot="1" noChangeAspect="1" noChangeArrowheads="1" noTextEdit="1"/>
          </p:cNvSpPr>
          <p:nvPr>
            <p:ph type="sldImg"/>
          </p:nvPr>
        </p:nvSpPr>
        <p:spPr>
          <a:xfrm>
            <a:off x="1181100" y="696913"/>
            <a:ext cx="4648200" cy="3486150"/>
          </a:xfrm>
          <a:ln/>
        </p:spPr>
      </p:sp>
      <p:sp>
        <p:nvSpPr>
          <p:cNvPr id="337924"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Approx 1500 years after the flood</a:t>
            </a:r>
          </a:p>
        </p:txBody>
      </p:sp>
    </p:spTree>
    <p:extLst>
      <p:ext uri="{BB962C8B-B14F-4D97-AF65-F5344CB8AC3E}">
        <p14:creationId xmlns:p14="http://schemas.microsoft.com/office/powerpoint/2010/main" val="173744226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49F0BE-B5F0-4DDC-84DC-93AA24DF2AF8}"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8947" name="Rectangle 2"/>
          <p:cNvSpPr>
            <a:spLocks noGrp="1" noRot="1" noChangeAspect="1" noChangeArrowheads="1" noTextEdit="1"/>
          </p:cNvSpPr>
          <p:nvPr>
            <p:ph type="sldImg"/>
          </p:nvPr>
        </p:nvSpPr>
        <p:spPr>
          <a:xfrm>
            <a:off x="1219200" y="685800"/>
            <a:ext cx="4649788" cy="3486150"/>
          </a:xfrm>
          <a:ln/>
        </p:spPr>
      </p:sp>
      <p:sp>
        <p:nvSpPr>
          <p:cNvPr id="338948"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Chinese man who discovered a relationship between the Chinese language and the Bible stories.</a:t>
            </a:r>
          </a:p>
        </p:txBody>
      </p:sp>
    </p:spTree>
    <p:extLst>
      <p:ext uri="{BB962C8B-B14F-4D97-AF65-F5344CB8AC3E}">
        <p14:creationId xmlns:p14="http://schemas.microsoft.com/office/powerpoint/2010/main" val="2194974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D78F4-906A-4A34-8A60-AE708C8CA3D5}"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9971" name="Rectangle 2"/>
          <p:cNvSpPr>
            <a:spLocks noGrp="1" noRot="1" noChangeAspect="1" noChangeArrowheads="1" noTextEdit="1"/>
          </p:cNvSpPr>
          <p:nvPr>
            <p:ph type="sldImg"/>
          </p:nvPr>
        </p:nvSpPr>
        <p:spPr>
          <a:xfrm>
            <a:off x="1181100" y="698500"/>
            <a:ext cx="4648200" cy="3486150"/>
          </a:xfrm>
          <a:ln/>
        </p:spPr>
      </p:sp>
      <p:sp>
        <p:nvSpPr>
          <p:cNvPr id="339972" name="Rectangle 3"/>
          <p:cNvSpPr>
            <a:spLocks noGrp="1" noChangeArrowheads="1"/>
          </p:cNvSpPr>
          <p:nvPr>
            <p:ph type="body" idx="1"/>
          </p:nvPr>
        </p:nvSpPr>
        <p:spPr>
          <a:xfrm>
            <a:off x="934720" y="4416039"/>
            <a:ext cx="514096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Eight person boat = large ship</a:t>
            </a:r>
          </a:p>
        </p:txBody>
      </p:sp>
    </p:spTree>
    <p:extLst>
      <p:ext uri="{BB962C8B-B14F-4D97-AF65-F5344CB8AC3E}">
        <p14:creationId xmlns:p14="http://schemas.microsoft.com/office/powerpoint/2010/main" val="306255641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BD60BC-B10E-4371-AE6C-D3E922637DF9}"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40995" name="Rectangle 2"/>
          <p:cNvSpPr>
            <a:spLocks noGrp="1" noRot="1" noChangeAspect="1" noChangeArrowheads="1" noTextEdit="1"/>
          </p:cNvSpPr>
          <p:nvPr>
            <p:ph type="sldImg"/>
          </p:nvPr>
        </p:nvSpPr>
        <p:spPr>
          <a:xfrm>
            <a:off x="1181100" y="698500"/>
            <a:ext cx="4648200" cy="3486150"/>
          </a:xfrm>
          <a:ln/>
        </p:spPr>
      </p:sp>
      <p:sp>
        <p:nvSpPr>
          <p:cNvPr id="340996" name="Rectangle 3"/>
          <p:cNvSpPr>
            <a:spLocks noGrp="1" noChangeArrowheads="1"/>
          </p:cNvSpPr>
          <p:nvPr>
            <p:ph type="body" idx="1"/>
          </p:nvPr>
        </p:nvSpPr>
        <p:spPr>
          <a:xfrm>
            <a:off x="934720" y="4416039"/>
            <a:ext cx="514096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2,000 years before the bible was written the Chinese alphabet was written.</a:t>
            </a:r>
          </a:p>
          <a:p>
            <a:pPr eaLnBrk="1" hangingPunct="1"/>
            <a:r>
              <a:rPr lang="en-US">
                <a:latin typeface="Arial" pitchFamily="34" charset="0"/>
                <a:cs typeface="Arial" pitchFamily="34" charset="0"/>
              </a:rPr>
              <a:t>To prove this point we would examine the Chinese symbol for righteousness or not guilty.</a:t>
            </a:r>
          </a:p>
        </p:txBody>
      </p:sp>
    </p:spTree>
    <p:extLst>
      <p:ext uri="{BB962C8B-B14F-4D97-AF65-F5344CB8AC3E}">
        <p14:creationId xmlns:p14="http://schemas.microsoft.com/office/powerpoint/2010/main" val="128680559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100" i="1">
                <a:solidFill>
                  <a:schemeClr val="tx1"/>
                </a:solidFill>
                <a:latin typeface="Eras Medium ITC" pitchFamily="34" charset="0"/>
                <a:cs typeface="Arial" pitchFamily="34" charset="0"/>
              </a:defRPr>
            </a:lvl1pPr>
            <a:lvl2pPr marL="729057" indent="-280406" eaLnBrk="0" hangingPunct="0">
              <a:defRPr sz="3100" i="1">
                <a:solidFill>
                  <a:schemeClr val="tx1"/>
                </a:solidFill>
                <a:latin typeface="Eras Medium ITC" pitchFamily="34" charset="0"/>
                <a:cs typeface="Arial" pitchFamily="34" charset="0"/>
              </a:defRPr>
            </a:lvl2pPr>
            <a:lvl3pPr marL="1121626" indent="-224325" eaLnBrk="0" hangingPunct="0">
              <a:defRPr sz="3100" i="1">
                <a:solidFill>
                  <a:schemeClr val="tx1"/>
                </a:solidFill>
                <a:latin typeface="Eras Medium ITC" pitchFamily="34" charset="0"/>
                <a:cs typeface="Arial" pitchFamily="34" charset="0"/>
              </a:defRPr>
            </a:lvl3pPr>
            <a:lvl4pPr marL="1570276" indent="-224325" eaLnBrk="0" hangingPunct="0">
              <a:defRPr sz="3100" i="1">
                <a:solidFill>
                  <a:schemeClr val="tx1"/>
                </a:solidFill>
                <a:latin typeface="Eras Medium ITC" pitchFamily="34" charset="0"/>
                <a:cs typeface="Arial" pitchFamily="34" charset="0"/>
              </a:defRPr>
            </a:lvl4pPr>
            <a:lvl5pPr marL="2018927" indent="-224325" eaLnBrk="0" hangingPunct="0">
              <a:defRPr sz="3100" i="1">
                <a:solidFill>
                  <a:schemeClr val="tx1"/>
                </a:solidFill>
                <a:latin typeface="Eras Medium ITC" pitchFamily="34" charset="0"/>
                <a:cs typeface="Arial" pitchFamily="34" charset="0"/>
              </a:defRPr>
            </a:lvl5pPr>
            <a:lvl6pPr marL="2467577" indent="-224325" eaLnBrk="0" fontAlgn="base" hangingPunct="0">
              <a:spcBef>
                <a:spcPct val="0"/>
              </a:spcBef>
              <a:spcAft>
                <a:spcPct val="0"/>
              </a:spcAft>
              <a:defRPr sz="3100" i="1">
                <a:solidFill>
                  <a:schemeClr val="tx1"/>
                </a:solidFill>
                <a:latin typeface="Eras Medium ITC" pitchFamily="34" charset="0"/>
                <a:cs typeface="Arial" pitchFamily="34" charset="0"/>
              </a:defRPr>
            </a:lvl6pPr>
            <a:lvl7pPr marL="2916227" indent="-224325" eaLnBrk="0" fontAlgn="base" hangingPunct="0">
              <a:spcBef>
                <a:spcPct val="0"/>
              </a:spcBef>
              <a:spcAft>
                <a:spcPct val="0"/>
              </a:spcAft>
              <a:defRPr sz="3100" i="1">
                <a:solidFill>
                  <a:schemeClr val="tx1"/>
                </a:solidFill>
                <a:latin typeface="Eras Medium ITC" pitchFamily="34" charset="0"/>
                <a:cs typeface="Arial" pitchFamily="34" charset="0"/>
              </a:defRPr>
            </a:lvl7pPr>
            <a:lvl8pPr marL="3364878" indent="-224325" eaLnBrk="0" fontAlgn="base" hangingPunct="0">
              <a:spcBef>
                <a:spcPct val="0"/>
              </a:spcBef>
              <a:spcAft>
                <a:spcPct val="0"/>
              </a:spcAft>
              <a:defRPr sz="3100" i="1">
                <a:solidFill>
                  <a:schemeClr val="tx1"/>
                </a:solidFill>
                <a:latin typeface="Eras Medium ITC" pitchFamily="34" charset="0"/>
                <a:cs typeface="Arial" pitchFamily="34" charset="0"/>
              </a:defRPr>
            </a:lvl8pPr>
            <a:lvl9pPr marL="3813528" indent="-224325" eaLnBrk="0" fontAlgn="base" hangingPunct="0">
              <a:spcBef>
                <a:spcPct val="0"/>
              </a:spcBef>
              <a:spcAft>
                <a:spcPct val="0"/>
              </a:spcAft>
              <a:defRPr sz="31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F95408-4B2D-4AD9-9172-1A7BEFB9DEB8}"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13347" name="Rectangle 2"/>
          <p:cNvSpPr>
            <a:spLocks noGrp="1" noRot="1" noChangeAspect="1" noChangeArrowheads="1" noTextEdit="1"/>
          </p:cNvSpPr>
          <p:nvPr>
            <p:ph type="sldImg"/>
          </p:nvPr>
        </p:nvSpPr>
        <p:spPr>
          <a:xfrm>
            <a:off x="1143000" y="687388"/>
            <a:ext cx="4572000" cy="3429000"/>
          </a:xfrm>
          <a:ln/>
        </p:spPr>
      </p:sp>
      <p:sp>
        <p:nvSpPr>
          <p:cNvPr id="313348" name="Rectangle 3"/>
          <p:cNvSpPr>
            <a:spLocks noGrp="1" noChangeArrowheads="1"/>
          </p:cNvSpPr>
          <p:nvPr>
            <p:ph type="body" idx="1"/>
          </p:nvPr>
        </p:nvSpPr>
        <p:spPr>
          <a:xfrm>
            <a:off x="685800" y="4343646"/>
            <a:ext cx="5486400" cy="411406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This is where we see that God’s </a:t>
            </a:r>
            <a:r>
              <a:rPr lang="en-US" sz="1400" dirty="0" err="1">
                <a:latin typeface="Arial" pitchFamily="34" charset="0"/>
                <a:cs typeface="Arial" pitchFamily="34" charset="0"/>
              </a:rPr>
              <a:t>lovingkindness</a:t>
            </a:r>
            <a:r>
              <a:rPr lang="en-US" sz="1400" dirty="0">
                <a:latin typeface="Arial" pitchFamily="34" charset="0"/>
                <a:cs typeface="Arial" pitchFamily="34" charset="0"/>
              </a:rPr>
              <a:t> comes in to help man out from the penalty demanded by His justice.</a:t>
            </a:r>
          </a:p>
          <a:p>
            <a:pPr eaLnBrk="1" hangingPunct="1"/>
            <a:r>
              <a:rPr lang="en-US" sz="1400" dirty="0">
                <a:latin typeface="Arial" pitchFamily="34" charset="0"/>
                <a:cs typeface="Arial" pitchFamily="34" charset="0"/>
              </a:rPr>
              <a:t>All that blood in the OT is the mechanism that God uses to demonstrate His mercy. Far from being “blood-thirsty,” blood</a:t>
            </a:r>
            <a:r>
              <a:rPr lang="en-US" sz="1400" baseline="0" dirty="0">
                <a:latin typeface="Arial" pitchFamily="34" charset="0"/>
                <a:cs typeface="Arial" pitchFamily="34" charset="0"/>
              </a:rPr>
              <a:t> sacrifice shows the seriousness of sin that we deserve to die and forfeit our life. </a:t>
            </a:r>
            <a:endParaRPr lang="en-US" sz="1400" dirty="0">
              <a:latin typeface="Arial" pitchFamily="34" charset="0"/>
              <a:cs typeface="Arial" pitchFamily="34" charset="0"/>
            </a:endParaRPr>
          </a:p>
          <a:p>
            <a:pPr eaLnBrk="1" hangingPunct="1"/>
            <a:r>
              <a:rPr lang="en-US" sz="1400" dirty="0">
                <a:latin typeface="Arial" pitchFamily="34" charset="0"/>
                <a:cs typeface="Arial" pitchFamily="34" charset="0"/>
              </a:rPr>
              <a:t>This is why the Bible is a book that drips blood. This is what animal sacrifice was all about. It was God’s way to demonstrate His grace or mercy</a:t>
            </a:r>
          </a:p>
          <a:p>
            <a:pPr eaLnBrk="1" hangingPunct="1"/>
            <a:r>
              <a:rPr lang="en-US" sz="1400" b="1" dirty="0">
                <a:latin typeface="Arial" pitchFamily="34" charset="0"/>
                <a:cs typeface="Arial" pitchFamily="34" charset="0"/>
              </a:rPr>
              <a:t>&lt;TR&gt;Man’s redemption is all wrapped up in the idea of Atonement</a:t>
            </a:r>
          </a:p>
          <a:p>
            <a:pPr eaLnBrk="1" hangingPunct="1"/>
            <a:r>
              <a:rPr lang="en-US" sz="1400" dirty="0">
                <a:latin typeface="Arial" pitchFamily="34" charset="0"/>
                <a:cs typeface="Arial" pitchFamily="34" charset="0"/>
              </a:rPr>
              <a:t> </a:t>
            </a:r>
          </a:p>
        </p:txBody>
      </p:sp>
    </p:spTree>
    <p:extLst>
      <p:ext uri="{BB962C8B-B14F-4D97-AF65-F5344CB8AC3E}">
        <p14:creationId xmlns:p14="http://schemas.microsoft.com/office/powerpoint/2010/main" val="250993477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4100">
                <a:solidFill>
                  <a:schemeClr val="tx2"/>
                </a:solidFill>
                <a:latin typeface="Times New Roman" pitchFamily="18" charset="0"/>
              </a:defRPr>
            </a:lvl1pPr>
            <a:lvl2pPr marL="757066" indent="-291179" algn="ctr" eaLnBrk="0" hangingPunct="0">
              <a:defRPr sz="4100">
                <a:solidFill>
                  <a:schemeClr val="tx2"/>
                </a:solidFill>
                <a:latin typeface="Times New Roman" pitchFamily="18" charset="0"/>
              </a:defRPr>
            </a:lvl2pPr>
            <a:lvl3pPr marL="1164717" indent="-232943" algn="ctr" eaLnBrk="0" hangingPunct="0">
              <a:defRPr sz="4100">
                <a:solidFill>
                  <a:schemeClr val="tx2"/>
                </a:solidFill>
                <a:latin typeface="Times New Roman" pitchFamily="18" charset="0"/>
              </a:defRPr>
            </a:lvl3pPr>
            <a:lvl4pPr marL="1630604" indent="-232943" algn="ctr" eaLnBrk="0" hangingPunct="0">
              <a:defRPr sz="4100">
                <a:solidFill>
                  <a:schemeClr val="tx2"/>
                </a:solidFill>
                <a:latin typeface="Times New Roman" pitchFamily="18" charset="0"/>
              </a:defRPr>
            </a:lvl4pPr>
            <a:lvl5pPr marL="2096491" indent="-232943" algn="ctr" eaLnBrk="0" hangingPunct="0">
              <a:defRPr sz="4100">
                <a:solidFill>
                  <a:schemeClr val="tx2"/>
                </a:solidFill>
                <a:latin typeface="Times New Roman" pitchFamily="18" charset="0"/>
              </a:defRPr>
            </a:lvl5pPr>
            <a:lvl6pPr marL="2562377" indent="-232943" algn="ctr" eaLnBrk="0" fontAlgn="base" hangingPunct="0">
              <a:spcBef>
                <a:spcPct val="0"/>
              </a:spcBef>
              <a:spcAft>
                <a:spcPct val="0"/>
              </a:spcAft>
              <a:defRPr sz="4100">
                <a:solidFill>
                  <a:schemeClr val="tx2"/>
                </a:solidFill>
                <a:latin typeface="Times New Roman" pitchFamily="18" charset="0"/>
              </a:defRPr>
            </a:lvl6pPr>
            <a:lvl7pPr marL="3028264" indent="-232943" algn="ctr" eaLnBrk="0" fontAlgn="base" hangingPunct="0">
              <a:spcBef>
                <a:spcPct val="0"/>
              </a:spcBef>
              <a:spcAft>
                <a:spcPct val="0"/>
              </a:spcAft>
              <a:defRPr sz="4100">
                <a:solidFill>
                  <a:schemeClr val="tx2"/>
                </a:solidFill>
                <a:latin typeface="Times New Roman" pitchFamily="18" charset="0"/>
              </a:defRPr>
            </a:lvl7pPr>
            <a:lvl8pPr marL="3494151" indent="-232943" algn="ctr" eaLnBrk="0" fontAlgn="base" hangingPunct="0">
              <a:spcBef>
                <a:spcPct val="0"/>
              </a:spcBef>
              <a:spcAft>
                <a:spcPct val="0"/>
              </a:spcAft>
              <a:defRPr sz="4100">
                <a:solidFill>
                  <a:schemeClr val="tx2"/>
                </a:solidFill>
                <a:latin typeface="Times New Roman" pitchFamily="18" charset="0"/>
              </a:defRPr>
            </a:lvl8pPr>
            <a:lvl9pPr marL="3960038" indent="-232943" algn="ctr" eaLnBrk="0" fontAlgn="base" hangingPunct="0">
              <a:spcBef>
                <a:spcPct val="0"/>
              </a:spcBef>
              <a:spcAft>
                <a:spcPct val="0"/>
              </a:spcAft>
              <a:defRPr sz="4100">
                <a:solidFill>
                  <a:schemeClr val="tx2"/>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FA228B-072E-4DC0-82C3-2E5D8D9F1884}" type="slidenum">
              <a:rPr kumimoji="0" lang="en-US" sz="1200" b="0" i="0" u="none" strike="noStrike" kern="1200" cap="none" spc="0" normalizeH="0" baseline="0" noProof="0">
                <a:ln>
                  <a:noFill/>
                </a:ln>
                <a:solidFill>
                  <a:srgbClr val="1F497D"/>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1F497D"/>
              </a:solidFill>
              <a:effectLst/>
              <a:uLnTx/>
              <a:uFillTx/>
              <a:latin typeface="Times New Roman" pitchFamily="18" charset="0"/>
              <a:ea typeface="+mn-ea"/>
              <a:cs typeface="+mn-cs"/>
            </a:endParaRPr>
          </a:p>
        </p:txBody>
      </p:sp>
      <p:sp>
        <p:nvSpPr>
          <p:cNvPr id="104451" name="Rectangle 2"/>
          <p:cNvSpPr>
            <a:spLocks noGrp="1" noRot="1" noChangeAspect="1" noChangeArrowheads="1" noTextEdit="1"/>
          </p:cNvSpPr>
          <p:nvPr>
            <p:ph type="sldImg"/>
          </p:nvPr>
        </p:nvSpPr>
        <p:spPr>
          <a:xfrm>
            <a:off x="1181100" y="696913"/>
            <a:ext cx="4648200" cy="3486150"/>
          </a:xfrm>
          <a:ln/>
        </p:spPr>
      </p:sp>
      <p:sp>
        <p:nvSpPr>
          <p:cNvPr id="104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It is difficult to know when to do this slide.  It is powerful but must be used when they are ready for it.  It should typically brought in when talking about recompense and forgiveness through baptism.</a:t>
            </a:r>
          </a:p>
          <a:p>
            <a:r>
              <a:rPr lang="en-US"/>
              <a:t>Word righteous means to be not guilty. How does a sinner become not guilty.</a:t>
            </a:r>
          </a:p>
          <a:p>
            <a:r>
              <a:rPr lang="en-US"/>
              <a:t>Temple in Beijing great altar was used for animal sacrifice.</a:t>
            </a:r>
          </a:p>
          <a:p>
            <a:r>
              <a:rPr lang="en-US"/>
              <a:t>Go to me and sheep first. The sheep takes my place.</a:t>
            </a:r>
          </a:p>
          <a:p>
            <a:r>
              <a:rPr lang="en-US"/>
              <a:t>Me breaks down into me taking the knife and killing the sheep and as a result the sinner is pronounced.</a:t>
            </a:r>
          </a:p>
          <a:p>
            <a:endParaRPr lang="en-US"/>
          </a:p>
        </p:txBody>
      </p:sp>
    </p:spTree>
    <p:extLst>
      <p:ext uri="{BB962C8B-B14F-4D97-AF65-F5344CB8AC3E}">
        <p14:creationId xmlns:p14="http://schemas.microsoft.com/office/powerpoint/2010/main" val="4290879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Arial" pitchFamily="34" charset="0"/>
              </a:defRPr>
            </a:lvl1pPr>
            <a:lvl2pPr marL="742950" indent="-285750" eaLnBrk="0" hangingPunct="0">
              <a:defRPr sz="3200">
                <a:solidFill>
                  <a:schemeClr val="tx1"/>
                </a:solidFill>
                <a:latin typeface="Arial" pitchFamily="34" charset="0"/>
              </a:defRPr>
            </a:lvl2pPr>
            <a:lvl3pPr marL="1143000" indent="-228600" eaLnBrk="0" hangingPunct="0">
              <a:defRPr sz="3200">
                <a:solidFill>
                  <a:schemeClr val="tx1"/>
                </a:solidFill>
                <a:latin typeface="Arial" pitchFamily="34" charset="0"/>
              </a:defRPr>
            </a:lvl3pPr>
            <a:lvl4pPr marL="1600200" indent="-228600" eaLnBrk="0" hangingPunct="0">
              <a:defRPr sz="3200">
                <a:solidFill>
                  <a:schemeClr val="tx1"/>
                </a:solidFill>
                <a:latin typeface="Arial" pitchFamily="34" charset="0"/>
              </a:defRPr>
            </a:lvl4pPr>
            <a:lvl5pPr marL="2057400" indent="-228600" eaLnBrk="0" hangingPunct="0">
              <a:defRPr sz="3200">
                <a:solidFill>
                  <a:schemeClr val="tx1"/>
                </a:solidFill>
                <a:latin typeface="Arial" pitchFamily="34" charset="0"/>
              </a:defRPr>
            </a:lvl5pPr>
            <a:lvl6pPr marL="2514600" indent="-228600" algn="ctr" eaLnBrk="0" fontAlgn="base" hangingPunct="0">
              <a:spcBef>
                <a:spcPct val="0"/>
              </a:spcBef>
              <a:spcAft>
                <a:spcPct val="0"/>
              </a:spcAft>
              <a:defRPr sz="3200">
                <a:solidFill>
                  <a:schemeClr val="tx1"/>
                </a:solidFill>
                <a:latin typeface="Arial" pitchFamily="34" charset="0"/>
              </a:defRPr>
            </a:lvl6pPr>
            <a:lvl7pPr marL="2971800" indent="-228600" algn="ctr" eaLnBrk="0" fontAlgn="base" hangingPunct="0">
              <a:spcBef>
                <a:spcPct val="0"/>
              </a:spcBef>
              <a:spcAft>
                <a:spcPct val="0"/>
              </a:spcAft>
              <a:defRPr sz="3200">
                <a:solidFill>
                  <a:schemeClr val="tx1"/>
                </a:solidFill>
                <a:latin typeface="Arial" pitchFamily="34" charset="0"/>
              </a:defRPr>
            </a:lvl7pPr>
            <a:lvl8pPr marL="3429000" indent="-228600" algn="ctr" eaLnBrk="0" fontAlgn="base" hangingPunct="0">
              <a:spcBef>
                <a:spcPct val="0"/>
              </a:spcBef>
              <a:spcAft>
                <a:spcPct val="0"/>
              </a:spcAft>
              <a:defRPr sz="3200">
                <a:solidFill>
                  <a:schemeClr val="tx1"/>
                </a:solidFill>
                <a:latin typeface="Arial" pitchFamily="34" charset="0"/>
              </a:defRPr>
            </a:lvl8pPr>
            <a:lvl9pPr marL="3886200" indent="-228600" algn="ctr" eaLnBrk="0" fontAlgn="base" hangingPunct="0">
              <a:spcBef>
                <a:spcPct val="0"/>
              </a:spcBef>
              <a:spcAft>
                <a:spcPct val="0"/>
              </a:spcAft>
              <a:defRPr sz="32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B85588-948D-44CC-BB5F-683F6E7715F8}"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
        <p:nvSpPr>
          <p:cNvPr id="280579" name="Rectangle 2"/>
          <p:cNvSpPr>
            <a:spLocks noGrp="1" noRot="1" noChangeAspect="1" noChangeArrowheads="1" noTextEdit="1"/>
          </p:cNvSpPr>
          <p:nvPr>
            <p:ph type="sldImg"/>
          </p:nvPr>
        </p:nvSpPr>
        <p:spPr>
          <a:xfrm>
            <a:off x="1181100" y="696913"/>
            <a:ext cx="4648200" cy="3486150"/>
          </a:xfrm>
          <a:ln/>
        </p:spPr>
      </p:sp>
      <p:sp>
        <p:nvSpPr>
          <p:cNvPr id="280580" name="Rectangle 3"/>
          <p:cNvSpPr>
            <a:spLocks noGrp="1" noChangeArrowheads="1"/>
          </p:cNvSpPr>
          <p:nvPr>
            <p:ph type="body" idx="1"/>
          </p:nvPr>
        </p:nvSpPr>
        <p:spPr>
          <a:xfrm>
            <a:off x="934720" y="4416039"/>
            <a:ext cx="5140960" cy="418387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It is difficult to know when to do this slide.  It is powerful but must be used when they are ready for it.  It should typically brought in when talking about recompense and forgiveness through baptism.</a:t>
            </a:r>
          </a:p>
          <a:p>
            <a:pPr eaLnBrk="1" hangingPunct="1"/>
            <a:r>
              <a:rPr lang="en-US"/>
              <a:t>Word righteous means to be not guilty. How does a sinner become not guilty.</a:t>
            </a:r>
          </a:p>
          <a:p>
            <a:pPr eaLnBrk="1" hangingPunct="1"/>
            <a:r>
              <a:rPr lang="en-US"/>
              <a:t>Temple in Beijing great altar was used for animal sacrifice.</a:t>
            </a:r>
          </a:p>
          <a:p>
            <a:pPr eaLnBrk="1" hangingPunct="1"/>
            <a:r>
              <a:rPr lang="en-US"/>
              <a:t>Go to me and sheep first. The sheep takes my place.</a:t>
            </a:r>
          </a:p>
          <a:p>
            <a:pPr eaLnBrk="1" hangingPunct="1"/>
            <a:r>
              <a:rPr lang="en-US"/>
              <a:t>Me breaks down into me taking the knife and killing the sheep and as a result the sinner is pronounced.</a:t>
            </a:r>
          </a:p>
          <a:p>
            <a:pPr eaLnBrk="1" hangingPunct="1"/>
            <a:endParaRPr lang="en-US"/>
          </a:p>
        </p:txBody>
      </p:sp>
    </p:spTree>
    <p:extLst>
      <p:ext uri="{BB962C8B-B14F-4D97-AF65-F5344CB8AC3E}">
        <p14:creationId xmlns:p14="http://schemas.microsoft.com/office/powerpoint/2010/main" val="8540814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21</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41818038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22</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17210923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23</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14408942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753EAA51-0741-4419-91B7-CC571A1E178C}" type="slidenum">
              <a:rPr lang="en-US" sz="1200" i="0" smtClean="0">
                <a:latin typeface="Arial" pitchFamily="34" charset="0"/>
              </a:rPr>
              <a:pPr eaLnBrk="1" hangingPunct="1"/>
              <a:t>24</a:t>
            </a:fld>
            <a:endParaRPr lang="en-US" sz="1200" i="0">
              <a:latin typeface="Arial" pitchFamily="34" charset="0"/>
            </a:endParaRPr>
          </a:p>
        </p:txBody>
      </p:sp>
      <p:sp>
        <p:nvSpPr>
          <p:cNvPr id="278531" name="Rectangle 2"/>
          <p:cNvSpPr>
            <a:spLocks noGrp="1" noRot="1" noChangeAspect="1" noChangeArrowheads="1" noTextEdit="1"/>
          </p:cNvSpPr>
          <p:nvPr>
            <p:ph type="sldImg"/>
          </p:nvPr>
        </p:nvSpPr>
        <p:spPr>
          <a:xfrm>
            <a:off x="1181100" y="696913"/>
            <a:ext cx="4648200" cy="3486150"/>
          </a:xfrm>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54498233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400" i="1">
                <a:solidFill>
                  <a:schemeClr val="tx1"/>
                </a:solidFill>
                <a:latin typeface="Eras Medium ITC" pitchFamily="34" charset="0"/>
                <a:cs typeface="Arial" pitchFamily="34" charset="0"/>
              </a:defRPr>
            </a:lvl1pPr>
            <a:lvl2pPr marL="777943" indent="-299209" eaLnBrk="0" hangingPunct="0">
              <a:defRPr sz="3400" i="1">
                <a:solidFill>
                  <a:schemeClr val="tx1"/>
                </a:solidFill>
                <a:latin typeface="Eras Medium ITC" pitchFamily="34" charset="0"/>
                <a:cs typeface="Arial" pitchFamily="34" charset="0"/>
              </a:defRPr>
            </a:lvl2pPr>
            <a:lvl3pPr marL="1196835" indent="-239367" eaLnBrk="0" hangingPunct="0">
              <a:defRPr sz="3400" i="1">
                <a:solidFill>
                  <a:schemeClr val="tx1"/>
                </a:solidFill>
                <a:latin typeface="Eras Medium ITC" pitchFamily="34" charset="0"/>
                <a:cs typeface="Arial" pitchFamily="34" charset="0"/>
              </a:defRPr>
            </a:lvl3pPr>
            <a:lvl4pPr marL="1675569" indent="-239367" eaLnBrk="0" hangingPunct="0">
              <a:defRPr sz="3400" i="1">
                <a:solidFill>
                  <a:schemeClr val="tx1"/>
                </a:solidFill>
                <a:latin typeface="Eras Medium ITC" pitchFamily="34" charset="0"/>
                <a:cs typeface="Arial" pitchFamily="34" charset="0"/>
              </a:defRPr>
            </a:lvl4pPr>
            <a:lvl5pPr marL="2154304" indent="-239367" eaLnBrk="0" hangingPunct="0">
              <a:defRPr sz="3400" i="1">
                <a:solidFill>
                  <a:schemeClr val="tx1"/>
                </a:solidFill>
                <a:latin typeface="Eras Medium ITC" pitchFamily="34" charset="0"/>
                <a:cs typeface="Arial" pitchFamily="34" charset="0"/>
              </a:defRPr>
            </a:lvl5pPr>
            <a:lvl6pPr marL="2633038" indent="-239367" eaLnBrk="0" fontAlgn="base" hangingPunct="0">
              <a:spcBef>
                <a:spcPct val="0"/>
              </a:spcBef>
              <a:spcAft>
                <a:spcPct val="0"/>
              </a:spcAft>
              <a:defRPr sz="3400" i="1">
                <a:solidFill>
                  <a:schemeClr val="tx1"/>
                </a:solidFill>
                <a:latin typeface="Eras Medium ITC" pitchFamily="34" charset="0"/>
                <a:cs typeface="Arial" pitchFamily="34" charset="0"/>
              </a:defRPr>
            </a:lvl6pPr>
            <a:lvl7pPr marL="3111772" indent="-239367" eaLnBrk="0" fontAlgn="base" hangingPunct="0">
              <a:spcBef>
                <a:spcPct val="0"/>
              </a:spcBef>
              <a:spcAft>
                <a:spcPct val="0"/>
              </a:spcAft>
              <a:defRPr sz="3400" i="1">
                <a:solidFill>
                  <a:schemeClr val="tx1"/>
                </a:solidFill>
                <a:latin typeface="Eras Medium ITC" pitchFamily="34" charset="0"/>
                <a:cs typeface="Arial" pitchFamily="34" charset="0"/>
              </a:defRPr>
            </a:lvl7pPr>
            <a:lvl8pPr marL="3590506" indent="-239367" eaLnBrk="0" fontAlgn="base" hangingPunct="0">
              <a:spcBef>
                <a:spcPct val="0"/>
              </a:spcBef>
              <a:spcAft>
                <a:spcPct val="0"/>
              </a:spcAft>
              <a:defRPr sz="3400" i="1">
                <a:solidFill>
                  <a:schemeClr val="tx1"/>
                </a:solidFill>
                <a:latin typeface="Eras Medium ITC" pitchFamily="34" charset="0"/>
                <a:cs typeface="Arial" pitchFamily="34" charset="0"/>
              </a:defRPr>
            </a:lvl8pPr>
            <a:lvl9pPr marL="4069240" indent="-239367" eaLnBrk="0" fontAlgn="base" hangingPunct="0">
              <a:spcBef>
                <a:spcPct val="0"/>
              </a:spcBef>
              <a:spcAft>
                <a:spcPct val="0"/>
              </a:spcAft>
              <a:defRPr sz="34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2341-238A-4E65-9FB9-BA976A0288F0}" type="slidenum">
              <a:rPr kumimoji="0" lang="en-US" sz="1300" b="0" i="0" u="none" strike="noStrike" kern="1200" cap="none" spc="0" normalizeH="0" baseline="0" noProof="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3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87747" name="Rectangle 2"/>
          <p:cNvSpPr>
            <a:spLocks noGrp="1" noRot="1" noChangeAspect="1" noChangeArrowheads="1" noTextEdit="1"/>
          </p:cNvSpPr>
          <p:nvPr>
            <p:ph type="sldImg"/>
          </p:nvPr>
        </p:nvSpPr>
        <p:spPr>
          <a:xfrm>
            <a:off x="1257300" y="720725"/>
            <a:ext cx="4800600" cy="3600450"/>
          </a:xfrm>
          <a:ln/>
        </p:spPr>
      </p:sp>
      <p:sp>
        <p:nvSpPr>
          <p:cNvPr id="2125827" name="Rectangle 3"/>
          <p:cNvSpPr>
            <a:spLocks noGrp="1" noChangeArrowheads="1"/>
          </p:cNvSpPr>
          <p:nvPr>
            <p:ph type="body" idx="1"/>
          </p:nvPr>
        </p:nvSpPr>
        <p:spPr>
          <a:xfrm>
            <a:off x="731520" y="4560827"/>
            <a:ext cx="5852160" cy="4319771"/>
          </a:xfrm>
        </p:spPr>
        <p:txBody>
          <a:bodyPr/>
          <a:lstStyle/>
          <a:p>
            <a:pPr eaLnBrk="1" hangingPunct="1">
              <a:defRPr/>
            </a:pPr>
            <a:r>
              <a:rPr lang="en-US" sz="1500" dirty="0"/>
              <a:t>So, There is only one gospel and we have to get it right. If we miss the gospel it will not matter what we do religiously. (Matthew 7:22-23) Many will say to me on that day, 'Lord, Lord, did we not prophesy in your name, and in your name drive out demons and perform many miracles?' Then I will tell them plainly, 'I never knew you. Away from me, you evildoers!' </a:t>
            </a:r>
          </a:p>
          <a:p>
            <a:pPr eaLnBrk="1" hangingPunct="1">
              <a:defRPr/>
            </a:pPr>
            <a:r>
              <a:rPr lang="en-US" sz="1500" dirty="0"/>
              <a:t>How can we be sure that we get this right, for we must get this right!</a:t>
            </a:r>
          </a:p>
          <a:p>
            <a:pPr eaLnBrk="1" hangingPunct="1">
              <a:defRPr/>
            </a:pPr>
            <a:r>
              <a:rPr lang="en-US" sz="1500" b="1" dirty="0">
                <a:effectLst>
                  <a:outerShdw blurRad="38100" dist="38100" dir="2700000" algn="tl">
                    <a:srgbClr val="C0C0C0"/>
                  </a:outerShdw>
                </a:effectLst>
              </a:rPr>
              <a:t>&lt;TR&gt;The NT gives us a pointer or direction of where to begin to understand the theme of the Bible</a:t>
            </a:r>
          </a:p>
        </p:txBody>
      </p:sp>
    </p:spTree>
    <p:extLst>
      <p:ext uri="{BB962C8B-B14F-4D97-AF65-F5344CB8AC3E}">
        <p14:creationId xmlns:p14="http://schemas.microsoft.com/office/powerpoint/2010/main" val="24892115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90C79CE-D4BF-4C0E-88DE-C7C798D4DDC6}"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5763" name="Rectangle 2"/>
          <p:cNvSpPr>
            <a:spLocks noGrp="1" noRot="1" noChangeAspect="1" noChangeArrowheads="1" noTextEdit="1"/>
          </p:cNvSpPr>
          <p:nvPr>
            <p:ph type="sldImg"/>
          </p:nvPr>
        </p:nvSpPr>
        <p:spPr>
          <a:xfrm>
            <a:off x="1255713" y="717550"/>
            <a:ext cx="4803775" cy="3602038"/>
          </a:xfrm>
          <a:ln/>
        </p:spPr>
      </p:sp>
      <p:sp>
        <p:nvSpPr>
          <p:cNvPr id="245764" name="Rectangle 3"/>
          <p:cNvSpPr>
            <a:spLocks noGrp="1" noChangeArrowheads="1"/>
          </p:cNvSpPr>
          <p:nvPr>
            <p:ph type="body" idx="1"/>
          </p:nvPr>
        </p:nvSpPr>
        <p:spPr>
          <a:noFill/>
          <a:ln/>
        </p:spPr>
        <p:txBody>
          <a:bodyPr/>
          <a:lstStyle/>
          <a:p>
            <a:pPr eaLnBrk="1" hangingPunct="1"/>
            <a:r>
              <a:rPr lang="en-US" sz="1500" dirty="0"/>
              <a:t>The OT is supposed to teach us something. Something very important.</a:t>
            </a:r>
          </a:p>
          <a:p>
            <a:pPr eaLnBrk="1" hangingPunct="1"/>
            <a:r>
              <a:rPr lang="en-US" sz="1500" dirty="0"/>
              <a:t>What we learn from the OT is to “bring us to Christ” so that “we may be justified by faith”</a:t>
            </a:r>
          </a:p>
          <a:p>
            <a:pPr eaLnBrk="1" hangingPunct="1"/>
            <a:r>
              <a:rPr lang="en-US" sz="1500" b="1" dirty="0"/>
              <a:t>&lt;TR&gt; There are some fundamental things we need to look at and learn from the history in the OT</a:t>
            </a:r>
          </a:p>
        </p:txBody>
      </p:sp>
    </p:spTree>
    <p:extLst>
      <p:ext uri="{BB962C8B-B14F-4D97-AF65-F5344CB8AC3E}">
        <p14:creationId xmlns:p14="http://schemas.microsoft.com/office/powerpoint/2010/main" val="24863187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7E5D4C-DA00-44BF-BABB-47571E809398}"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6787" name="Rectangle 2"/>
          <p:cNvSpPr>
            <a:spLocks noGrp="1" noRot="1" noChangeAspect="1" noChangeArrowheads="1" noTextEdit="1"/>
          </p:cNvSpPr>
          <p:nvPr>
            <p:ph type="sldImg"/>
          </p:nvPr>
        </p:nvSpPr>
        <p:spPr>
          <a:xfrm>
            <a:off x="1255713" y="717550"/>
            <a:ext cx="4803775" cy="3602038"/>
          </a:xfrm>
          <a:ln/>
        </p:spPr>
      </p:sp>
      <p:sp>
        <p:nvSpPr>
          <p:cNvPr id="246788" name="Rectangle 3"/>
          <p:cNvSpPr>
            <a:spLocks noGrp="1" noChangeArrowheads="1"/>
          </p:cNvSpPr>
          <p:nvPr>
            <p:ph type="body" idx="1"/>
          </p:nvPr>
        </p:nvSpPr>
        <p:spPr>
          <a:noFill/>
          <a:ln/>
        </p:spPr>
        <p:txBody>
          <a:bodyPr/>
          <a:lstStyle/>
          <a:p>
            <a:pPr eaLnBrk="1" hangingPunct="1"/>
            <a:r>
              <a:rPr lang="en-US" sz="1500" dirty="0"/>
              <a:t>God purposed that He would have spirit beings that worshipped Him in heaven for eternity before He created man. He put us as spirits Inside these physical containers. Spirit Inside. We are here for this short life to show God that we choose to serve and love Him. That is our purpose and that is God’s purpose in creating us. Heaven is not prepared for just nice people, but people that have proven themselves to love God with all their heart, </a:t>
            </a:r>
            <a:r>
              <a:rPr lang="en-US" sz="1500" dirty="0" err="1"/>
              <a:t>sould</a:t>
            </a:r>
            <a:r>
              <a:rPr lang="en-US" sz="1500" dirty="0"/>
              <a:t>, and mind.</a:t>
            </a:r>
          </a:p>
          <a:p>
            <a:pPr eaLnBrk="1" hangingPunct="1"/>
            <a:r>
              <a:rPr lang="en-US" sz="1500" dirty="0"/>
              <a:t>Before God created man he had a plan for man’s redemption. </a:t>
            </a:r>
          </a:p>
          <a:p>
            <a:pPr eaLnBrk="1" hangingPunct="1"/>
            <a:r>
              <a:rPr lang="en-US" sz="1500" dirty="0"/>
              <a:t>Why?</a:t>
            </a:r>
          </a:p>
          <a:p>
            <a:pPr eaLnBrk="1" hangingPunct="1"/>
            <a:r>
              <a:rPr lang="en-US" sz="1500" dirty="0"/>
              <a:t>If God created man with a </a:t>
            </a:r>
            <a:r>
              <a:rPr lang="en-US" sz="1500" b="1" dirty="0"/>
              <a:t>free will </a:t>
            </a:r>
            <a:r>
              <a:rPr lang="en-US" sz="1500" dirty="0"/>
              <a:t>(the ability to choose to either sin or not sin) doesn’t it make sense that he would make provision in case man sinned? Free will demands it.</a:t>
            </a:r>
          </a:p>
          <a:p>
            <a:pPr eaLnBrk="1" hangingPunct="1"/>
            <a:r>
              <a:rPr lang="en-US" sz="1500" dirty="0"/>
              <a:t>That is why He had a plan of redemption planned before He ever created man.</a:t>
            </a:r>
          </a:p>
          <a:p>
            <a:pPr eaLnBrk="1" hangingPunct="1"/>
            <a:r>
              <a:rPr lang="en-US" sz="1500" b="1" dirty="0"/>
              <a:t>&lt;TR&gt; Now I would like to introduce you to the most important fact in the Bible.&gt;</a:t>
            </a:r>
          </a:p>
        </p:txBody>
      </p:sp>
    </p:spTree>
    <p:extLst>
      <p:ext uri="{BB962C8B-B14F-4D97-AF65-F5344CB8AC3E}">
        <p14:creationId xmlns:p14="http://schemas.microsoft.com/office/powerpoint/2010/main" val="37125919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2B831D69-5404-4F7F-B12C-59F2EB1717A4}" type="slidenum">
              <a:rPr lang="en-US" sz="1200" i="0" smtClean="0">
                <a:solidFill>
                  <a:srgbClr val="000000"/>
                </a:solidFill>
                <a:latin typeface="Arial" pitchFamily="34" charset="0"/>
              </a:rPr>
              <a:pPr eaLnBrk="1" hangingPunct="1"/>
              <a:t>28</a:t>
            </a:fld>
            <a:endParaRPr lang="en-US" sz="1200" i="0">
              <a:solidFill>
                <a:srgbClr val="000000"/>
              </a:solidFill>
              <a:latin typeface="Arial" pitchFamily="34" charset="0"/>
            </a:endParaRPr>
          </a:p>
        </p:txBody>
      </p:sp>
      <p:sp>
        <p:nvSpPr>
          <p:cNvPr id="290819" name="Rectangle 2"/>
          <p:cNvSpPr>
            <a:spLocks noGrp="1" noRot="1" noChangeAspect="1" noChangeArrowheads="1" noTextEdit="1"/>
          </p:cNvSpPr>
          <p:nvPr>
            <p:ph type="sldImg"/>
          </p:nvPr>
        </p:nvSpPr>
        <p:spPr>
          <a:xfrm>
            <a:off x="1181100" y="696913"/>
            <a:ext cx="4648200" cy="3486150"/>
          </a:xfrm>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Is God just a god of love – hearts and flowers. Some look at the NT and only see a god of love, mercy and forgiveness….</a:t>
            </a:r>
          </a:p>
          <a:p>
            <a:pPr eaLnBrk="1" hangingPunct="1"/>
            <a:r>
              <a:rPr lang="en-US" sz="1400">
                <a:latin typeface="Arial" pitchFamily="34" charset="0"/>
                <a:cs typeface="Arial" pitchFamily="34" charset="0"/>
              </a:rPr>
              <a:t>But th OT God is this Darth Vader character – a God of wrath, punishement and vengence.</a:t>
            </a:r>
          </a:p>
          <a:p>
            <a:pPr eaLnBrk="1" hangingPunct="1"/>
            <a:r>
              <a:rPr lang="en-US" sz="1400">
                <a:latin typeface="Arial" pitchFamily="34" charset="0"/>
                <a:cs typeface="Arial" pitchFamily="34" charset="0"/>
              </a:rPr>
              <a:t>Is that really the case? No. The God of the OT and the God of the NT are one and the same.</a:t>
            </a:r>
          </a:p>
          <a:p>
            <a:pPr eaLnBrk="1" hangingPunct="1"/>
            <a:r>
              <a:rPr lang="en-US" sz="1400">
                <a:latin typeface="Arial" pitchFamily="34" charset="0"/>
                <a:cs typeface="Arial" pitchFamily="34" charset="0"/>
              </a:rPr>
              <a:t>We might get the perception that the God of the OT was more of a disciplinarian but remember this was a period for learning.</a:t>
            </a:r>
          </a:p>
          <a:p>
            <a:pPr eaLnBrk="1" hangingPunct="1"/>
            <a:r>
              <a:rPr lang="en-US" sz="1400">
                <a:latin typeface="Arial" pitchFamily="34" charset="0"/>
                <a:cs typeface="Arial" pitchFamily="34" charset="0"/>
              </a:rPr>
              <a:t>When my kids were little they were punished a lot more than they are now that they are all grown up. </a:t>
            </a:r>
          </a:p>
          <a:p>
            <a:pPr eaLnBrk="1" hangingPunct="1"/>
            <a:r>
              <a:rPr lang="en-US" sz="1400" b="1">
                <a:latin typeface="Arial" pitchFamily="34" charset="0"/>
                <a:cs typeface="Arial" pitchFamily="34" charset="0"/>
              </a:rPr>
              <a:t>&lt;TR&gt; We need to recognize the one chief characteristic of God that more than anything else defines His relationship with man</a:t>
            </a:r>
          </a:p>
        </p:txBody>
      </p:sp>
    </p:spTree>
    <p:extLst>
      <p:ext uri="{BB962C8B-B14F-4D97-AF65-F5344CB8AC3E}">
        <p14:creationId xmlns:p14="http://schemas.microsoft.com/office/powerpoint/2010/main" val="29492427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406CB4-8754-4A91-ADCA-0315165FB5C2}" type="slidenum">
              <a:rPr kumimoji="0" lang="en-US" sz="13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3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134018" name="Rectangle 2"/>
          <p:cNvSpPr>
            <a:spLocks noGrp="1" noRot="1" noChangeAspect="1" noChangeArrowheads="1" noTextEdit="1"/>
          </p:cNvSpPr>
          <p:nvPr>
            <p:ph type="sldImg"/>
          </p:nvPr>
        </p:nvSpPr>
        <p:spPr>
          <a:xfrm>
            <a:off x="1255713" y="717550"/>
            <a:ext cx="4803775" cy="3602038"/>
          </a:xfrm>
          <a:ln/>
        </p:spPr>
      </p:sp>
      <p:sp>
        <p:nvSpPr>
          <p:cNvPr id="2134019" name="Rectangle 3"/>
          <p:cNvSpPr>
            <a:spLocks noGrp="1" noChangeArrowheads="1"/>
          </p:cNvSpPr>
          <p:nvPr>
            <p:ph type="body" idx="1"/>
          </p:nvPr>
        </p:nvSpPr>
        <p:spPr/>
        <p:txBody>
          <a:bodyPr/>
          <a:lstStyle/>
          <a:p>
            <a:r>
              <a:rPr lang="en-US" dirty="0"/>
              <a:t>This is it. God is holy. God is a </a:t>
            </a:r>
            <a:r>
              <a:rPr lang="en-US" dirty="0" err="1"/>
              <a:t>Gof</a:t>
            </a:r>
            <a:r>
              <a:rPr lang="en-US" dirty="0"/>
              <a:t> of love and justice. No evil exists within God. All of the interaction that we have with and from God is determined by this fact.</a:t>
            </a:r>
          </a:p>
          <a:p>
            <a:r>
              <a:rPr lang="en-US" dirty="0"/>
              <a:t>We could spend all of out time just examining the various facets of God’s holiness. </a:t>
            </a:r>
          </a:p>
          <a:p>
            <a:r>
              <a:rPr lang="en-US" b="1" dirty="0"/>
              <a:t>&lt;TR&gt; But we must grasp the importance of this fact and what it means to us&gt;</a:t>
            </a:r>
          </a:p>
        </p:txBody>
      </p:sp>
    </p:spTree>
    <p:extLst>
      <p:ext uri="{BB962C8B-B14F-4D97-AF65-F5344CB8AC3E}">
        <p14:creationId xmlns:p14="http://schemas.microsoft.com/office/powerpoint/2010/main" val="27524735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It is an honor to present to you today this material I am calling The Big Picture of the Bible. I would contend that theologians have made the Bible so complicated and so distorted its overall message that is has become off putting to most of us. So today we will try to see the forest through the trees.</a:t>
            </a:r>
          </a:p>
          <a:p>
            <a:r>
              <a:rPr lang="en-US" dirty="0"/>
              <a:t>My goal is that when we finish today not only will the Bible make more sense to you but that you will have a greater appreciation for what Christ has done for us.</a:t>
            </a:r>
          </a:p>
          <a:p>
            <a:r>
              <a:rPr lang="en-US" dirty="0"/>
              <a:t>And that this will create a passion and love that will do no less than change our lives.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96879804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9DC0FD-D44F-4F2F-8814-FDCA8C05978F}"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94915" name="Rectangle 2"/>
          <p:cNvSpPr>
            <a:spLocks noGrp="1" noRot="1" noChangeAspect="1" noChangeArrowheads="1" noTextEdit="1"/>
          </p:cNvSpPr>
          <p:nvPr>
            <p:ph type="sldImg"/>
          </p:nvPr>
        </p:nvSpPr>
        <p:spPr>
          <a:xfrm>
            <a:off x="1181100" y="696913"/>
            <a:ext cx="4648200" cy="3486150"/>
          </a:xfrm>
          <a:ln/>
        </p:spPr>
      </p:sp>
      <p:sp>
        <p:nvSpPr>
          <p:cNvPr id="294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There is no hint of evil in His existence</a:t>
            </a:r>
          </a:p>
          <a:p>
            <a:pPr eaLnBrk="1" hangingPunct="1"/>
            <a:r>
              <a:rPr lang="en-US" sz="1400">
                <a:latin typeface="Arial" pitchFamily="34" charset="0"/>
                <a:cs typeface="Arial" pitchFamily="34" charset="0"/>
              </a:rPr>
              <a:t>Suppose I was Omnipresent, Omnipotent, and Omniscient.</a:t>
            </a:r>
          </a:p>
          <a:p>
            <a:pPr eaLnBrk="1" hangingPunct="1"/>
            <a:r>
              <a:rPr lang="en-US" sz="1400">
                <a:latin typeface="Arial" pitchFamily="34" charset="0"/>
                <a:cs typeface="Arial" pitchFamily="34" charset="0"/>
              </a:rPr>
              <a:t>Would you love me? What if I was evil like Darth Vader?</a:t>
            </a:r>
          </a:p>
          <a:p>
            <a:pPr eaLnBrk="1" hangingPunct="1"/>
            <a:r>
              <a:rPr lang="en-US" sz="1400">
                <a:latin typeface="Arial" pitchFamily="34" charset="0"/>
                <a:cs typeface="Arial" pitchFamily="34" charset="0"/>
              </a:rPr>
              <a:t>It is precisely because of God’s holiness that we love Him, worship Him, and esteem Him worthy of our praise and devotion – yes, worthy of our very lives.</a:t>
            </a:r>
          </a:p>
          <a:p>
            <a:pPr eaLnBrk="1" hangingPunct="1"/>
            <a:r>
              <a:rPr lang="en-US" sz="1400" b="1">
                <a:latin typeface="Arial" pitchFamily="34" charset="0"/>
                <a:cs typeface="Arial" pitchFamily="34" charset="0"/>
              </a:rPr>
              <a:t>&lt;TR&gt; God’s holiness is manifest to man chiefly in two ways Ps 33:4-5 tells us</a:t>
            </a:r>
          </a:p>
          <a:p>
            <a:pPr eaLnBrk="1" hangingPunct="1"/>
            <a:endParaRPr lang="en-US" sz="1400" b="1">
              <a:latin typeface="Arial" pitchFamily="34" charset="0"/>
              <a:cs typeface="Arial" pitchFamily="34" charset="0"/>
            </a:endParaRPr>
          </a:p>
        </p:txBody>
      </p:sp>
    </p:spTree>
    <p:extLst>
      <p:ext uri="{BB962C8B-B14F-4D97-AF65-F5344CB8AC3E}">
        <p14:creationId xmlns:p14="http://schemas.microsoft.com/office/powerpoint/2010/main" val="38648997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4604D4-02BF-4C0A-B1D4-215E2DC9FE34}"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93891" name="Rectangle 2"/>
          <p:cNvSpPr>
            <a:spLocks noGrp="1" noRot="1" noChangeAspect="1" noChangeArrowheads="1" noTextEdit="1"/>
          </p:cNvSpPr>
          <p:nvPr>
            <p:ph type="sldImg"/>
          </p:nvPr>
        </p:nvSpPr>
        <p:spPr>
          <a:xfrm>
            <a:off x="1181100" y="696913"/>
            <a:ext cx="4648200" cy="3486150"/>
          </a:xfrm>
          <a:ln/>
        </p:spPr>
      </p:sp>
      <p:sp>
        <p:nvSpPr>
          <p:cNvPr id="293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God can only act in a just way. He will do nothing wrong, ugly, or evil. His ways will always be fair and just.</a:t>
            </a:r>
          </a:p>
          <a:p>
            <a:pPr eaLnBrk="1" hangingPunct="1"/>
            <a:r>
              <a:rPr lang="en-US" sz="1400">
                <a:latin typeface="Arial" pitchFamily="34" charset="0"/>
                <a:cs typeface="Arial" pitchFamily="34" charset="0"/>
              </a:rPr>
              <a:t>&lt;Psalms 5 puts it this way&gt;</a:t>
            </a:r>
          </a:p>
        </p:txBody>
      </p:sp>
    </p:spTree>
    <p:extLst>
      <p:ext uri="{BB962C8B-B14F-4D97-AF65-F5344CB8AC3E}">
        <p14:creationId xmlns:p14="http://schemas.microsoft.com/office/powerpoint/2010/main" val="28949893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5DD9557-52BF-4A7F-8F35-D606FADB13EB}"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2931" name="Rectangle 2"/>
          <p:cNvSpPr>
            <a:spLocks noGrp="1" noRot="1" noChangeAspect="1" noChangeArrowheads="1" noTextEdit="1"/>
          </p:cNvSpPr>
          <p:nvPr>
            <p:ph type="sldImg"/>
          </p:nvPr>
        </p:nvSpPr>
        <p:spPr>
          <a:xfrm>
            <a:off x="1255713" y="717550"/>
            <a:ext cx="4803775" cy="3602038"/>
          </a:xfrm>
          <a:ln/>
        </p:spPr>
      </p:sp>
      <p:sp>
        <p:nvSpPr>
          <p:cNvPr id="252932" name="Rectangle 3"/>
          <p:cNvSpPr>
            <a:spLocks noGrp="1" noChangeArrowheads="1"/>
          </p:cNvSpPr>
          <p:nvPr>
            <p:ph type="body" idx="1"/>
          </p:nvPr>
        </p:nvSpPr>
        <p:spPr>
          <a:noFill/>
          <a:ln/>
        </p:spPr>
        <p:txBody>
          <a:bodyPr/>
          <a:lstStyle/>
          <a:p>
            <a:pPr eaLnBrk="1" hangingPunct="1"/>
            <a:r>
              <a:rPr lang="en-US" sz="1500" dirty="0"/>
              <a:t>1 So we do see a God of Justice – what Punishments or edicts He pronounces must be executed</a:t>
            </a:r>
          </a:p>
          <a:p>
            <a:pPr eaLnBrk="1" hangingPunct="1"/>
            <a:r>
              <a:rPr lang="en-US" sz="1500" dirty="0"/>
              <a:t>2 But we also see a God that dearly loves His creation even to the point that – as we will see – He even wants to make provision to help man out of predicaments caused by His justice</a:t>
            </a:r>
          </a:p>
          <a:p>
            <a:pPr eaLnBrk="1" hangingPunct="1"/>
            <a:r>
              <a:rPr lang="en-US" sz="1500" b="1" dirty="0"/>
              <a:t>&lt;TR&gt; The holiness of God not only sets Him apart but creates a demand and expectation on His relationship with man&gt;</a:t>
            </a:r>
          </a:p>
        </p:txBody>
      </p:sp>
    </p:spTree>
    <p:extLst>
      <p:ext uri="{BB962C8B-B14F-4D97-AF65-F5344CB8AC3E}">
        <p14:creationId xmlns:p14="http://schemas.microsoft.com/office/powerpoint/2010/main" val="33149106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5387548-0718-43DD-AF5F-F10CE6409A86}"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3955" name="Rectangle 2"/>
          <p:cNvSpPr>
            <a:spLocks noGrp="1" noRot="1" noChangeAspect="1" noChangeArrowheads="1" noTextEdit="1"/>
          </p:cNvSpPr>
          <p:nvPr>
            <p:ph type="sldImg"/>
          </p:nvPr>
        </p:nvSpPr>
        <p:spPr>
          <a:xfrm>
            <a:off x="1255713" y="717550"/>
            <a:ext cx="4803775" cy="3602038"/>
          </a:xfrm>
          <a:ln/>
        </p:spPr>
      </p:sp>
      <p:sp>
        <p:nvSpPr>
          <p:cNvPr id="253956" name="Rectangle 3"/>
          <p:cNvSpPr>
            <a:spLocks noGrp="1" noChangeArrowheads="1"/>
          </p:cNvSpPr>
          <p:nvPr>
            <p:ph type="body" idx="1"/>
          </p:nvPr>
        </p:nvSpPr>
        <p:spPr>
          <a:noFill/>
          <a:ln/>
        </p:spPr>
        <p:txBody>
          <a:bodyPr/>
          <a:lstStyle/>
          <a:p>
            <a:pPr eaLnBrk="1" hangingPunct="1"/>
            <a:endParaRPr lang="en-US" sz="1500" dirty="0"/>
          </a:p>
          <a:p>
            <a:pPr eaLnBrk="1" hangingPunct="1"/>
            <a:r>
              <a:rPr lang="en-US" sz="1500" dirty="0"/>
              <a:t>This is the idea of </a:t>
            </a:r>
            <a:r>
              <a:rPr lang="en-US" sz="1500" b="1" dirty="0"/>
              <a:t>SANCTIFICATION</a:t>
            </a:r>
            <a:r>
              <a:rPr lang="en-US" sz="1500" dirty="0"/>
              <a:t> – to make holy or set apart before God. Usually connected with having our sins cleansed because we cannot be holy and presentable to God if we have sin present in our lives.</a:t>
            </a:r>
          </a:p>
          <a:p>
            <a:pPr eaLnBrk="1" hangingPunct="1"/>
            <a:r>
              <a:rPr lang="en-US" sz="1500" b="1" dirty="0"/>
              <a:t>&lt;TR&gt; God expects man, that is made in His image, to be Holy as He is holy.&gt;</a:t>
            </a:r>
          </a:p>
        </p:txBody>
      </p:sp>
    </p:spTree>
    <p:extLst>
      <p:ext uri="{BB962C8B-B14F-4D97-AF65-F5344CB8AC3E}">
        <p14:creationId xmlns:p14="http://schemas.microsoft.com/office/powerpoint/2010/main" val="18111896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F1FF1F-74C8-47A1-8A94-5D5EB23D8C16}" type="slidenum">
              <a:rPr kumimoji="0" lang="en-US" sz="13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300" b="0" i="0" u="none" strike="noStrike" kern="1200" cap="none" spc="0" normalizeH="0" baseline="0" noProof="0">
              <a:ln>
                <a:noFill/>
              </a:ln>
              <a:solidFill>
                <a:srgbClr val="000000"/>
              </a:solidFill>
              <a:effectLst/>
              <a:uLnTx/>
              <a:uFillTx/>
              <a:latin typeface="Arial" charset="0"/>
              <a:ea typeface="+mn-ea"/>
              <a:cs typeface="+mn-cs"/>
            </a:endParaRPr>
          </a:p>
        </p:txBody>
      </p:sp>
      <p:sp>
        <p:nvSpPr>
          <p:cNvPr id="2146306" name="Rectangle 2"/>
          <p:cNvSpPr>
            <a:spLocks noGrp="1" noRot="1" noChangeAspect="1" noChangeArrowheads="1" noTextEdit="1"/>
          </p:cNvSpPr>
          <p:nvPr>
            <p:ph type="sldImg"/>
          </p:nvPr>
        </p:nvSpPr>
        <p:spPr>
          <a:xfrm>
            <a:off x="1255713" y="717550"/>
            <a:ext cx="4803775" cy="3602038"/>
          </a:xfrm>
          <a:ln/>
        </p:spPr>
      </p:sp>
      <p:sp>
        <p:nvSpPr>
          <p:cNvPr id="2146307" name="Rectangle 3"/>
          <p:cNvSpPr>
            <a:spLocks noGrp="1" noChangeArrowheads="1"/>
          </p:cNvSpPr>
          <p:nvPr>
            <p:ph type="body" idx="1"/>
          </p:nvPr>
        </p:nvSpPr>
        <p:spPr/>
        <p:txBody>
          <a:bodyPr/>
          <a:lstStyle/>
          <a:p>
            <a:r>
              <a:rPr lang="en-US" sz="1500" dirty="0"/>
              <a:t>When man can exhibit the characteristic of holiness God has a desired union and relationship with man that is called spiritual fellowship.</a:t>
            </a:r>
          </a:p>
          <a:p>
            <a:r>
              <a:rPr lang="en-US" sz="1500" dirty="0"/>
              <a:t>We are really spirit beings that inhabit these earthly physical bodies. The earthly bodies are temporary and mortal. Our spirit bodies will soon leave these bodies and inhabit the true reality that God has prepared for eternity. This world is the Matrix.</a:t>
            </a:r>
          </a:p>
          <a:p>
            <a:r>
              <a:rPr lang="en-US" sz="1500" b="0" dirty="0"/>
              <a:t>This is why we try to train our kids to want to be holy.</a:t>
            </a:r>
          </a:p>
          <a:p>
            <a:r>
              <a:rPr lang="en-US" sz="1500" b="1" dirty="0"/>
              <a:t>&lt;TR&gt; This relationship is only possible if man can be found in a state of holiness because this is the only realm of existence with God…but alas this is the problem of man&gt;</a:t>
            </a:r>
          </a:p>
        </p:txBody>
      </p:sp>
    </p:spTree>
    <p:extLst>
      <p:ext uri="{BB962C8B-B14F-4D97-AF65-F5344CB8AC3E}">
        <p14:creationId xmlns:p14="http://schemas.microsoft.com/office/powerpoint/2010/main" val="3153859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6F2A61E-A0B6-4D17-A412-CF4F6A2F69BC}"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0035" name="Rectangle 2"/>
          <p:cNvSpPr>
            <a:spLocks noGrp="1" noRot="1" noChangeAspect="1" noChangeArrowheads="1" noTextEdit="1"/>
          </p:cNvSpPr>
          <p:nvPr>
            <p:ph type="sldImg"/>
          </p:nvPr>
        </p:nvSpPr>
        <p:spPr>
          <a:xfrm>
            <a:off x="1181100" y="696913"/>
            <a:ext cx="4648200" cy="3486150"/>
          </a:xfrm>
          <a:ln/>
        </p:spPr>
      </p:sp>
      <p:sp>
        <p:nvSpPr>
          <p:cNvPr id="300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Here is the real problem of sin…because God is holy He cannot even look upon sin – regardless of the number or size!</a:t>
            </a:r>
          </a:p>
          <a:p>
            <a:pPr eaLnBrk="1" hangingPunct="1"/>
            <a:endParaRPr lang="en-US" sz="1400" b="1" dirty="0">
              <a:latin typeface="Arial" pitchFamily="34" charset="0"/>
              <a:cs typeface="Arial" pitchFamily="34" charset="0"/>
            </a:endParaRPr>
          </a:p>
          <a:p>
            <a:pPr eaLnBrk="1" hangingPunct="1"/>
            <a:r>
              <a:rPr lang="en-US" sz="1400" b="1" dirty="0">
                <a:latin typeface="Arial" pitchFamily="34" charset="0"/>
                <a:cs typeface="Arial" pitchFamily="34" charset="0"/>
              </a:rPr>
              <a:t>&lt;TR&gt; To put it even more bluntly….</a:t>
            </a:r>
          </a:p>
        </p:txBody>
      </p:sp>
    </p:spTree>
    <p:extLst>
      <p:ext uri="{BB962C8B-B14F-4D97-AF65-F5344CB8AC3E}">
        <p14:creationId xmlns:p14="http://schemas.microsoft.com/office/powerpoint/2010/main" val="23202867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6F2A61E-A0B6-4D17-A412-CF4F6A2F69BC}"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0035" name="Rectangle 2"/>
          <p:cNvSpPr>
            <a:spLocks noGrp="1" noRot="1" noChangeAspect="1" noChangeArrowheads="1" noTextEdit="1"/>
          </p:cNvSpPr>
          <p:nvPr>
            <p:ph type="sldImg"/>
          </p:nvPr>
        </p:nvSpPr>
        <p:spPr>
          <a:xfrm>
            <a:off x="1181100" y="696913"/>
            <a:ext cx="4648200" cy="3486150"/>
          </a:xfrm>
          <a:ln/>
        </p:spPr>
      </p:sp>
      <p:sp>
        <p:nvSpPr>
          <p:cNvPr id="300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Here is the real problem of sin…it separates us from God</a:t>
            </a:r>
          </a:p>
          <a:p>
            <a:pPr eaLnBrk="1" hangingPunct="1"/>
            <a:endParaRPr lang="en-US" sz="1400" b="1" dirty="0">
              <a:latin typeface="Arial" pitchFamily="34" charset="0"/>
              <a:cs typeface="Arial" pitchFamily="34" charset="0"/>
            </a:endParaRPr>
          </a:p>
          <a:p>
            <a:pPr eaLnBrk="1" hangingPunct="1"/>
            <a:r>
              <a:rPr lang="en-US" sz="1400" b="1" dirty="0">
                <a:latin typeface="Arial" pitchFamily="34" charset="0"/>
                <a:cs typeface="Arial" pitchFamily="34" charset="0"/>
              </a:rPr>
              <a:t>&lt;TR&gt; This situation is described in the worst possible terms</a:t>
            </a:r>
          </a:p>
        </p:txBody>
      </p:sp>
    </p:spTree>
    <p:extLst>
      <p:ext uri="{BB962C8B-B14F-4D97-AF65-F5344CB8AC3E}">
        <p14:creationId xmlns:p14="http://schemas.microsoft.com/office/powerpoint/2010/main" val="2861584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anose="020B0602030504020804" pitchFamily="34" charset="0"/>
                <a:cs typeface="Arial" panose="020B0604020202020204" pitchFamily="34" charset="0"/>
              </a:defRPr>
            </a:lvl1pPr>
            <a:lvl2pPr marL="742950" indent="-285750" eaLnBrk="0" hangingPunct="0">
              <a:defRPr sz="3200" i="1">
                <a:solidFill>
                  <a:schemeClr val="tx1"/>
                </a:solidFill>
                <a:latin typeface="Eras Medium ITC" panose="020B0602030504020804" pitchFamily="34" charset="0"/>
                <a:cs typeface="Arial" panose="020B0604020202020204" pitchFamily="34" charset="0"/>
              </a:defRPr>
            </a:lvl2pPr>
            <a:lvl3pPr marL="1143000" indent="-228600" eaLnBrk="0" hangingPunct="0">
              <a:defRPr sz="3200" i="1">
                <a:solidFill>
                  <a:schemeClr val="tx1"/>
                </a:solidFill>
                <a:latin typeface="Eras Medium ITC" panose="020B0602030504020804" pitchFamily="34" charset="0"/>
                <a:cs typeface="Arial" panose="020B0604020202020204" pitchFamily="34" charset="0"/>
              </a:defRPr>
            </a:lvl3pPr>
            <a:lvl4pPr marL="1600200" indent="-228600" eaLnBrk="0" hangingPunct="0">
              <a:defRPr sz="3200" i="1">
                <a:solidFill>
                  <a:schemeClr val="tx1"/>
                </a:solidFill>
                <a:latin typeface="Eras Medium ITC" panose="020B0602030504020804" pitchFamily="34" charset="0"/>
                <a:cs typeface="Arial" panose="020B0604020202020204" pitchFamily="34" charset="0"/>
              </a:defRPr>
            </a:lvl4pPr>
            <a:lvl5pPr marL="2057400" indent="-228600" eaLnBrk="0" hangingPunct="0">
              <a:defRPr sz="3200" i="1">
                <a:solidFill>
                  <a:schemeClr val="tx1"/>
                </a:solidFill>
                <a:latin typeface="Eras Medium ITC" panose="020B0602030504020804" pitchFamily="34" charset="0"/>
                <a:cs typeface="Arial" panose="020B0604020202020204" pitchFamily="34" charset="0"/>
              </a:defRPr>
            </a:lvl5pPr>
            <a:lvl6pPr marL="25146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6pPr>
            <a:lvl7pPr marL="29718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7pPr>
            <a:lvl8pPr marL="34290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8pPr>
            <a:lvl9pPr marL="38862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02E6123-E197-4F2A-A1EB-B58791AEF1CF}" type="slidenum">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475" name="Rectangle 2"/>
          <p:cNvSpPr>
            <a:spLocks noGrp="1" noRot="1" noChangeAspect="1" noChangeArrowheads="1" noTextEdit="1"/>
          </p:cNvSpPr>
          <p:nvPr>
            <p:ph type="sldImg"/>
          </p:nvPr>
        </p:nvSpPr>
        <p:spPr>
          <a:xfrm>
            <a:off x="1181100" y="696913"/>
            <a:ext cx="4648200" cy="3486150"/>
          </a:xfrm>
          <a:ln/>
        </p:spPr>
      </p:sp>
      <p:sp>
        <p:nvSpPr>
          <p:cNvPr id="361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400" dirty="0">
                <a:latin typeface="Arial" panose="020B0604020202020204" pitchFamily="34" charset="0"/>
                <a:cs typeface="Arial" panose="020B0604020202020204" pitchFamily="34" charset="0"/>
              </a:rPr>
              <a:t>And this Sin Problem is everyone’s problem! </a:t>
            </a:r>
          </a:p>
          <a:p>
            <a:pPr eaLnBrk="1" hangingPunct="1"/>
            <a:r>
              <a:rPr lang="en-US" altLang="en-US" sz="1400" b="1" dirty="0">
                <a:latin typeface="Arial" panose="020B0604020202020204" pitchFamily="34" charset="0"/>
                <a:cs typeface="Arial" panose="020B0604020202020204" pitchFamily="34" charset="0"/>
              </a:rPr>
              <a:t>&lt;TR&gt; And it carries a big penalty</a:t>
            </a:r>
          </a:p>
        </p:txBody>
      </p:sp>
    </p:spTree>
    <p:extLst>
      <p:ext uri="{BB962C8B-B14F-4D97-AF65-F5344CB8AC3E}">
        <p14:creationId xmlns:p14="http://schemas.microsoft.com/office/powerpoint/2010/main" val="42945100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altLang="en-US" sz="1200" b="1" dirty="0">
                <a:latin typeface="Arial" panose="020B0604020202020204" pitchFamily="34" charset="0"/>
                <a:cs typeface="Arial" panose="020B0604020202020204" pitchFamily="34" charset="0"/>
              </a:rPr>
              <a:t>&lt;TR&gt; What is the penalty if you drive too fast?</a:t>
            </a:r>
            <a:endParaRPr lang="en-US" dirty="0"/>
          </a:p>
        </p:txBody>
      </p:sp>
      <p:sp>
        <p:nvSpPr>
          <p:cNvPr id="4" name="Slide Number Placeholder 3"/>
          <p:cNvSpPr>
            <a:spLocks noGrp="1"/>
          </p:cNvSpPr>
          <p:nvPr>
            <p:ph type="sldNum" sz="quarter" idx="5"/>
          </p:nvPr>
        </p:nvSpPr>
        <p:spPr/>
        <p:txBody>
          <a:bodyPr/>
          <a:lstStyle/>
          <a:p>
            <a:pPr>
              <a:defRPr/>
            </a:pPr>
            <a:fld id="{F899F240-577F-4D0D-BD8F-4B2C939623BE}" type="slidenum">
              <a:rPr lang="en-US" smtClean="0"/>
              <a:pPr>
                <a:defRPr/>
              </a:pPr>
              <a:t>38</a:t>
            </a:fld>
            <a:endParaRPr lang="en-US" dirty="0"/>
          </a:p>
        </p:txBody>
      </p:sp>
    </p:spTree>
    <p:extLst>
      <p:ext uri="{BB962C8B-B14F-4D97-AF65-F5344CB8AC3E}">
        <p14:creationId xmlns:p14="http://schemas.microsoft.com/office/powerpoint/2010/main" val="24418739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Once you receive the ticket you are now flagged in the system. You are now separated from a clean sheet.</a:t>
            </a:r>
          </a:p>
          <a:p>
            <a:pPr eaLnBrk="1" hangingPunct="1"/>
            <a:r>
              <a:rPr lang="en-US" sz="1200" b="1" dirty="0">
                <a:latin typeface="Arial" pitchFamily="34" charset="0"/>
                <a:cs typeface="Arial" pitchFamily="34" charset="0"/>
              </a:rPr>
              <a:t>&lt;TR&gt; And this is the real problem of sin…it separates us from God</a:t>
            </a:r>
          </a:p>
          <a:p>
            <a:pPr eaLnBrk="1" hangingPunct="1"/>
            <a:endParaRPr lang="en-US" sz="1200" b="1" dirty="0">
              <a:latin typeface="Arial" pitchFamily="34" charset="0"/>
              <a:cs typeface="Arial" pitchFamily="34" charset="0"/>
            </a:endParaRPr>
          </a:p>
          <a:p>
            <a:endParaRPr lang="en-US" dirty="0"/>
          </a:p>
        </p:txBody>
      </p:sp>
      <p:sp>
        <p:nvSpPr>
          <p:cNvPr id="4" name="Slide Number Placeholder 3"/>
          <p:cNvSpPr>
            <a:spLocks noGrp="1"/>
          </p:cNvSpPr>
          <p:nvPr>
            <p:ph type="sldNum" sz="quarter" idx="5"/>
          </p:nvPr>
        </p:nvSpPr>
        <p:spPr/>
        <p:txBody>
          <a:bodyPr/>
          <a:lstStyle/>
          <a:p>
            <a:pPr>
              <a:defRPr/>
            </a:pPr>
            <a:fld id="{F899F240-577F-4D0D-BD8F-4B2C939623BE}" type="slidenum">
              <a:rPr lang="en-US" smtClean="0"/>
              <a:pPr>
                <a:defRPr/>
              </a:pPr>
              <a:t>39</a:t>
            </a:fld>
            <a:endParaRPr lang="en-US" dirty="0"/>
          </a:p>
        </p:txBody>
      </p:sp>
    </p:spTree>
    <p:extLst>
      <p:ext uri="{BB962C8B-B14F-4D97-AF65-F5344CB8AC3E}">
        <p14:creationId xmlns:p14="http://schemas.microsoft.com/office/powerpoint/2010/main" val="1967511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899F240-577F-4D0D-BD8F-4B2C939623BE}" type="slidenum">
              <a:rPr lang="en-US" smtClean="0"/>
              <a:pPr>
                <a:defRPr/>
              </a:pPr>
              <a:t>4</a:t>
            </a:fld>
            <a:endParaRPr lang="en-US" dirty="0"/>
          </a:p>
        </p:txBody>
      </p:sp>
    </p:spTree>
    <p:extLst>
      <p:ext uri="{BB962C8B-B14F-4D97-AF65-F5344CB8AC3E}">
        <p14:creationId xmlns:p14="http://schemas.microsoft.com/office/powerpoint/2010/main" val="16123577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anose="020B0602030504020804" pitchFamily="34" charset="0"/>
                <a:cs typeface="Arial" panose="020B0604020202020204" pitchFamily="34" charset="0"/>
              </a:defRPr>
            </a:lvl1pPr>
            <a:lvl2pPr marL="742950" indent="-285750" eaLnBrk="0" hangingPunct="0">
              <a:defRPr sz="3200" i="1">
                <a:solidFill>
                  <a:schemeClr val="tx1"/>
                </a:solidFill>
                <a:latin typeface="Eras Medium ITC" panose="020B0602030504020804" pitchFamily="34" charset="0"/>
                <a:cs typeface="Arial" panose="020B0604020202020204" pitchFamily="34" charset="0"/>
              </a:defRPr>
            </a:lvl2pPr>
            <a:lvl3pPr marL="1143000" indent="-228600" eaLnBrk="0" hangingPunct="0">
              <a:defRPr sz="3200" i="1">
                <a:solidFill>
                  <a:schemeClr val="tx1"/>
                </a:solidFill>
                <a:latin typeface="Eras Medium ITC" panose="020B0602030504020804" pitchFamily="34" charset="0"/>
                <a:cs typeface="Arial" panose="020B0604020202020204" pitchFamily="34" charset="0"/>
              </a:defRPr>
            </a:lvl3pPr>
            <a:lvl4pPr marL="1600200" indent="-228600" eaLnBrk="0" hangingPunct="0">
              <a:defRPr sz="3200" i="1">
                <a:solidFill>
                  <a:schemeClr val="tx1"/>
                </a:solidFill>
                <a:latin typeface="Eras Medium ITC" panose="020B0602030504020804" pitchFamily="34" charset="0"/>
                <a:cs typeface="Arial" panose="020B0604020202020204" pitchFamily="34" charset="0"/>
              </a:defRPr>
            </a:lvl4pPr>
            <a:lvl5pPr marL="2057400" indent="-228600" eaLnBrk="0" hangingPunct="0">
              <a:defRPr sz="3200" i="1">
                <a:solidFill>
                  <a:schemeClr val="tx1"/>
                </a:solidFill>
                <a:latin typeface="Eras Medium ITC" panose="020B0602030504020804" pitchFamily="34" charset="0"/>
                <a:cs typeface="Arial" panose="020B0604020202020204" pitchFamily="34" charset="0"/>
              </a:defRPr>
            </a:lvl5pPr>
            <a:lvl6pPr marL="25146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6pPr>
            <a:lvl7pPr marL="29718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7pPr>
            <a:lvl8pPr marL="34290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8pPr>
            <a:lvl9pPr marL="3886200" indent="-228600" eaLnBrk="0" fontAlgn="base" hangingPunct="0">
              <a:spcBef>
                <a:spcPct val="0"/>
              </a:spcBef>
              <a:spcAft>
                <a:spcPct val="0"/>
              </a:spcAft>
              <a:defRPr sz="3200" i="1">
                <a:solidFill>
                  <a:schemeClr val="tx1"/>
                </a:solidFill>
                <a:latin typeface="Eras Medium ITC" panose="020B0602030504020804" pitchFamily="34" charset="0"/>
                <a:cs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02E6123-E197-4F2A-A1EB-B58791AEF1CF}" type="slidenum">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475" name="Rectangle 2"/>
          <p:cNvSpPr>
            <a:spLocks noGrp="1" noRot="1" noChangeAspect="1" noChangeArrowheads="1" noTextEdit="1"/>
          </p:cNvSpPr>
          <p:nvPr>
            <p:ph type="sldImg"/>
          </p:nvPr>
        </p:nvSpPr>
        <p:spPr>
          <a:xfrm>
            <a:off x="1181100" y="696913"/>
            <a:ext cx="4648200" cy="3486150"/>
          </a:xfrm>
          <a:ln/>
        </p:spPr>
      </p:sp>
      <p:sp>
        <p:nvSpPr>
          <p:cNvPr id="361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en-US" sz="1400" b="0" dirty="0">
                <a:latin typeface="Arial" panose="020B0604020202020204" pitchFamily="34" charset="0"/>
                <a:cs typeface="Arial" panose="020B0604020202020204" pitchFamily="34" charset="0"/>
              </a:rPr>
              <a:t>The penalty for sin </a:t>
            </a:r>
            <a:r>
              <a:rPr lang="en-US" sz="1400" b="0" dirty="0">
                <a:latin typeface="Arial" pitchFamily="34" charset="0"/>
                <a:cs typeface="Arial" pitchFamily="34" charset="0"/>
              </a:rPr>
              <a:t>is described in the worst possible terms and</a:t>
            </a:r>
            <a:r>
              <a:rPr lang="en-US" altLang="en-US" sz="1400" b="0" dirty="0">
                <a:latin typeface="Arial" panose="020B0604020202020204" pitchFamily="34" charset="0"/>
                <a:cs typeface="Arial" panose="020B0604020202020204" pitchFamily="34" charset="0"/>
              </a:rPr>
              <a:t> is so bad it is given a special name – </a:t>
            </a:r>
            <a:r>
              <a:rPr lang="en-US" altLang="en-US" sz="1400" b="1" dirty="0">
                <a:latin typeface="Arial" panose="020B0604020202020204" pitchFamily="34" charset="0"/>
                <a:cs typeface="Arial" panose="020B0604020202020204" pitchFamily="34" charset="0"/>
              </a:rPr>
              <a:t>Spiritual Death</a:t>
            </a:r>
          </a:p>
          <a:p>
            <a:pPr eaLnBrk="1" hangingPunct="1"/>
            <a:r>
              <a:rPr lang="en-US" altLang="en-US" sz="1400" b="1" dirty="0">
                <a:latin typeface="Arial" panose="020B0604020202020204" pitchFamily="34" charset="0"/>
                <a:cs typeface="Arial" panose="020B0604020202020204" pitchFamily="34" charset="0"/>
              </a:rPr>
              <a:t>&lt;TR&gt; And it carries a big penalty you want removed. How do you remove the speeding ticket?</a:t>
            </a:r>
            <a:endParaRPr lang="en-US" altLang="en-US" sz="1400"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18633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latin typeface="Arial" pitchFamily="34" charset="0"/>
                <a:cs typeface="Arial" pitchFamily="34" charset="0"/>
              </a:rPr>
              <a:t>&lt;TR&gt; </a:t>
            </a:r>
            <a:r>
              <a:rPr lang="en-US" b="1" dirty="0"/>
              <a:t>There is a price to be paid</a:t>
            </a:r>
          </a:p>
        </p:txBody>
      </p:sp>
      <p:sp>
        <p:nvSpPr>
          <p:cNvPr id="4" name="Slide Number Placeholder 3"/>
          <p:cNvSpPr>
            <a:spLocks noGrp="1"/>
          </p:cNvSpPr>
          <p:nvPr>
            <p:ph type="sldNum" sz="quarter" idx="5"/>
          </p:nvPr>
        </p:nvSpPr>
        <p:spPr/>
        <p:txBody>
          <a:bodyPr/>
          <a:lstStyle/>
          <a:p>
            <a:pPr>
              <a:defRPr/>
            </a:pPr>
            <a:fld id="{F899F240-577F-4D0D-BD8F-4B2C939623BE}" type="slidenum">
              <a:rPr lang="en-US" smtClean="0"/>
              <a:pPr>
                <a:defRPr/>
              </a:pPr>
              <a:t>41</a:t>
            </a:fld>
            <a:endParaRPr lang="en-US" dirty="0"/>
          </a:p>
        </p:txBody>
      </p:sp>
    </p:spTree>
    <p:extLst>
      <p:ext uri="{BB962C8B-B14F-4D97-AF65-F5344CB8AC3E}">
        <p14:creationId xmlns:p14="http://schemas.microsoft.com/office/powerpoint/2010/main" val="41482842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When you get that speeding ticket, the first thing you want to know is HOW MUCH IS THIS GOING TO COST to get this ticket removed.</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latin typeface="Arial" pitchFamily="34" charset="0"/>
                <a:cs typeface="Arial" pitchFamily="34" charset="0"/>
              </a:rPr>
              <a:t>&lt;TR&gt; </a:t>
            </a:r>
            <a:r>
              <a:rPr lang="en-US" b="1" dirty="0"/>
              <a:t>What od you suppose the price is to pay for breaking the laws of the God of the universe? $500? A slap on the wrist? What is the price to remove sin?</a:t>
            </a:r>
          </a:p>
          <a:p>
            <a:endParaRPr lang="en-US" dirty="0"/>
          </a:p>
        </p:txBody>
      </p:sp>
      <p:sp>
        <p:nvSpPr>
          <p:cNvPr id="4" name="Slide Number Placeholder 3"/>
          <p:cNvSpPr>
            <a:spLocks noGrp="1"/>
          </p:cNvSpPr>
          <p:nvPr>
            <p:ph type="sldNum" sz="quarter" idx="5"/>
          </p:nvPr>
        </p:nvSpPr>
        <p:spPr/>
        <p:txBody>
          <a:bodyPr/>
          <a:lstStyle/>
          <a:p>
            <a:pPr>
              <a:defRPr/>
            </a:pPr>
            <a:fld id="{F899F240-577F-4D0D-BD8F-4B2C939623BE}" type="slidenum">
              <a:rPr lang="en-US" smtClean="0"/>
              <a:pPr>
                <a:defRPr/>
              </a:pPr>
              <a:t>42</a:t>
            </a:fld>
            <a:endParaRPr lang="en-US" dirty="0"/>
          </a:p>
        </p:txBody>
      </p:sp>
    </p:spTree>
    <p:extLst>
      <p:ext uri="{BB962C8B-B14F-4D97-AF65-F5344CB8AC3E}">
        <p14:creationId xmlns:p14="http://schemas.microsoft.com/office/powerpoint/2010/main" val="212775501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1ECC9C-FF34-4021-A906-C5FE38518C24}"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5155" name="Rectangle 2"/>
          <p:cNvSpPr>
            <a:spLocks noGrp="1" noRot="1" noChangeAspect="1" noChangeArrowheads="1" noTextEdit="1"/>
          </p:cNvSpPr>
          <p:nvPr>
            <p:ph type="sldImg"/>
          </p:nvPr>
        </p:nvSpPr>
        <p:spPr>
          <a:xfrm>
            <a:off x="1181100" y="696913"/>
            <a:ext cx="4648200" cy="3486150"/>
          </a:xfrm>
          <a:ln/>
        </p:spPr>
      </p:sp>
      <p:sp>
        <p:nvSpPr>
          <p:cNvPr id="305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400" dirty="0">
                <a:latin typeface="Arial" pitchFamily="34" charset="0"/>
                <a:cs typeface="Arial" pitchFamily="34" charset="0"/>
              </a:rPr>
              <a:t>The judicial price that God has set for sin is nothing short of the death. The death penalty! This reflects the seriousness of sin. Who deserves to die for my sins?</a:t>
            </a:r>
          </a:p>
          <a:p>
            <a:pPr eaLnBrk="1" hangingPunct="1"/>
            <a:r>
              <a:rPr lang="en-US" sz="1400" dirty="0">
                <a:latin typeface="Arial" pitchFamily="34" charset="0"/>
                <a:cs typeface="Arial" pitchFamily="34" charset="0"/>
              </a:rPr>
              <a:t>And it is on the head of every sinner.</a:t>
            </a:r>
          </a:p>
          <a:p>
            <a:pPr eaLnBrk="1" hangingPunct="1"/>
            <a:r>
              <a:rPr lang="en-US" sz="1400" dirty="0">
                <a:latin typeface="Arial" pitchFamily="34" charset="0"/>
                <a:cs typeface="Arial" pitchFamily="34" charset="0"/>
              </a:rPr>
              <a:t>Blood is required. Being good will not take care of this problem.</a:t>
            </a:r>
          </a:p>
          <a:p>
            <a:pPr eaLnBrk="1" hangingPunct="1"/>
            <a:r>
              <a:rPr lang="en-US" sz="1400" b="1" dirty="0">
                <a:latin typeface="Arial" pitchFamily="34" charset="0"/>
                <a:cs typeface="Arial" pitchFamily="34" charset="0"/>
              </a:rPr>
              <a:t>&lt;TR&gt;Let’s summarize.</a:t>
            </a:r>
          </a:p>
        </p:txBody>
      </p:sp>
    </p:spTree>
    <p:extLst>
      <p:ext uri="{BB962C8B-B14F-4D97-AF65-F5344CB8AC3E}">
        <p14:creationId xmlns:p14="http://schemas.microsoft.com/office/powerpoint/2010/main" val="139467125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eaLnBrk="1" hangingPunct="1"/>
            <a:fld id="{5448B8CA-9D76-457C-AE76-A8B2F83C2AA4}" type="slidenum">
              <a:rPr lang="en-US" sz="1200" i="0" smtClean="0">
                <a:latin typeface="Arial" pitchFamily="34" charset="0"/>
              </a:rPr>
              <a:pPr eaLnBrk="1" hangingPunct="1"/>
              <a:t>44</a:t>
            </a:fld>
            <a:endParaRPr lang="en-US" sz="1200" i="0">
              <a:latin typeface="Arial" pitchFamily="34" charset="0"/>
            </a:endParaRPr>
          </a:p>
        </p:txBody>
      </p:sp>
      <p:sp>
        <p:nvSpPr>
          <p:cNvPr id="306179" name="Rectangle 2"/>
          <p:cNvSpPr>
            <a:spLocks noGrp="1" noRot="1" noChangeAspect="1" noChangeArrowheads="1" noTextEdit="1"/>
          </p:cNvSpPr>
          <p:nvPr>
            <p:ph type="sldImg"/>
          </p:nvPr>
        </p:nvSpPr>
        <p:spPr>
          <a:xfrm>
            <a:off x="1181100" y="696913"/>
            <a:ext cx="4648200" cy="3486150"/>
          </a:xfrm>
          <a:ln/>
        </p:spPr>
      </p:sp>
      <p:sp>
        <p:nvSpPr>
          <p:cNvPr id="306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Here the price is clearly spelled out. If you do this you will die.</a:t>
            </a:r>
          </a:p>
          <a:p>
            <a:pPr eaLnBrk="1" hangingPunct="1"/>
            <a:endParaRPr lang="en-US">
              <a:latin typeface="Arial" pitchFamily="34" charset="0"/>
              <a:cs typeface="Arial" pitchFamily="34" charset="0"/>
            </a:endParaRPr>
          </a:p>
          <a:p>
            <a:pPr eaLnBrk="1" hangingPunct="1"/>
            <a:r>
              <a:rPr lang="en-US">
                <a:latin typeface="Arial" pitchFamily="34" charset="0"/>
                <a:cs typeface="Arial" pitchFamily="34" charset="0"/>
              </a:rPr>
              <a:t>&lt;TR&gt; We see this principle all throughout the OT learning period.</a:t>
            </a:r>
          </a:p>
          <a:p>
            <a:pPr eaLnBrk="1" hangingPunct="1"/>
            <a:endParaRPr lang="en-US">
              <a:latin typeface="Arial" pitchFamily="34" charset="0"/>
              <a:cs typeface="Arial" pitchFamily="34" charset="0"/>
            </a:endParaRPr>
          </a:p>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7263914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61694F-5AFE-4E8F-9916-770904EF8990}"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7203" name="Rectangle 2"/>
          <p:cNvSpPr>
            <a:spLocks noGrp="1" noRot="1" noChangeAspect="1" noChangeArrowheads="1" noTextEdit="1"/>
          </p:cNvSpPr>
          <p:nvPr>
            <p:ph type="sldImg"/>
          </p:nvPr>
        </p:nvSpPr>
        <p:spPr>
          <a:xfrm>
            <a:off x="1181100" y="696913"/>
            <a:ext cx="4648200" cy="3486150"/>
          </a:xfrm>
          <a:ln/>
        </p:spPr>
      </p:sp>
      <p:sp>
        <p:nvSpPr>
          <p:cNvPr id="307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What was God trying to teach us through these historical examples?</a:t>
            </a:r>
          </a:p>
          <a:p>
            <a:pPr eaLnBrk="1" hangingPunct="1"/>
            <a:r>
              <a:rPr lang="en-US" sz="1400">
                <a:latin typeface="Arial" pitchFamily="34" charset="0"/>
                <a:cs typeface="Arial" pitchFamily="34" charset="0"/>
              </a:rPr>
              <a:t>That sin is bad</a:t>
            </a:r>
          </a:p>
          <a:p>
            <a:pPr eaLnBrk="1" hangingPunct="1"/>
            <a:endParaRPr lang="en-US" sz="1400">
              <a:latin typeface="Arial" pitchFamily="34" charset="0"/>
              <a:cs typeface="Arial" pitchFamily="34" charset="0"/>
            </a:endParaRPr>
          </a:p>
        </p:txBody>
      </p:sp>
    </p:spTree>
    <p:extLst>
      <p:ext uri="{BB962C8B-B14F-4D97-AF65-F5344CB8AC3E}">
        <p14:creationId xmlns:p14="http://schemas.microsoft.com/office/powerpoint/2010/main" val="23174431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61694F-5AFE-4E8F-9916-770904EF8990}"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7203" name="Rectangle 2"/>
          <p:cNvSpPr>
            <a:spLocks noGrp="1" noRot="1" noChangeAspect="1" noChangeArrowheads="1" noTextEdit="1"/>
          </p:cNvSpPr>
          <p:nvPr>
            <p:ph type="sldImg"/>
          </p:nvPr>
        </p:nvSpPr>
        <p:spPr>
          <a:xfrm>
            <a:off x="1181100" y="696913"/>
            <a:ext cx="4648200" cy="3486150"/>
          </a:xfrm>
          <a:ln/>
        </p:spPr>
      </p:sp>
      <p:sp>
        <p:nvSpPr>
          <p:cNvPr id="307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What was God trying to teach us through these historical examples?</a:t>
            </a:r>
          </a:p>
          <a:p>
            <a:pPr eaLnBrk="1" hangingPunct="1"/>
            <a:r>
              <a:rPr lang="en-US" sz="1400">
                <a:latin typeface="Arial" pitchFamily="34" charset="0"/>
                <a:cs typeface="Arial" pitchFamily="34" charset="0"/>
              </a:rPr>
              <a:t>That sin is bad</a:t>
            </a:r>
          </a:p>
          <a:p>
            <a:pPr eaLnBrk="1" hangingPunct="1"/>
            <a:endParaRPr lang="en-US" sz="1400">
              <a:latin typeface="Arial" pitchFamily="34" charset="0"/>
              <a:cs typeface="Arial" pitchFamily="34" charset="0"/>
            </a:endParaRPr>
          </a:p>
        </p:txBody>
      </p:sp>
    </p:spTree>
    <p:extLst>
      <p:ext uri="{BB962C8B-B14F-4D97-AF65-F5344CB8AC3E}">
        <p14:creationId xmlns:p14="http://schemas.microsoft.com/office/powerpoint/2010/main" val="14880779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DDCCD-5964-4A61-83FC-8D21442D5FF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9251" name="Rectangle 2"/>
          <p:cNvSpPr>
            <a:spLocks noGrp="1" noRot="1" noChangeAspect="1" noChangeArrowheads="1" noTextEdit="1"/>
          </p:cNvSpPr>
          <p:nvPr>
            <p:ph type="sldImg"/>
          </p:nvPr>
        </p:nvSpPr>
        <p:spPr>
          <a:xfrm>
            <a:off x="1181100" y="696913"/>
            <a:ext cx="4648200" cy="3486150"/>
          </a:xfrm>
          <a:ln/>
        </p:spPr>
      </p:sp>
      <p:sp>
        <p:nvSpPr>
          <p:cNvPr id="309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t>The principle so many overlook is that the price for sin is personal – no thing or no one else is responsible for the price for my sin – it is on my head – it is on your head – it is on the head of everyone who sins</a:t>
            </a:r>
          </a:p>
          <a:p>
            <a:pPr eaLnBrk="1" hangingPunct="1"/>
            <a:r>
              <a:rPr lang="en-US" sz="1400" dirty="0"/>
              <a:t>Being good will not take care of this problem.</a:t>
            </a:r>
          </a:p>
          <a:p>
            <a:pPr eaLnBrk="1" hangingPunct="1"/>
            <a:r>
              <a:rPr lang="en-US" sz="1400" b="1" dirty="0"/>
              <a:t>&lt;TR&gt; So man is in a miserable situation. </a:t>
            </a:r>
            <a:endParaRPr lang="en-US" sz="1400" dirty="0">
              <a:latin typeface="Arial" pitchFamily="34" charset="0"/>
              <a:cs typeface="Arial" pitchFamily="34" charset="0"/>
            </a:endParaRPr>
          </a:p>
        </p:txBody>
      </p:sp>
    </p:spTree>
    <p:extLst>
      <p:ext uri="{BB962C8B-B14F-4D97-AF65-F5344CB8AC3E}">
        <p14:creationId xmlns:p14="http://schemas.microsoft.com/office/powerpoint/2010/main" val="60233787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0E9D1B-E9C4-4CA5-891A-6B56B7C1CA3D}"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7267" name="Rectangle 2"/>
          <p:cNvSpPr>
            <a:spLocks noGrp="1" noRot="1" noChangeAspect="1" noChangeArrowheads="1" noTextEdit="1"/>
          </p:cNvSpPr>
          <p:nvPr>
            <p:ph type="sldImg"/>
          </p:nvPr>
        </p:nvSpPr>
        <p:spPr>
          <a:xfrm>
            <a:off x="1255713" y="717550"/>
            <a:ext cx="4803775" cy="3602038"/>
          </a:xfrm>
          <a:ln/>
        </p:spPr>
      </p:sp>
      <p:sp>
        <p:nvSpPr>
          <p:cNvPr id="267268" name="Rectangle 3"/>
          <p:cNvSpPr>
            <a:spLocks noGrp="1" noChangeArrowheads="1"/>
          </p:cNvSpPr>
          <p:nvPr>
            <p:ph type="body" idx="1"/>
          </p:nvPr>
        </p:nvSpPr>
        <p:spPr>
          <a:noFill/>
          <a:ln/>
        </p:spPr>
        <p:txBody>
          <a:bodyPr/>
          <a:lstStyle/>
          <a:p>
            <a:pPr eaLnBrk="1" hangingPunct="1"/>
            <a:r>
              <a:rPr lang="en-US" sz="1500" dirty="0"/>
              <a:t>This is a hopeless situation. Read.</a:t>
            </a:r>
          </a:p>
          <a:p>
            <a:pPr eaLnBrk="1" hangingPunct="1"/>
            <a:r>
              <a:rPr lang="en-US" sz="1500" b="1" dirty="0"/>
              <a:t>&lt;TR&gt; Now that we understand the severity of God’s justice something wonderful happens…</a:t>
            </a:r>
          </a:p>
        </p:txBody>
      </p:sp>
    </p:spTree>
    <p:extLst>
      <p:ext uri="{BB962C8B-B14F-4D97-AF65-F5344CB8AC3E}">
        <p14:creationId xmlns:p14="http://schemas.microsoft.com/office/powerpoint/2010/main" val="318713229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7EEDC9C-63C7-4C42-AA43-825CFD1DB91C}"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8291" name="Rectangle 2"/>
          <p:cNvSpPr>
            <a:spLocks noGrp="1" noRot="1" noChangeAspect="1" noChangeArrowheads="1" noTextEdit="1"/>
          </p:cNvSpPr>
          <p:nvPr>
            <p:ph type="sldImg"/>
          </p:nvPr>
        </p:nvSpPr>
        <p:spPr>
          <a:xfrm>
            <a:off x="1255713" y="717550"/>
            <a:ext cx="4803775" cy="3602038"/>
          </a:xfrm>
          <a:ln/>
        </p:spPr>
      </p:sp>
      <p:sp>
        <p:nvSpPr>
          <p:cNvPr id="268292" name="Rectangle 3"/>
          <p:cNvSpPr>
            <a:spLocks noGrp="1" noChangeArrowheads="1"/>
          </p:cNvSpPr>
          <p:nvPr>
            <p:ph type="body" idx="1"/>
          </p:nvPr>
        </p:nvSpPr>
        <p:spPr>
          <a:noFill/>
          <a:ln/>
        </p:spPr>
        <p:txBody>
          <a:bodyPr/>
          <a:lstStyle/>
          <a:p>
            <a:pPr eaLnBrk="1" hangingPunct="1"/>
            <a:r>
              <a:rPr lang="en-US" sz="1500" dirty="0"/>
              <a:t>But the other side of His holiness is His LOVE as demonstrated in His grace and mercy.</a:t>
            </a:r>
          </a:p>
          <a:p>
            <a:pPr eaLnBrk="1" hangingPunct="1"/>
            <a:r>
              <a:rPr lang="en-US" sz="1500" dirty="0"/>
              <a:t>Its as if God is saying, “Now that you understand God’s justice, let introduce you to His grace and mercy.</a:t>
            </a:r>
          </a:p>
          <a:p>
            <a:pPr eaLnBrk="1" hangingPunct="1"/>
            <a:r>
              <a:rPr lang="en-US" sz="1500" b="1" dirty="0"/>
              <a:t>&lt;TR&gt; So how did God first teach us about his grace and mercy?&gt;</a:t>
            </a:r>
          </a:p>
        </p:txBody>
      </p:sp>
    </p:spTree>
    <p:extLst>
      <p:ext uri="{BB962C8B-B14F-4D97-AF65-F5344CB8AC3E}">
        <p14:creationId xmlns:p14="http://schemas.microsoft.com/office/powerpoint/2010/main" val="23066644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D0731F4-6BED-47CD-82B3-16626A85CF8D}"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1427" name="Rectangle 2"/>
          <p:cNvSpPr>
            <a:spLocks noGrp="1" noRot="1" noChangeAspect="1" noChangeArrowheads="1" noTextEdit="1"/>
          </p:cNvSpPr>
          <p:nvPr>
            <p:ph type="sldImg"/>
          </p:nvPr>
        </p:nvSpPr>
        <p:spPr>
          <a:xfrm>
            <a:off x="1257300" y="720725"/>
            <a:ext cx="4800600" cy="3600450"/>
          </a:xfrm>
          <a:ln/>
        </p:spPr>
      </p:sp>
      <p:sp>
        <p:nvSpPr>
          <p:cNvPr id="231428" name="Rectangle 3"/>
          <p:cNvSpPr>
            <a:spLocks noGrp="1" noChangeArrowheads="1"/>
          </p:cNvSpPr>
          <p:nvPr>
            <p:ph type="body" idx="1"/>
          </p:nvPr>
        </p:nvSpPr>
        <p:spPr>
          <a:xfrm>
            <a:off x="731520" y="4560830"/>
            <a:ext cx="5852160" cy="4319771"/>
          </a:xfrm>
          <a:noFill/>
          <a:ln/>
        </p:spPr>
        <p:txBody>
          <a:bodyPr/>
          <a:lstStyle/>
          <a:p>
            <a:pPr eaLnBrk="1" hangingPunct="1"/>
            <a:r>
              <a:rPr lang="en-US" b="1" dirty="0"/>
              <a:t>&lt;TR&gt; Here is the important thing about all of these facts&gt;</a:t>
            </a:r>
          </a:p>
        </p:txBody>
      </p:sp>
    </p:spTree>
    <p:extLst>
      <p:ext uri="{BB962C8B-B14F-4D97-AF65-F5344CB8AC3E}">
        <p14:creationId xmlns:p14="http://schemas.microsoft.com/office/powerpoint/2010/main" val="24097952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F9DE20-2948-445F-A39D-550292F9DDA4}"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12323" name="Rectangle 2"/>
          <p:cNvSpPr>
            <a:spLocks noGrp="1" noRot="1" noChangeAspect="1" noChangeArrowheads="1" noTextEdit="1"/>
          </p:cNvSpPr>
          <p:nvPr>
            <p:ph type="sldImg"/>
          </p:nvPr>
        </p:nvSpPr>
        <p:spPr>
          <a:xfrm>
            <a:off x="1181100" y="698500"/>
            <a:ext cx="4648200" cy="3486150"/>
          </a:xfrm>
          <a:ln/>
        </p:spPr>
      </p:sp>
      <p:sp>
        <p:nvSpPr>
          <p:cNvPr id="31232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This is where we see that God’s lovingkindness comes in to help man out from the penalty demanded by His justice.</a:t>
            </a:r>
          </a:p>
          <a:p>
            <a:pPr eaLnBrk="1" hangingPunct="1"/>
            <a:r>
              <a:rPr lang="en-US" sz="1400" dirty="0">
                <a:latin typeface="Arial" pitchFamily="34" charset="0"/>
                <a:cs typeface="Arial" pitchFamily="34" charset="0"/>
              </a:rPr>
              <a:t>All that blood in the OT is the mechanism that God uses to demonstrate His mercy</a:t>
            </a:r>
          </a:p>
          <a:p>
            <a:pPr eaLnBrk="1" hangingPunct="1"/>
            <a:r>
              <a:rPr lang="en-US" sz="1400" dirty="0">
                <a:latin typeface="Arial" pitchFamily="34" charset="0"/>
                <a:cs typeface="Arial" pitchFamily="34" charset="0"/>
              </a:rPr>
              <a:t>This is why the Bible is a book that drips blood. This is what animal sacrifice was all about. It was God’s way to demonstrate His grace or mercy</a:t>
            </a:r>
          </a:p>
          <a:p>
            <a:pPr eaLnBrk="1" hangingPunct="1"/>
            <a:r>
              <a:rPr lang="en-US" sz="1400" dirty="0">
                <a:latin typeface="Arial" pitchFamily="34" charset="0"/>
                <a:cs typeface="Arial" pitchFamily="34" charset="0"/>
              </a:rPr>
              <a:t> </a:t>
            </a:r>
          </a:p>
        </p:txBody>
      </p:sp>
    </p:spTree>
    <p:extLst>
      <p:ext uri="{BB962C8B-B14F-4D97-AF65-F5344CB8AC3E}">
        <p14:creationId xmlns:p14="http://schemas.microsoft.com/office/powerpoint/2010/main" val="19804416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F9DE20-2948-445F-A39D-550292F9DDA4}"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12323" name="Rectangle 2"/>
          <p:cNvSpPr>
            <a:spLocks noGrp="1" noRot="1" noChangeAspect="1" noChangeArrowheads="1" noTextEdit="1"/>
          </p:cNvSpPr>
          <p:nvPr>
            <p:ph type="sldImg"/>
          </p:nvPr>
        </p:nvSpPr>
        <p:spPr>
          <a:xfrm>
            <a:off x="1181100" y="698500"/>
            <a:ext cx="4648200" cy="3486150"/>
          </a:xfrm>
          <a:ln/>
        </p:spPr>
      </p:sp>
      <p:sp>
        <p:nvSpPr>
          <p:cNvPr id="312324" name="Rectangle 3"/>
          <p:cNvSpPr>
            <a:spLocks noGrp="1" noChangeArrowheads="1"/>
          </p:cNvSpPr>
          <p:nvPr>
            <p:ph type="body" idx="1"/>
          </p:nvPr>
        </p:nvSpPr>
        <p:spPr>
          <a:xfrm>
            <a:off x="701040" y="4416039"/>
            <a:ext cx="5608320" cy="418263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latin typeface="Arial" pitchFamily="34" charset="0"/>
                <a:cs typeface="Arial" pitchFamily="34" charset="0"/>
              </a:rPr>
              <a:t>His mercy was like paying a ransom! Read.</a:t>
            </a:r>
          </a:p>
          <a:p>
            <a:pPr eaLnBrk="1" hangingPunct="1"/>
            <a:r>
              <a:rPr lang="en-US" sz="1400" b="1" dirty="0">
                <a:latin typeface="Arial" pitchFamily="34" charset="0"/>
                <a:cs typeface="Arial" pitchFamily="34" charset="0"/>
              </a:rPr>
              <a:t>&lt;TR&gt;Man’s redemption is all wrapped up in the idea of Atonement</a:t>
            </a:r>
          </a:p>
          <a:p>
            <a:pPr eaLnBrk="1" hangingPunct="1"/>
            <a:r>
              <a:rPr lang="en-US" sz="1400" dirty="0">
                <a:latin typeface="Arial" pitchFamily="34" charset="0"/>
                <a:cs typeface="Arial" pitchFamily="34" charset="0"/>
              </a:rPr>
              <a:t> </a:t>
            </a:r>
          </a:p>
        </p:txBody>
      </p:sp>
    </p:spTree>
    <p:extLst>
      <p:ext uri="{BB962C8B-B14F-4D97-AF65-F5344CB8AC3E}">
        <p14:creationId xmlns:p14="http://schemas.microsoft.com/office/powerpoint/2010/main" val="3565743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AA0FA5-B974-41EA-922B-BECD2DF4757E}" type="slidenum">
              <a:rPr kumimoji="0" lang="en-US" sz="13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300" b="0" i="0" u="none" strike="noStrike" kern="1200" cap="none" spc="0" normalizeH="0" baseline="0" noProof="0">
              <a:ln>
                <a:noFill/>
              </a:ln>
              <a:solidFill>
                <a:prstClr val="black"/>
              </a:solidFill>
              <a:effectLst/>
              <a:uLnTx/>
              <a:uFillTx/>
              <a:latin typeface="Arial" charset="0"/>
              <a:ea typeface="+mn-ea"/>
              <a:cs typeface="+mn-cs"/>
            </a:endParaRPr>
          </a:p>
        </p:txBody>
      </p:sp>
      <p:sp>
        <p:nvSpPr>
          <p:cNvPr id="270339" name="Rectangle 2"/>
          <p:cNvSpPr>
            <a:spLocks noGrp="1" noRot="1" noChangeAspect="1" noChangeArrowheads="1" noTextEdit="1"/>
          </p:cNvSpPr>
          <p:nvPr>
            <p:ph type="sldImg"/>
          </p:nvPr>
        </p:nvSpPr>
        <p:spPr>
          <a:xfrm>
            <a:off x="1255713" y="717550"/>
            <a:ext cx="4803775" cy="3602038"/>
          </a:xfrm>
          <a:ln/>
        </p:spPr>
      </p:sp>
      <p:sp>
        <p:nvSpPr>
          <p:cNvPr id="270340" name="Rectangle 3"/>
          <p:cNvSpPr>
            <a:spLocks noGrp="1" noChangeArrowheads="1"/>
          </p:cNvSpPr>
          <p:nvPr>
            <p:ph type="body" idx="1"/>
          </p:nvPr>
        </p:nvSpPr>
        <p:spPr>
          <a:noFill/>
          <a:ln/>
        </p:spPr>
        <p:txBody>
          <a:bodyPr/>
          <a:lstStyle/>
          <a:p>
            <a:pPr eaLnBrk="1" hangingPunct="1"/>
            <a:r>
              <a:rPr lang="en-US" sz="1400" dirty="0"/>
              <a:t>Atonement is the mechanism of reconciliation.</a:t>
            </a:r>
          </a:p>
          <a:p>
            <a:pPr eaLnBrk="1" hangingPunct="1"/>
            <a:r>
              <a:rPr lang="en-US" sz="1400" dirty="0"/>
              <a:t>Atonement is the result of reconciliation between man who broke God’s laws and God himself so that spiritual reunion can take place.</a:t>
            </a:r>
          </a:p>
          <a:p>
            <a:pPr eaLnBrk="1" hangingPunct="1"/>
            <a:r>
              <a:rPr lang="en-US" sz="1400" b="1" dirty="0"/>
              <a:t>&lt;TR&gt; And atonement was offered by the blood of animals going all the way back to the garden of Eden&gt;</a:t>
            </a:r>
          </a:p>
        </p:txBody>
      </p:sp>
    </p:spTree>
    <p:extLst>
      <p:ext uri="{BB962C8B-B14F-4D97-AF65-F5344CB8AC3E}">
        <p14:creationId xmlns:p14="http://schemas.microsoft.com/office/powerpoint/2010/main" val="25996988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D24050-4DEA-4544-9017-19CF67355597}"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3411" name="Rectangle 2"/>
          <p:cNvSpPr>
            <a:spLocks noGrp="1" noRot="1" noChangeAspect="1" noChangeArrowheads="1" noTextEdit="1"/>
          </p:cNvSpPr>
          <p:nvPr>
            <p:ph type="sldImg"/>
          </p:nvPr>
        </p:nvSpPr>
        <p:spPr>
          <a:xfrm>
            <a:off x="1255713" y="717550"/>
            <a:ext cx="4803775" cy="3602038"/>
          </a:xfrm>
          <a:ln/>
        </p:spPr>
      </p:sp>
      <p:sp>
        <p:nvSpPr>
          <p:cNvPr id="273412" name="Rectangle 3"/>
          <p:cNvSpPr>
            <a:spLocks noGrp="1" noChangeArrowheads="1"/>
          </p:cNvSpPr>
          <p:nvPr>
            <p:ph type="body" idx="1"/>
          </p:nvPr>
        </p:nvSpPr>
        <p:spPr>
          <a:noFill/>
          <a:ln/>
        </p:spPr>
        <p:txBody>
          <a:bodyPr/>
          <a:lstStyle/>
          <a:p>
            <a:pPr eaLnBrk="1" hangingPunct="1"/>
            <a:r>
              <a:rPr lang="en-US" sz="1500" dirty="0"/>
              <a:t>Life makes atonement.</a:t>
            </a:r>
          </a:p>
          <a:p>
            <a:pPr eaLnBrk="1" hangingPunct="1"/>
            <a:r>
              <a:rPr lang="en-US" sz="1500" dirty="0"/>
              <a:t>One thing we must realize is that God is not a God with some sort of bloodlust. Like the “throw the virgin in the volcano and appease the gods” kind of God.</a:t>
            </a:r>
          </a:p>
          <a:p>
            <a:pPr eaLnBrk="1" hangingPunct="1"/>
            <a:r>
              <a:rPr lang="en-US" sz="1500" dirty="0"/>
              <a:t>(Animal sacrifice is another tremendous evidence of God. Every culture in the world, all over the world, has practiced sacrifice. I read that the scholars are puzzled as to how man could have gotten this universal idea that killing something would bring good fortune)</a:t>
            </a:r>
          </a:p>
          <a:p>
            <a:pPr eaLnBrk="1" hangingPunct="1"/>
            <a:r>
              <a:rPr lang="en-US" sz="1500" b="1" dirty="0"/>
              <a:t>&lt;TR&gt; God uses blood (or life) to make atonement due to its representative nature and the seriousness of the crime&gt;</a:t>
            </a:r>
          </a:p>
          <a:p>
            <a:pPr eaLnBrk="1" hangingPunct="1"/>
            <a:endParaRPr lang="en-US" dirty="0"/>
          </a:p>
        </p:txBody>
      </p:sp>
    </p:spTree>
    <p:extLst>
      <p:ext uri="{BB962C8B-B14F-4D97-AF65-F5344CB8AC3E}">
        <p14:creationId xmlns:p14="http://schemas.microsoft.com/office/powerpoint/2010/main" val="3279499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408A58-B58C-4AD4-A793-D12E2CDF7FA2}" type="slidenum">
              <a:rPr kumimoji="0" lang="en-US" sz="13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300" b="0" i="0" u="none" strike="noStrike" kern="1200" cap="none" spc="0" normalizeH="0" baseline="0" noProof="0">
              <a:ln>
                <a:noFill/>
              </a:ln>
              <a:solidFill>
                <a:prstClr val="black"/>
              </a:solidFill>
              <a:effectLst/>
              <a:uLnTx/>
              <a:uFillTx/>
              <a:latin typeface="Arial" charset="0"/>
              <a:ea typeface="+mn-ea"/>
              <a:cs typeface="Arial" charset="0"/>
            </a:endParaRPr>
          </a:p>
        </p:txBody>
      </p:sp>
      <p:sp>
        <p:nvSpPr>
          <p:cNvPr id="271363" name="Rectangle 2"/>
          <p:cNvSpPr>
            <a:spLocks noGrp="1" noRot="1" noChangeAspect="1" noChangeArrowheads="1" noTextEdit="1"/>
          </p:cNvSpPr>
          <p:nvPr>
            <p:ph type="sldImg"/>
          </p:nvPr>
        </p:nvSpPr>
        <p:spPr>
          <a:xfrm>
            <a:off x="1255713" y="717550"/>
            <a:ext cx="4803775" cy="3602038"/>
          </a:xfrm>
          <a:ln/>
        </p:spPr>
      </p:sp>
      <p:sp>
        <p:nvSpPr>
          <p:cNvPr id="271364" name="Rectangle 3"/>
          <p:cNvSpPr>
            <a:spLocks noGrp="1" noChangeArrowheads="1"/>
          </p:cNvSpPr>
          <p:nvPr>
            <p:ph type="body" idx="1"/>
          </p:nvPr>
        </p:nvSpPr>
        <p:spPr>
          <a:noFill/>
          <a:ln/>
        </p:spPr>
        <p:txBody>
          <a:bodyPr/>
          <a:lstStyle/>
          <a:p>
            <a:pPr eaLnBrk="1" hangingPunct="1"/>
            <a:r>
              <a:rPr lang="en-US" sz="1500" dirty="0"/>
              <a:t>When man can exhibit the characteristic of holiness God has a union and relationship with man that is called spiritual fellowship.</a:t>
            </a:r>
          </a:p>
          <a:p>
            <a:pPr eaLnBrk="1" hangingPunct="1"/>
            <a:r>
              <a:rPr lang="en-US" sz="1500" dirty="0"/>
              <a:t>Holiness for man can only take place if the price for sin can be paid thereby removing sin.</a:t>
            </a:r>
            <a:endParaRPr lang="en-US" sz="1500" b="1" dirty="0"/>
          </a:p>
          <a:p>
            <a:pPr eaLnBrk="1" hangingPunct="1"/>
            <a:r>
              <a:rPr lang="en-US" sz="1500" b="1" dirty="0"/>
              <a:t>&lt;TR&gt; The </a:t>
            </a:r>
            <a:r>
              <a:rPr lang="en-US" sz="1500" b="1" dirty="0" err="1"/>
              <a:t>deth</a:t>
            </a:r>
            <a:r>
              <a:rPr lang="en-US" sz="1500" b="1" dirty="0"/>
              <a:t> of the animal paid the price of atonement&gt;</a:t>
            </a:r>
          </a:p>
        </p:txBody>
      </p:sp>
    </p:spTree>
    <p:extLst>
      <p:ext uri="{BB962C8B-B14F-4D97-AF65-F5344CB8AC3E}">
        <p14:creationId xmlns:p14="http://schemas.microsoft.com/office/powerpoint/2010/main" val="24119372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D9F1E3-C790-433E-8F2A-51DFBC53B73B}"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18467" name="Rectangle 2"/>
          <p:cNvSpPr>
            <a:spLocks noGrp="1" noRot="1" noChangeAspect="1" noChangeArrowheads="1" noTextEdit="1"/>
          </p:cNvSpPr>
          <p:nvPr>
            <p:ph type="sldImg"/>
          </p:nvPr>
        </p:nvSpPr>
        <p:spPr>
          <a:xfrm>
            <a:off x="1181100" y="696913"/>
            <a:ext cx="4648200" cy="3486150"/>
          </a:xfrm>
          <a:ln/>
        </p:spPr>
      </p:sp>
      <p:sp>
        <p:nvSpPr>
          <p:cNvPr id="318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itchFamily="34" charset="0"/>
              <a:cs typeface="Arial" pitchFamily="34" charset="0"/>
            </a:endParaRPr>
          </a:p>
        </p:txBody>
      </p:sp>
    </p:spTree>
    <p:extLst>
      <p:ext uri="{BB962C8B-B14F-4D97-AF65-F5344CB8AC3E}">
        <p14:creationId xmlns:p14="http://schemas.microsoft.com/office/powerpoint/2010/main" val="325631877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D209C09-87B6-431F-813C-AA3908D48EFF}"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4435" name="Rectangle 2"/>
          <p:cNvSpPr>
            <a:spLocks noGrp="1" noRot="1" noChangeAspect="1" noChangeArrowheads="1" noTextEdit="1"/>
          </p:cNvSpPr>
          <p:nvPr>
            <p:ph type="sldImg"/>
          </p:nvPr>
        </p:nvSpPr>
        <p:spPr>
          <a:xfrm>
            <a:off x="1255713" y="717550"/>
            <a:ext cx="4803775" cy="3602038"/>
          </a:xfrm>
          <a:ln/>
        </p:spPr>
      </p:sp>
      <p:sp>
        <p:nvSpPr>
          <p:cNvPr id="274436" name="Rectangle 3"/>
          <p:cNvSpPr>
            <a:spLocks noGrp="1" noChangeArrowheads="1"/>
          </p:cNvSpPr>
          <p:nvPr>
            <p:ph type="body" idx="1"/>
          </p:nvPr>
        </p:nvSpPr>
        <p:spPr>
          <a:noFill/>
          <a:ln/>
        </p:spPr>
        <p:txBody>
          <a:bodyPr/>
          <a:lstStyle/>
          <a:p>
            <a:pPr eaLnBrk="1" hangingPunct="1"/>
            <a:r>
              <a:rPr lang="en-US" b="1" dirty="0"/>
              <a:t>&lt;TR&gt; To summarize&gt;</a:t>
            </a:r>
          </a:p>
          <a:p>
            <a:pPr eaLnBrk="1" hangingPunct="1"/>
            <a:endParaRPr lang="en-US" dirty="0"/>
          </a:p>
        </p:txBody>
      </p:sp>
    </p:spTree>
    <p:extLst>
      <p:ext uri="{BB962C8B-B14F-4D97-AF65-F5344CB8AC3E}">
        <p14:creationId xmlns:p14="http://schemas.microsoft.com/office/powerpoint/2010/main" val="10625311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E139FF-6572-4A53-96D6-91427482DF0A}"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319491" name="Rectangle 2"/>
          <p:cNvSpPr>
            <a:spLocks noGrp="1" noRot="1" noChangeAspect="1" noChangeArrowheads="1" noTextEdit="1"/>
          </p:cNvSpPr>
          <p:nvPr>
            <p:ph type="sldImg"/>
          </p:nvPr>
        </p:nvSpPr>
        <p:spPr>
          <a:xfrm>
            <a:off x="1181100" y="696913"/>
            <a:ext cx="4648200" cy="3486150"/>
          </a:xfrm>
          <a:ln/>
        </p:spPr>
      </p:sp>
      <p:sp>
        <p:nvSpPr>
          <p:cNvPr id="319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a:latin typeface="Arial" pitchFamily="34" charset="0"/>
                <a:cs typeface="Arial" pitchFamily="34" charset="0"/>
              </a:rPr>
              <a:t>Sanctification produces reconciliation.</a:t>
            </a:r>
          </a:p>
        </p:txBody>
      </p:sp>
    </p:spTree>
    <p:extLst>
      <p:ext uri="{BB962C8B-B14F-4D97-AF65-F5344CB8AC3E}">
        <p14:creationId xmlns:p14="http://schemas.microsoft.com/office/powerpoint/2010/main" val="171916993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DBE2CD9-CE34-4E3F-B524-5281503B718D}"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6483" name="Rectangle 2"/>
          <p:cNvSpPr>
            <a:spLocks noGrp="1" noRot="1" noChangeAspect="1" noChangeArrowheads="1" noTextEdit="1"/>
          </p:cNvSpPr>
          <p:nvPr>
            <p:ph type="sldImg"/>
          </p:nvPr>
        </p:nvSpPr>
        <p:spPr>
          <a:xfrm>
            <a:off x="1255713" y="717550"/>
            <a:ext cx="4803775" cy="3602038"/>
          </a:xfrm>
          <a:ln/>
        </p:spPr>
      </p:sp>
      <p:sp>
        <p:nvSpPr>
          <p:cNvPr id="276484" name="Rectangle 3"/>
          <p:cNvSpPr>
            <a:spLocks noGrp="1" noChangeArrowheads="1"/>
          </p:cNvSpPr>
          <p:nvPr>
            <p:ph type="body" idx="1"/>
          </p:nvPr>
        </p:nvSpPr>
        <p:spPr>
          <a:noFill/>
          <a:ln/>
        </p:spPr>
        <p:txBody>
          <a:bodyPr/>
          <a:lstStyle/>
          <a:p>
            <a:pPr eaLnBrk="1" hangingPunct="1"/>
            <a:r>
              <a:rPr lang="en-US" sz="1500" dirty="0"/>
              <a:t>When man can exhibit the characteristic of holiness God has a union and relationship with man that is called spiritual fellowship.</a:t>
            </a:r>
          </a:p>
          <a:p>
            <a:pPr eaLnBrk="1" hangingPunct="1"/>
            <a:r>
              <a:rPr lang="en-US" sz="1500" dirty="0"/>
              <a:t>Holiness for man can only take place if the price for sin can be paid thereby removing sin.</a:t>
            </a:r>
            <a:endParaRPr lang="en-US" sz="1500" b="1" dirty="0"/>
          </a:p>
          <a:p>
            <a:pPr eaLnBrk="1" hangingPunct="1"/>
            <a:r>
              <a:rPr lang="en-US" sz="1500" b="1" dirty="0"/>
              <a:t>&lt;TR&gt; Here is a graphic of what takes place&gt;</a:t>
            </a:r>
          </a:p>
        </p:txBody>
      </p:sp>
    </p:spTree>
    <p:extLst>
      <p:ext uri="{BB962C8B-B14F-4D97-AF65-F5344CB8AC3E}">
        <p14:creationId xmlns:p14="http://schemas.microsoft.com/office/powerpoint/2010/main" val="41723617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7D5FDF-FE34-4D61-9305-A5A7352920ED}"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320515" name="Rectangle 2"/>
          <p:cNvSpPr>
            <a:spLocks noGrp="1" noRot="1" noChangeAspect="1" noChangeArrowheads="1" noTextEdit="1"/>
          </p:cNvSpPr>
          <p:nvPr>
            <p:ph type="sldImg"/>
          </p:nvPr>
        </p:nvSpPr>
        <p:spPr>
          <a:xfrm>
            <a:off x="1181100" y="696913"/>
            <a:ext cx="4648200" cy="3486150"/>
          </a:xfrm>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b="1" dirty="0">
              <a:latin typeface="Arial" pitchFamily="34" charset="0"/>
              <a:cs typeface="Arial" pitchFamily="34" charset="0"/>
            </a:endParaRPr>
          </a:p>
        </p:txBody>
      </p:sp>
    </p:spTree>
    <p:extLst>
      <p:ext uri="{BB962C8B-B14F-4D97-AF65-F5344CB8AC3E}">
        <p14:creationId xmlns:p14="http://schemas.microsoft.com/office/powerpoint/2010/main" val="3407988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E63FEB-A6EE-4925-A3DA-98AAA3563FD8}"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2451" name="Rectangle 2"/>
          <p:cNvSpPr>
            <a:spLocks noGrp="1" noRot="1" noChangeAspect="1" noChangeArrowheads="1" noTextEdit="1"/>
          </p:cNvSpPr>
          <p:nvPr>
            <p:ph type="sldImg"/>
          </p:nvPr>
        </p:nvSpPr>
        <p:spPr>
          <a:xfrm>
            <a:off x="1257300" y="720725"/>
            <a:ext cx="4800600" cy="3600450"/>
          </a:xfrm>
          <a:ln/>
        </p:spPr>
      </p:sp>
      <p:sp>
        <p:nvSpPr>
          <p:cNvPr id="232452" name="Rectangle 3"/>
          <p:cNvSpPr>
            <a:spLocks noGrp="1" noChangeArrowheads="1"/>
          </p:cNvSpPr>
          <p:nvPr>
            <p:ph type="body" idx="1"/>
          </p:nvPr>
        </p:nvSpPr>
        <p:spPr>
          <a:xfrm>
            <a:off x="731520" y="4560830"/>
            <a:ext cx="5852160" cy="4319771"/>
          </a:xfrm>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How could men have written this book? It would be impossible. There are many evidences we could look at in considering the case for a Creator: scientific, archeological, historical, etc. The internal evidence of this book is one of the most powerful evidences that this book was written by God.</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In the New Testament the Plan of redemption is called the gospel&gt;</a:t>
            </a:r>
          </a:p>
          <a:p>
            <a:pPr marL="0" marR="0" lvl="0" indent="0" algn="l" defTabSz="914400" rtl="0" eaLnBrk="1" fontAlgn="base" latinLnBrk="0" hangingPunct="1">
              <a:lnSpc>
                <a:spcPct val="100000"/>
              </a:lnSpc>
              <a:spcBef>
                <a:spcPct val="30000"/>
              </a:spcBef>
              <a:spcAft>
                <a:spcPct val="0"/>
              </a:spcAft>
              <a:buClrTx/>
              <a:buSzTx/>
              <a:buFontTx/>
              <a:buNone/>
              <a:tabLst/>
              <a:defRPr/>
            </a:pPr>
            <a:endParaRPr lang="en-US" dirty="0"/>
          </a:p>
          <a:p>
            <a:pPr eaLnBrk="1" hangingPunct="1"/>
            <a:endParaRPr lang="en-US" dirty="0"/>
          </a:p>
        </p:txBody>
      </p:sp>
    </p:spTree>
    <p:extLst>
      <p:ext uri="{BB962C8B-B14F-4D97-AF65-F5344CB8AC3E}">
        <p14:creationId xmlns:p14="http://schemas.microsoft.com/office/powerpoint/2010/main" val="38363429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ED2A78-6EAF-433C-965B-03FF67454760}"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1539" name="Rectangle 2"/>
          <p:cNvSpPr>
            <a:spLocks noGrp="1" noRot="1" noChangeAspect="1" noChangeArrowheads="1" noTextEdit="1"/>
          </p:cNvSpPr>
          <p:nvPr>
            <p:ph type="sldImg"/>
          </p:nvPr>
        </p:nvSpPr>
        <p:spPr>
          <a:xfrm>
            <a:off x="1181100" y="696913"/>
            <a:ext cx="4648200" cy="3486150"/>
          </a:xfrm>
          <a:ln/>
        </p:spPr>
      </p:sp>
      <p:sp>
        <p:nvSpPr>
          <p:cNvPr id="321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SO here is a visual of how animal sacrifice worked.</a:t>
            </a:r>
          </a:p>
        </p:txBody>
      </p:sp>
    </p:spTree>
    <p:extLst>
      <p:ext uri="{BB962C8B-B14F-4D97-AF65-F5344CB8AC3E}">
        <p14:creationId xmlns:p14="http://schemas.microsoft.com/office/powerpoint/2010/main" val="85436602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BE7603-3EB5-4AB7-8BCC-8BFFC976F312}"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2563" name="Rectangle 2"/>
          <p:cNvSpPr>
            <a:spLocks noGrp="1" noRot="1" noChangeAspect="1" noChangeArrowheads="1" noTextEdit="1"/>
          </p:cNvSpPr>
          <p:nvPr>
            <p:ph type="sldImg"/>
          </p:nvPr>
        </p:nvSpPr>
        <p:spPr>
          <a:xfrm>
            <a:off x="1181100" y="696913"/>
            <a:ext cx="4648200" cy="3486150"/>
          </a:xfrm>
          <a:ln/>
        </p:spPr>
      </p:sp>
      <p:sp>
        <p:nvSpPr>
          <p:cNvPr id="322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While Adam and Eve died spiritually, because of their sin we see that a physical death did take place – animals</a:t>
            </a:r>
          </a:p>
          <a:p>
            <a:pPr eaLnBrk="1" hangingPunct="1"/>
            <a:r>
              <a:rPr lang="en-US">
                <a:latin typeface="Arial" pitchFamily="34" charset="0"/>
                <a:cs typeface="Arial" pitchFamily="34" charset="0"/>
              </a:rPr>
              <a:t>Genesis wasn’t written to explain the plan of redemption, however, it should not come as a surprise to see all of the elements reflected in genesis.</a:t>
            </a:r>
          </a:p>
          <a:p>
            <a:pPr eaLnBrk="1" hangingPunct="1"/>
            <a:r>
              <a:rPr lang="en-US">
                <a:latin typeface="Arial" pitchFamily="34" charset="0"/>
                <a:cs typeface="Arial" pitchFamily="34" charset="0"/>
              </a:rPr>
              <a:t>All of the elements of the plan of redemption are found in the Garden of Eden.</a:t>
            </a:r>
          </a:p>
        </p:txBody>
      </p:sp>
    </p:spTree>
    <p:extLst>
      <p:ext uri="{BB962C8B-B14F-4D97-AF65-F5344CB8AC3E}">
        <p14:creationId xmlns:p14="http://schemas.microsoft.com/office/powerpoint/2010/main" val="18310268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0447D8-23E1-45B6-BC72-3A9013D93A4F}"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4611" name="Rectangle 2"/>
          <p:cNvSpPr>
            <a:spLocks noGrp="1" noRot="1" noChangeAspect="1" noChangeArrowheads="1" noTextEdit="1"/>
          </p:cNvSpPr>
          <p:nvPr>
            <p:ph type="sldImg"/>
          </p:nvPr>
        </p:nvSpPr>
        <p:spPr>
          <a:xfrm>
            <a:off x="1181100" y="696913"/>
            <a:ext cx="4648200" cy="3486150"/>
          </a:xfrm>
          <a:ln/>
        </p:spPr>
      </p:sp>
      <p:sp>
        <p:nvSpPr>
          <p:cNvPr id="324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The biblical concept of faith is even seen in animal sacrifice.</a:t>
            </a:r>
          </a:p>
          <a:p>
            <a:pPr eaLnBrk="1" hangingPunct="1"/>
            <a:r>
              <a:rPr lang="en-US" sz="1400">
                <a:latin typeface="Arial" pitchFamily="34" charset="0"/>
                <a:cs typeface="Arial" pitchFamily="34" charset="0"/>
              </a:rPr>
              <a:t>Couldn’t just believe in animal sacrifice. The animal had to be killed</a:t>
            </a:r>
          </a:p>
          <a:p>
            <a:pPr eaLnBrk="1" hangingPunct="1"/>
            <a:r>
              <a:rPr lang="en-US" sz="1400">
                <a:latin typeface="Arial" pitchFamily="34" charset="0"/>
                <a:cs typeface="Arial" pitchFamily="34" charset="0"/>
              </a:rPr>
              <a:t>Heb 9:22</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Dad didn’t want to do it because it is raining and cold.</a:t>
            </a:r>
          </a:p>
          <a:p>
            <a:pPr eaLnBrk="1" hangingPunct="1"/>
            <a:r>
              <a:rPr lang="en-US" sz="1400">
                <a:latin typeface="Arial" pitchFamily="34" charset="0"/>
                <a:cs typeface="Arial" pitchFamily="34" charset="0"/>
              </a:rPr>
              <a:t>Son does it because dad always did it.</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&lt;The Bible is replete with examples of faith</a:t>
            </a:r>
          </a:p>
        </p:txBody>
      </p:sp>
    </p:spTree>
    <p:extLst>
      <p:ext uri="{BB962C8B-B14F-4D97-AF65-F5344CB8AC3E}">
        <p14:creationId xmlns:p14="http://schemas.microsoft.com/office/powerpoint/2010/main" val="205088801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9E1C9F-63AA-49E8-9DF8-540820CD9AA4}"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5635" name="Rectangle 2"/>
          <p:cNvSpPr>
            <a:spLocks noGrp="1" noRot="1" noChangeAspect="1" noChangeArrowheads="1" noTextEdit="1"/>
          </p:cNvSpPr>
          <p:nvPr>
            <p:ph type="sldImg"/>
          </p:nvPr>
        </p:nvSpPr>
        <p:spPr>
          <a:xfrm>
            <a:off x="1181100" y="696913"/>
            <a:ext cx="4648200" cy="3486150"/>
          </a:xfrm>
          <a:ln/>
        </p:spPr>
      </p:sp>
      <p:sp>
        <p:nvSpPr>
          <p:cNvPr id="325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The biblical concept of faith is even seen in animal sacrifice.</a:t>
            </a:r>
          </a:p>
          <a:p>
            <a:pPr eaLnBrk="1" hangingPunct="1"/>
            <a:r>
              <a:rPr lang="en-US" sz="1400">
                <a:latin typeface="Arial" pitchFamily="34" charset="0"/>
                <a:cs typeface="Arial" pitchFamily="34" charset="0"/>
              </a:rPr>
              <a:t>Couldn’t just believe in animal sacrifice. The animal had to be killed</a:t>
            </a:r>
          </a:p>
          <a:p>
            <a:pPr eaLnBrk="1" hangingPunct="1"/>
            <a:r>
              <a:rPr lang="en-US" sz="1400">
                <a:latin typeface="Arial" pitchFamily="34" charset="0"/>
                <a:cs typeface="Arial" pitchFamily="34" charset="0"/>
              </a:rPr>
              <a:t>Heb 9:22</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Dad didn’t want to do it because it is raining and cold.</a:t>
            </a:r>
          </a:p>
          <a:p>
            <a:pPr eaLnBrk="1" hangingPunct="1"/>
            <a:r>
              <a:rPr lang="en-US" sz="1400">
                <a:latin typeface="Arial" pitchFamily="34" charset="0"/>
                <a:cs typeface="Arial" pitchFamily="34" charset="0"/>
              </a:rPr>
              <a:t>Son does it because dad always did it.</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&lt;The Bible is replete with examples of faith</a:t>
            </a:r>
          </a:p>
        </p:txBody>
      </p:sp>
    </p:spTree>
    <p:extLst>
      <p:ext uri="{BB962C8B-B14F-4D97-AF65-F5344CB8AC3E}">
        <p14:creationId xmlns:p14="http://schemas.microsoft.com/office/powerpoint/2010/main" val="30048191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228745-CDF5-4230-9363-131B876B4E06}"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3587" name="Rectangle 2"/>
          <p:cNvSpPr>
            <a:spLocks noGrp="1" noRot="1" noChangeAspect="1" noChangeArrowheads="1" noTextEdit="1"/>
          </p:cNvSpPr>
          <p:nvPr>
            <p:ph type="sldImg"/>
          </p:nvPr>
        </p:nvSpPr>
        <p:spPr>
          <a:xfrm>
            <a:off x="1181100" y="696913"/>
            <a:ext cx="4648200" cy="3486150"/>
          </a:xfrm>
          <a:ln/>
        </p:spPr>
      </p:sp>
      <p:sp>
        <p:nvSpPr>
          <p:cNvPr id="323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The biblical concept of faith is even seen in animal sacrifice.</a:t>
            </a:r>
          </a:p>
          <a:p>
            <a:pPr eaLnBrk="1" hangingPunct="1"/>
            <a:r>
              <a:rPr lang="en-US" sz="1400">
                <a:latin typeface="Arial" pitchFamily="34" charset="0"/>
                <a:cs typeface="Arial" pitchFamily="34" charset="0"/>
              </a:rPr>
              <a:t>Couldn’t just believe in animal sacrifice. The animal had to be killed</a:t>
            </a:r>
          </a:p>
          <a:p>
            <a:pPr eaLnBrk="1" hangingPunct="1"/>
            <a:r>
              <a:rPr lang="en-US" sz="1400">
                <a:latin typeface="Arial" pitchFamily="34" charset="0"/>
                <a:cs typeface="Arial" pitchFamily="34" charset="0"/>
              </a:rPr>
              <a:t>Heb 9:22</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Dad didn’t want to do it because it is raining and cold.</a:t>
            </a:r>
          </a:p>
          <a:p>
            <a:pPr eaLnBrk="1" hangingPunct="1"/>
            <a:r>
              <a:rPr lang="en-US" sz="1400">
                <a:latin typeface="Arial" pitchFamily="34" charset="0"/>
                <a:cs typeface="Arial" pitchFamily="34" charset="0"/>
              </a:rPr>
              <a:t>Son does it because dad always did it.</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&lt;The Bible is replete with examples of faith</a:t>
            </a:r>
          </a:p>
        </p:txBody>
      </p:sp>
    </p:spTree>
    <p:extLst>
      <p:ext uri="{BB962C8B-B14F-4D97-AF65-F5344CB8AC3E}">
        <p14:creationId xmlns:p14="http://schemas.microsoft.com/office/powerpoint/2010/main" val="3326052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24AD6F-B0B5-4046-89ED-A9DFE184C86A}"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6659" name="Rectangle 2"/>
          <p:cNvSpPr>
            <a:spLocks noGrp="1" noRot="1" noChangeAspect="1" noChangeArrowheads="1" noTextEdit="1"/>
          </p:cNvSpPr>
          <p:nvPr>
            <p:ph type="sldImg"/>
          </p:nvPr>
        </p:nvSpPr>
        <p:spPr>
          <a:xfrm>
            <a:off x="1181100" y="696913"/>
            <a:ext cx="4648200" cy="3486150"/>
          </a:xfrm>
          <a:ln/>
        </p:spPr>
      </p:sp>
      <p:sp>
        <p:nvSpPr>
          <p:cNvPr id="326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The biblical concept of faith is even seen in animal sacrifice.</a:t>
            </a:r>
          </a:p>
          <a:p>
            <a:pPr eaLnBrk="1" hangingPunct="1"/>
            <a:r>
              <a:rPr lang="en-US" sz="1400">
                <a:latin typeface="Arial" pitchFamily="34" charset="0"/>
                <a:cs typeface="Arial" pitchFamily="34" charset="0"/>
              </a:rPr>
              <a:t>Couldn’t just believe in animal sacrifice. The animal had to be killed</a:t>
            </a:r>
          </a:p>
          <a:p>
            <a:pPr eaLnBrk="1" hangingPunct="1"/>
            <a:r>
              <a:rPr lang="en-US" sz="1400">
                <a:latin typeface="Arial" pitchFamily="34" charset="0"/>
                <a:cs typeface="Arial" pitchFamily="34" charset="0"/>
              </a:rPr>
              <a:t>Heb 9:22</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Dad didn’t want to do it because it is raining and cold.</a:t>
            </a:r>
          </a:p>
          <a:p>
            <a:pPr eaLnBrk="1" hangingPunct="1"/>
            <a:r>
              <a:rPr lang="en-US" sz="1400">
                <a:latin typeface="Arial" pitchFamily="34" charset="0"/>
                <a:cs typeface="Arial" pitchFamily="34" charset="0"/>
              </a:rPr>
              <a:t>Son does it because dad always did it.</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&lt;The Bible is replete with examples of faith</a:t>
            </a:r>
          </a:p>
        </p:txBody>
      </p:sp>
    </p:spTree>
    <p:extLst>
      <p:ext uri="{BB962C8B-B14F-4D97-AF65-F5344CB8AC3E}">
        <p14:creationId xmlns:p14="http://schemas.microsoft.com/office/powerpoint/2010/main" val="253416883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F405E3-2BB2-456E-8365-D8663740830D}"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2627" name="Rectangle 2"/>
          <p:cNvSpPr>
            <a:spLocks noGrp="1" noRot="1" noChangeAspect="1" noChangeArrowheads="1" noTextEdit="1"/>
          </p:cNvSpPr>
          <p:nvPr>
            <p:ph type="sldImg"/>
          </p:nvPr>
        </p:nvSpPr>
        <p:spPr>
          <a:xfrm>
            <a:off x="1255713" y="717550"/>
            <a:ext cx="4803775" cy="3602038"/>
          </a:xfrm>
          <a:ln/>
        </p:spPr>
      </p:sp>
      <p:sp>
        <p:nvSpPr>
          <p:cNvPr id="282628" name="Rectangle 3"/>
          <p:cNvSpPr>
            <a:spLocks noGrp="1" noChangeArrowheads="1"/>
          </p:cNvSpPr>
          <p:nvPr>
            <p:ph type="body" idx="1"/>
          </p:nvPr>
        </p:nvSpPr>
        <p:spPr>
          <a:noFill/>
          <a:ln/>
        </p:spPr>
        <p:txBody>
          <a:bodyPr/>
          <a:lstStyle/>
          <a:p>
            <a:pPr eaLnBrk="1" hangingPunct="1"/>
            <a:r>
              <a:rPr lang="en-US" sz="1500" dirty="0"/>
              <a:t>Notice what they all had in common. Belief and action. </a:t>
            </a:r>
          </a:p>
          <a:p>
            <a:pPr eaLnBrk="1" hangingPunct="1"/>
            <a:r>
              <a:rPr lang="en-US" sz="1500" dirty="0"/>
              <a:t>Believe alone was no good, action alone was no good. Required both.</a:t>
            </a:r>
          </a:p>
          <a:p>
            <a:pPr eaLnBrk="1" hangingPunct="1"/>
            <a:r>
              <a:rPr lang="en-US" sz="1500" b="1" dirty="0"/>
              <a:t>&lt;TR&gt; Here is a good definition of the kind of faith required&gt;</a:t>
            </a:r>
          </a:p>
        </p:txBody>
      </p:sp>
    </p:spTree>
    <p:extLst>
      <p:ext uri="{BB962C8B-B14F-4D97-AF65-F5344CB8AC3E}">
        <p14:creationId xmlns:p14="http://schemas.microsoft.com/office/powerpoint/2010/main" val="31632849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66D1965-D50A-47D6-8494-9AE4DD614427}"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3651" name="Rectangle 2"/>
          <p:cNvSpPr>
            <a:spLocks noGrp="1" noRot="1" noChangeAspect="1" noChangeArrowheads="1" noTextEdit="1"/>
          </p:cNvSpPr>
          <p:nvPr>
            <p:ph type="sldImg"/>
          </p:nvPr>
        </p:nvSpPr>
        <p:spPr>
          <a:xfrm>
            <a:off x="1255713" y="717550"/>
            <a:ext cx="4803775" cy="3602038"/>
          </a:xfrm>
          <a:ln/>
        </p:spPr>
      </p:sp>
      <p:sp>
        <p:nvSpPr>
          <p:cNvPr id="283652" name="Rectangle 3"/>
          <p:cNvSpPr>
            <a:spLocks noGrp="1" noChangeArrowheads="1"/>
          </p:cNvSpPr>
          <p:nvPr>
            <p:ph type="body" idx="1"/>
          </p:nvPr>
        </p:nvSpPr>
        <p:spPr>
          <a:noFill/>
          <a:ln/>
        </p:spPr>
        <p:txBody>
          <a:bodyPr/>
          <a:lstStyle/>
          <a:p>
            <a:pPr eaLnBrk="1" hangingPunct="1"/>
            <a:r>
              <a:rPr lang="en-US" b="1" dirty="0"/>
              <a:t>&lt;TR&gt; Let’s see how the Bible further treats this topic&gt;</a:t>
            </a:r>
          </a:p>
        </p:txBody>
      </p:sp>
    </p:spTree>
    <p:extLst>
      <p:ext uri="{BB962C8B-B14F-4D97-AF65-F5344CB8AC3E}">
        <p14:creationId xmlns:p14="http://schemas.microsoft.com/office/powerpoint/2010/main" val="406284573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1FF344-99BB-43B4-BE45-9EE1627282E9}"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8771" name="Rectangle 2"/>
          <p:cNvSpPr>
            <a:spLocks noGrp="1" noRot="1" noChangeAspect="1" noChangeArrowheads="1" noTextEdit="1"/>
          </p:cNvSpPr>
          <p:nvPr>
            <p:ph type="sldImg"/>
          </p:nvPr>
        </p:nvSpPr>
        <p:spPr>
          <a:xfrm>
            <a:off x="1255713" y="717550"/>
            <a:ext cx="4803775" cy="3602038"/>
          </a:xfrm>
          <a:ln/>
        </p:spPr>
      </p:sp>
      <p:sp>
        <p:nvSpPr>
          <p:cNvPr id="288772" name="Rectangle 3"/>
          <p:cNvSpPr>
            <a:spLocks noGrp="1" noChangeArrowheads="1"/>
          </p:cNvSpPr>
          <p:nvPr>
            <p:ph type="body" idx="1"/>
          </p:nvPr>
        </p:nvSpPr>
        <p:spPr>
          <a:noFill/>
          <a:ln/>
        </p:spPr>
        <p:txBody>
          <a:bodyPr/>
          <a:lstStyle/>
          <a:p>
            <a:pPr eaLnBrk="1" hangingPunct="1"/>
            <a:r>
              <a:rPr lang="en-US" sz="1500" dirty="0"/>
              <a:t>This concept is called trust or acceptance. This is only effective when it is belief-based action.</a:t>
            </a:r>
          </a:p>
          <a:p>
            <a:pPr eaLnBrk="1" hangingPunct="1"/>
            <a:r>
              <a:rPr lang="en-US" sz="1500" dirty="0"/>
              <a:t>Most of our religious friends don’t really believe in the doctrine of belief only… they use words like you must trust…you must accept…</a:t>
            </a:r>
          </a:p>
          <a:p>
            <a:pPr eaLnBrk="1" hangingPunct="1"/>
            <a:r>
              <a:rPr lang="en-US" sz="1500" dirty="0"/>
              <a:t>God again illustrates this point by asking the rhetorical question “Can such faith save him” Saving faith must be belief-based action. </a:t>
            </a:r>
          </a:p>
          <a:p>
            <a:pPr eaLnBrk="1" hangingPunct="1"/>
            <a:r>
              <a:rPr lang="en-US" sz="1500" b="1" dirty="0"/>
              <a:t>&lt;TR&gt; James was first epistle to be circulated among all of the churches – James addresses this issue &gt;</a:t>
            </a:r>
          </a:p>
        </p:txBody>
      </p:sp>
    </p:spTree>
    <p:extLst>
      <p:ext uri="{BB962C8B-B14F-4D97-AF65-F5344CB8AC3E}">
        <p14:creationId xmlns:p14="http://schemas.microsoft.com/office/powerpoint/2010/main" val="119018936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3C87CB-26E0-4B04-9D3C-D2F2B635B6FB}"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9795" name="Rectangle 2"/>
          <p:cNvSpPr>
            <a:spLocks noGrp="1" noRot="1" noChangeAspect="1" noChangeArrowheads="1" noTextEdit="1"/>
          </p:cNvSpPr>
          <p:nvPr>
            <p:ph type="sldImg"/>
          </p:nvPr>
        </p:nvSpPr>
        <p:spPr>
          <a:xfrm>
            <a:off x="1255713" y="717550"/>
            <a:ext cx="4803775" cy="3602038"/>
          </a:xfrm>
          <a:ln/>
        </p:spPr>
      </p:sp>
      <p:sp>
        <p:nvSpPr>
          <p:cNvPr id="289796" name="Rectangle 3"/>
          <p:cNvSpPr>
            <a:spLocks noGrp="1" noChangeArrowheads="1"/>
          </p:cNvSpPr>
          <p:nvPr>
            <p:ph type="body" idx="1"/>
          </p:nvPr>
        </p:nvSpPr>
        <p:spPr>
          <a:noFill/>
          <a:ln/>
        </p:spPr>
        <p:txBody>
          <a:bodyPr/>
          <a:lstStyle/>
          <a:p>
            <a:pPr eaLnBrk="1" hangingPunct="1"/>
            <a:r>
              <a:rPr lang="en-US" sz="1500" dirty="0"/>
              <a:t>There could not be stronger argument made that saving faith is NOT belief alone.</a:t>
            </a:r>
          </a:p>
          <a:p>
            <a:pPr eaLnBrk="1" hangingPunct="1"/>
            <a:r>
              <a:rPr lang="en-US" sz="1500" b="1" dirty="0"/>
              <a:t>&lt;TR&gt; So as we close out the OT teacher look at the things we have learned. &gt;</a:t>
            </a:r>
          </a:p>
        </p:txBody>
      </p:sp>
    </p:spTree>
    <p:extLst>
      <p:ext uri="{BB962C8B-B14F-4D97-AF65-F5344CB8AC3E}">
        <p14:creationId xmlns:p14="http://schemas.microsoft.com/office/powerpoint/2010/main" val="33838520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7C2A078-4923-4E23-B68F-2D1D89033177}"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4499" name="Rectangle 2"/>
          <p:cNvSpPr>
            <a:spLocks noGrp="1" noRot="1" noChangeAspect="1" noChangeArrowheads="1" noTextEdit="1"/>
          </p:cNvSpPr>
          <p:nvPr>
            <p:ph type="sldImg"/>
          </p:nvPr>
        </p:nvSpPr>
        <p:spPr>
          <a:xfrm>
            <a:off x="1257300" y="720725"/>
            <a:ext cx="4800600" cy="3600450"/>
          </a:xfrm>
          <a:ln/>
        </p:spPr>
      </p:sp>
      <p:sp>
        <p:nvSpPr>
          <p:cNvPr id="234500" name="Rectangle 3"/>
          <p:cNvSpPr>
            <a:spLocks noGrp="1" noChangeArrowheads="1"/>
          </p:cNvSpPr>
          <p:nvPr>
            <p:ph type="body" idx="1"/>
          </p:nvPr>
        </p:nvSpPr>
        <p:spPr>
          <a:xfrm>
            <a:off x="731520" y="4560830"/>
            <a:ext cx="5852160" cy="4319771"/>
          </a:xfrm>
          <a:noFill/>
          <a:ln/>
        </p:spPr>
        <p:txBody>
          <a:bodyPr/>
          <a:lstStyle/>
          <a:p>
            <a:pPr eaLnBrk="1" hangingPunct="1"/>
            <a:r>
              <a:rPr lang="en-US" dirty="0"/>
              <a:t>Here you see the importance of this message as Christ is leaving the earth.</a:t>
            </a:r>
          </a:p>
          <a:p>
            <a:pPr eaLnBrk="1" hangingPunct="1"/>
            <a:r>
              <a:rPr lang="en-US" b="1" dirty="0"/>
              <a:t>&lt;TR&gt;Why was this so important to Christ?&gt;</a:t>
            </a:r>
          </a:p>
        </p:txBody>
      </p:sp>
    </p:spTree>
    <p:extLst>
      <p:ext uri="{BB962C8B-B14F-4D97-AF65-F5344CB8AC3E}">
        <p14:creationId xmlns:p14="http://schemas.microsoft.com/office/powerpoint/2010/main" val="31310487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5310B5-3386-43BC-B0C0-905E28C21A63}"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29731" name="Rectangle 2"/>
          <p:cNvSpPr>
            <a:spLocks noGrp="1" noRot="1" noChangeAspect="1" noChangeArrowheads="1" noTextEdit="1"/>
          </p:cNvSpPr>
          <p:nvPr>
            <p:ph type="sldImg"/>
          </p:nvPr>
        </p:nvSpPr>
        <p:spPr>
          <a:xfrm>
            <a:off x="1181100" y="696913"/>
            <a:ext cx="4648200" cy="3486150"/>
          </a:xfrm>
          <a:ln/>
        </p:spPr>
      </p:sp>
      <p:sp>
        <p:nvSpPr>
          <p:cNvPr id="329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pitchFamily="34" charset="0"/>
              <a:cs typeface="Arial" pitchFamily="34" charset="0"/>
            </a:endParaRPr>
          </a:p>
        </p:txBody>
      </p:sp>
    </p:spTree>
    <p:extLst>
      <p:ext uri="{BB962C8B-B14F-4D97-AF65-F5344CB8AC3E}">
        <p14:creationId xmlns:p14="http://schemas.microsoft.com/office/powerpoint/2010/main" val="109232560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AD7BB5-CF35-4B54-A5BE-42212F3830F1}"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30755" name="Rectangle 2"/>
          <p:cNvSpPr>
            <a:spLocks noGrp="1" noRot="1" noChangeAspect="1" noChangeArrowheads="1" noTextEdit="1"/>
          </p:cNvSpPr>
          <p:nvPr>
            <p:ph type="sldImg"/>
          </p:nvPr>
        </p:nvSpPr>
        <p:spPr>
          <a:xfrm>
            <a:off x="1181100" y="696913"/>
            <a:ext cx="4648200" cy="3486150"/>
          </a:xfrm>
          <a:ln/>
        </p:spPr>
      </p:sp>
      <p:sp>
        <p:nvSpPr>
          <p:cNvPr id="330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pitchFamily="34" charset="0"/>
              <a:cs typeface="Arial" pitchFamily="34" charset="0"/>
            </a:endParaRPr>
          </a:p>
        </p:txBody>
      </p:sp>
    </p:spTree>
    <p:extLst>
      <p:ext uri="{BB962C8B-B14F-4D97-AF65-F5344CB8AC3E}">
        <p14:creationId xmlns:p14="http://schemas.microsoft.com/office/powerpoint/2010/main" val="9855741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E287C00-3104-494C-8FB5-94894B8A616D}"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1843" name="Rectangle 2"/>
          <p:cNvSpPr>
            <a:spLocks noGrp="1" noRot="1" noChangeAspect="1" noChangeArrowheads="1" noTextEdit="1"/>
          </p:cNvSpPr>
          <p:nvPr>
            <p:ph type="sldImg"/>
          </p:nvPr>
        </p:nvSpPr>
        <p:spPr>
          <a:xfrm>
            <a:off x="1255713" y="717550"/>
            <a:ext cx="4803775" cy="3602038"/>
          </a:xfrm>
          <a:ln/>
        </p:spPr>
      </p:sp>
      <p:sp>
        <p:nvSpPr>
          <p:cNvPr id="291844" name="Rectangle 3"/>
          <p:cNvSpPr>
            <a:spLocks noGrp="1" noChangeArrowheads="1"/>
          </p:cNvSpPr>
          <p:nvPr>
            <p:ph type="body" idx="1"/>
          </p:nvPr>
        </p:nvSpPr>
        <p:spPr>
          <a:noFill/>
          <a:ln/>
        </p:spPr>
        <p:txBody>
          <a:bodyPr/>
          <a:lstStyle/>
          <a:p>
            <a:pPr eaLnBrk="1" hangingPunct="1"/>
            <a:r>
              <a:rPr lang="en-US" sz="1500" dirty="0"/>
              <a:t>Look at what we’ve learned from OT animal sacrifice.</a:t>
            </a:r>
          </a:p>
          <a:p>
            <a:pPr eaLnBrk="1" hangingPunct="1"/>
            <a:endParaRPr lang="en-US" sz="1500" dirty="0"/>
          </a:p>
          <a:p>
            <a:pPr eaLnBrk="1" hangingPunct="1"/>
            <a:r>
              <a:rPr lang="en-US" sz="1500" b="1" dirty="0"/>
              <a:t>&lt;TR&gt; Thousands of years go by with millions of innocent animals being slain representatively. Why?</a:t>
            </a:r>
          </a:p>
          <a:p>
            <a:pPr eaLnBrk="1" hangingPunct="1"/>
            <a:r>
              <a:rPr lang="en-US" sz="1500" b="1" dirty="0"/>
              <a:t>God was preparing for this moment in time.</a:t>
            </a:r>
          </a:p>
          <a:p>
            <a:pPr eaLnBrk="1" hangingPunct="1"/>
            <a:r>
              <a:rPr lang="en-US" sz="1500" b="1" dirty="0"/>
              <a:t>This is certainly one of the most climatic moments in history.</a:t>
            </a:r>
          </a:p>
          <a:p>
            <a:pPr eaLnBrk="1" hangingPunct="1"/>
            <a:r>
              <a:rPr lang="en-US" sz="1500" b="1" dirty="0"/>
              <a:t>John the </a:t>
            </a:r>
            <a:r>
              <a:rPr lang="en-US" sz="1500" b="1" dirty="0" err="1"/>
              <a:t>baptist</a:t>
            </a:r>
            <a:r>
              <a:rPr lang="en-US" sz="1500" b="1" dirty="0"/>
              <a:t> is preaching to the Jews and looks up and sees Jesus approaching and he announces Him publicly for the first time&gt;</a:t>
            </a:r>
          </a:p>
        </p:txBody>
      </p:sp>
    </p:spTree>
    <p:extLst>
      <p:ext uri="{BB962C8B-B14F-4D97-AF65-F5344CB8AC3E}">
        <p14:creationId xmlns:p14="http://schemas.microsoft.com/office/powerpoint/2010/main" val="248216487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1" baseline="0" dirty="0"/>
              <a:t>The result of His sacrifice would be the removal of sin. </a:t>
            </a:r>
            <a:r>
              <a:rPr lang="en-US" baseline="0" dirty="0"/>
              <a:t>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05306216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E63A58-6BD9-9C18-4C1B-BFF2549ACA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D7EBCC-C349-9B3A-E5F9-DFDC02CC4718}"/>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7A1B2F2F-7CC1-9F52-BA9D-DD91D1E1FCB4}"/>
              </a:ext>
            </a:extLst>
          </p:cNvPr>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1" baseline="0" dirty="0"/>
              <a:t>The result of His sacrifice would be the removal of sin. </a:t>
            </a:r>
            <a:r>
              <a:rPr lang="en-US" baseline="0" dirty="0"/>
              <a:t>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a:extLst>
              <a:ext uri="{FF2B5EF4-FFF2-40B4-BE49-F238E27FC236}">
                <a16:creationId xmlns:a16="http://schemas.microsoft.com/office/drawing/2014/main" id="{60244045-2B56-C69E-3E04-83B2AAF7F8A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6041425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aseline="0" dirty="0"/>
              <a:t>The result of His sacrifice would be the removal of sin. 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63067115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96879804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86B2CE-78BB-F8C7-FEA6-59F05058F2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C1083F7-EF8A-D79D-4BDB-2F6B543FEAEA}"/>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6E9F386F-663B-530C-0F0E-5E2D003AC5BB}"/>
              </a:ext>
            </a:extLst>
          </p:cNvPr>
          <p:cNvSpPr>
            <a:spLocks noGrp="1"/>
          </p:cNvSpPr>
          <p:nvPr>
            <p:ph type="body" idx="1"/>
          </p:nvPr>
        </p:nvSpPr>
        <p:spPr/>
        <p:txBody>
          <a:bodyPr/>
          <a:lstStyle/>
          <a:p>
            <a:r>
              <a:rPr lang="en-US" dirty="0"/>
              <a:t>It is an honor to present to you today this material I am calling The Big Picture of the Bible. I would contend that theologians have made the Bible so complicated and so distorted its overall message that is has become off putting to most of us. So today we will try to see the forest through the trees.</a:t>
            </a:r>
          </a:p>
          <a:p>
            <a:r>
              <a:rPr lang="en-US" dirty="0"/>
              <a:t>My goal is that when we finish today not only will the Bible make more sense to you but that you will have a greater appreciation for what Christ has done for us.</a:t>
            </a:r>
          </a:p>
          <a:p>
            <a:r>
              <a:rPr lang="en-US" dirty="0"/>
              <a:t>And that this will create a passion and love that will do no less than change our lives.</a:t>
            </a:r>
          </a:p>
          <a:p>
            <a:endParaRPr lang="en-US" dirty="0"/>
          </a:p>
        </p:txBody>
      </p:sp>
      <p:sp>
        <p:nvSpPr>
          <p:cNvPr id="4" name="Slide Number Placeholder 3">
            <a:extLst>
              <a:ext uri="{FF2B5EF4-FFF2-40B4-BE49-F238E27FC236}">
                <a16:creationId xmlns:a16="http://schemas.microsoft.com/office/drawing/2014/main" id="{36DAECD0-CB58-A95B-85CE-FE115DC539F1}"/>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9043957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9361715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7030F8-9313-46EB-B11A-EBDD5B8FE802}"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48835" name="Rectangle 2"/>
          <p:cNvSpPr>
            <a:spLocks noGrp="1" noRot="1" noChangeAspect="1" noChangeArrowheads="1" noTextEdit="1"/>
          </p:cNvSpPr>
          <p:nvPr>
            <p:ph type="sldImg"/>
          </p:nvPr>
        </p:nvSpPr>
        <p:spPr>
          <a:xfrm>
            <a:off x="1181100" y="696913"/>
            <a:ext cx="4648200" cy="3486150"/>
          </a:xfrm>
          <a:ln/>
        </p:spPr>
      </p:sp>
      <p:sp>
        <p:nvSpPr>
          <p:cNvPr id="248836" name="Rectangle 3"/>
          <p:cNvSpPr>
            <a:spLocks noGrp="1" noChangeArrowheads="1"/>
          </p:cNvSpPr>
          <p:nvPr>
            <p:ph type="body" idx="1"/>
          </p:nvPr>
        </p:nvSpPr>
        <p:spPr>
          <a:noFill/>
          <a:ln/>
        </p:spPr>
        <p:txBody>
          <a:bodyPr/>
          <a:lstStyle/>
          <a:p>
            <a:pPr eaLnBrk="1" hangingPunct="1"/>
            <a:endParaRPr lang="en-US" dirty="0"/>
          </a:p>
        </p:txBody>
      </p:sp>
    </p:spTree>
    <p:extLst>
      <p:ext uri="{BB962C8B-B14F-4D97-AF65-F5344CB8AC3E}">
        <p14:creationId xmlns:p14="http://schemas.microsoft.com/office/powerpoint/2010/main" val="17950871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E969A85-C55E-4B86-BD52-D36F7726BA2B}"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6547" name="Rectangle 2"/>
          <p:cNvSpPr>
            <a:spLocks noGrp="1" noRot="1" noChangeAspect="1" noChangeArrowheads="1" noTextEdit="1"/>
          </p:cNvSpPr>
          <p:nvPr>
            <p:ph type="sldImg"/>
          </p:nvPr>
        </p:nvSpPr>
        <p:spPr>
          <a:xfrm>
            <a:off x="1255713" y="717550"/>
            <a:ext cx="4803775" cy="3602038"/>
          </a:xfrm>
          <a:ln/>
        </p:spPr>
      </p:sp>
      <p:sp>
        <p:nvSpPr>
          <p:cNvPr id="236548" name="Rectangle 3"/>
          <p:cNvSpPr>
            <a:spLocks noGrp="1" noChangeArrowheads="1"/>
          </p:cNvSpPr>
          <p:nvPr>
            <p:ph type="body" idx="1"/>
          </p:nvPr>
        </p:nvSpPr>
        <p:spPr>
          <a:noFill/>
          <a:ln/>
        </p:spPr>
        <p:txBody>
          <a:bodyPr/>
          <a:lstStyle/>
          <a:p>
            <a:pPr eaLnBrk="1" hangingPunct="1"/>
            <a:r>
              <a:rPr lang="en-US" sz="1500" dirty="0"/>
              <a:t>The gospel is the power of God for salvation. God could have asked people to convert others at the point of a sword or gun, or by taking over their minds. But the gospel is what God uses.</a:t>
            </a:r>
          </a:p>
          <a:p>
            <a:pPr eaLnBrk="1" hangingPunct="1"/>
            <a:r>
              <a:rPr lang="en-US" sz="1500" b="1" dirty="0"/>
              <a:t>&lt;TR&gt;Here we learn additional information about the gospel&gt;</a:t>
            </a:r>
          </a:p>
          <a:p>
            <a:pPr eaLnBrk="1" hangingPunct="1"/>
            <a:endParaRPr lang="en-US" sz="1500" dirty="0"/>
          </a:p>
        </p:txBody>
      </p:sp>
    </p:spTree>
    <p:extLst>
      <p:ext uri="{BB962C8B-B14F-4D97-AF65-F5344CB8AC3E}">
        <p14:creationId xmlns:p14="http://schemas.microsoft.com/office/powerpoint/2010/main" val="24211184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A6637E-0360-4C3C-808B-5907E38475EF}"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97987" name="Rectangle 2"/>
          <p:cNvSpPr>
            <a:spLocks noGrp="1" noRot="1" noChangeAspect="1" noChangeArrowheads="1" noTextEdit="1"/>
          </p:cNvSpPr>
          <p:nvPr>
            <p:ph type="sldImg"/>
          </p:nvPr>
        </p:nvSpPr>
        <p:spPr>
          <a:xfrm>
            <a:off x="1181100" y="696913"/>
            <a:ext cx="4648200" cy="3486150"/>
          </a:xfrm>
          <a:ln/>
        </p:spPr>
      </p:sp>
      <p:sp>
        <p:nvSpPr>
          <p:cNvPr id="297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b="1" dirty="0">
                <a:latin typeface="Arial" pitchFamily="34" charset="0"/>
                <a:cs typeface="Arial" pitchFamily="34" charset="0"/>
              </a:rPr>
              <a:t>&lt;TR&gt; This relationship is only possible if man can be found in a state of holiness because this is the only realm of existence with God…but alas this is the problem of man</a:t>
            </a:r>
          </a:p>
        </p:txBody>
      </p:sp>
    </p:spTree>
    <p:extLst>
      <p:ext uri="{BB962C8B-B14F-4D97-AF65-F5344CB8AC3E}">
        <p14:creationId xmlns:p14="http://schemas.microsoft.com/office/powerpoint/2010/main" val="254195524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288B3FF-00A6-4078-B3F4-238C6C3F1C5E}"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54979" name="Rectangle 2"/>
          <p:cNvSpPr>
            <a:spLocks noGrp="1" noRot="1" noChangeAspect="1" noChangeArrowheads="1" noTextEdit="1"/>
          </p:cNvSpPr>
          <p:nvPr>
            <p:ph type="sldImg"/>
          </p:nvPr>
        </p:nvSpPr>
        <p:spPr>
          <a:xfrm>
            <a:off x="1181100" y="696913"/>
            <a:ext cx="4648200" cy="3486150"/>
          </a:xfrm>
          <a:ln/>
        </p:spPr>
      </p:sp>
      <p:sp>
        <p:nvSpPr>
          <p:cNvPr id="254980" name="Rectangle 3"/>
          <p:cNvSpPr>
            <a:spLocks noGrp="1" noChangeArrowheads="1"/>
          </p:cNvSpPr>
          <p:nvPr>
            <p:ph type="body" idx="1"/>
          </p:nvPr>
        </p:nvSpPr>
        <p:spPr>
          <a:noFill/>
          <a:ln/>
        </p:spPr>
        <p:txBody>
          <a:bodyPr/>
          <a:lstStyle/>
          <a:p>
            <a:pPr eaLnBrk="1" hangingPunct="1"/>
            <a:endParaRPr lang="en-US" sz="1400" b="1" dirty="0"/>
          </a:p>
        </p:txBody>
      </p:sp>
    </p:spTree>
    <p:extLst>
      <p:ext uri="{BB962C8B-B14F-4D97-AF65-F5344CB8AC3E}">
        <p14:creationId xmlns:p14="http://schemas.microsoft.com/office/powerpoint/2010/main" val="164029280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CB9B6C-9C01-4B78-AFFB-D0ED04850965}"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56003" name="Rectangle 2"/>
          <p:cNvSpPr>
            <a:spLocks noGrp="1" noRot="1" noChangeAspect="1" noChangeArrowheads="1" noTextEdit="1"/>
          </p:cNvSpPr>
          <p:nvPr>
            <p:ph type="sldImg"/>
          </p:nvPr>
        </p:nvSpPr>
        <p:spPr>
          <a:xfrm>
            <a:off x="1181100" y="696913"/>
            <a:ext cx="4648200" cy="3486150"/>
          </a:xfrm>
          <a:ln/>
        </p:spPr>
      </p:sp>
      <p:sp>
        <p:nvSpPr>
          <p:cNvPr id="256004" name="Rectangle 3"/>
          <p:cNvSpPr>
            <a:spLocks noGrp="1" noChangeArrowheads="1"/>
          </p:cNvSpPr>
          <p:nvPr>
            <p:ph type="body" idx="1"/>
          </p:nvPr>
        </p:nvSpPr>
        <p:spPr>
          <a:noFill/>
          <a:ln/>
        </p:spPr>
        <p:txBody>
          <a:bodyPr/>
          <a:lstStyle/>
          <a:p>
            <a:pPr eaLnBrk="1" hangingPunct="1"/>
            <a:endParaRPr lang="en-US" sz="1400" b="1" dirty="0"/>
          </a:p>
        </p:txBody>
      </p:sp>
    </p:spTree>
    <p:extLst>
      <p:ext uri="{BB962C8B-B14F-4D97-AF65-F5344CB8AC3E}">
        <p14:creationId xmlns:p14="http://schemas.microsoft.com/office/powerpoint/2010/main" val="278378372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CB9B6C-9C01-4B78-AFFB-D0ED04850965}"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56003" name="Rectangle 2"/>
          <p:cNvSpPr>
            <a:spLocks noGrp="1" noRot="1" noChangeAspect="1" noChangeArrowheads="1" noTextEdit="1"/>
          </p:cNvSpPr>
          <p:nvPr>
            <p:ph type="sldImg"/>
          </p:nvPr>
        </p:nvSpPr>
        <p:spPr>
          <a:xfrm>
            <a:off x="1181100" y="696913"/>
            <a:ext cx="4648200" cy="3486150"/>
          </a:xfrm>
          <a:ln/>
        </p:spPr>
      </p:sp>
      <p:sp>
        <p:nvSpPr>
          <p:cNvPr id="256004" name="Rectangle 3"/>
          <p:cNvSpPr>
            <a:spLocks noGrp="1" noChangeArrowheads="1"/>
          </p:cNvSpPr>
          <p:nvPr>
            <p:ph type="body" idx="1"/>
          </p:nvPr>
        </p:nvSpPr>
        <p:spPr>
          <a:noFill/>
          <a:ln/>
        </p:spPr>
        <p:txBody>
          <a:bodyPr/>
          <a:lstStyle/>
          <a:p>
            <a:pPr eaLnBrk="1" hangingPunct="1"/>
            <a:endParaRPr lang="en-US" sz="1400" b="1" dirty="0"/>
          </a:p>
        </p:txBody>
      </p:sp>
    </p:spTree>
    <p:extLst>
      <p:ext uri="{BB962C8B-B14F-4D97-AF65-F5344CB8AC3E}">
        <p14:creationId xmlns:p14="http://schemas.microsoft.com/office/powerpoint/2010/main" val="165125116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CB9B6C-9C01-4B78-AFFB-D0ED04850965}"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256003" name="Rectangle 2"/>
          <p:cNvSpPr>
            <a:spLocks noGrp="1" noRot="1" noChangeAspect="1" noChangeArrowheads="1" noTextEdit="1"/>
          </p:cNvSpPr>
          <p:nvPr>
            <p:ph type="sldImg"/>
          </p:nvPr>
        </p:nvSpPr>
        <p:spPr>
          <a:xfrm>
            <a:off x="1181100" y="696913"/>
            <a:ext cx="4648200" cy="3486150"/>
          </a:xfrm>
          <a:ln/>
        </p:spPr>
      </p:sp>
      <p:sp>
        <p:nvSpPr>
          <p:cNvPr id="256004" name="Rectangle 3"/>
          <p:cNvSpPr>
            <a:spLocks noGrp="1" noChangeArrowheads="1"/>
          </p:cNvSpPr>
          <p:nvPr>
            <p:ph type="body" idx="1"/>
          </p:nvPr>
        </p:nvSpPr>
        <p:spPr>
          <a:noFill/>
          <a:ln/>
        </p:spPr>
        <p:txBody>
          <a:bodyPr/>
          <a:lstStyle/>
          <a:p>
            <a:pPr eaLnBrk="1" hangingPunct="1"/>
            <a:endParaRPr lang="en-US" sz="1400" b="1" dirty="0"/>
          </a:p>
        </p:txBody>
      </p:sp>
    </p:spTree>
    <p:extLst>
      <p:ext uri="{BB962C8B-B14F-4D97-AF65-F5344CB8AC3E}">
        <p14:creationId xmlns:p14="http://schemas.microsoft.com/office/powerpoint/2010/main" val="9412432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7DBD7F-374F-5276-A3C0-F40AC3D7C98A}"/>
            </a:ext>
          </a:extLst>
        </p:cNvPr>
        <p:cNvGrpSpPr/>
        <p:nvPr/>
      </p:nvGrpSpPr>
      <p:grpSpPr>
        <a:xfrm>
          <a:off x="0" y="0"/>
          <a:ext cx="0" cy="0"/>
          <a:chOff x="0" y="0"/>
          <a:chExt cx="0" cy="0"/>
        </a:xfrm>
      </p:grpSpPr>
      <p:sp>
        <p:nvSpPr>
          <p:cNvPr id="309250" name="Rectangle 7">
            <a:extLst>
              <a:ext uri="{FF2B5EF4-FFF2-40B4-BE49-F238E27FC236}">
                <a16:creationId xmlns:a16="http://schemas.microsoft.com/office/drawing/2014/main" id="{656DB649-AA74-942C-83DA-2F52C919E9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DDCCD-5964-4A61-83FC-8D21442D5FF3}"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09251" name="Rectangle 2">
            <a:extLst>
              <a:ext uri="{FF2B5EF4-FFF2-40B4-BE49-F238E27FC236}">
                <a16:creationId xmlns:a16="http://schemas.microsoft.com/office/drawing/2014/main" id="{9C5A275F-91AC-6AC8-A537-4AE18B494F45}"/>
              </a:ext>
            </a:extLst>
          </p:cNvPr>
          <p:cNvSpPr>
            <a:spLocks noGrp="1" noRot="1" noChangeAspect="1" noChangeArrowheads="1" noTextEdit="1"/>
          </p:cNvSpPr>
          <p:nvPr>
            <p:ph type="sldImg"/>
          </p:nvPr>
        </p:nvSpPr>
        <p:spPr>
          <a:xfrm>
            <a:off x="1181100" y="696913"/>
            <a:ext cx="4648200" cy="3486150"/>
          </a:xfrm>
          <a:ln/>
        </p:spPr>
      </p:sp>
      <p:sp>
        <p:nvSpPr>
          <p:cNvPr id="309252" name="Rectangle 3">
            <a:extLst>
              <a:ext uri="{FF2B5EF4-FFF2-40B4-BE49-F238E27FC236}">
                <a16:creationId xmlns:a16="http://schemas.microsoft.com/office/drawing/2014/main" id="{2670FFFE-27AB-2C3D-C8C1-AD0633A58F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dirty="0"/>
              <a:t>The principle so many overlook is that the price for sin is personal – no thing or no one else is responsible for the price for my sin – it is on my head – it is on your head – it is on the head of everyone who sins</a:t>
            </a:r>
          </a:p>
          <a:p>
            <a:pPr eaLnBrk="1" hangingPunct="1"/>
            <a:r>
              <a:rPr lang="en-US" sz="1400" dirty="0"/>
              <a:t>Being good will not take care of this problem.</a:t>
            </a:r>
          </a:p>
          <a:p>
            <a:pPr eaLnBrk="1" hangingPunct="1"/>
            <a:r>
              <a:rPr lang="en-US" sz="1400" b="1" dirty="0"/>
              <a:t>&lt;TR&gt; So man is in a miserable situation. </a:t>
            </a:r>
            <a:endParaRPr lang="en-US" sz="1400" dirty="0">
              <a:latin typeface="Arial" pitchFamily="34" charset="0"/>
              <a:cs typeface="Arial" pitchFamily="34" charset="0"/>
            </a:endParaRPr>
          </a:p>
        </p:txBody>
      </p:sp>
    </p:spTree>
    <p:extLst>
      <p:ext uri="{BB962C8B-B14F-4D97-AF65-F5344CB8AC3E}">
        <p14:creationId xmlns:p14="http://schemas.microsoft.com/office/powerpoint/2010/main" val="291753987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ED2A78-6EAF-433C-965B-03FF67454760}"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1539" name="Rectangle 2"/>
          <p:cNvSpPr>
            <a:spLocks noGrp="1" noRot="1" noChangeAspect="1" noChangeArrowheads="1" noTextEdit="1"/>
          </p:cNvSpPr>
          <p:nvPr>
            <p:ph type="sldImg"/>
          </p:nvPr>
        </p:nvSpPr>
        <p:spPr>
          <a:xfrm>
            <a:off x="1181100" y="696913"/>
            <a:ext cx="4648200" cy="3486150"/>
          </a:xfrm>
          <a:ln/>
        </p:spPr>
      </p:sp>
      <p:sp>
        <p:nvSpPr>
          <p:cNvPr id="321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SO here is a visual of how animal sacrifice worked.</a:t>
            </a:r>
          </a:p>
        </p:txBody>
      </p:sp>
    </p:spTree>
    <p:extLst>
      <p:ext uri="{BB962C8B-B14F-4D97-AF65-F5344CB8AC3E}">
        <p14:creationId xmlns:p14="http://schemas.microsoft.com/office/powerpoint/2010/main" val="156552682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300" i="1">
                <a:solidFill>
                  <a:schemeClr val="tx1"/>
                </a:solidFill>
                <a:latin typeface="Eras Medium ITC" pitchFamily="34" charset="0"/>
                <a:cs typeface="Arial" pitchFamily="34" charset="0"/>
              </a:defRPr>
            </a:lvl1pPr>
            <a:lvl2pPr marL="757066" indent="-291179" eaLnBrk="0" hangingPunct="0">
              <a:defRPr sz="3300" i="1">
                <a:solidFill>
                  <a:schemeClr val="tx1"/>
                </a:solidFill>
                <a:latin typeface="Eras Medium ITC" pitchFamily="34" charset="0"/>
                <a:cs typeface="Arial" pitchFamily="34" charset="0"/>
              </a:defRPr>
            </a:lvl2pPr>
            <a:lvl3pPr marL="1164717" indent="-232943" eaLnBrk="0" hangingPunct="0">
              <a:defRPr sz="3300" i="1">
                <a:solidFill>
                  <a:schemeClr val="tx1"/>
                </a:solidFill>
                <a:latin typeface="Eras Medium ITC" pitchFamily="34" charset="0"/>
                <a:cs typeface="Arial" pitchFamily="34" charset="0"/>
              </a:defRPr>
            </a:lvl3pPr>
            <a:lvl4pPr marL="1630604" indent="-232943" eaLnBrk="0" hangingPunct="0">
              <a:defRPr sz="3300" i="1">
                <a:solidFill>
                  <a:schemeClr val="tx1"/>
                </a:solidFill>
                <a:latin typeface="Eras Medium ITC" pitchFamily="34" charset="0"/>
                <a:cs typeface="Arial" pitchFamily="34" charset="0"/>
              </a:defRPr>
            </a:lvl4pPr>
            <a:lvl5pPr marL="2096491" indent="-232943" eaLnBrk="0" hangingPunct="0">
              <a:defRPr sz="3300" i="1">
                <a:solidFill>
                  <a:schemeClr val="tx1"/>
                </a:solidFill>
                <a:latin typeface="Eras Medium ITC" pitchFamily="34" charset="0"/>
                <a:cs typeface="Arial" pitchFamily="34" charset="0"/>
              </a:defRPr>
            </a:lvl5pPr>
            <a:lvl6pPr marL="2562377" indent="-232943" eaLnBrk="0" fontAlgn="base" hangingPunct="0">
              <a:spcBef>
                <a:spcPct val="0"/>
              </a:spcBef>
              <a:spcAft>
                <a:spcPct val="0"/>
              </a:spcAft>
              <a:defRPr sz="3300" i="1">
                <a:solidFill>
                  <a:schemeClr val="tx1"/>
                </a:solidFill>
                <a:latin typeface="Eras Medium ITC" pitchFamily="34" charset="0"/>
                <a:cs typeface="Arial" pitchFamily="34" charset="0"/>
              </a:defRPr>
            </a:lvl6pPr>
            <a:lvl7pPr marL="3028264" indent="-232943" eaLnBrk="0" fontAlgn="base" hangingPunct="0">
              <a:spcBef>
                <a:spcPct val="0"/>
              </a:spcBef>
              <a:spcAft>
                <a:spcPct val="0"/>
              </a:spcAft>
              <a:defRPr sz="3300" i="1">
                <a:solidFill>
                  <a:schemeClr val="tx1"/>
                </a:solidFill>
                <a:latin typeface="Eras Medium ITC" pitchFamily="34" charset="0"/>
                <a:cs typeface="Arial" pitchFamily="34" charset="0"/>
              </a:defRPr>
            </a:lvl7pPr>
            <a:lvl8pPr marL="3494151" indent="-232943" eaLnBrk="0" fontAlgn="base" hangingPunct="0">
              <a:spcBef>
                <a:spcPct val="0"/>
              </a:spcBef>
              <a:spcAft>
                <a:spcPct val="0"/>
              </a:spcAft>
              <a:defRPr sz="3300" i="1">
                <a:solidFill>
                  <a:schemeClr val="tx1"/>
                </a:solidFill>
                <a:latin typeface="Eras Medium ITC" pitchFamily="34" charset="0"/>
                <a:cs typeface="Arial" pitchFamily="34" charset="0"/>
              </a:defRPr>
            </a:lvl8pPr>
            <a:lvl9pPr marL="3960038" indent="-232943" eaLnBrk="0" fontAlgn="base" hangingPunct="0">
              <a:spcBef>
                <a:spcPct val="0"/>
              </a:spcBef>
              <a:spcAft>
                <a:spcPct val="0"/>
              </a:spcAft>
              <a:defRPr sz="33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7D5FDF-FE34-4D61-9305-A5A7352920ED}" type="slidenum">
              <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320515" name="Rectangle 2"/>
          <p:cNvSpPr>
            <a:spLocks noGrp="1" noRot="1" noChangeAspect="1" noChangeArrowheads="1" noTextEdit="1"/>
          </p:cNvSpPr>
          <p:nvPr>
            <p:ph type="sldImg"/>
          </p:nvPr>
        </p:nvSpPr>
        <p:spPr>
          <a:xfrm>
            <a:off x="1181100" y="696913"/>
            <a:ext cx="4648200" cy="3486150"/>
          </a:xfrm>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z="1400" b="1" dirty="0">
              <a:latin typeface="Arial" pitchFamily="34" charset="0"/>
              <a:cs typeface="Arial" pitchFamily="34" charset="0"/>
            </a:endParaRPr>
          </a:p>
        </p:txBody>
      </p:sp>
    </p:spTree>
    <p:extLst>
      <p:ext uri="{BB962C8B-B14F-4D97-AF65-F5344CB8AC3E}">
        <p14:creationId xmlns:p14="http://schemas.microsoft.com/office/powerpoint/2010/main" val="34079889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24AD6F-B0B5-4046-89ED-A9DFE184C86A}"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26659" name="Rectangle 2"/>
          <p:cNvSpPr>
            <a:spLocks noGrp="1" noRot="1" noChangeAspect="1" noChangeArrowheads="1" noTextEdit="1"/>
          </p:cNvSpPr>
          <p:nvPr>
            <p:ph type="sldImg"/>
          </p:nvPr>
        </p:nvSpPr>
        <p:spPr>
          <a:xfrm>
            <a:off x="1181100" y="696913"/>
            <a:ext cx="4648200" cy="3486150"/>
          </a:xfrm>
          <a:ln/>
        </p:spPr>
      </p:sp>
      <p:sp>
        <p:nvSpPr>
          <p:cNvPr id="326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400">
                <a:latin typeface="Arial" pitchFamily="34" charset="0"/>
                <a:cs typeface="Arial" pitchFamily="34" charset="0"/>
              </a:rPr>
              <a:t>The biblical concept of faith is even seen in animal sacrifice.</a:t>
            </a:r>
          </a:p>
          <a:p>
            <a:pPr eaLnBrk="1" hangingPunct="1"/>
            <a:r>
              <a:rPr lang="en-US" sz="1400">
                <a:latin typeface="Arial" pitchFamily="34" charset="0"/>
                <a:cs typeface="Arial" pitchFamily="34" charset="0"/>
              </a:rPr>
              <a:t>Couldn’t just believe in animal sacrifice. The animal had to be killed</a:t>
            </a:r>
          </a:p>
          <a:p>
            <a:pPr eaLnBrk="1" hangingPunct="1"/>
            <a:r>
              <a:rPr lang="en-US" sz="1400">
                <a:latin typeface="Arial" pitchFamily="34" charset="0"/>
                <a:cs typeface="Arial" pitchFamily="34" charset="0"/>
              </a:rPr>
              <a:t>Heb 9:22</a:t>
            </a:r>
          </a:p>
          <a:p>
            <a:pPr eaLnBrk="1" hangingPunct="1"/>
            <a:endParaRPr lang="en-US" sz="1400">
              <a:latin typeface="Arial" pitchFamily="34" charset="0"/>
              <a:cs typeface="Arial" pitchFamily="34" charset="0"/>
            </a:endParaRPr>
          </a:p>
          <a:p>
            <a:pPr eaLnBrk="1" hangingPunct="1"/>
            <a:r>
              <a:rPr lang="en-US" sz="1400">
                <a:latin typeface="Arial" pitchFamily="34" charset="0"/>
                <a:cs typeface="Arial" pitchFamily="34" charset="0"/>
              </a:rPr>
              <a:t>Dad didn’t want to do it because it is raining and cold.</a:t>
            </a:r>
          </a:p>
          <a:p>
            <a:pPr eaLnBrk="1" hangingPunct="1"/>
            <a:r>
              <a:rPr lang="en-US" sz="1400">
                <a:latin typeface="Arial" pitchFamily="34" charset="0"/>
                <a:cs typeface="Arial" pitchFamily="34" charset="0"/>
              </a:rPr>
              <a:t>Son does it because dad always did it.</a:t>
            </a:r>
          </a:p>
          <a:p>
            <a:pPr eaLnBrk="1" hangingPunct="1"/>
            <a:endParaRPr lang="en-US" sz="1400">
              <a:latin typeface="Arial" pitchFamily="34" charset="0"/>
              <a:cs typeface="Arial" pitchFamily="34" charset="0"/>
            </a:endParaRPr>
          </a:p>
          <a:p>
            <a:pPr eaLnBrk="1" hangingPunct="1"/>
            <a:r>
              <a:rPr lang="en-US" sz="1400" b="1">
                <a:latin typeface="Arial" pitchFamily="34" charset="0"/>
                <a:cs typeface="Arial" pitchFamily="34" charset="0"/>
              </a:rPr>
              <a:t>&lt;The Bible is replete with examples of faith</a:t>
            </a:r>
          </a:p>
        </p:txBody>
      </p:sp>
    </p:spTree>
    <p:extLst>
      <p:ext uri="{BB962C8B-B14F-4D97-AF65-F5344CB8AC3E}">
        <p14:creationId xmlns:p14="http://schemas.microsoft.com/office/powerpoint/2010/main" val="253416883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aseline="0" dirty="0"/>
              <a:t>The result of His sacrifice would be the removal of sin. 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1319947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704975-DAAC-46E5-94AF-2FE88076FF47}"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7571" name="Rectangle 2"/>
          <p:cNvSpPr>
            <a:spLocks noGrp="1" noRot="1" noChangeAspect="1" noChangeArrowheads="1" noTextEdit="1"/>
          </p:cNvSpPr>
          <p:nvPr>
            <p:ph type="sldImg"/>
          </p:nvPr>
        </p:nvSpPr>
        <p:spPr>
          <a:xfrm>
            <a:off x="1255713" y="717550"/>
            <a:ext cx="4803775" cy="3602038"/>
          </a:xfrm>
          <a:ln/>
        </p:spPr>
      </p:sp>
      <p:sp>
        <p:nvSpPr>
          <p:cNvPr id="237572"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500" dirty="0"/>
              <a:t>The gospel message stands between man and salvation.</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500" b="1" dirty="0"/>
              <a:t>&lt;TR&gt;Another reason it is so important is found in 2 Thessalonians&gt;</a:t>
            </a:r>
          </a:p>
          <a:p>
            <a:pPr marL="0" marR="0" lvl="0" indent="0" algn="l" defTabSz="914400" rtl="0" eaLnBrk="1" fontAlgn="base" latinLnBrk="0" hangingPunct="1">
              <a:lnSpc>
                <a:spcPct val="100000"/>
              </a:lnSpc>
              <a:spcBef>
                <a:spcPct val="30000"/>
              </a:spcBef>
              <a:spcAft>
                <a:spcPct val="0"/>
              </a:spcAft>
              <a:buClrTx/>
              <a:buSzTx/>
              <a:buFontTx/>
              <a:buNone/>
              <a:tabLst/>
              <a:defRPr/>
            </a:pPr>
            <a:endParaRPr lang="en-US" sz="1500" dirty="0"/>
          </a:p>
          <a:p>
            <a:pPr marL="0" marR="0" lvl="0" indent="0" algn="l" defTabSz="914400" rtl="0" eaLnBrk="1" fontAlgn="base" latinLnBrk="0" hangingPunct="1">
              <a:lnSpc>
                <a:spcPct val="100000"/>
              </a:lnSpc>
              <a:spcBef>
                <a:spcPct val="30000"/>
              </a:spcBef>
              <a:spcAft>
                <a:spcPct val="0"/>
              </a:spcAft>
              <a:buClrTx/>
              <a:buSzTx/>
              <a:buFontTx/>
              <a:buNone/>
              <a:tabLst/>
              <a:defRPr/>
            </a:pPr>
            <a:endParaRPr lang="en-US" sz="1500" dirty="0"/>
          </a:p>
          <a:p>
            <a:pPr eaLnBrk="1" hangingPunct="1"/>
            <a:endParaRPr lang="en-US" sz="1500" b="1" dirty="0"/>
          </a:p>
        </p:txBody>
      </p:sp>
    </p:spTree>
    <p:extLst>
      <p:ext uri="{BB962C8B-B14F-4D97-AF65-F5344CB8AC3E}">
        <p14:creationId xmlns:p14="http://schemas.microsoft.com/office/powerpoint/2010/main" val="7328630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0421B9-B207-8EE9-FA02-D1FBDE8504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A0E41F-A3F2-A76C-E032-E71582608879}"/>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46CB45C7-CF49-0064-32CD-789681DFD9E8}"/>
              </a:ext>
            </a:extLst>
          </p:cNvPr>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aseline="0" dirty="0"/>
              <a:t>The result of His sacrifice would be the removal of sin. 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a:extLst>
              <a:ext uri="{FF2B5EF4-FFF2-40B4-BE49-F238E27FC236}">
                <a16:creationId xmlns:a16="http://schemas.microsoft.com/office/drawing/2014/main" id="{49ED7F52-60D2-4977-8540-0D7567F2ED39}"/>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84708872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C10E92-0332-F351-363D-6DABCE78E5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5D3F8B-D5EF-7540-736C-B7E84B5271E6}"/>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E6B88157-FC85-209C-83CD-FAAB8FA5ED8D}"/>
              </a:ext>
            </a:extLst>
          </p:cNvPr>
          <p:cNvSpPr>
            <a:spLocks noGrp="1"/>
          </p:cNvSpPr>
          <p:nvPr>
            <p:ph type="body" idx="1"/>
          </p:nvPr>
        </p:nvSpPr>
        <p:spPr/>
        <p:txBody>
          <a:bodyPr/>
          <a:lstStyle/>
          <a:p>
            <a:r>
              <a:rPr lang="en-US" dirty="0"/>
              <a:t>It is an honor to present to you today this material I am calling The Big Picture of the Bible. I would contend that theologians have made the Bible so complicated and so distorted its overall message that is has become off putting to most of us. So today we will try to see the forest through the trees.</a:t>
            </a:r>
          </a:p>
          <a:p>
            <a:r>
              <a:rPr lang="en-US" dirty="0"/>
              <a:t>My goal is that when we finish today not only will the Bible make more sense to you but that you will have a greater appreciation for what Christ has done for us.</a:t>
            </a:r>
          </a:p>
          <a:p>
            <a:r>
              <a:rPr lang="en-US" dirty="0"/>
              <a:t>And that this will create a passion and love that will do no less than change our lives.</a:t>
            </a:r>
          </a:p>
          <a:p>
            <a:endParaRPr lang="en-US" dirty="0"/>
          </a:p>
        </p:txBody>
      </p:sp>
      <p:sp>
        <p:nvSpPr>
          <p:cNvPr id="4" name="Slide Number Placeholder 3">
            <a:extLst>
              <a:ext uri="{FF2B5EF4-FFF2-40B4-BE49-F238E27FC236}">
                <a16:creationId xmlns:a16="http://schemas.microsoft.com/office/drawing/2014/main" id="{255DDCC4-8B30-3484-9B89-20C6E34D880D}"/>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73761080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D45934-34AC-A540-4CCD-8A1D68B6C26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BB98E5-85E4-1D4F-A05A-073F48B086B8}"/>
              </a:ext>
            </a:extLst>
          </p:cNvPr>
          <p:cNvSpPr>
            <a:spLocks noGrp="1" noRot="1" noChangeAspect="1"/>
          </p:cNvSpPr>
          <p:nvPr>
            <p:ph type="sldImg"/>
          </p:nvPr>
        </p:nvSpPr>
        <p:spPr>
          <a:xfrm>
            <a:off x="1181100" y="696913"/>
            <a:ext cx="4648200" cy="3486150"/>
          </a:xfrm>
        </p:spPr>
      </p:sp>
      <p:sp>
        <p:nvSpPr>
          <p:cNvPr id="3" name="Notes Placeholder 2">
            <a:extLst>
              <a:ext uri="{FF2B5EF4-FFF2-40B4-BE49-F238E27FC236}">
                <a16:creationId xmlns:a16="http://schemas.microsoft.com/office/drawing/2014/main" id="{56BC941C-FFAB-A5C6-14BD-E855B681062D}"/>
              </a:ext>
            </a:extLst>
          </p:cNvPr>
          <p:cNvSpPr>
            <a:spLocks noGrp="1"/>
          </p:cNvSpPr>
          <p:nvPr>
            <p:ph type="body" idx="1"/>
          </p:nvPr>
        </p:nvSpPr>
        <p:spPr/>
        <p:txBody>
          <a:bodyPr/>
          <a:lstStyle/>
          <a:p>
            <a:r>
              <a:rPr lang="en-US" dirty="0"/>
              <a:t>There it is.</a:t>
            </a:r>
            <a:r>
              <a:rPr lang="en-US" baseline="0" dirty="0"/>
              <a:t> This statement summarizes the entire OT.</a:t>
            </a:r>
          </a:p>
          <a:p>
            <a:endParaRPr lang="en-US" baseline="0" dirty="0"/>
          </a:p>
          <a:p>
            <a:r>
              <a:rPr lang="en-US" baseline="0" dirty="0"/>
              <a:t>We several important facts surrounding this statement:</a:t>
            </a:r>
          </a:p>
          <a:p>
            <a:pPr marL="232943" indent="-232943">
              <a:buAutoNum type="arabicParenR"/>
            </a:pPr>
            <a:r>
              <a:rPr lang="en-US" b="1" baseline="0" dirty="0"/>
              <a:t>Jesus did not die an accidental death. </a:t>
            </a:r>
            <a:r>
              <a:rPr lang="en-US" baseline="0" dirty="0"/>
              <a:t>A sacrifice must die. His purpose in coming to be the Lamb of God was to die a sacrificial death.</a:t>
            </a:r>
          </a:p>
          <a:p>
            <a:pPr marL="232943" indent="-232943">
              <a:buAutoNum type="arabicParenR"/>
            </a:pPr>
            <a:r>
              <a:rPr lang="en-US" b="1" baseline="0" dirty="0"/>
              <a:t>This was why Jesus had no sins. </a:t>
            </a:r>
            <a:r>
              <a:rPr lang="en-US" baseline="0" dirty="0"/>
              <a:t>If He had sinned even once He could not have been the Lamb of God. A sacrifice had to be innocent. By living a sinless life He was qualifying Himself to be God’s perfect sacrifice.</a:t>
            </a:r>
          </a:p>
          <a:p>
            <a:pPr marL="232943" indent="-232943">
              <a:buAutoNum type="arabicParenR"/>
            </a:pPr>
            <a:r>
              <a:rPr lang="en-US" baseline="0" dirty="0"/>
              <a:t>The result of His sacrifice would be the removal of sin. For without the shedding of blood there can be no remission of sin.</a:t>
            </a:r>
          </a:p>
          <a:p>
            <a:pPr marL="232943" indent="-232943">
              <a:buAutoNum type="arabicParenR"/>
            </a:pPr>
            <a:endParaRPr lang="en-US" baseline="0" dirty="0"/>
          </a:p>
          <a:p>
            <a:r>
              <a:rPr lang="en-US" baseline="0" dirty="0"/>
              <a:t>&lt;TR&gt; Let’s now look more closely at the sacrificial death of Christ</a:t>
            </a:r>
            <a:endParaRPr lang="en-US" dirty="0"/>
          </a:p>
        </p:txBody>
      </p:sp>
      <p:sp>
        <p:nvSpPr>
          <p:cNvPr id="4" name="Slide Number Placeholder 3">
            <a:extLst>
              <a:ext uri="{FF2B5EF4-FFF2-40B4-BE49-F238E27FC236}">
                <a16:creationId xmlns:a16="http://schemas.microsoft.com/office/drawing/2014/main" id="{9732A61A-522C-0290-261C-497C7B51689A}"/>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0335744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99F240-577F-4D0D-BD8F-4B2C939623BE}"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67614875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87B63C-3C29-41D0-B7F6-F95AAFAD9B26}"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52259" name="Rectangle 2"/>
          <p:cNvSpPr>
            <a:spLocks noGrp="1" noRot="1" noChangeAspect="1" noChangeArrowheads="1" noTextEdit="1"/>
          </p:cNvSpPr>
          <p:nvPr>
            <p:ph type="sldImg"/>
          </p:nvPr>
        </p:nvSpPr>
        <p:spPr>
          <a:xfrm>
            <a:off x="1181100" y="696913"/>
            <a:ext cx="4648200" cy="3486150"/>
          </a:xfrm>
          <a:ln/>
        </p:spPr>
      </p:sp>
      <p:sp>
        <p:nvSpPr>
          <p:cNvPr id="352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pitchFamily="34" charset="0"/>
                <a:cs typeface="Arial" pitchFamily="34" charset="0"/>
              </a:rPr>
              <a:t>1</a:t>
            </a:r>
          </a:p>
        </p:txBody>
      </p:sp>
    </p:spTree>
    <p:extLst>
      <p:ext uri="{BB962C8B-B14F-4D97-AF65-F5344CB8AC3E}">
        <p14:creationId xmlns:p14="http://schemas.microsoft.com/office/powerpoint/2010/main" val="413176312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6D8FC5-6FA5-49A2-BE61-D13594F5E234}" type="slidenum">
              <a:rPr kumimoji="0" lang="en-US" sz="12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21539" name="Rectangle 2"/>
          <p:cNvSpPr>
            <a:spLocks noGrp="1" noRot="1" noChangeAspect="1" noChangeArrowheads="1" noTextEdit="1"/>
          </p:cNvSpPr>
          <p:nvPr>
            <p:ph type="sldImg"/>
          </p:nvPr>
        </p:nvSpPr>
        <p:spPr>
          <a:xfrm>
            <a:off x="1181100" y="696913"/>
            <a:ext cx="4648200" cy="3486150"/>
          </a:xfrm>
          <a:ln/>
        </p:spPr>
      </p:sp>
      <p:sp>
        <p:nvSpPr>
          <p:cNvPr id="321540" name="Rectangle 3"/>
          <p:cNvSpPr>
            <a:spLocks noGrp="1" noChangeArrowheads="1"/>
          </p:cNvSpPr>
          <p:nvPr>
            <p:ph type="body" idx="1"/>
          </p:nvPr>
        </p:nvSpPr>
        <p:spPr>
          <a:noFill/>
          <a:ln/>
        </p:spPr>
        <p:txBody>
          <a:bodyPr/>
          <a:lstStyle/>
          <a:p>
            <a:pPr eaLnBrk="1" hangingPunct="1"/>
            <a:r>
              <a:rPr lang="en-US" dirty="0"/>
              <a:t>Note</a:t>
            </a:r>
            <a:r>
              <a:rPr lang="en-US" baseline="0" dirty="0"/>
              <a:t> 3 things specifically in this prophecy;</a:t>
            </a:r>
          </a:p>
          <a:p>
            <a:pPr eaLnBrk="1" hangingPunct="1"/>
            <a:r>
              <a:rPr lang="en-US" baseline="0" dirty="0"/>
              <a:t>Would be a sin offering (guilt offering)</a:t>
            </a:r>
          </a:p>
          <a:p>
            <a:pPr eaLnBrk="1" hangingPunct="1"/>
            <a:r>
              <a:rPr lang="en-US" baseline="0" dirty="0"/>
              <a:t>The stroke was due the sinner</a:t>
            </a:r>
          </a:p>
          <a:p>
            <a:pPr eaLnBrk="1" hangingPunct="1"/>
            <a:r>
              <a:rPr lang="en-US" baseline="0" dirty="0"/>
              <a:t>Christ would bear sins</a:t>
            </a:r>
          </a:p>
          <a:p>
            <a:pPr eaLnBrk="1" hangingPunct="1"/>
            <a:endParaRPr lang="en-US" baseline="0" dirty="0"/>
          </a:p>
          <a:p>
            <a:pPr eaLnBrk="1" hangingPunct="1"/>
            <a:r>
              <a:rPr lang="en-US" baseline="0" dirty="0"/>
              <a:t>&lt;TR&gt; We see the prophecy born out in the NT in passages like…</a:t>
            </a:r>
            <a:endParaRPr lang="en-US" dirty="0"/>
          </a:p>
        </p:txBody>
      </p:sp>
    </p:spTree>
    <p:extLst>
      <p:ext uri="{BB962C8B-B14F-4D97-AF65-F5344CB8AC3E}">
        <p14:creationId xmlns:p14="http://schemas.microsoft.com/office/powerpoint/2010/main" val="13370063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6D8FC5-6FA5-49A2-BE61-D13594F5E234}" type="slidenum">
              <a:rPr kumimoji="0" lang="en-US" sz="13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3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321539" name="Rectangle 2"/>
          <p:cNvSpPr>
            <a:spLocks noGrp="1" noRot="1" noChangeAspect="1" noChangeArrowheads="1" noTextEdit="1"/>
          </p:cNvSpPr>
          <p:nvPr>
            <p:ph type="sldImg"/>
          </p:nvPr>
        </p:nvSpPr>
        <p:spPr>
          <a:xfrm>
            <a:off x="1255713" y="717550"/>
            <a:ext cx="4803775" cy="3602038"/>
          </a:xfrm>
          <a:ln/>
        </p:spPr>
      </p:sp>
      <p:sp>
        <p:nvSpPr>
          <p:cNvPr id="321540" name="Rectangle 3"/>
          <p:cNvSpPr>
            <a:spLocks noGrp="1" noChangeArrowheads="1"/>
          </p:cNvSpPr>
          <p:nvPr>
            <p:ph type="body" idx="1"/>
          </p:nvPr>
        </p:nvSpPr>
        <p:spPr>
          <a:noFill/>
          <a:ln/>
        </p:spPr>
        <p:txBody>
          <a:bodyPr/>
          <a:lstStyle/>
          <a:p>
            <a:pPr eaLnBrk="1" hangingPunct="1"/>
            <a:r>
              <a:rPr lang="en-US" dirty="0"/>
              <a:t>Note</a:t>
            </a:r>
            <a:r>
              <a:rPr lang="en-US" baseline="0" dirty="0"/>
              <a:t> 3 things specifically in this prophecy;</a:t>
            </a:r>
          </a:p>
          <a:p>
            <a:pPr eaLnBrk="1" hangingPunct="1"/>
            <a:r>
              <a:rPr lang="en-US" baseline="0" dirty="0"/>
              <a:t>Would be a sin offering (guilt offering)</a:t>
            </a:r>
          </a:p>
          <a:p>
            <a:pPr eaLnBrk="1" hangingPunct="1"/>
            <a:r>
              <a:rPr lang="en-US" baseline="0" dirty="0"/>
              <a:t>The stroke was due the sinner</a:t>
            </a:r>
          </a:p>
          <a:p>
            <a:pPr eaLnBrk="1" hangingPunct="1"/>
            <a:r>
              <a:rPr lang="en-US" baseline="0" dirty="0"/>
              <a:t>Christ would bear sins</a:t>
            </a:r>
          </a:p>
          <a:p>
            <a:pPr eaLnBrk="1" hangingPunct="1"/>
            <a:endParaRPr lang="en-US" baseline="0" dirty="0"/>
          </a:p>
          <a:p>
            <a:pPr eaLnBrk="1" hangingPunct="1"/>
            <a:r>
              <a:rPr lang="en-US" b="1" baseline="0" dirty="0"/>
              <a:t>&lt;TR&gt; We see the prophecy born out in the NT in passages like 1 Peter 2:24&gt;</a:t>
            </a:r>
            <a:endParaRPr lang="en-US" b="1" dirty="0"/>
          </a:p>
        </p:txBody>
      </p:sp>
    </p:spTree>
    <p:extLst>
      <p:ext uri="{BB962C8B-B14F-4D97-AF65-F5344CB8AC3E}">
        <p14:creationId xmlns:p14="http://schemas.microsoft.com/office/powerpoint/2010/main" val="107940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eaLnBrk="1" hangingPunct="1"/>
            <a:r>
              <a:rPr lang="en-US" b="1" dirty="0"/>
              <a:t>&lt;TR&gt; Christ’s sacrifice brought Redemption&gt;</a:t>
            </a:r>
          </a:p>
        </p:txBody>
      </p:sp>
    </p:spTree>
    <p:extLst>
      <p:ext uri="{BB962C8B-B14F-4D97-AF65-F5344CB8AC3E}">
        <p14:creationId xmlns:p14="http://schemas.microsoft.com/office/powerpoint/2010/main" val="213569165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2383D8-89B8-4ABF-8A95-9898209BB773}" type="slidenum">
              <a:rPr kumimoji="0" lang="en-US" sz="1300" b="0" i="0" u="none" strike="noStrike" kern="1200" cap="none" spc="0" normalizeH="0" baseline="0" noProof="0" smtClean="0">
                <a:ln>
                  <a:noFill/>
                </a:ln>
                <a:solidFill>
                  <a:srgbClr val="000000"/>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3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659" name="Rectangle 2"/>
          <p:cNvSpPr>
            <a:spLocks noGrp="1" noRot="1" noChangeAspect="1" noChangeArrowheads="1" noTextEdit="1"/>
          </p:cNvSpPr>
          <p:nvPr>
            <p:ph type="sldImg"/>
          </p:nvPr>
        </p:nvSpPr>
        <p:spPr>
          <a:xfrm>
            <a:off x="1255713" y="717550"/>
            <a:ext cx="4803775" cy="3602038"/>
          </a:xfrm>
          <a:ln/>
        </p:spPr>
      </p:sp>
      <p:sp>
        <p:nvSpPr>
          <p:cNvPr id="326660" name="Rectangle 3"/>
          <p:cNvSpPr>
            <a:spLocks noGrp="1" noChangeArrowheads="1"/>
          </p:cNvSpPr>
          <p:nvPr>
            <p:ph type="body" idx="1"/>
          </p:nvPr>
        </p:nvSpPr>
        <p:spPr>
          <a:no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t>&lt;TR&gt; Christ’s sacrifice fulfilled OT sacrifice&gt;</a:t>
            </a:r>
          </a:p>
          <a:p>
            <a:pPr eaLnBrk="1" hangingPunct="1"/>
            <a:endParaRPr lang="en-US" dirty="0"/>
          </a:p>
        </p:txBody>
      </p:sp>
    </p:spTree>
    <p:extLst>
      <p:ext uri="{BB962C8B-B14F-4D97-AF65-F5344CB8AC3E}">
        <p14:creationId xmlns:p14="http://schemas.microsoft.com/office/powerpoint/2010/main" val="29071078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3FF5F8-A2B8-43A0-AA7A-80702CC9E6CB}"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357379" name="Rectangle 2"/>
          <p:cNvSpPr>
            <a:spLocks noGrp="1" noRot="1" noChangeAspect="1" noChangeArrowheads="1" noTextEdit="1"/>
          </p:cNvSpPr>
          <p:nvPr>
            <p:ph type="sldImg"/>
          </p:nvPr>
        </p:nvSpPr>
        <p:spPr>
          <a:xfrm>
            <a:off x="1181100" y="696913"/>
            <a:ext cx="4648200" cy="3486150"/>
          </a:xfrm>
          <a:ln/>
        </p:spPr>
      </p:sp>
      <p:sp>
        <p:nvSpPr>
          <p:cNvPr id="357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pitchFamily="34" charset="0"/>
              <a:cs typeface="Arial" pitchFamily="34" charset="0"/>
            </a:endParaRPr>
          </a:p>
        </p:txBody>
      </p:sp>
    </p:spTree>
    <p:extLst>
      <p:ext uri="{BB962C8B-B14F-4D97-AF65-F5344CB8AC3E}">
        <p14:creationId xmlns:p14="http://schemas.microsoft.com/office/powerpoint/2010/main" val="11245848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ziyyara.com/blog/critical-thinking-in-the-age-of-unlimited-information.html" TargetMode="External"/><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slideMaster" Target="../slideMasters/slideMaster4.xml"/><Relationship Id="rId1" Type="http://schemas.openxmlformats.org/officeDocument/2006/relationships/themeOverride" Target="../theme/themeOverride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slideMaster" Target="../slideMasters/slideMaster6.xml"/><Relationship Id="rId1" Type="http://schemas.openxmlformats.org/officeDocument/2006/relationships/themeOverride" Target="../theme/themeOverride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975299" name="Rectangle 3"/>
          <p:cNvSpPr>
            <a:spLocks noGrp="1" noChangeArrowheads="1"/>
          </p:cNvSpPr>
          <p:nvPr>
            <p:ph type="ctrTitle"/>
          </p:nvPr>
        </p:nvSpPr>
        <p:spPr>
          <a:xfrm>
            <a:off x="685800" y="2130433"/>
            <a:ext cx="7772400" cy="1470025"/>
          </a:xfrm>
          <a:solidFill>
            <a:schemeClr val="accent2"/>
          </a:solidFill>
        </p:spPr>
        <p:txBody>
          <a:bodyPr lIns="91440" tIns="45720" rIns="91440" bIns="45720"/>
          <a:lstStyle>
            <a:lvl1pPr>
              <a:defRPr sz="405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a:solidFill>
            <a:schemeClr val="accent2"/>
          </a:solidFill>
        </p:spPr>
        <p:txBody>
          <a:bodyPr/>
          <a:lstStyle>
            <a:lvl1pPr marL="0" indent="0" algn="ctr">
              <a:buFontTx/>
              <a:buNone/>
              <a:defRPr sz="2100">
                <a:solidFill>
                  <a:srgbClr val="F4FFD5"/>
                </a:solidFill>
                <a:latin typeface="Eras Bold ITC" pitchFamily="34" charset="0"/>
              </a:defRPr>
            </a:lvl1pPr>
          </a:lstStyle>
          <a:p>
            <a:r>
              <a:rPr lang="en-US"/>
              <a:t>Click to edit Master subtitle style</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DD1E489-B6C3-4B93-84EF-FC7078189C90}" type="datetimeFigureOut">
              <a:rPr lang="en-US" smtClean="0"/>
              <a:t>12/6/2024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376920083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DD1E489-B6C3-4B93-84EF-FC7078189C90}" type="datetimeFigureOut">
              <a:rPr lang="en-US" smtClean="0"/>
              <a:t>12/6/2024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375649504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DD1E489-B6C3-4B93-84EF-FC7078189C90}" type="datetimeFigureOut">
              <a:rPr lang="en-US" smtClean="0"/>
              <a:t>12/6/2024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239179806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DD1E489-B6C3-4B93-84EF-FC7078189C90}" type="datetimeFigureOut">
              <a:rPr lang="en-US" smtClean="0"/>
              <a:t>12/6/2024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251090639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DD1E489-B6C3-4B93-84EF-FC7078189C90}" type="datetimeFigureOut">
              <a:rPr lang="en-US" smtClean="0"/>
              <a:t>12/6/2024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260254418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DD1E489-B6C3-4B93-84EF-FC7078189C90}" type="datetimeFigureOut">
              <a:rPr lang="en-US" smtClean="0"/>
              <a:t>12/6/2024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346843646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DD1E489-B6C3-4B93-84EF-FC7078189C90}" type="datetimeFigureOut">
              <a:rPr lang="en-US" smtClean="0"/>
              <a:t>12/6/2024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400653024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DD1E489-B6C3-4B93-84EF-FC7078189C90}" type="datetimeFigureOut">
              <a:rPr lang="en-US" smtClean="0"/>
              <a:t>12/6/2024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353227859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p:txBody>
          <a:bodyPr/>
          <a:lstStyle>
            <a:lvl1pPr>
              <a:defRPr/>
            </a:lvl1pPr>
          </a:lstStyle>
          <a:p>
            <a:endParaRPr lang="en-US" dirty="0">
              <a:solidFill>
                <a:srgbClr val="000000"/>
              </a:solidFill>
              <a:cs typeface="Arial"/>
            </a:endParaRPr>
          </a:p>
        </p:txBody>
      </p:sp>
      <p:sp>
        <p:nvSpPr>
          <p:cNvPr id="1975302" name="Rectangle 6"/>
          <p:cNvSpPr>
            <a:spLocks noGrp="1" noChangeArrowheads="1"/>
          </p:cNvSpPr>
          <p:nvPr>
            <p:ph type="ftr" sz="quarter" idx="3"/>
          </p:nvPr>
        </p:nvSpPr>
        <p:spPr/>
        <p:txBody>
          <a:bodyPr/>
          <a:lstStyle>
            <a:lvl1pPr>
              <a:defRPr/>
            </a:lvl1pPr>
          </a:lstStyle>
          <a:p>
            <a:pPr algn="ctr"/>
            <a:endParaRPr lang="en-US" dirty="0">
              <a:solidFill>
                <a:srgbClr val="000000"/>
              </a:solidFill>
              <a:cs typeface="Arial"/>
            </a:endParaRPr>
          </a:p>
        </p:txBody>
      </p:sp>
      <p:sp>
        <p:nvSpPr>
          <p:cNvPr id="1975303" name="Rectangle 7"/>
          <p:cNvSpPr>
            <a:spLocks noGrp="1" noChangeArrowheads="1"/>
          </p:cNvSpPr>
          <p:nvPr>
            <p:ph type="sldNum" sz="quarter" idx="4"/>
          </p:nvPr>
        </p:nvSpPr>
        <p:spPr/>
        <p:txBody>
          <a:bodyPr/>
          <a:lstStyle>
            <a:lvl1pPr>
              <a:defRPr/>
            </a:lvl1pPr>
          </a:lstStyle>
          <a:p>
            <a:fld id="{6DB53F4E-FA51-49FA-867B-719D5984ADF2}"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95104976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9F34765C-B0FE-431B-8BFE-B239D06C95AC}"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1505464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3" descr="godall">
            <a:extLst>
              <a:ext uri="{FF2B5EF4-FFF2-40B4-BE49-F238E27FC236}">
                <a16:creationId xmlns:a16="http://schemas.microsoft.com/office/drawing/2014/main" id="{FDA7373A-E967-455A-F860-6E558A0CC6F7}"/>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
        <p:nvSpPr>
          <p:cNvPr id="2" name="Title 1"/>
          <p:cNvSpPr>
            <a:spLocks noGrp="1"/>
          </p:cNvSpPr>
          <p:nvPr>
            <p:ph type="title"/>
          </p:nvPr>
        </p:nvSpPr>
        <p:spPr/>
        <p:txBody>
          <a:bodyPr/>
          <a:lstStyle>
            <a:lvl1pPr>
              <a:defRPr>
                <a:latin typeface="+mn-lt"/>
              </a:defRPr>
            </a:lvl1pPr>
          </a:lstStyle>
          <a:p>
            <a:r>
              <a:rPr lang="en-US" dirty="0"/>
              <a:t>Click to edit Master title style</a:t>
            </a: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579B00E6-1787-41C2-BB44-E7B3C0111DEA}"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7394272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A4767D5B-7F1C-4ACA-B5FD-DD51C4FF2191}"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4016386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8" name="Footer Placeholder 7"/>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9" name="Slide Number Placeholder 8"/>
          <p:cNvSpPr>
            <a:spLocks noGrp="1"/>
          </p:cNvSpPr>
          <p:nvPr>
            <p:ph type="sldNum" sz="quarter" idx="12"/>
          </p:nvPr>
        </p:nvSpPr>
        <p:spPr/>
        <p:txBody>
          <a:bodyPr/>
          <a:lstStyle>
            <a:lvl1pPr>
              <a:defRPr/>
            </a:lvl1pPr>
          </a:lstStyle>
          <a:p>
            <a:fld id="{1E44AEFC-A89D-419E-97F9-1EFD52AD3ABE}"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34872597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4" name="Footer Placeholder 3"/>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5" name="Slide Number Placeholder 4"/>
          <p:cNvSpPr>
            <a:spLocks noGrp="1"/>
          </p:cNvSpPr>
          <p:nvPr>
            <p:ph type="sldNum" sz="quarter" idx="12"/>
          </p:nvPr>
        </p:nvSpPr>
        <p:spPr/>
        <p:txBody>
          <a:bodyPr/>
          <a:lstStyle>
            <a:lvl1pPr>
              <a:defRPr/>
            </a:lvl1pPr>
          </a:lstStyle>
          <a:p>
            <a:fld id="{3BAF4179-059D-470F-A30C-E56A8C2256AF}"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6437154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3" name="Footer Placeholder 2"/>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4" name="Slide Number Placeholder 3"/>
          <p:cNvSpPr>
            <a:spLocks noGrp="1"/>
          </p:cNvSpPr>
          <p:nvPr>
            <p:ph type="sldNum" sz="quarter" idx="12"/>
          </p:nvPr>
        </p:nvSpPr>
        <p:spPr/>
        <p:txBody>
          <a:bodyPr/>
          <a:lstStyle>
            <a:lvl1pPr>
              <a:defRPr/>
            </a:lvl1pPr>
          </a:lstStyle>
          <a:p>
            <a:fld id="{26A91CE4-4215-4F4F-936D-9E3B9677C0F5}"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82585151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373EE5AA-88CD-4405-903E-577A17A1C4D4}"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111364184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6" name="Footer Placeholder 5"/>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7" name="Slide Number Placeholder 6"/>
          <p:cNvSpPr>
            <a:spLocks noGrp="1"/>
          </p:cNvSpPr>
          <p:nvPr>
            <p:ph type="sldNum" sz="quarter" idx="12"/>
          </p:nvPr>
        </p:nvSpPr>
        <p:spPr/>
        <p:txBody>
          <a:bodyPr/>
          <a:lstStyle>
            <a:lvl1pPr>
              <a:defRPr/>
            </a:lvl1pPr>
          </a:lstStyle>
          <a:p>
            <a:fld id="{120D8DE2-DD3C-4544-A2E9-148A2BB2799C}"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40325224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0EB608AC-023B-4146-8C5E-26C5A804F1A0}"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326269317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dirty="0">
              <a:solidFill>
                <a:srgbClr val="000000"/>
              </a:solidFill>
              <a:cs typeface="Arial"/>
            </a:endParaRPr>
          </a:p>
        </p:txBody>
      </p:sp>
      <p:sp>
        <p:nvSpPr>
          <p:cNvPr id="5" name="Footer Placeholder 4"/>
          <p:cNvSpPr>
            <a:spLocks noGrp="1"/>
          </p:cNvSpPr>
          <p:nvPr>
            <p:ph type="ftr" sz="quarter" idx="11"/>
          </p:nvPr>
        </p:nvSpPr>
        <p:spPr/>
        <p:txBody>
          <a:bodyPr/>
          <a:lstStyle>
            <a:lvl1pPr>
              <a:defRPr/>
            </a:lvl1pPr>
          </a:lstStyle>
          <a:p>
            <a:pPr algn="ctr"/>
            <a:endParaRPr lang="en-US" dirty="0">
              <a:solidFill>
                <a:srgbClr val="000000"/>
              </a:solidFill>
              <a:cs typeface="Arial"/>
            </a:endParaRPr>
          </a:p>
        </p:txBody>
      </p:sp>
      <p:sp>
        <p:nvSpPr>
          <p:cNvPr id="6" name="Slide Number Placeholder 5"/>
          <p:cNvSpPr>
            <a:spLocks noGrp="1"/>
          </p:cNvSpPr>
          <p:nvPr>
            <p:ph type="sldNum" sz="quarter" idx="12"/>
          </p:nvPr>
        </p:nvSpPr>
        <p:spPr/>
        <p:txBody>
          <a:bodyPr/>
          <a:lstStyle>
            <a:lvl1pPr>
              <a:defRPr/>
            </a:lvl1pPr>
          </a:lstStyle>
          <a:p>
            <a:fld id="{132BAFA4-926B-4984-B6C4-0135113DD18D}"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53195062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dirty="0">
              <a:solidFill>
                <a:srgbClr val="000000"/>
              </a:solidFill>
              <a:cs typeface="Aria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pPr algn="ctr"/>
            <a:endParaRPr lang="en-US" dirty="0">
              <a:solidFill>
                <a:srgbClr val="000000"/>
              </a:solidFill>
              <a:cs typeface="Aria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4F65CB6B-8FDC-4783-B5E2-8B986D470D9D}" type="slidenum">
              <a:rPr lang="en-US">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16390891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p:txBody>
          <a:bodyPr/>
          <a:lstStyle>
            <a:lvl1pPr>
              <a:defRPr/>
            </a:lvl1pPr>
          </a:lstStyle>
          <a:p>
            <a:endParaRPr lang="en-US">
              <a:solidFill>
                <a:srgbClr val="000000"/>
              </a:solidFill>
            </a:endParaRPr>
          </a:p>
        </p:txBody>
      </p:sp>
      <p:sp>
        <p:nvSpPr>
          <p:cNvPr id="1975302" name="Rectangle 6"/>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1975303" name="Rectangle 7"/>
          <p:cNvSpPr>
            <a:spLocks noGrp="1" noChangeArrowheads="1"/>
          </p:cNvSpPr>
          <p:nvPr>
            <p:ph type="sldNum" sz="quarter" idx="4"/>
          </p:nvPr>
        </p:nvSpPr>
        <p:spPr/>
        <p:txBody>
          <a:bodyPr/>
          <a:lstStyle>
            <a:lvl1pPr>
              <a:defRPr/>
            </a:lvl1pPr>
          </a:lstStyle>
          <a:p>
            <a:fld id="{6DB53F4E-FA51-49FA-867B-719D5984ADF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01357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F34765C-B0FE-431B-8BFE-B239D06C95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68011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79B00E6-1787-41C2-BB44-E7B3C0111DE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60928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4767D5B-7F1C-4ACA-B5FD-DD51C4FF21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609982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E44AEFC-A89D-419E-97F9-1EFD52AD3A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22574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BAF4179-059D-470F-A30C-E56A8C2256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71324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6A91CE4-4215-4F4F-936D-9E3B9677C0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727918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73EE5AA-88CD-4405-903E-577A17A1C4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23028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0D8DE2-DD3C-4544-A2E9-148A2BB2799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495155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EB608AC-023B-4146-8C5E-26C5A804F1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85880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3" descr="godall">
            <a:extLst>
              <a:ext uri="{FF2B5EF4-FFF2-40B4-BE49-F238E27FC236}">
                <a16:creationId xmlns:a16="http://schemas.microsoft.com/office/drawing/2014/main" id="{DBBE6418-50A4-B2C3-CBF6-8D2DA8CE88F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Tree>
    <p:extLst>
      <p:ext uri="{BB962C8B-B14F-4D97-AF65-F5344CB8AC3E}">
        <p14:creationId xmlns:p14="http://schemas.microsoft.com/office/powerpoint/2010/main" val="409067599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2BAFA4-926B-4984-B6C4-0135113DD1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2742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4F65CB6B-8FDC-4783-B5E2-8B986D470D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526506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02656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36559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481001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456065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7"/>
          <p:cNvSpPr>
            <a:spLocks noGrp="1" noChangeArrowheads="1"/>
          </p:cNvSpPr>
          <p:nvPr>
            <p:ph type="sldNum" sz="quarter" idx="12"/>
          </p:nvPr>
        </p:nvSpPr>
        <p:spPr>
          <a:xfrm>
            <a:off x="6579326" y="6227808"/>
            <a:ext cx="2133600" cy="476250"/>
          </a:xfrm>
          <a:ln/>
        </p:spPr>
        <p:txBody>
          <a:bodyPr/>
          <a:lstStyle>
            <a:lvl1pPr>
              <a:defRPr/>
            </a:lvl1pPr>
          </a:lstStyle>
          <a:p>
            <a:pPr>
              <a:defRPr/>
            </a:pPr>
            <a:fld id="{D2EF8014-ED75-4D14-B277-847EFF4663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649935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52664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394929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46351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143442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609081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90638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518579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660715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61C74D2D-7394-4A29-8DF2-6AE05B809942}" type="slidenum">
              <a:rPr lang="en-US"/>
              <a:pPr>
                <a:defRPr/>
              </a:pPr>
              <a:t>‹#›</a:t>
            </a:fld>
            <a:endParaRPr lang="en-US"/>
          </a:p>
        </p:txBody>
      </p:sp>
    </p:spTree>
    <p:extLst>
      <p:ext uri="{BB962C8B-B14F-4D97-AF65-F5344CB8AC3E}">
        <p14:creationId xmlns:p14="http://schemas.microsoft.com/office/powerpoint/2010/main" val="273852769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3467100-E6E6-44C6-A086-212D87683F9F}" type="slidenum">
              <a:rPr lang="en-US"/>
              <a:pPr>
                <a:defRPr/>
              </a:pPr>
              <a:t>‹#›</a:t>
            </a:fld>
            <a:endParaRPr lang="en-US"/>
          </a:p>
        </p:txBody>
      </p:sp>
    </p:spTree>
    <p:extLst>
      <p:ext uri="{BB962C8B-B14F-4D97-AF65-F5344CB8AC3E}">
        <p14:creationId xmlns:p14="http://schemas.microsoft.com/office/powerpoint/2010/main" val="14208379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24E4E3D-5AAF-4A39-A3B0-8B2904047371}" type="slidenum">
              <a:rPr lang="en-US"/>
              <a:pPr>
                <a:defRPr/>
              </a:pPr>
              <a:t>‹#›</a:t>
            </a:fld>
            <a:endParaRPr lang="en-US"/>
          </a:p>
        </p:txBody>
      </p:sp>
    </p:spTree>
    <p:extLst>
      <p:ext uri="{BB962C8B-B14F-4D97-AF65-F5344CB8AC3E}">
        <p14:creationId xmlns:p14="http://schemas.microsoft.com/office/powerpoint/2010/main" val="1337574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31B559A-0D6B-4887-8A87-75A402E3BCDB}" type="slidenum">
              <a:rPr lang="en-US"/>
              <a:pPr>
                <a:defRPr/>
              </a:pPr>
              <a:t>‹#›</a:t>
            </a:fld>
            <a:endParaRPr lang="en-US"/>
          </a:p>
        </p:txBody>
      </p:sp>
    </p:spTree>
    <p:extLst>
      <p:ext uri="{BB962C8B-B14F-4D97-AF65-F5344CB8AC3E}">
        <p14:creationId xmlns:p14="http://schemas.microsoft.com/office/powerpoint/2010/main" val="225749468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6A80B7D4-935B-4ACA-8227-1E818C60D0DF}" type="slidenum">
              <a:rPr lang="en-US"/>
              <a:pPr>
                <a:defRPr/>
              </a:pPr>
              <a:t>‹#›</a:t>
            </a:fld>
            <a:endParaRPr lang="en-US"/>
          </a:p>
        </p:txBody>
      </p:sp>
    </p:spTree>
    <p:extLst>
      <p:ext uri="{BB962C8B-B14F-4D97-AF65-F5344CB8AC3E}">
        <p14:creationId xmlns:p14="http://schemas.microsoft.com/office/powerpoint/2010/main" val="361749983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7C2C8A6D-E87A-4ABF-A3FD-9E2F8D81248D}" type="slidenum">
              <a:rPr lang="en-US"/>
              <a:pPr>
                <a:defRPr/>
              </a:pPr>
              <a:t>‹#›</a:t>
            </a:fld>
            <a:endParaRPr lang="en-US"/>
          </a:p>
        </p:txBody>
      </p:sp>
    </p:spTree>
    <p:extLst>
      <p:ext uri="{BB962C8B-B14F-4D97-AF65-F5344CB8AC3E}">
        <p14:creationId xmlns:p14="http://schemas.microsoft.com/office/powerpoint/2010/main" val="41888002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C7E8C95-3BC6-48CB-8BD6-B8A80E348CB6}" type="slidenum">
              <a:rPr lang="en-US"/>
              <a:pPr>
                <a:defRPr/>
              </a:pPr>
              <a:t>‹#›</a:t>
            </a:fld>
            <a:endParaRPr lang="en-US"/>
          </a:p>
        </p:txBody>
      </p:sp>
    </p:spTree>
    <p:extLst>
      <p:ext uri="{BB962C8B-B14F-4D97-AF65-F5344CB8AC3E}">
        <p14:creationId xmlns:p14="http://schemas.microsoft.com/office/powerpoint/2010/main" val="19242124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32162AC-9142-4ED6-9DED-9B1D67D3BFBA}" type="slidenum">
              <a:rPr lang="en-US"/>
              <a:pPr>
                <a:defRPr/>
              </a:pPr>
              <a:t>‹#›</a:t>
            </a:fld>
            <a:endParaRPr lang="en-US"/>
          </a:p>
        </p:txBody>
      </p:sp>
    </p:spTree>
    <p:extLst>
      <p:ext uri="{BB962C8B-B14F-4D97-AF65-F5344CB8AC3E}">
        <p14:creationId xmlns:p14="http://schemas.microsoft.com/office/powerpoint/2010/main" val="421201755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AEA90A7-6E36-4422-93DF-F862EF474E3F}" type="slidenum">
              <a:rPr lang="en-US"/>
              <a:pPr>
                <a:defRPr/>
              </a:pPr>
              <a:t>‹#›</a:t>
            </a:fld>
            <a:endParaRPr lang="en-US"/>
          </a:p>
        </p:txBody>
      </p:sp>
    </p:spTree>
    <p:extLst>
      <p:ext uri="{BB962C8B-B14F-4D97-AF65-F5344CB8AC3E}">
        <p14:creationId xmlns:p14="http://schemas.microsoft.com/office/powerpoint/2010/main" val="316259011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F4F4D35-7AAF-436B-A531-6FE503FDBF01}" type="slidenum">
              <a:rPr lang="en-US"/>
              <a:pPr>
                <a:defRPr/>
              </a:pPr>
              <a:t>‹#›</a:t>
            </a:fld>
            <a:endParaRPr lang="en-US"/>
          </a:p>
        </p:txBody>
      </p:sp>
    </p:spTree>
    <p:extLst>
      <p:ext uri="{BB962C8B-B14F-4D97-AF65-F5344CB8AC3E}">
        <p14:creationId xmlns:p14="http://schemas.microsoft.com/office/powerpoint/2010/main" val="96669327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15D1FEE-D271-453F-B8A9-A02B0414A860}" type="slidenum">
              <a:rPr lang="en-US"/>
              <a:pPr>
                <a:defRPr/>
              </a:pPr>
              <a:t>‹#›</a:t>
            </a:fld>
            <a:endParaRPr lang="en-US"/>
          </a:p>
        </p:txBody>
      </p:sp>
    </p:spTree>
    <p:extLst>
      <p:ext uri="{BB962C8B-B14F-4D97-AF65-F5344CB8AC3E}">
        <p14:creationId xmlns:p14="http://schemas.microsoft.com/office/powerpoint/2010/main" val="101780567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F4A2D9F2-DD28-4C08-8FF5-0E1B322891F1}" type="slidenum">
              <a:rPr lang="en-US"/>
              <a:pPr>
                <a:defRPr/>
              </a:pPr>
              <a:t>‹#›</a:t>
            </a:fld>
            <a:endParaRPr lang="en-US"/>
          </a:p>
        </p:txBody>
      </p:sp>
    </p:spTree>
    <p:extLst>
      <p:ext uri="{BB962C8B-B14F-4D97-AF65-F5344CB8AC3E}">
        <p14:creationId xmlns:p14="http://schemas.microsoft.com/office/powerpoint/2010/main" val="207645640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D59B81A-58D9-4B9E-99ED-64B15F0F3F1D}" type="slidenum">
              <a:rPr lang="en-US"/>
              <a:pPr>
                <a:defRPr/>
              </a:pPr>
              <a:t>‹#›</a:t>
            </a:fld>
            <a:endParaRPr lang="en-US"/>
          </a:p>
        </p:txBody>
      </p:sp>
    </p:spTree>
    <p:extLst>
      <p:ext uri="{BB962C8B-B14F-4D97-AF65-F5344CB8AC3E}">
        <p14:creationId xmlns:p14="http://schemas.microsoft.com/office/powerpoint/2010/main" val="318896240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25"/>
            <a:ext cx="7772400" cy="1470025"/>
          </a:xfrm>
        </p:spPr>
        <p:txBody>
          <a:bodyPr lIns="91440" tIns="45720" rIns="91440" bIns="45720"/>
          <a:lstStyle>
            <a:lvl1pPr>
              <a:defRPr sz="540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800">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p:txBody>
          <a:bodyPr/>
          <a:lstStyle>
            <a:lvl1pPr>
              <a:defRPr/>
            </a:lvl1pPr>
          </a:lstStyle>
          <a:p>
            <a:endParaRPr lang="en-US">
              <a:solidFill>
                <a:srgbClr val="000000"/>
              </a:solidFill>
            </a:endParaRPr>
          </a:p>
        </p:txBody>
      </p:sp>
      <p:sp>
        <p:nvSpPr>
          <p:cNvPr id="1975302" name="Rectangle 6"/>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1975303" name="Rectangle 7"/>
          <p:cNvSpPr>
            <a:spLocks noGrp="1" noChangeArrowheads="1"/>
          </p:cNvSpPr>
          <p:nvPr>
            <p:ph type="sldNum" sz="quarter" idx="4"/>
          </p:nvPr>
        </p:nvSpPr>
        <p:spPr/>
        <p:txBody>
          <a:bodyPr/>
          <a:lstStyle>
            <a:lvl1pPr>
              <a:defRPr/>
            </a:lvl1pPr>
          </a:lstStyle>
          <a:p>
            <a:fld id="{6DB53F4E-FA51-49FA-867B-719D5984ADF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441069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F34765C-B0FE-431B-8BFE-B239D06C95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44794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46"/>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79B00E6-1787-41C2-BB44-E7B3C0111DE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33833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4767D5B-7F1C-4ACA-B5FD-DD51C4FF21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353546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E44AEFC-A89D-419E-97F9-1EFD52AD3A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62648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BAF4179-059D-470F-A30C-E56A8C2256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74298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6A91CE4-4215-4F4F-936D-9E3B9677C0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50570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73EE5AA-88CD-4405-903E-577A17A1C4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17615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0D8DE2-DD3C-4544-A2E9-148A2BB2799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52601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EB608AC-023B-4146-8C5E-26C5A804F1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11019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38"/>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38"/>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2BAFA4-926B-4984-B6C4-0135113DD1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525181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38"/>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4F65CB6B-8FDC-4783-B5E2-8B986D470D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9735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6"/>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defTabSz="685783">
              <a:defRPr/>
            </a:pPr>
            <a:endParaRPr lang="en-US">
              <a:solidFill>
                <a:srgbClr val="000000"/>
              </a:solidFill>
            </a:endParaRPr>
          </a:p>
        </p:txBody>
      </p:sp>
      <p:sp>
        <p:nvSpPr>
          <p:cNvPr id="6" name="Rectangle 6"/>
          <p:cNvSpPr>
            <a:spLocks noGrp="1" noChangeArrowheads="1"/>
          </p:cNvSpPr>
          <p:nvPr>
            <p:ph type="ftr" sz="quarter" idx="11"/>
          </p:nvPr>
        </p:nvSpPr>
        <p:spPr>
          <a:ln/>
        </p:spPr>
        <p:txBody>
          <a:bodyPr/>
          <a:lstStyle>
            <a:lvl1pPr>
              <a:defRPr/>
            </a:lvl1pPr>
          </a:lstStyle>
          <a:p>
            <a:pPr defTabSz="685783">
              <a:defRPr/>
            </a:pPr>
            <a:endParaRPr lang="en-US">
              <a:solidFill>
                <a:srgbClr val="000000"/>
              </a:solidFill>
            </a:endParaRPr>
          </a:p>
        </p:txBody>
      </p:sp>
      <p:sp>
        <p:nvSpPr>
          <p:cNvPr id="7" name="Rectangle 7"/>
          <p:cNvSpPr>
            <a:spLocks noGrp="1" noChangeArrowheads="1"/>
          </p:cNvSpPr>
          <p:nvPr>
            <p:ph type="sldNum" sz="quarter" idx="12"/>
          </p:nvPr>
        </p:nvSpPr>
        <p:spPr>
          <a:ln/>
        </p:spPr>
        <p:txBody>
          <a:bodyPr/>
          <a:lstStyle>
            <a:lvl1pPr>
              <a:defRPr/>
            </a:lvl1pPr>
          </a:lstStyle>
          <a:p>
            <a:pPr defTabSz="685783">
              <a:defRPr/>
            </a:pPr>
            <a:fld id="{5D59B81A-58D9-4B9E-99ED-64B15F0F3F1D}" type="slidenum">
              <a:rPr lang="en-US" smtClean="0">
                <a:solidFill>
                  <a:srgbClr val="000000"/>
                </a:solidFill>
              </a:rPr>
              <a:pPr defTabSz="685783">
                <a:defRPr/>
              </a:pPr>
              <a:t>‹#›</a:t>
            </a:fld>
            <a:endParaRPr lang="en-US">
              <a:solidFill>
                <a:srgbClr val="000000"/>
              </a:solidFill>
            </a:endParaRPr>
          </a:p>
        </p:txBody>
      </p:sp>
    </p:spTree>
    <p:extLst>
      <p:ext uri="{BB962C8B-B14F-4D97-AF65-F5344CB8AC3E}">
        <p14:creationId xmlns:p14="http://schemas.microsoft.com/office/powerpoint/2010/main" val="42007139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3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892" indent="0">
              <a:buNone/>
              <a:defRPr sz="1350"/>
            </a:lvl2pPr>
            <a:lvl3pPr marL="685783" indent="0">
              <a:buNone/>
              <a:defRPr sz="1200"/>
            </a:lvl3pPr>
            <a:lvl4pPr marL="1028675" indent="0">
              <a:buNone/>
              <a:defRPr sz="1050"/>
            </a:lvl4pPr>
            <a:lvl5pPr marL="1371566" indent="0">
              <a:buNone/>
              <a:defRPr sz="1050"/>
            </a:lvl5pPr>
            <a:lvl6pPr marL="1714457" indent="0">
              <a:buNone/>
              <a:defRPr sz="1050"/>
            </a:lvl6pPr>
            <a:lvl7pPr marL="2057348" indent="0">
              <a:buNone/>
              <a:defRPr sz="1050"/>
            </a:lvl7pPr>
            <a:lvl8pPr marL="2400240" indent="0">
              <a:buNone/>
              <a:defRPr sz="1050"/>
            </a:lvl8pPr>
            <a:lvl9pPr marL="2743132" indent="0">
              <a:buNone/>
              <a:defRPr sz="1050"/>
            </a:lvl9pPr>
          </a:lstStyle>
          <a:p>
            <a:pPr lvl="0"/>
            <a:r>
              <a:rPr lang="en-US"/>
              <a:t>Click to edit Master text styles</a:t>
            </a:r>
          </a:p>
        </p:txBody>
      </p:sp>
    </p:spTree>
    <p:extLst>
      <p:ext uri="{BB962C8B-B14F-4D97-AF65-F5344CB8AC3E}">
        <p14:creationId xmlns:p14="http://schemas.microsoft.com/office/powerpoint/2010/main" val="18411718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36"/>
            <a:ext cx="7772400" cy="1470024"/>
          </a:xfrm>
        </p:spPr>
        <p:txBody>
          <a:bodyPr lIns="91440" tIns="45720" rIns="91440" bIns="45720"/>
          <a:lstStyle>
            <a:lvl1pPr>
              <a:defRPr sz="4556">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363">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1975302" name="Rectangle 6"/>
          <p:cNvSpPr>
            <a:spLocks noGrp="1" noChangeArrowheads="1"/>
          </p:cNvSpPr>
          <p:nvPr>
            <p:ph type="ftr" sz="quarter" idx="3"/>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1975303" name="Rectangle 7"/>
          <p:cNvSpPr>
            <a:spLocks noGrp="1" noChangeArrowheads="1"/>
          </p:cNvSpPr>
          <p:nvPr>
            <p:ph type="sldNum" sz="quarter" idx="4"/>
          </p:nvPr>
        </p:nvSpPr>
        <p:spPr>
          <a:xfrm>
            <a:off x="6553202" y="6245226"/>
            <a:ext cx="2133601" cy="476250"/>
          </a:xfrm>
          <a:prstGeom prst="rect">
            <a:avLst/>
          </a:prstGeom>
        </p:spPr>
        <p:txBody>
          <a:bodyPr/>
          <a:lstStyle>
            <a:lvl1pPr>
              <a:defRPr/>
            </a:lvl1pPr>
          </a:lstStyle>
          <a:p>
            <a:fld id="{6DB53F4E-FA51-49FA-867B-719D5984ADF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01979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spTree>
      <p:nvGrpSpPr>
        <p:cNvPr id="1" name=""/>
        <p:cNvGrpSpPr/>
        <p:nvPr/>
      </p:nvGrpSpPr>
      <p:grpSpPr>
        <a:xfrm>
          <a:off x="0" y="0"/>
          <a:ext cx="0" cy="0"/>
          <a:chOff x="0" y="0"/>
          <a:chExt cx="0" cy="0"/>
        </a:xfrm>
      </p:grpSpPr>
      <p:pic>
        <p:nvPicPr>
          <p:cNvPr id="7" name="Picture 6" descr="godsuperfull">
            <a:extLst>
              <a:ext uri="{FF2B5EF4-FFF2-40B4-BE49-F238E27FC236}">
                <a16:creationId xmlns:a16="http://schemas.microsoft.com/office/drawing/2014/main" id="{2B5D9801-F853-595F-47C9-7D24A19D5C22}"/>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5400000">
            <a:off x="1116909" y="-1169089"/>
            <a:ext cx="6858002" cy="9196181"/>
          </a:xfrm>
          <a:prstGeom prst="rect">
            <a:avLst/>
          </a:prstGeom>
          <a:gradFill>
            <a:gsLst>
              <a:gs pos="43000">
                <a:schemeClr val="tx1"/>
              </a:gs>
              <a:gs pos="100000">
                <a:schemeClr val="accent1">
                  <a:shade val="100000"/>
                  <a:satMod val="115000"/>
                </a:schemeClr>
              </a:gs>
            </a:gsLst>
            <a:lin ang="5400000" scaled="0"/>
          </a:gradFill>
          <a:ln w="9525">
            <a:noFill/>
            <a:miter lim="800000"/>
            <a:headEnd/>
            <a:tailEnd/>
          </a:ln>
        </p:spPr>
      </p:pic>
      <p:sp>
        <p:nvSpPr>
          <p:cNvPr id="2" name="Title 1"/>
          <p:cNvSpPr>
            <a:spLocks noGrp="1"/>
          </p:cNvSpPr>
          <p:nvPr>
            <p:ph type="title"/>
          </p:nvPr>
        </p:nvSpPr>
        <p:spPr>
          <a:xfrm>
            <a:off x="0" y="2286000"/>
            <a:ext cx="8983980" cy="1143000"/>
          </a:xfrm>
        </p:spPr>
        <p:txBody>
          <a:bodyPr/>
          <a:lstStyle>
            <a:lvl1pPr>
              <a:defRPr b="1">
                <a:latin typeface="+mn-lt"/>
              </a:defRPr>
            </a:lvl1pPr>
          </a:lstStyle>
          <a:p>
            <a:r>
              <a:rPr lang="en-US" dirty="0"/>
              <a:t>Click to edit Master title style</a:t>
            </a:r>
          </a:p>
        </p:txBody>
      </p:sp>
    </p:spTree>
    <p:extLst>
      <p:ext uri="{BB962C8B-B14F-4D97-AF65-F5344CB8AC3E}">
        <p14:creationId xmlns:p14="http://schemas.microsoft.com/office/powerpoint/2010/main" val="265654560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9F34765C-B0FE-431B-8BFE-B239D06C95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76488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3" y="1600215"/>
            <a:ext cx="4038599" cy="4525963"/>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4" y="1600215"/>
            <a:ext cx="4038599" cy="4525963"/>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2" y="6245226"/>
            <a:ext cx="2133601" cy="476250"/>
          </a:xfrm>
          <a:prstGeom prst="rect">
            <a:avLst/>
          </a:prstGeom>
        </p:spPr>
        <p:txBody>
          <a:bodyPr/>
          <a:lstStyle>
            <a:lvl1pPr>
              <a:defRPr/>
            </a:lvl1pPr>
          </a:lstStyle>
          <a:p>
            <a:fld id="{A4767D5B-7F1C-4ACA-B5FD-DD51C4FF21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98093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9" y="1535113"/>
            <a:ext cx="4040189" cy="639761"/>
          </a:xfrm>
        </p:spPr>
        <p:txBody>
          <a:bodyPr anchor="b"/>
          <a:lstStyle>
            <a:lvl1pPr marL="0" indent="0">
              <a:buNone/>
              <a:defRPr sz="2025" b="1"/>
            </a:lvl1pPr>
            <a:lvl2pPr marL="385736" indent="0">
              <a:buNone/>
              <a:defRPr sz="1688" b="1"/>
            </a:lvl2pPr>
            <a:lvl3pPr marL="771468" indent="0">
              <a:buNone/>
              <a:defRPr sz="1519" b="1"/>
            </a:lvl3pPr>
            <a:lvl4pPr marL="1157199" indent="0">
              <a:buNone/>
              <a:defRPr sz="1350" b="1"/>
            </a:lvl4pPr>
            <a:lvl5pPr marL="1542935" indent="0">
              <a:buNone/>
              <a:defRPr sz="1350" b="1"/>
            </a:lvl5pPr>
            <a:lvl6pPr marL="1928668" indent="0">
              <a:buNone/>
              <a:defRPr sz="1350" b="1"/>
            </a:lvl6pPr>
            <a:lvl7pPr marL="2314403" indent="0">
              <a:buNone/>
              <a:defRPr sz="1350" b="1"/>
            </a:lvl7pPr>
            <a:lvl8pPr marL="2700136" indent="0">
              <a:buNone/>
              <a:defRPr sz="1350" b="1"/>
            </a:lvl8pPr>
            <a:lvl9pPr marL="3085870" indent="0">
              <a:buNone/>
              <a:defRPr sz="1350" b="1"/>
            </a:lvl9pPr>
          </a:lstStyle>
          <a:p>
            <a:pPr lvl="0"/>
            <a:r>
              <a:rPr lang="en-US"/>
              <a:t>Click to edit Master text styles</a:t>
            </a:r>
          </a:p>
        </p:txBody>
      </p:sp>
      <p:sp>
        <p:nvSpPr>
          <p:cNvPr id="4" name="Content Placeholder 3"/>
          <p:cNvSpPr>
            <a:spLocks noGrp="1"/>
          </p:cNvSpPr>
          <p:nvPr>
            <p:ph sz="half" idx="2"/>
          </p:nvPr>
        </p:nvSpPr>
        <p:spPr>
          <a:xfrm>
            <a:off x="457209" y="2174874"/>
            <a:ext cx="4040189" cy="3951289"/>
          </a:xfrm>
        </p:spPr>
        <p:txBody>
          <a:bodyPr/>
          <a:lstStyle>
            <a:lvl1pPr>
              <a:defRPr sz="2025"/>
            </a:lvl1pPr>
            <a:lvl2pPr>
              <a:defRPr sz="1688"/>
            </a:lvl2pPr>
            <a:lvl3pPr>
              <a:defRPr sz="1519"/>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1"/>
          </a:xfrm>
        </p:spPr>
        <p:txBody>
          <a:bodyPr anchor="b"/>
          <a:lstStyle>
            <a:lvl1pPr marL="0" indent="0">
              <a:buNone/>
              <a:defRPr sz="2025" b="1"/>
            </a:lvl1pPr>
            <a:lvl2pPr marL="385736" indent="0">
              <a:buNone/>
              <a:defRPr sz="1688" b="1"/>
            </a:lvl2pPr>
            <a:lvl3pPr marL="771468" indent="0">
              <a:buNone/>
              <a:defRPr sz="1519" b="1"/>
            </a:lvl3pPr>
            <a:lvl4pPr marL="1157199" indent="0">
              <a:buNone/>
              <a:defRPr sz="1350" b="1"/>
            </a:lvl4pPr>
            <a:lvl5pPr marL="1542935" indent="0">
              <a:buNone/>
              <a:defRPr sz="1350" b="1"/>
            </a:lvl5pPr>
            <a:lvl6pPr marL="1928668" indent="0">
              <a:buNone/>
              <a:defRPr sz="1350" b="1"/>
            </a:lvl6pPr>
            <a:lvl7pPr marL="2314403" indent="0">
              <a:buNone/>
              <a:defRPr sz="1350" b="1"/>
            </a:lvl7pPr>
            <a:lvl8pPr marL="2700136" indent="0">
              <a:buNone/>
              <a:defRPr sz="1350" b="1"/>
            </a:lvl8pPr>
            <a:lvl9pPr marL="3085870" indent="0">
              <a:buNone/>
              <a:defRPr sz="1350" b="1"/>
            </a:lvl9pPr>
          </a:lstStyle>
          <a:p>
            <a:pPr lvl="0"/>
            <a:r>
              <a:rPr lang="en-US"/>
              <a:t>Click to edit Master text styles</a:t>
            </a:r>
          </a:p>
        </p:txBody>
      </p:sp>
      <p:sp>
        <p:nvSpPr>
          <p:cNvPr id="6" name="Content Placeholder 5"/>
          <p:cNvSpPr>
            <a:spLocks noGrp="1"/>
          </p:cNvSpPr>
          <p:nvPr>
            <p:ph sz="quarter" idx="4"/>
          </p:nvPr>
        </p:nvSpPr>
        <p:spPr>
          <a:xfrm>
            <a:off x="4645033" y="2174874"/>
            <a:ext cx="4041775" cy="3951289"/>
          </a:xfrm>
        </p:spPr>
        <p:txBody>
          <a:bodyPr/>
          <a:lstStyle>
            <a:lvl1pPr>
              <a:defRPr sz="2025"/>
            </a:lvl1pPr>
            <a:lvl2pPr>
              <a:defRPr sz="1688"/>
            </a:lvl2pPr>
            <a:lvl3pPr>
              <a:defRPr sz="1519"/>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a:xfrm>
            <a:off x="6553202" y="6245226"/>
            <a:ext cx="2133601" cy="476250"/>
          </a:xfrm>
          <a:prstGeom prst="rect">
            <a:avLst/>
          </a:prstGeom>
        </p:spPr>
        <p:txBody>
          <a:bodyPr/>
          <a:lstStyle>
            <a:lvl1pPr>
              <a:defRPr/>
            </a:lvl1pPr>
          </a:lstStyle>
          <a:p>
            <a:fld id="{1E44AEFC-A89D-419E-97F9-1EFD52AD3A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39385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godsuperfull">
            <a:extLst>
              <a:ext uri="{FF2B5EF4-FFF2-40B4-BE49-F238E27FC236}">
                <a16:creationId xmlns:a16="http://schemas.microsoft.com/office/drawing/2014/main" id="{537469D4-B4D4-92E5-F07D-F0078B0A679B}"/>
              </a:ext>
            </a:extLst>
          </p:cNvPr>
          <p:cNvPicPr>
            <a:picLocks noChangeAspect="1" noChangeArrowheads="1"/>
          </p:cNvPicPr>
          <p:nvPr userDrawn="1"/>
        </p:nvPicPr>
        <p:blipFill>
          <a:blip r:embed="rId2" cstate="print"/>
          <a:srcRect/>
          <a:stretch>
            <a:fillRect/>
          </a:stretch>
        </p:blipFill>
        <p:spPr bwMode="auto">
          <a:xfrm>
            <a:off x="-126997" y="-91129"/>
            <a:ext cx="9306328" cy="6979748"/>
          </a:xfrm>
          <a:prstGeom prst="rect">
            <a:avLst/>
          </a:prstGeom>
          <a:noFill/>
        </p:spPr>
      </p:pic>
      <p:sp>
        <p:nvSpPr>
          <p:cNvPr id="2" name="Title 1"/>
          <p:cNvSpPr>
            <a:spLocks noGrp="1"/>
          </p:cNvSpPr>
          <p:nvPr>
            <p:ph type="title"/>
          </p:nvPr>
        </p:nvSpPr>
        <p:spPr/>
        <p:txBody>
          <a:bodyPr/>
          <a:lstStyle>
            <a:lvl1pPr>
              <a:defRPr sz="4500"/>
            </a:lvl1pPr>
          </a:lstStyle>
          <a:p>
            <a:r>
              <a:rPr lang="en-US" dirty="0"/>
              <a:t>Click to edit Master title style</a:t>
            </a:r>
          </a:p>
        </p:txBody>
      </p:sp>
    </p:spTree>
    <p:extLst>
      <p:ext uri="{BB962C8B-B14F-4D97-AF65-F5344CB8AC3E}">
        <p14:creationId xmlns:p14="http://schemas.microsoft.com/office/powerpoint/2010/main" val="35425692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godsuperfull">
            <a:extLst>
              <a:ext uri="{FF2B5EF4-FFF2-40B4-BE49-F238E27FC236}">
                <a16:creationId xmlns:a16="http://schemas.microsoft.com/office/drawing/2014/main" id="{FB2C776A-F1F2-188F-4C0B-ECCDEF09B7FB}"/>
              </a:ext>
            </a:extLst>
          </p:cNvPr>
          <p:cNvPicPr>
            <a:picLocks noChangeAspect="1" noChangeArrowheads="1"/>
          </p:cNvPicPr>
          <p:nvPr userDrawn="1"/>
        </p:nvPicPr>
        <p:blipFill>
          <a:blip r:embed="rId2" cstate="print"/>
          <a:srcRect/>
          <a:stretch>
            <a:fillRect/>
          </a:stretch>
        </p:blipFill>
        <p:spPr bwMode="auto">
          <a:xfrm>
            <a:off x="-114401" y="-65245"/>
            <a:ext cx="9335264" cy="7010057"/>
          </a:xfrm>
          <a:prstGeom prst="rect">
            <a:avLst/>
          </a:prstGeom>
          <a:noFill/>
        </p:spPr>
      </p:pic>
    </p:spTree>
    <p:extLst>
      <p:ext uri="{BB962C8B-B14F-4D97-AF65-F5344CB8AC3E}">
        <p14:creationId xmlns:p14="http://schemas.microsoft.com/office/powerpoint/2010/main" val="15001293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1688"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2700"/>
            </a:lvl1pPr>
            <a:lvl2pPr>
              <a:defRPr sz="2363"/>
            </a:lvl2pPr>
            <a:lvl3pPr>
              <a:defRPr sz="202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181"/>
            </a:lvl1pPr>
            <a:lvl2pPr marL="385736" indent="0">
              <a:buNone/>
              <a:defRPr sz="1013"/>
            </a:lvl2pPr>
            <a:lvl3pPr marL="771468" indent="0">
              <a:buNone/>
              <a:defRPr sz="844"/>
            </a:lvl3pPr>
            <a:lvl4pPr marL="1157199" indent="0">
              <a:buNone/>
              <a:defRPr sz="760"/>
            </a:lvl4pPr>
            <a:lvl5pPr marL="1542935" indent="0">
              <a:buNone/>
              <a:defRPr sz="760"/>
            </a:lvl5pPr>
            <a:lvl6pPr marL="1928668" indent="0">
              <a:buNone/>
              <a:defRPr sz="760"/>
            </a:lvl6pPr>
            <a:lvl7pPr marL="2314403" indent="0">
              <a:buNone/>
              <a:defRPr sz="760"/>
            </a:lvl7pPr>
            <a:lvl8pPr marL="2700136" indent="0">
              <a:buNone/>
              <a:defRPr sz="760"/>
            </a:lvl8pPr>
            <a:lvl9pPr marL="3085870" indent="0">
              <a:buNone/>
              <a:defRPr sz="760"/>
            </a:lvl9pPr>
          </a:lstStyle>
          <a:p>
            <a:pPr lvl="0"/>
            <a:r>
              <a:rPr lang="en-US"/>
              <a:t>Click to edit Master text styles</a:t>
            </a:r>
          </a:p>
        </p:txBody>
      </p:sp>
      <p:sp>
        <p:nvSpPr>
          <p:cNvPr id="5" name="Date Placeholder 4"/>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2" y="6245226"/>
            <a:ext cx="2133601" cy="476250"/>
          </a:xfrm>
          <a:prstGeom prst="rect">
            <a:avLst/>
          </a:prstGeom>
        </p:spPr>
        <p:txBody>
          <a:bodyPr/>
          <a:lstStyle>
            <a:lvl1pPr>
              <a:defRPr/>
            </a:lvl1pPr>
          </a:lstStyle>
          <a:p>
            <a:fld id="{373EE5AA-88CD-4405-903E-577A17A1C4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02431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Picture with Cap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595996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Picture with Caption">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7462101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Picture with Caption">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82732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3_Picture with Caption">
    <p:bg>
      <p:bgPr>
        <a:blipFill dpi="0" rotWithShape="1">
          <a:blip r:embed="rId2">
            <a:lum/>
            <a:extLst>
              <a:ext uri="{837473B0-CC2E-450A-ABE3-18F120FF3D39}">
                <a1611:picAttrSrcUrl xmlns:a1611="http://schemas.microsoft.com/office/drawing/2016/11/main" r:id="rId3"/>
              </a:ext>
            </a:extLst>
          </a:blip>
          <a:srcRect/>
          <a:stretch>
            <a:fillRect t="-8000" b="-8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41040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2_Title and Content">
    <p:spTree>
      <p:nvGrpSpPr>
        <p:cNvPr id="1" name=""/>
        <p:cNvGrpSpPr/>
        <p:nvPr/>
      </p:nvGrpSpPr>
      <p:grpSpPr>
        <a:xfrm>
          <a:off x="0" y="0"/>
          <a:ext cx="0" cy="0"/>
          <a:chOff x="0" y="0"/>
          <a:chExt cx="0" cy="0"/>
        </a:xfrm>
      </p:grpSpPr>
      <p:pic>
        <p:nvPicPr>
          <p:cNvPr id="7" name="Picture 6" descr="godsuperfull">
            <a:extLst>
              <a:ext uri="{FF2B5EF4-FFF2-40B4-BE49-F238E27FC236}">
                <a16:creationId xmlns:a16="http://schemas.microsoft.com/office/drawing/2014/main" id="{2B5D9801-F853-595F-47C9-7D24A19D5C22}"/>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5400000">
            <a:off x="1171801" y="-1238892"/>
            <a:ext cx="6858002" cy="9335782"/>
          </a:xfrm>
          <a:prstGeom prst="rect">
            <a:avLst/>
          </a:prstGeom>
          <a:gradFill>
            <a:gsLst>
              <a:gs pos="43000">
                <a:schemeClr val="tx1"/>
              </a:gs>
              <a:gs pos="100000">
                <a:schemeClr val="accent1">
                  <a:shade val="100000"/>
                  <a:satMod val="115000"/>
                </a:schemeClr>
              </a:gs>
            </a:gsLst>
            <a:lin ang="5400000" scaled="0"/>
          </a:gradFill>
          <a:ln w="9525">
            <a:noFill/>
            <a:miter lim="800000"/>
            <a:headEnd/>
            <a:tailEnd/>
          </a:ln>
        </p:spPr>
      </p:pic>
    </p:spTree>
    <p:extLst>
      <p:ext uri="{BB962C8B-B14F-4D97-AF65-F5344CB8AC3E}">
        <p14:creationId xmlns:p14="http://schemas.microsoft.com/office/powerpoint/2010/main" val="17876499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0EB608AC-023B-4146-8C5E-26C5A804F1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37803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49"/>
            <a:ext cx="2286000" cy="604202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 y="84149"/>
            <a:ext cx="6705601" cy="60420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132BAFA4-926B-4984-B6C4-0135113DD1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9167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49"/>
            <a:ext cx="9144000" cy="60420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2" y="6245226"/>
            <a:ext cx="2133601" cy="476250"/>
          </a:xfrm>
          <a:prstGeom prst="rect">
            <a:avLst/>
          </a:prstGeom>
        </p:spPr>
        <p:txBody>
          <a:bodyPr/>
          <a:lstStyle>
            <a:lvl1pPr>
              <a:defRPr/>
            </a:lvl1pPr>
          </a:lstStyle>
          <a:p>
            <a:fld id="{4F65CB6B-8FDC-4783-B5E2-8B986D470D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24769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Section Head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E13862-FF0A-0C23-A81B-46C8B62DD76D}"/>
              </a:ext>
            </a:extLst>
          </p:cNvPr>
          <p:cNvSpPr/>
          <p:nvPr userDrawn="1"/>
        </p:nvSpPr>
        <p:spPr bwMode="auto">
          <a:xfrm>
            <a:off x="0" y="-1"/>
            <a:ext cx="9144000" cy="7060367"/>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17546144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975298" name="Picture 2" descr="MCBD08305_0000[1]"/>
          <p:cNvPicPr>
            <a:picLocks noChangeAspect="1" noChangeArrowheads="1"/>
          </p:cNvPicPr>
          <p:nvPr userDrawn="1"/>
        </p:nvPicPr>
        <p:blipFill>
          <a:blip r:embed="rId2" cstate="print"/>
          <a:srcRect/>
          <a:stretch>
            <a:fillRect/>
          </a:stretch>
        </p:blipFill>
        <p:spPr bwMode="auto">
          <a:xfrm>
            <a:off x="0" y="0"/>
            <a:ext cx="9144000" cy="6858000"/>
          </a:xfrm>
          <a:prstGeom prst="rect">
            <a:avLst/>
          </a:prstGeom>
          <a:noFill/>
        </p:spPr>
      </p:pic>
      <p:sp>
        <p:nvSpPr>
          <p:cNvPr id="1975299" name="Rectangle 3"/>
          <p:cNvSpPr>
            <a:spLocks noGrp="1" noChangeArrowheads="1"/>
          </p:cNvSpPr>
          <p:nvPr>
            <p:ph type="ctrTitle"/>
          </p:nvPr>
        </p:nvSpPr>
        <p:spPr>
          <a:xfrm>
            <a:off x="685800" y="2130436"/>
            <a:ext cx="7772400" cy="1470024"/>
          </a:xfrm>
        </p:spPr>
        <p:txBody>
          <a:bodyPr lIns="91440" tIns="45720" rIns="91440" bIns="45720"/>
          <a:lstStyle>
            <a:lvl1pPr>
              <a:defRPr sz="4556">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363">
                <a:solidFill>
                  <a:srgbClr val="F4FFD5"/>
                </a:solidFill>
                <a:latin typeface="Eras Bold ITC" pitchFamily="34" charset="0"/>
              </a:defRPr>
            </a:lvl1pPr>
          </a:lstStyle>
          <a:p>
            <a:r>
              <a:rPr lang="en-US"/>
              <a:t>Click to edit Master subtitle style</a:t>
            </a:r>
          </a:p>
        </p:txBody>
      </p:sp>
      <p:sp>
        <p:nvSpPr>
          <p:cNvPr id="1975301" name="Rectangle 5"/>
          <p:cNvSpPr>
            <a:spLocks noGrp="1" noChangeArrowheads="1"/>
          </p:cNvSpPr>
          <p:nvPr>
            <p:ph type="dt" sz="half" idx="2"/>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1975302" name="Rectangle 6"/>
          <p:cNvSpPr>
            <a:spLocks noGrp="1" noChangeArrowheads="1"/>
          </p:cNvSpPr>
          <p:nvPr>
            <p:ph type="ftr" sz="quarter" idx="3"/>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1975303" name="Rectangle 7"/>
          <p:cNvSpPr>
            <a:spLocks noGrp="1" noChangeArrowheads="1"/>
          </p:cNvSpPr>
          <p:nvPr>
            <p:ph type="sldNum" sz="quarter" idx="4"/>
          </p:nvPr>
        </p:nvSpPr>
        <p:spPr>
          <a:xfrm>
            <a:off x="6553202" y="6245226"/>
            <a:ext cx="2133601" cy="476250"/>
          </a:xfrm>
          <a:prstGeom prst="rect">
            <a:avLst/>
          </a:prstGeom>
        </p:spPr>
        <p:txBody>
          <a:bodyPr/>
          <a:lstStyle>
            <a:lvl1pPr>
              <a:defRPr/>
            </a:lvl1pPr>
          </a:lstStyle>
          <a:p>
            <a:fld id="{6DB53F4E-FA51-49FA-867B-719D5984ADF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29485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9F34765C-B0FE-431B-8BFE-B239D06C95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40182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3" y="1600215"/>
            <a:ext cx="4038599" cy="4525963"/>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4" y="1600215"/>
            <a:ext cx="4038599" cy="4525963"/>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2" y="6245226"/>
            <a:ext cx="2133601" cy="476250"/>
          </a:xfrm>
          <a:prstGeom prst="rect">
            <a:avLst/>
          </a:prstGeom>
        </p:spPr>
        <p:txBody>
          <a:bodyPr/>
          <a:lstStyle>
            <a:lvl1pPr>
              <a:defRPr/>
            </a:lvl1pPr>
          </a:lstStyle>
          <a:p>
            <a:fld id="{A4767D5B-7F1C-4ACA-B5FD-DD51C4FF21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5076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9" y="1535113"/>
            <a:ext cx="4040189" cy="639761"/>
          </a:xfrm>
        </p:spPr>
        <p:txBody>
          <a:bodyPr anchor="b"/>
          <a:lstStyle>
            <a:lvl1pPr marL="0" indent="0">
              <a:buNone/>
              <a:defRPr sz="2025" b="1"/>
            </a:lvl1pPr>
            <a:lvl2pPr marL="385736" indent="0">
              <a:buNone/>
              <a:defRPr sz="1688" b="1"/>
            </a:lvl2pPr>
            <a:lvl3pPr marL="771468" indent="0">
              <a:buNone/>
              <a:defRPr sz="1519" b="1"/>
            </a:lvl3pPr>
            <a:lvl4pPr marL="1157199" indent="0">
              <a:buNone/>
              <a:defRPr sz="1350" b="1"/>
            </a:lvl4pPr>
            <a:lvl5pPr marL="1542935" indent="0">
              <a:buNone/>
              <a:defRPr sz="1350" b="1"/>
            </a:lvl5pPr>
            <a:lvl6pPr marL="1928668" indent="0">
              <a:buNone/>
              <a:defRPr sz="1350" b="1"/>
            </a:lvl6pPr>
            <a:lvl7pPr marL="2314403" indent="0">
              <a:buNone/>
              <a:defRPr sz="1350" b="1"/>
            </a:lvl7pPr>
            <a:lvl8pPr marL="2700136" indent="0">
              <a:buNone/>
              <a:defRPr sz="1350" b="1"/>
            </a:lvl8pPr>
            <a:lvl9pPr marL="3085870" indent="0">
              <a:buNone/>
              <a:defRPr sz="1350" b="1"/>
            </a:lvl9pPr>
          </a:lstStyle>
          <a:p>
            <a:pPr lvl="0"/>
            <a:r>
              <a:rPr lang="en-US"/>
              <a:t>Click to edit Master text styles</a:t>
            </a:r>
          </a:p>
        </p:txBody>
      </p:sp>
      <p:sp>
        <p:nvSpPr>
          <p:cNvPr id="4" name="Content Placeholder 3"/>
          <p:cNvSpPr>
            <a:spLocks noGrp="1"/>
          </p:cNvSpPr>
          <p:nvPr>
            <p:ph sz="half" idx="2"/>
          </p:nvPr>
        </p:nvSpPr>
        <p:spPr>
          <a:xfrm>
            <a:off x="457209" y="2174874"/>
            <a:ext cx="4040189" cy="3951289"/>
          </a:xfrm>
        </p:spPr>
        <p:txBody>
          <a:bodyPr/>
          <a:lstStyle>
            <a:lvl1pPr>
              <a:defRPr sz="2025"/>
            </a:lvl1pPr>
            <a:lvl2pPr>
              <a:defRPr sz="1688"/>
            </a:lvl2pPr>
            <a:lvl3pPr>
              <a:defRPr sz="1519"/>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1"/>
          </a:xfrm>
        </p:spPr>
        <p:txBody>
          <a:bodyPr anchor="b"/>
          <a:lstStyle>
            <a:lvl1pPr marL="0" indent="0">
              <a:buNone/>
              <a:defRPr sz="2025" b="1"/>
            </a:lvl1pPr>
            <a:lvl2pPr marL="385736" indent="0">
              <a:buNone/>
              <a:defRPr sz="1688" b="1"/>
            </a:lvl2pPr>
            <a:lvl3pPr marL="771468" indent="0">
              <a:buNone/>
              <a:defRPr sz="1519" b="1"/>
            </a:lvl3pPr>
            <a:lvl4pPr marL="1157199" indent="0">
              <a:buNone/>
              <a:defRPr sz="1350" b="1"/>
            </a:lvl4pPr>
            <a:lvl5pPr marL="1542935" indent="0">
              <a:buNone/>
              <a:defRPr sz="1350" b="1"/>
            </a:lvl5pPr>
            <a:lvl6pPr marL="1928668" indent="0">
              <a:buNone/>
              <a:defRPr sz="1350" b="1"/>
            </a:lvl6pPr>
            <a:lvl7pPr marL="2314403" indent="0">
              <a:buNone/>
              <a:defRPr sz="1350" b="1"/>
            </a:lvl7pPr>
            <a:lvl8pPr marL="2700136" indent="0">
              <a:buNone/>
              <a:defRPr sz="1350" b="1"/>
            </a:lvl8pPr>
            <a:lvl9pPr marL="3085870" indent="0">
              <a:buNone/>
              <a:defRPr sz="1350" b="1"/>
            </a:lvl9pPr>
          </a:lstStyle>
          <a:p>
            <a:pPr lvl="0"/>
            <a:r>
              <a:rPr lang="en-US"/>
              <a:t>Click to edit Master text styles</a:t>
            </a:r>
          </a:p>
        </p:txBody>
      </p:sp>
      <p:sp>
        <p:nvSpPr>
          <p:cNvPr id="6" name="Content Placeholder 5"/>
          <p:cNvSpPr>
            <a:spLocks noGrp="1"/>
          </p:cNvSpPr>
          <p:nvPr>
            <p:ph sz="quarter" idx="4"/>
          </p:nvPr>
        </p:nvSpPr>
        <p:spPr>
          <a:xfrm>
            <a:off x="4645033" y="2174874"/>
            <a:ext cx="4041775" cy="3951289"/>
          </a:xfrm>
        </p:spPr>
        <p:txBody>
          <a:bodyPr/>
          <a:lstStyle>
            <a:lvl1pPr>
              <a:defRPr sz="2025"/>
            </a:lvl1pPr>
            <a:lvl2pPr>
              <a:defRPr sz="1688"/>
            </a:lvl2pPr>
            <a:lvl3pPr>
              <a:defRPr sz="1519"/>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a:xfrm>
            <a:off x="6553202" y="6245226"/>
            <a:ext cx="2133601" cy="476250"/>
          </a:xfrm>
          <a:prstGeom prst="rect">
            <a:avLst/>
          </a:prstGeom>
        </p:spPr>
        <p:txBody>
          <a:bodyPr/>
          <a:lstStyle>
            <a:lvl1pPr>
              <a:defRPr/>
            </a:lvl1pPr>
          </a:lstStyle>
          <a:p>
            <a:fld id="{1E44AEFC-A89D-419E-97F9-1EFD52AD3A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62985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godsuperfull">
            <a:extLst>
              <a:ext uri="{FF2B5EF4-FFF2-40B4-BE49-F238E27FC236}">
                <a16:creationId xmlns:a16="http://schemas.microsoft.com/office/drawing/2014/main" id="{537469D4-B4D4-92E5-F07D-F0078B0A679B}"/>
              </a:ext>
            </a:extLst>
          </p:cNvPr>
          <p:cNvPicPr>
            <a:picLocks noChangeAspect="1" noChangeArrowheads="1"/>
          </p:cNvPicPr>
          <p:nvPr userDrawn="1"/>
        </p:nvPicPr>
        <p:blipFill>
          <a:blip r:embed="rId2" cstate="print"/>
          <a:srcRect/>
          <a:stretch>
            <a:fillRect/>
          </a:stretch>
        </p:blipFill>
        <p:spPr bwMode="auto">
          <a:xfrm>
            <a:off x="-126997" y="-91129"/>
            <a:ext cx="9306328" cy="6979748"/>
          </a:xfrm>
          <a:prstGeom prst="rect">
            <a:avLst/>
          </a:prstGeom>
          <a:noFill/>
        </p:spPr>
      </p:pic>
      <p:sp>
        <p:nvSpPr>
          <p:cNvPr id="2" name="Title 1"/>
          <p:cNvSpPr>
            <a:spLocks noGrp="1"/>
          </p:cNvSpPr>
          <p:nvPr>
            <p:ph type="title"/>
          </p:nvPr>
        </p:nvSpPr>
        <p:spPr/>
        <p:txBody>
          <a:bodyPr/>
          <a:lstStyle>
            <a:lvl1pPr>
              <a:defRPr sz="4500"/>
            </a:lvl1pPr>
          </a:lstStyle>
          <a:p>
            <a:r>
              <a:rPr lang="en-US" dirty="0"/>
              <a:t>Click to edit Master title style</a:t>
            </a:r>
          </a:p>
        </p:txBody>
      </p:sp>
    </p:spTree>
    <p:extLst>
      <p:ext uri="{BB962C8B-B14F-4D97-AF65-F5344CB8AC3E}">
        <p14:creationId xmlns:p14="http://schemas.microsoft.com/office/powerpoint/2010/main" val="9383675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godsuperfull">
            <a:extLst>
              <a:ext uri="{FF2B5EF4-FFF2-40B4-BE49-F238E27FC236}">
                <a16:creationId xmlns:a16="http://schemas.microsoft.com/office/drawing/2014/main" id="{FB2C776A-F1F2-188F-4C0B-ECCDEF09B7FB}"/>
              </a:ext>
            </a:extLst>
          </p:cNvPr>
          <p:cNvPicPr>
            <a:picLocks noChangeAspect="1" noChangeArrowheads="1"/>
          </p:cNvPicPr>
          <p:nvPr userDrawn="1"/>
        </p:nvPicPr>
        <p:blipFill>
          <a:blip r:embed="rId2" cstate="print"/>
          <a:srcRect/>
          <a:stretch>
            <a:fillRect/>
          </a:stretch>
        </p:blipFill>
        <p:spPr bwMode="auto">
          <a:xfrm>
            <a:off x="-114401" y="-65245"/>
            <a:ext cx="9335264" cy="7010057"/>
          </a:xfrm>
          <a:prstGeom prst="rect">
            <a:avLst/>
          </a:prstGeom>
          <a:noFill/>
        </p:spPr>
      </p:pic>
    </p:spTree>
    <p:extLst>
      <p:ext uri="{BB962C8B-B14F-4D97-AF65-F5344CB8AC3E}">
        <p14:creationId xmlns:p14="http://schemas.microsoft.com/office/powerpoint/2010/main" val="30359121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2" name="Picture 3" descr="godall">
            <a:extLst>
              <a:ext uri="{FF2B5EF4-FFF2-40B4-BE49-F238E27FC236}">
                <a16:creationId xmlns:a16="http://schemas.microsoft.com/office/drawing/2014/main" id="{8680A000-86C8-2B45-CF28-9624B6A1F70B}"/>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Tree>
    <p:extLst>
      <p:ext uri="{BB962C8B-B14F-4D97-AF65-F5344CB8AC3E}">
        <p14:creationId xmlns:p14="http://schemas.microsoft.com/office/powerpoint/2010/main" val="30994226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pic>
        <p:nvPicPr>
          <p:cNvPr id="8" name="Picture 2" descr="godall">
            <a:extLst>
              <a:ext uri="{FF2B5EF4-FFF2-40B4-BE49-F238E27FC236}">
                <a16:creationId xmlns:a16="http://schemas.microsoft.com/office/drawing/2014/main" id="{6C575505-621B-36C9-BF35-6B7EACAE3572}"/>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l="17369"/>
          <a:stretch>
            <a:fillRect/>
          </a:stretch>
        </p:blipFill>
        <p:spPr bwMode="auto">
          <a:xfrm>
            <a:off x="-1" y="-122238"/>
            <a:ext cx="9260458" cy="706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800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9" y="4800600"/>
            <a:ext cx="5486400" cy="566738"/>
          </a:xfrm>
        </p:spPr>
        <p:txBody>
          <a:bodyPr anchor="b"/>
          <a:lstStyle>
            <a:lvl1pPr algn="l">
              <a:defRPr sz="1688" b="1"/>
            </a:lvl1pPr>
          </a:lstStyle>
          <a:p>
            <a:r>
              <a:rPr lang="en-US"/>
              <a:t>Click to edit Master title style</a:t>
            </a:r>
          </a:p>
        </p:txBody>
      </p:sp>
      <p:sp>
        <p:nvSpPr>
          <p:cNvPr id="3" name="Picture Placeholder 2"/>
          <p:cNvSpPr>
            <a:spLocks noGrp="1"/>
          </p:cNvSpPr>
          <p:nvPr>
            <p:ph type="pic" idx="1"/>
          </p:nvPr>
        </p:nvSpPr>
        <p:spPr>
          <a:xfrm>
            <a:off x="1792289" y="612774"/>
            <a:ext cx="5486400" cy="4114800"/>
          </a:xfrm>
        </p:spPr>
        <p:txBody>
          <a:bodyPr/>
          <a:lstStyle>
            <a:lvl1pPr marL="0" indent="0">
              <a:buNone/>
              <a:defRPr sz="2700"/>
            </a:lvl1pPr>
            <a:lvl2pPr marL="385736" indent="0">
              <a:buNone/>
              <a:defRPr sz="2363"/>
            </a:lvl2pPr>
            <a:lvl3pPr marL="771468" indent="0">
              <a:buNone/>
              <a:defRPr sz="2025"/>
            </a:lvl3pPr>
            <a:lvl4pPr marL="1157199" indent="0">
              <a:buNone/>
              <a:defRPr sz="1688"/>
            </a:lvl4pPr>
            <a:lvl5pPr marL="1542935" indent="0">
              <a:buNone/>
              <a:defRPr sz="1688"/>
            </a:lvl5pPr>
            <a:lvl6pPr marL="1928668" indent="0">
              <a:buNone/>
              <a:defRPr sz="1688"/>
            </a:lvl6pPr>
            <a:lvl7pPr marL="2314403" indent="0">
              <a:buNone/>
              <a:defRPr sz="1688"/>
            </a:lvl7pPr>
            <a:lvl8pPr marL="2700136" indent="0">
              <a:buNone/>
              <a:defRPr sz="1688"/>
            </a:lvl8pPr>
            <a:lvl9pPr marL="3085870" indent="0">
              <a:buNone/>
              <a:defRPr sz="1688"/>
            </a:lvl9pPr>
          </a:lstStyle>
          <a:p>
            <a:endParaRPr lang="en-US"/>
          </a:p>
        </p:txBody>
      </p:sp>
      <p:sp>
        <p:nvSpPr>
          <p:cNvPr id="4" name="Text Placeholder 3"/>
          <p:cNvSpPr>
            <a:spLocks noGrp="1"/>
          </p:cNvSpPr>
          <p:nvPr>
            <p:ph type="body" sz="half" idx="2"/>
          </p:nvPr>
        </p:nvSpPr>
        <p:spPr>
          <a:xfrm>
            <a:off x="1792289" y="5367342"/>
            <a:ext cx="5486400" cy="804863"/>
          </a:xfrm>
        </p:spPr>
        <p:txBody>
          <a:bodyPr/>
          <a:lstStyle>
            <a:lvl1pPr marL="0" indent="0">
              <a:buNone/>
              <a:defRPr sz="1181"/>
            </a:lvl1pPr>
            <a:lvl2pPr marL="385736" indent="0">
              <a:buNone/>
              <a:defRPr sz="1013"/>
            </a:lvl2pPr>
            <a:lvl3pPr marL="771468" indent="0">
              <a:buNone/>
              <a:defRPr sz="844"/>
            </a:lvl3pPr>
            <a:lvl4pPr marL="1157199" indent="0">
              <a:buNone/>
              <a:defRPr sz="760"/>
            </a:lvl4pPr>
            <a:lvl5pPr marL="1542935" indent="0">
              <a:buNone/>
              <a:defRPr sz="760"/>
            </a:lvl5pPr>
            <a:lvl6pPr marL="1928668" indent="0">
              <a:buNone/>
              <a:defRPr sz="760"/>
            </a:lvl6pPr>
            <a:lvl7pPr marL="2314403" indent="0">
              <a:buNone/>
              <a:defRPr sz="760"/>
            </a:lvl7pPr>
            <a:lvl8pPr marL="2700136" indent="0">
              <a:buNone/>
              <a:defRPr sz="760"/>
            </a:lvl8pPr>
            <a:lvl9pPr marL="3085870" indent="0">
              <a:buNone/>
              <a:defRPr sz="760"/>
            </a:lvl9pPr>
          </a:lstStyle>
          <a:p>
            <a:pPr lvl="0"/>
            <a:r>
              <a:rPr lang="en-US"/>
              <a:t>Click to edit Master text styles</a:t>
            </a:r>
          </a:p>
        </p:txBody>
      </p:sp>
      <p:sp>
        <p:nvSpPr>
          <p:cNvPr id="5" name="Date Placeholder 4"/>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2" y="6245226"/>
            <a:ext cx="2133601" cy="476250"/>
          </a:xfrm>
          <a:prstGeom prst="rect">
            <a:avLst/>
          </a:prstGeom>
        </p:spPr>
        <p:txBody>
          <a:bodyPr/>
          <a:lstStyle>
            <a:lvl1pPr>
              <a:defRPr/>
            </a:lvl1pPr>
          </a:lstStyle>
          <a:p>
            <a:fld id="{120D8DE2-DD3C-4544-A2E9-148A2BB2799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16168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0EB608AC-023B-4146-8C5E-26C5A804F1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094967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49"/>
            <a:ext cx="2286000" cy="604202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 y="84149"/>
            <a:ext cx="6705601" cy="60420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2" y="6245226"/>
            <a:ext cx="2133601" cy="476250"/>
          </a:xfrm>
          <a:prstGeom prst="rect">
            <a:avLst/>
          </a:prstGeom>
        </p:spPr>
        <p:txBody>
          <a:bodyPr/>
          <a:lstStyle>
            <a:lvl1pPr>
              <a:defRPr/>
            </a:lvl1pPr>
          </a:lstStyle>
          <a:p>
            <a:fld id="{132BAFA4-926B-4984-B6C4-0135113DD1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47729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49"/>
            <a:ext cx="9144000" cy="60420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57203" y="6245226"/>
            <a:ext cx="2133601" cy="476250"/>
          </a:xfrm>
          <a:prstGeom prst="rect">
            <a:avLst/>
          </a:prstGeom>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4" y="6245226"/>
            <a:ext cx="2895599" cy="476250"/>
          </a:xfrm>
          <a:prstGeom prst="rect">
            <a:avLst/>
          </a:prstGeom>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2" y="6245226"/>
            <a:ext cx="2133601" cy="476250"/>
          </a:xfrm>
          <a:prstGeom prst="rect">
            <a:avLst/>
          </a:prstGeom>
        </p:spPr>
        <p:txBody>
          <a:bodyPr/>
          <a:lstStyle>
            <a:lvl1pPr>
              <a:defRPr/>
            </a:lvl1pPr>
          </a:lstStyle>
          <a:p>
            <a:fld id="{4F65CB6B-8FDC-4783-B5E2-8B986D470D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984875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cstate="screen"/>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752600" y="533400"/>
            <a:ext cx="6629400" cy="1524000"/>
          </a:xfrm>
        </p:spPr>
        <p:txBody>
          <a:bodyPr/>
          <a:lstStyle>
            <a:lvl1pPr>
              <a:defRPr sz="3000"/>
            </a:lvl1pPr>
          </a:lstStyle>
          <a:p>
            <a:pPr lvl="0"/>
            <a:r>
              <a:rPr lang="en-US" noProof="0"/>
              <a:t>Click to edit Master title style</a:t>
            </a:r>
          </a:p>
        </p:txBody>
      </p:sp>
      <p:sp>
        <p:nvSpPr>
          <p:cNvPr id="5123" name="Rectangle 3"/>
          <p:cNvSpPr>
            <a:spLocks noGrp="1" noChangeArrowheads="1"/>
          </p:cNvSpPr>
          <p:nvPr>
            <p:ph type="subTitle" idx="1"/>
          </p:nvPr>
        </p:nvSpPr>
        <p:spPr>
          <a:xfrm>
            <a:off x="4495800" y="2209800"/>
            <a:ext cx="3886200" cy="255588"/>
          </a:xfrm>
        </p:spPr>
        <p:txBody>
          <a:bodyPr/>
          <a:lstStyle>
            <a:lvl1pPr marL="0" indent="0" algn="r">
              <a:buFontTx/>
              <a:buNone/>
              <a:defRPr sz="1050"/>
            </a:lvl1pPr>
          </a:lstStyle>
          <a:p>
            <a:pPr lvl="0"/>
            <a:r>
              <a:rPr lang="en-US" noProof="0"/>
              <a:t>Click to edit Master subtitle style</a:t>
            </a:r>
          </a:p>
        </p:txBody>
      </p:sp>
    </p:spTree>
    <p:extLst>
      <p:ext uri="{BB962C8B-B14F-4D97-AF65-F5344CB8AC3E}">
        <p14:creationId xmlns:p14="http://schemas.microsoft.com/office/powerpoint/2010/main" val="1338294188"/>
      </p:ext>
    </p:extLst>
  </p:cSld>
  <p:clrMapOvr>
    <a:overrideClrMapping bg1="dk2" tx1="lt1" bg2="dk1" tx2="lt2" accent1="accent1" accent2="accent2" accent3="accent3" accent4="accent4" accent5="accent5" accent6="accent6" hlink="hlink" folHlink="folHlink"/>
  </p:clrMapOvr>
  <p:transition spd="slow">
    <p:wip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5D5BC967-0B75-4CBD-A15C-7D01A6159414}" type="datetimeFigureOut">
              <a:rPr lang="en-US" smtClean="0">
                <a:solidFill>
                  <a:srgbClr val="FFFFFF"/>
                </a:solidFill>
              </a:rPr>
              <a:pPr>
                <a:defRPr/>
              </a:pPr>
              <a:t>12/6/2024</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pPr>
              <a:defRPr/>
            </a:pPr>
            <a:fld id="{2A6FAD92-F563-4F08-9B15-0184167787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18985399"/>
      </p:ext>
    </p:extLst>
  </p:cSld>
  <p:clrMapOvr>
    <a:masterClrMapping/>
  </p:clrMapOvr>
  <p:transition spd="slow">
    <p:wip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892" indent="0">
              <a:buNone/>
              <a:defRPr sz="1350"/>
            </a:lvl2pPr>
            <a:lvl3pPr marL="685783" indent="0">
              <a:buNone/>
              <a:defRPr sz="1200"/>
            </a:lvl3pPr>
            <a:lvl4pPr marL="1028675" indent="0">
              <a:buNone/>
              <a:defRPr sz="1050"/>
            </a:lvl4pPr>
            <a:lvl5pPr marL="1371566" indent="0">
              <a:buNone/>
              <a:defRPr sz="1050"/>
            </a:lvl5pPr>
            <a:lvl6pPr marL="1714457" indent="0">
              <a:buNone/>
              <a:defRPr sz="1050"/>
            </a:lvl6pPr>
            <a:lvl7pPr marL="2057348" indent="0">
              <a:buNone/>
              <a:defRPr sz="1050"/>
            </a:lvl7pPr>
            <a:lvl8pPr marL="2400240" indent="0">
              <a:buNone/>
              <a:defRPr sz="1050"/>
            </a:lvl8pPr>
            <a:lvl9pPr marL="2743132" indent="0">
              <a:buNone/>
              <a:defRPr sz="105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F5375D6-A5F9-40B2-AD0F-81B82234693D}" type="datetimeFigureOut">
              <a:rPr lang="en-US" smtClean="0">
                <a:solidFill>
                  <a:srgbClr val="FFFFFF"/>
                </a:solidFill>
              </a:rPr>
              <a:pPr>
                <a:defRPr/>
              </a:pPr>
              <a:t>12/6/2024</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pPr>
              <a:defRPr/>
            </a:pPr>
            <a:fld id="{DBF28225-7847-4FE5-853D-ECA3B5DDAD8A}"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996786"/>
      </p:ext>
    </p:extLst>
  </p:cSld>
  <p:clrMapOvr>
    <a:masterClrMapping/>
  </p:clrMapOvr>
  <p:transition spd="slow">
    <p:wip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762000"/>
            <a:ext cx="3543300" cy="55626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762000"/>
            <a:ext cx="3543300" cy="55626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fld id="{83109059-F840-4DAE-8383-C39E1CEAF02D}" type="datetimeFigureOut">
              <a:rPr lang="en-US" smtClean="0">
                <a:solidFill>
                  <a:srgbClr val="FFFFFF"/>
                </a:solidFill>
              </a:rPr>
              <a:pPr>
                <a:defRPr/>
              </a:pPr>
              <a:t>12/6/2024</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62857E2A-4720-4F9C-8580-F00DAE9FB5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65434396"/>
      </p:ext>
    </p:extLst>
  </p:cSld>
  <p:clrMapOvr>
    <a:masterClrMapping/>
  </p:clrMapOvr>
  <p:transition spd="slow">
    <p:wip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fld id="{434C2909-0BF7-4A63-BB04-36C984CE6FE5}" type="datetimeFigureOut">
              <a:rPr lang="en-US" smtClean="0">
                <a:solidFill>
                  <a:srgbClr val="FFFFFF"/>
                </a:solidFill>
              </a:rPr>
              <a:pPr>
                <a:defRPr/>
              </a:pPr>
              <a:t>12/6/2024</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pPr>
              <a:defRPr/>
            </a:pPr>
            <a:fld id="{5D166CC3-033F-4CCA-B83B-0C6F6CF5E5F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4408184"/>
      </p:ext>
    </p:extLst>
  </p:cSld>
  <p:clrMapOvr>
    <a:masterClrMapping/>
  </p:clrMapOvr>
  <p:transition spd="slow">
    <p:wip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4_Title and Content">
    <p:spTree>
      <p:nvGrpSpPr>
        <p:cNvPr id="1" name=""/>
        <p:cNvGrpSpPr/>
        <p:nvPr/>
      </p:nvGrpSpPr>
      <p:grpSpPr>
        <a:xfrm>
          <a:off x="0" y="0"/>
          <a:ext cx="0" cy="0"/>
          <a:chOff x="0" y="0"/>
          <a:chExt cx="0" cy="0"/>
        </a:xfrm>
      </p:grpSpPr>
      <p:pic>
        <p:nvPicPr>
          <p:cNvPr id="4" name="Picture 3" descr="godall">
            <a:extLst>
              <a:ext uri="{FF2B5EF4-FFF2-40B4-BE49-F238E27FC236}">
                <a16:creationId xmlns:a16="http://schemas.microsoft.com/office/drawing/2014/main" id="{54F118E2-F178-D034-0C96-DB00963134EC}"/>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
        <p:nvSpPr>
          <p:cNvPr id="3" name="Title 1">
            <a:extLst>
              <a:ext uri="{FF2B5EF4-FFF2-40B4-BE49-F238E27FC236}">
                <a16:creationId xmlns:a16="http://schemas.microsoft.com/office/drawing/2014/main" id="{252A6E0A-20DE-9972-4E98-CCF8F8C642CC}"/>
              </a:ext>
            </a:extLst>
          </p:cNvPr>
          <p:cNvSpPr>
            <a:spLocks noGrp="1"/>
          </p:cNvSpPr>
          <p:nvPr>
            <p:ph type="title"/>
          </p:nvPr>
        </p:nvSpPr>
        <p:spPr>
          <a:xfrm>
            <a:off x="0" y="2286000"/>
            <a:ext cx="8983980" cy="1143000"/>
          </a:xfrm>
        </p:spPr>
        <p:txBody>
          <a:bodyPr/>
          <a:lstStyle>
            <a:lvl1pPr>
              <a:defRPr b="1">
                <a:latin typeface="+mn-lt"/>
              </a:defRPr>
            </a:lvl1pPr>
          </a:lstStyle>
          <a:p>
            <a:r>
              <a:rPr lang="en-US" dirty="0"/>
              <a:t>Click to edit Master title style</a:t>
            </a:r>
          </a:p>
        </p:txBody>
      </p:sp>
    </p:spTree>
    <p:extLst>
      <p:ext uri="{BB962C8B-B14F-4D97-AF65-F5344CB8AC3E}">
        <p14:creationId xmlns:p14="http://schemas.microsoft.com/office/powerpoint/2010/main" val="12054482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22274AC2-84F8-46C7-B312-2460FBA2A30E}" type="datetimeFigureOut">
              <a:rPr lang="en-US" smtClean="0">
                <a:solidFill>
                  <a:srgbClr val="FFFFFF"/>
                </a:solidFill>
              </a:rPr>
              <a:pPr>
                <a:defRPr/>
              </a:pPr>
              <a:t>12/6/2024</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pPr>
              <a:defRPr/>
            </a:pPr>
            <a:fld id="{69FDB535-669B-41F3-9708-4FC69575F9F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76404439"/>
      </p:ext>
    </p:extLst>
  </p:cSld>
  <p:clrMapOvr>
    <a:masterClrMapping/>
  </p:clrMapOvr>
  <p:transition spd="slow">
    <p:wip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05D11F06-EC82-44E0-B41F-15EE6F8E41B6}" type="datetimeFigureOut">
              <a:rPr lang="en-US" smtClean="0">
                <a:solidFill>
                  <a:srgbClr val="FFFFFF"/>
                </a:solidFill>
              </a:rPr>
              <a:pPr>
                <a:defRPr/>
              </a:pPr>
              <a:t>12/6/2024</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pPr>
              <a:defRPr/>
            </a:pPr>
            <a:fld id="{6C771BE0-A0A6-4D32-A3F0-BADFEE61220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31665795"/>
      </p:ext>
    </p:extLst>
  </p:cSld>
  <p:clrMapOvr>
    <a:masterClrMapping/>
  </p:clrMapOvr>
  <p:transition spd="slow">
    <p:wip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fld id="{AA159F92-DCE3-452A-9105-C2EBD3FD5244}" type="datetimeFigureOut">
              <a:rPr lang="en-US" smtClean="0">
                <a:solidFill>
                  <a:srgbClr val="FFFFFF"/>
                </a:solidFill>
              </a:rPr>
              <a:pPr>
                <a:defRPr/>
              </a:pPr>
              <a:t>12/6/2024</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19A8DDF6-EC9B-4229-8B2E-ECACB63068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34118675"/>
      </p:ext>
    </p:extLst>
  </p:cSld>
  <p:clrMapOvr>
    <a:masterClrMapping/>
  </p:clrMapOvr>
  <p:transition spd="slow">
    <p:wip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fld id="{022FDC30-3985-4933-8DE1-BEB35F2B90F1}" type="datetimeFigureOut">
              <a:rPr lang="en-US" smtClean="0">
                <a:solidFill>
                  <a:srgbClr val="FFFFFF"/>
                </a:solidFill>
              </a:rPr>
              <a:pPr>
                <a:defRPr/>
              </a:pPr>
              <a:t>12/6/2024</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8C3FAD69-29FC-4B38-B0BC-DE0C9F9329D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6218698"/>
      </p:ext>
    </p:extLst>
  </p:cSld>
  <p:clrMapOvr>
    <a:masterClrMapping/>
  </p:clrMapOvr>
  <p:transition spd="slow">
    <p:wip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rot="16200000">
            <a:off x="4520373" y="-2751690"/>
            <a:ext cx="855889" cy="7141309"/>
          </a:xfrm>
        </p:spPr>
        <p:txBody>
          <a:bodyPr vert="eaVert"/>
          <a:lstStyle/>
          <a:p>
            <a:r>
              <a:rPr lang="en-US"/>
              <a:t>Click to edit Master title style</a:t>
            </a:r>
          </a:p>
        </p:txBody>
      </p:sp>
      <p:sp>
        <p:nvSpPr>
          <p:cNvPr id="3" name="Vertical Text Placeholder 2"/>
          <p:cNvSpPr>
            <a:spLocks noGrp="1"/>
          </p:cNvSpPr>
          <p:nvPr>
            <p:ph type="body" orient="vert" idx="1"/>
          </p:nvPr>
        </p:nvSpPr>
        <p:spPr>
          <a:xfrm rot="16200000">
            <a:off x="2302939" y="373709"/>
            <a:ext cx="5276850" cy="713205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7689450"/>
      </p:ext>
    </p:extLst>
  </p:cSld>
  <p:clrMapOvr>
    <a:masterClrMapping/>
  </p:clrMapOvr>
  <p:transition spd="slow">
    <p:wip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8" name="Vertical Title 1"/>
          <p:cNvSpPr>
            <a:spLocks noGrp="1"/>
          </p:cNvSpPr>
          <p:nvPr>
            <p:ph type="title" orient="vert"/>
          </p:nvPr>
        </p:nvSpPr>
        <p:spPr>
          <a:xfrm rot="16200000">
            <a:off x="4520373" y="-2751690"/>
            <a:ext cx="855889" cy="7141309"/>
          </a:xfrm>
        </p:spPr>
        <p:txBody>
          <a:bodyPr vert="eaVert"/>
          <a:lstStyle>
            <a:lvl1pPr>
              <a:defRPr>
                <a:solidFill>
                  <a:srgbClr val="002060"/>
                </a:solidFill>
              </a:defRPr>
            </a:lvl1pPr>
          </a:lstStyle>
          <a:p>
            <a:r>
              <a:rPr lang="en-US" dirty="0"/>
              <a:t>Click to edit Master title style</a:t>
            </a:r>
          </a:p>
        </p:txBody>
      </p:sp>
      <p:sp>
        <p:nvSpPr>
          <p:cNvPr id="9" name="Vertical Text Placeholder 2"/>
          <p:cNvSpPr>
            <a:spLocks noGrp="1"/>
          </p:cNvSpPr>
          <p:nvPr>
            <p:ph type="body" orient="vert" idx="1"/>
          </p:nvPr>
        </p:nvSpPr>
        <p:spPr>
          <a:xfrm rot="16200000">
            <a:off x="2302939" y="373709"/>
            <a:ext cx="5276850" cy="7132055"/>
          </a:xfrm>
        </p:spPr>
        <p:txBody>
          <a:bodyPr vert="eaVert"/>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63376657"/>
      </p:ext>
    </p:extLst>
  </p:cSld>
  <p:clrMapOvr>
    <a:masterClrMapping/>
  </p:clrMapOvr>
  <p:transition spd="slow">
    <p:wip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8" name="Vertical Title 1"/>
          <p:cNvSpPr>
            <a:spLocks noGrp="1"/>
          </p:cNvSpPr>
          <p:nvPr>
            <p:ph type="title" orient="vert"/>
          </p:nvPr>
        </p:nvSpPr>
        <p:spPr>
          <a:xfrm rot="16200000">
            <a:off x="4520373" y="-2751690"/>
            <a:ext cx="855889" cy="7141309"/>
          </a:xfrm>
        </p:spPr>
        <p:txBody>
          <a:bodyPr vert="eaVert"/>
          <a:lstStyle/>
          <a:p>
            <a:r>
              <a:rPr lang="en-US" dirty="0"/>
              <a:t>Click to edit Master title style</a:t>
            </a:r>
          </a:p>
        </p:txBody>
      </p:sp>
      <p:sp>
        <p:nvSpPr>
          <p:cNvPr id="9" name="Vertical Text Placeholder 2"/>
          <p:cNvSpPr>
            <a:spLocks noGrp="1"/>
          </p:cNvSpPr>
          <p:nvPr>
            <p:ph type="body" orient="vert" idx="1"/>
          </p:nvPr>
        </p:nvSpPr>
        <p:spPr>
          <a:xfrm rot="16200000">
            <a:off x="2302939" y="373709"/>
            <a:ext cx="5276850" cy="713205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3277857"/>
      </p:ext>
    </p:extLst>
  </p:cSld>
  <p:clrMapOvr>
    <a:masterClrMapping/>
  </p:clrMapOvr>
  <p:transition spd="slow">
    <p:wip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0" name="Vertical Title 1"/>
          <p:cNvSpPr>
            <a:spLocks noGrp="1"/>
          </p:cNvSpPr>
          <p:nvPr>
            <p:ph type="title" orient="vert"/>
          </p:nvPr>
        </p:nvSpPr>
        <p:spPr>
          <a:xfrm rot="16200000">
            <a:off x="4520373" y="-2751690"/>
            <a:ext cx="855889" cy="7141309"/>
          </a:xfrm>
        </p:spPr>
        <p:txBody>
          <a:bodyPr vert="eaVert"/>
          <a:lstStyle>
            <a:lvl1pPr>
              <a:defRPr>
                <a:solidFill>
                  <a:srgbClr val="002060"/>
                </a:solidFill>
              </a:defRPr>
            </a:lvl1pPr>
          </a:lstStyle>
          <a:p>
            <a:r>
              <a:rPr lang="en-US" dirty="0"/>
              <a:t>Click to edit Master title style</a:t>
            </a:r>
          </a:p>
        </p:txBody>
      </p:sp>
      <p:sp>
        <p:nvSpPr>
          <p:cNvPr id="11" name="Vertical Text Placeholder 2"/>
          <p:cNvSpPr>
            <a:spLocks noGrp="1"/>
          </p:cNvSpPr>
          <p:nvPr>
            <p:ph type="body" orient="vert" idx="1"/>
          </p:nvPr>
        </p:nvSpPr>
        <p:spPr>
          <a:xfrm rot="16200000">
            <a:off x="2302939" y="373709"/>
            <a:ext cx="5276850" cy="7132055"/>
          </a:xfrm>
        </p:spPr>
        <p:txBody>
          <a:bodyPr vert="eaVert"/>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42343328"/>
      </p:ext>
    </p:extLst>
  </p:cSld>
  <p:clrMapOvr>
    <a:masterClrMapping/>
  </p:clrMapOvr>
  <p:transition spd="slow">
    <p:wip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77825" y="1676400"/>
            <a:ext cx="8389938" cy="4421188"/>
            <a:chOff x="238" y="1056"/>
            <a:chExt cx="5285" cy="2785"/>
          </a:xfrm>
        </p:grpSpPr>
        <p:grpSp>
          <p:nvGrpSpPr>
            <p:cNvPr id="5" name="Group 3"/>
            <p:cNvGrpSpPr>
              <a:grpSpLocks/>
            </p:cNvGrpSpPr>
            <p:nvPr/>
          </p:nvGrpSpPr>
          <p:grpSpPr bwMode="auto">
            <a:xfrm>
              <a:off x="238" y="1056"/>
              <a:ext cx="5285" cy="1393"/>
              <a:chOff x="238" y="1056"/>
              <a:chExt cx="5285" cy="1393"/>
            </a:xfrm>
          </p:grpSpPr>
          <p:sp>
            <p:nvSpPr>
              <p:cNvPr id="14" name="Rectangle 4"/>
              <p:cNvSpPr>
                <a:spLocks noChangeArrowheads="1"/>
              </p:cNvSpPr>
              <p:nvPr/>
            </p:nvSpPr>
            <p:spPr bwMode="auto">
              <a:xfrm>
                <a:off x="243" y="1057"/>
                <a:ext cx="5272" cy="1391"/>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15" name="Freeform 5"/>
              <p:cNvSpPr>
                <a:spLocks/>
              </p:cNvSpPr>
              <p:nvPr/>
            </p:nvSpPr>
            <p:spPr bwMode="auto">
              <a:xfrm>
                <a:off x="238" y="1056"/>
                <a:ext cx="5273" cy="1393"/>
              </a:xfrm>
              <a:custGeom>
                <a:avLst/>
                <a:gdLst>
                  <a:gd name="T0" fmla="*/ 5272 w 5273"/>
                  <a:gd name="T1" fmla="*/ 0 h 1393"/>
                  <a:gd name="T2" fmla="*/ 0 w 5273"/>
                  <a:gd name="T3" fmla="*/ 0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16" name="Freeform 6"/>
              <p:cNvSpPr>
                <a:spLocks/>
              </p:cNvSpPr>
              <p:nvPr/>
            </p:nvSpPr>
            <p:spPr bwMode="auto">
              <a:xfrm>
                <a:off x="250" y="1056"/>
                <a:ext cx="5273" cy="1393"/>
              </a:xfrm>
              <a:custGeom>
                <a:avLst/>
                <a:gdLst>
                  <a:gd name="T0" fmla="*/ 5272 w 5273"/>
                  <a:gd name="T1" fmla="*/ 0 h 1393"/>
                  <a:gd name="T2" fmla="*/ 5272 w 5273"/>
                  <a:gd name="T3" fmla="*/ 1392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nvGrpSpPr>
            <p:cNvPr id="6" name="Group 7"/>
            <p:cNvGrpSpPr>
              <a:grpSpLocks/>
            </p:cNvGrpSpPr>
            <p:nvPr/>
          </p:nvGrpSpPr>
          <p:grpSpPr bwMode="auto">
            <a:xfrm>
              <a:off x="240" y="3744"/>
              <a:ext cx="5281" cy="97"/>
              <a:chOff x="240" y="3744"/>
              <a:chExt cx="5281" cy="97"/>
            </a:xfrm>
          </p:grpSpPr>
          <p:sp>
            <p:nvSpPr>
              <p:cNvPr id="11" name="Rectangle 8"/>
              <p:cNvSpPr>
                <a:spLocks noChangeArrowheads="1"/>
              </p:cNvSpPr>
              <p:nvPr/>
            </p:nvSpPr>
            <p:spPr bwMode="auto">
              <a:xfrm>
                <a:off x="240" y="3744"/>
                <a:ext cx="5280" cy="96"/>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12" name="Freeform 9"/>
              <p:cNvSpPr>
                <a:spLocks/>
              </p:cNvSpPr>
              <p:nvPr/>
            </p:nvSpPr>
            <p:spPr bwMode="auto">
              <a:xfrm>
                <a:off x="240" y="3744"/>
                <a:ext cx="5281" cy="97"/>
              </a:xfrm>
              <a:custGeom>
                <a:avLst/>
                <a:gdLst>
                  <a:gd name="T0" fmla="*/ 5280 w 5281"/>
                  <a:gd name="T1" fmla="*/ 0 h 97"/>
                  <a:gd name="T2" fmla="*/ 0 w 5281"/>
                  <a:gd name="T3" fmla="*/ 0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13" name="Freeform 10"/>
              <p:cNvSpPr>
                <a:spLocks/>
              </p:cNvSpPr>
              <p:nvPr/>
            </p:nvSpPr>
            <p:spPr bwMode="auto">
              <a:xfrm>
                <a:off x="240" y="3744"/>
                <a:ext cx="5281" cy="97"/>
              </a:xfrm>
              <a:custGeom>
                <a:avLst/>
                <a:gdLst>
                  <a:gd name="T0" fmla="*/ 5280 w 5281"/>
                  <a:gd name="T1" fmla="*/ 0 h 97"/>
                  <a:gd name="T2" fmla="*/ 5280 w 5281"/>
                  <a:gd name="T3" fmla="*/ 96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nvGrpSpPr>
            <p:cNvPr id="7" name="Group 11"/>
            <p:cNvGrpSpPr>
              <a:grpSpLocks/>
            </p:cNvGrpSpPr>
            <p:nvPr/>
          </p:nvGrpSpPr>
          <p:grpSpPr bwMode="auto">
            <a:xfrm>
              <a:off x="338" y="1200"/>
              <a:ext cx="97" cy="1104"/>
              <a:chOff x="338" y="1200"/>
              <a:chExt cx="97" cy="1104"/>
            </a:xfrm>
          </p:grpSpPr>
          <p:sp useBgFill="1">
            <p:nvSpPr>
              <p:cNvPr id="8" name="Rectangle 12"/>
              <p:cNvSpPr>
                <a:spLocks noChangeArrowheads="1"/>
              </p:cNvSpPr>
              <p:nvPr/>
            </p:nvSpPr>
            <p:spPr bwMode="auto">
              <a:xfrm>
                <a:off x="338" y="1201"/>
                <a:ext cx="96" cy="110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9" name="Freeform 13"/>
              <p:cNvSpPr>
                <a:spLocks/>
              </p:cNvSpPr>
              <p:nvPr/>
            </p:nvSpPr>
            <p:spPr bwMode="auto">
              <a:xfrm>
                <a:off x="338" y="1200"/>
                <a:ext cx="97" cy="1104"/>
              </a:xfrm>
              <a:custGeom>
                <a:avLst/>
                <a:gdLst>
                  <a:gd name="T0" fmla="*/ 0 w 97"/>
                  <a:gd name="T1" fmla="*/ 1103 h 1104"/>
                  <a:gd name="T2" fmla="*/ 96 w 97"/>
                  <a:gd name="T3" fmla="*/ 1103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10" name="Freeform 14"/>
              <p:cNvSpPr>
                <a:spLocks/>
              </p:cNvSpPr>
              <p:nvPr/>
            </p:nvSpPr>
            <p:spPr bwMode="auto">
              <a:xfrm>
                <a:off x="338" y="1200"/>
                <a:ext cx="97" cy="1104"/>
              </a:xfrm>
              <a:custGeom>
                <a:avLst/>
                <a:gdLst>
                  <a:gd name="T0" fmla="*/ 0 w 97"/>
                  <a:gd name="T1" fmla="*/ 1103 h 1104"/>
                  <a:gd name="T2" fmla="*/ 0 w 97"/>
                  <a:gd name="T3" fmla="*/ 0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sp>
        <p:nvSpPr>
          <p:cNvPr id="2515983" name="Rectangle 15"/>
          <p:cNvSpPr>
            <a:spLocks noGrp="1" noChangeArrowheads="1"/>
          </p:cNvSpPr>
          <p:nvPr>
            <p:ph type="ctrTitle" sz="quarter"/>
          </p:nvPr>
        </p:nvSpPr>
        <p:spPr>
          <a:xfrm>
            <a:off x="836613" y="2133600"/>
            <a:ext cx="7772400" cy="1143000"/>
          </a:xfrm>
          <a:effectLst/>
        </p:spPr>
        <p:txBody>
          <a:bodyPr/>
          <a:lstStyle>
            <a:lvl1pPr>
              <a:defRPr/>
            </a:lvl1pPr>
          </a:lstStyle>
          <a:p>
            <a:r>
              <a:rPr lang="en-US"/>
              <a:t>Click to edit Master title style</a:t>
            </a:r>
          </a:p>
        </p:txBody>
      </p:sp>
      <p:sp>
        <p:nvSpPr>
          <p:cNvPr id="2515984" name="Rectangle 16"/>
          <p:cNvSpPr>
            <a:spLocks noGrp="1" noChangeArrowheads="1"/>
          </p:cNvSpPr>
          <p:nvPr>
            <p:ph type="subTitle" sz="quarter" idx="1"/>
          </p:nvPr>
        </p:nvSpPr>
        <p:spPr>
          <a:xfrm>
            <a:off x="1371600" y="4038600"/>
            <a:ext cx="6400800" cy="1752600"/>
          </a:xfrm>
        </p:spPr>
        <p:txBody>
          <a:bodyPr anchor="ctr"/>
          <a:lstStyle>
            <a:lvl1pPr marL="0" indent="0" algn="ctr">
              <a:buFont typeface="Monotype Sorts" pitchFamily="2" charset="2"/>
              <a:buNone/>
              <a:defRPr/>
            </a:lvl1pPr>
          </a:lstStyle>
          <a:p>
            <a:r>
              <a:rPr lang="en-US"/>
              <a:t>Click to edit Master subtitle style</a:t>
            </a:r>
          </a:p>
        </p:txBody>
      </p:sp>
      <p:sp>
        <p:nvSpPr>
          <p:cNvPr id="17" name="Rectangle 17"/>
          <p:cNvSpPr>
            <a:spLocks noGrp="1" noChangeArrowheads="1"/>
          </p:cNvSpPr>
          <p:nvPr>
            <p:ph type="dt" sz="quarter" idx="10"/>
          </p:nvPr>
        </p:nvSpPr>
        <p:spPr>
          <a:xfrm>
            <a:off x="381000" y="6324600"/>
            <a:ext cx="1905000" cy="457200"/>
          </a:xfrm>
        </p:spPr>
        <p:txBody>
          <a:bodyPr/>
          <a:lstStyle>
            <a:lvl1pPr>
              <a:defRPr/>
            </a:lvl1pPr>
          </a:lstStyle>
          <a:p>
            <a:pPr>
              <a:defRPr/>
            </a:pPr>
            <a:endParaRPr lang="en-US">
              <a:solidFill>
                <a:srgbClr val="000000"/>
              </a:solidFill>
            </a:endParaRPr>
          </a:p>
        </p:txBody>
      </p:sp>
      <p:sp>
        <p:nvSpPr>
          <p:cNvPr id="18" name="Rectangle 1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9" name="Rectangle 19"/>
          <p:cNvSpPr>
            <a:spLocks noGrp="1" noChangeArrowheads="1"/>
          </p:cNvSpPr>
          <p:nvPr>
            <p:ph type="sldNum" sz="quarter" idx="12"/>
          </p:nvPr>
        </p:nvSpPr>
        <p:spPr>
          <a:xfrm>
            <a:off x="6858000" y="6324600"/>
            <a:ext cx="1905000" cy="457200"/>
          </a:xfrm>
        </p:spPr>
        <p:txBody>
          <a:bodyPr/>
          <a:lstStyle>
            <a:lvl1pPr>
              <a:defRPr/>
            </a:lvl1pPr>
          </a:lstStyle>
          <a:p>
            <a:pPr>
              <a:defRPr/>
            </a:pPr>
            <a:fld id="{4DD8369A-F81A-442E-B916-1E7FB0360F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893199"/>
      </p:ext>
    </p:extLst>
  </p:cSld>
  <p:clrMapOvr>
    <a:masterClrMapping/>
  </p:clrMapOvr>
  <p:transition>
    <p:dissolv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DAFC35EE-631C-499B-A0C9-B2F920D1C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9887921"/>
      </p:ext>
    </p:extLst>
  </p:cSld>
  <p:clrMapOvr>
    <a:masterClrMapping/>
  </p:clrMapOvr>
  <p:transition>
    <p:dissolv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3" descr="godall">
            <a:extLst>
              <a:ext uri="{FF2B5EF4-FFF2-40B4-BE49-F238E27FC236}">
                <a16:creationId xmlns:a16="http://schemas.microsoft.com/office/drawing/2014/main" id="{B1152D71-7F6D-BBEB-87EB-682B07FB7771}"/>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
        <p:nvSpPr>
          <p:cNvPr id="2" name="Title 1"/>
          <p:cNvSpPr>
            <a:spLocks noGrp="1"/>
          </p:cNvSpPr>
          <p:nvPr>
            <p:ph type="title"/>
          </p:nvPr>
        </p:nvSpPr>
        <p:spPr/>
        <p:txBody>
          <a:bodyPr/>
          <a:lstStyle>
            <a:lvl1pPr>
              <a:defRPr>
                <a:latin typeface="+mn-lt"/>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892" indent="0">
              <a:buNone/>
              <a:defRPr sz="1350"/>
            </a:lvl2pPr>
            <a:lvl3pPr marL="685783" indent="0">
              <a:buNone/>
              <a:defRPr sz="1200"/>
            </a:lvl3pPr>
            <a:lvl4pPr marL="1028675" indent="0">
              <a:buNone/>
              <a:defRPr sz="1050"/>
            </a:lvl4pPr>
            <a:lvl5pPr marL="1371566" indent="0">
              <a:buNone/>
              <a:defRPr sz="1050"/>
            </a:lvl5pPr>
            <a:lvl6pPr marL="1714457" indent="0">
              <a:buNone/>
              <a:defRPr sz="1050"/>
            </a:lvl6pPr>
            <a:lvl7pPr marL="2057348" indent="0">
              <a:buNone/>
              <a:defRPr sz="1050"/>
            </a:lvl7pPr>
            <a:lvl8pPr marL="2400240" indent="0">
              <a:buNone/>
              <a:defRPr sz="1050"/>
            </a:lvl8pPr>
            <a:lvl9pPr marL="2743132" indent="0">
              <a:buNone/>
              <a:defRPr sz="105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8C14A58B-6AF7-45C7-AC27-776E164638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64396250"/>
      </p:ext>
    </p:extLst>
  </p:cSld>
  <p:clrMapOvr>
    <a:masterClrMapping/>
  </p:clrMapOvr>
  <p:transition>
    <p:dissolv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752600"/>
            <a:ext cx="381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752600"/>
            <a:ext cx="3810000" cy="4114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BAC73B39-E6A5-4DF4-851A-FA201FC4F5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275382"/>
      </p:ext>
    </p:extLst>
  </p:cSld>
  <p:clrMapOvr>
    <a:masterClrMapping/>
  </p:clrMapOvr>
  <p:transition>
    <p:dissolv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B8E0E72B-91B1-4717-AA36-F5897A3FC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8590045"/>
      </p:ext>
    </p:extLst>
  </p:cSld>
  <p:clrMapOvr>
    <a:masterClrMapping/>
  </p:clrMapOvr>
  <p:transition>
    <p:dissolv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50B32FA6-B7EE-46AD-A3E9-E549A25EF21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4052460"/>
      </p:ext>
    </p:extLst>
  </p:cSld>
  <p:clrMapOvr>
    <a:masterClrMapping/>
  </p:clrMapOvr>
  <p:transition>
    <p:dissolv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CB2E3007-ABF7-4D70-ACDA-13AE32F728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4402396"/>
      </p:ext>
    </p:extLst>
  </p:cSld>
  <p:clrMapOvr>
    <a:masterClrMapping/>
  </p:clrMapOvr>
  <p:transition>
    <p:dissolv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D8B70CFA-9408-43F7-ACBE-903741C531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05540"/>
      </p:ext>
    </p:extLst>
  </p:cSld>
  <p:clrMapOvr>
    <a:masterClrMapping/>
  </p:clrMapOvr>
  <p:transition>
    <p:dissolv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7921B466-74D0-4B49-A195-AD9405F5A7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1951206"/>
      </p:ext>
    </p:extLst>
  </p:cSld>
  <p:clrMapOvr>
    <a:masterClrMapping/>
  </p:clrMapOvr>
  <p:transition>
    <p:dissolv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BF830D9C-788C-45C0-AA04-06897E9727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8785292"/>
      </p:ext>
    </p:extLst>
  </p:cSld>
  <p:clrMapOvr>
    <a:masterClrMapping/>
  </p:clrMapOvr>
  <p:transition>
    <p:dissolv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342900"/>
            <a:ext cx="2152650" cy="55245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81000" y="342900"/>
            <a:ext cx="6305550" cy="55245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DFE7442E-7128-4C82-B986-6DFF80EE18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3067648"/>
      </p:ext>
    </p:extLst>
  </p:cSld>
  <p:clrMapOvr>
    <a:masterClrMapping/>
  </p:clrMapOvr>
  <p:transition>
    <p:dissolv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cstate="screen"/>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752600" y="533400"/>
            <a:ext cx="6629400" cy="1524000"/>
          </a:xfrm>
        </p:spPr>
        <p:txBody>
          <a:bodyPr/>
          <a:lstStyle>
            <a:lvl1pPr>
              <a:defRPr sz="3000"/>
            </a:lvl1pPr>
          </a:lstStyle>
          <a:p>
            <a:pPr lvl="0"/>
            <a:r>
              <a:rPr lang="en-US" noProof="0"/>
              <a:t>Click to edit Master title style</a:t>
            </a:r>
          </a:p>
        </p:txBody>
      </p:sp>
      <p:sp>
        <p:nvSpPr>
          <p:cNvPr id="5123" name="Rectangle 3"/>
          <p:cNvSpPr>
            <a:spLocks noGrp="1" noChangeArrowheads="1"/>
          </p:cNvSpPr>
          <p:nvPr>
            <p:ph type="subTitle" idx="1"/>
          </p:nvPr>
        </p:nvSpPr>
        <p:spPr>
          <a:xfrm>
            <a:off x="4495800" y="2209800"/>
            <a:ext cx="3886200" cy="255588"/>
          </a:xfrm>
        </p:spPr>
        <p:txBody>
          <a:bodyPr/>
          <a:lstStyle>
            <a:lvl1pPr marL="0" indent="0" algn="r">
              <a:buFontTx/>
              <a:buNone/>
              <a:defRPr sz="1050"/>
            </a:lvl1pPr>
          </a:lstStyle>
          <a:p>
            <a:pPr lvl="0"/>
            <a:r>
              <a:rPr lang="en-US" noProof="0"/>
              <a:t>Click to edit Master subtitle style</a:t>
            </a:r>
          </a:p>
        </p:txBody>
      </p:sp>
    </p:spTree>
    <p:extLst>
      <p:ext uri="{BB962C8B-B14F-4D97-AF65-F5344CB8AC3E}">
        <p14:creationId xmlns:p14="http://schemas.microsoft.com/office/powerpoint/2010/main" val="3199054760"/>
      </p:ext>
    </p:extLst>
  </p:cSld>
  <p:clrMapOvr>
    <a:overrideClrMapping bg1="dk2" tx1="lt1" bg2="dk1" tx2="lt2" accent1="accent1" accent2="accent2" accent3="accent3" accent4="accent4" accent5="accent5" accent6="accent6" hlink="hlink" folHlink="folHlink"/>
  </p:clrMapOvr>
  <p:transition spd="slow">
    <p:wip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pic>
        <p:nvPicPr>
          <p:cNvPr id="7" name="Picture 3" descr="godall">
            <a:extLst>
              <a:ext uri="{FF2B5EF4-FFF2-40B4-BE49-F238E27FC236}">
                <a16:creationId xmlns:a16="http://schemas.microsoft.com/office/drawing/2014/main" id="{64B48916-9F9B-0380-FE47-07988721F051}"/>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272" y="-61119"/>
            <a:ext cx="9243392" cy="6980238"/>
          </a:xfrm>
          <a:prstGeom prst="rect">
            <a:avLst/>
          </a:prstGeom>
          <a:noFill/>
          <a:ln w="9525">
            <a:noFill/>
            <a:miter lim="800000"/>
            <a:headEnd/>
            <a:tailEnd/>
          </a:ln>
        </p:spPr>
      </p:pic>
      <p:sp>
        <p:nvSpPr>
          <p:cNvPr id="2" name="Title 1"/>
          <p:cNvSpPr>
            <a:spLocks noGrp="1"/>
          </p:cNvSpPr>
          <p:nvPr>
            <p:ph type="title"/>
          </p:nvPr>
        </p:nvSpPr>
        <p:spPr/>
        <p:txBody>
          <a:bodyPr/>
          <a:lstStyle>
            <a:lvl1pPr>
              <a:defRPr>
                <a:latin typeface="+mn-lt"/>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04015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5D5BC967-0B75-4CBD-A15C-7D01A6159414}" type="datetimeFigureOut">
              <a:rPr lang="en-US" smtClean="0"/>
              <a:pPr>
                <a:defRPr/>
              </a:pPr>
              <a:t>12/6/2024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A6FAD92-F563-4F08-9B15-018416778779}" type="slidenum">
              <a:rPr lang="en-US" smtClean="0"/>
              <a:pPr>
                <a:defRPr/>
              </a:pPr>
              <a:t>‹#›</a:t>
            </a:fld>
            <a:endParaRPr lang="en-US" dirty="0"/>
          </a:p>
        </p:txBody>
      </p:sp>
    </p:spTree>
    <p:extLst>
      <p:ext uri="{BB962C8B-B14F-4D97-AF65-F5344CB8AC3E}">
        <p14:creationId xmlns:p14="http://schemas.microsoft.com/office/powerpoint/2010/main" val="2396168189"/>
      </p:ext>
    </p:extLst>
  </p:cSld>
  <p:clrMapOvr>
    <a:masterClrMapping/>
  </p:clrMapOvr>
  <p:transition spd="slow">
    <p:wip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892" indent="0">
              <a:buNone/>
              <a:defRPr sz="1350"/>
            </a:lvl2pPr>
            <a:lvl3pPr marL="685783" indent="0">
              <a:buNone/>
              <a:defRPr sz="1200"/>
            </a:lvl3pPr>
            <a:lvl4pPr marL="1028675" indent="0">
              <a:buNone/>
              <a:defRPr sz="1050"/>
            </a:lvl4pPr>
            <a:lvl5pPr marL="1371566" indent="0">
              <a:buNone/>
              <a:defRPr sz="1050"/>
            </a:lvl5pPr>
            <a:lvl6pPr marL="1714457" indent="0">
              <a:buNone/>
              <a:defRPr sz="1050"/>
            </a:lvl6pPr>
            <a:lvl7pPr marL="2057348" indent="0">
              <a:buNone/>
              <a:defRPr sz="1050"/>
            </a:lvl7pPr>
            <a:lvl8pPr marL="2400240" indent="0">
              <a:buNone/>
              <a:defRPr sz="1050"/>
            </a:lvl8pPr>
            <a:lvl9pPr marL="2743132" indent="0">
              <a:buNone/>
              <a:defRPr sz="105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F5375D6-A5F9-40B2-AD0F-81B82234693D}" type="datetimeFigureOut">
              <a:rPr lang="en-US" smtClean="0"/>
              <a:pPr>
                <a:defRPr/>
              </a:pPr>
              <a:t>12/6/2024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BF28225-7847-4FE5-853D-ECA3B5DDAD8A}" type="slidenum">
              <a:rPr lang="en-US" smtClean="0"/>
              <a:pPr>
                <a:defRPr/>
              </a:pPr>
              <a:t>‹#›</a:t>
            </a:fld>
            <a:endParaRPr lang="en-US"/>
          </a:p>
        </p:txBody>
      </p:sp>
    </p:spTree>
    <p:extLst>
      <p:ext uri="{BB962C8B-B14F-4D97-AF65-F5344CB8AC3E}">
        <p14:creationId xmlns:p14="http://schemas.microsoft.com/office/powerpoint/2010/main" val="4188456805"/>
      </p:ext>
    </p:extLst>
  </p:cSld>
  <p:clrMapOvr>
    <a:masterClrMapping/>
  </p:clrMapOvr>
  <p:transition spd="slow">
    <p:wip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762000"/>
            <a:ext cx="3543300" cy="55626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762000"/>
            <a:ext cx="3543300" cy="55626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fld id="{83109059-F840-4DAE-8383-C39E1CEAF02D}" type="datetimeFigureOut">
              <a:rPr lang="en-US" smtClean="0"/>
              <a:pPr>
                <a:defRPr/>
              </a:pPr>
              <a:t>12/6/2024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62857E2A-4720-4F9C-8580-F00DAE9FB545}" type="slidenum">
              <a:rPr lang="en-US" smtClean="0"/>
              <a:pPr>
                <a:defRPr/>
              </a:pPr>
              <a:t>‹#›</a:t>
            </a:fld>
            <a:endParaRPr lang="en-US" dirty="0"/>
          </a:p>
        </p:txBody>
      </p:sp>
    </p:spTree>
    <p:extLst>
      <p:ext uri="{BB962C8B-B14F-4D97-AF65-F5344CB8AC3E}">
        <p14:creationId xmlns:p14="http://schemas.microsoft.com/office/powerpoint/2010/main" val="272036930"/>
      </p:ext>
    </p:extLst>
  </p:cSld>
  <p:clrMapOvr>
    <a:masterClrMapping/>
  </p:clrMapOvr>
  <p:transition spd="slow">
    <p:wip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fld id="{434C2909-0BF7-4A63-BB04-36C984CE6FE5}" type="datetimeFigureOut">
              <a:rPr lang="en-US" smtClean="0"/>
              <a:pPr>
                <a:defRPr/>
              </a:pPr>
              <a:t>12/6/2024</a:t>
            </a:fld>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pPr>
              <a:defRPr/>
            </a:pPr>
            <a:fld id="{5D166CC3-033F-4CCA-B83B-0C6F6CF5E5F7}" type="slidenum">
              <a:rPr lang="en-US" smtClean="0"/>
              <a:pPr>
                <a:defRPr/>
              </a:pPr>
              <a:t>‹#›</a:t>
            </a:fld>
            <a:endParaRPr lang="en-US" dirty="0"/>
          </a:p>
        </p:txBody>
      </p:sp>
    </p:spTree>
    <p:extLst>
      <p:ext uri="{BB962C8B-B14F-4D97-AF65-F5344CB8AC3E}">
        <p14:creationId xmlns:p14="http://schemas.microsoft.com/office/powerpoint/2010/main" val="513227692"/>
      </p:ext>
    </p:extLst>
  </p:cSld>
  <p:clrMapOvr>
    <a:masterClrMapping/>
  </p:clrMapOvr>
  <p:transition spd="slow">
    <p:wip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22274AC2-84F8-46C7-B312-2460FBA2A30E}" type="datetimeFigureOut">
              <a:rPr lang="en-US" smtClean="0"/>
              <a:pPr>
                <a:defRPr/>
              </a:pPr>
              <a:t>12/6/2024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pPr>
              <a:defRPr/>
            </a:pPr>
            <a:fld id="{69FDB535-669B-41F3-9708-4FC69575F9F6}" type="slidenum">
              <a:rPr lang="en-US" smtClean="0"/>
              <a:pPr>
                <a:defRPr/>
              </a:pPr>
              <a:t>‹#›</a:t>
            </a:fld>
            <a:endParaRPr lang="en-US" dirty="0"/>
          </a:p>
        </p:txBody>
      </p:sp>
    </p:spTree>
    <p:extLst>
      <p:ext uri="{BB962C8B-B14F-4D97-AF65-F5344CB8AC3E}">
        <p14:creationId xmlns:p14="http://schemas.microsoft.com/office/powerpoint/2010/main" val="2036485642"/>
      </p:ext>
    </p:extLst>
  </p:cSld>
  <p:clrMapOvr>
    <a:masterClrMapping/>
  </p:clrMapOvr>
  <p:transition spd="slow">
    <p:wip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05D11F06-EC82-44E0-B41F-15EE6F8E41B6}" type="datetimeFigureOut">
              <a:rPr lang="en-US" smtClean="0"/>
              <a:pPr>
                <a:defRPr/>
              </a:pPr>
              <a:t>12/6/2024</a:t>
            </a:fld>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pPr>
              <a:defRPr/>
            </a:pPr>
            <a:fld id="{6C771BE0-A0A6-4D32-A3F0-BADFEE61220B}" type="slidenum">
              <a:rPr lang="en-US" smtClean="0"/>
              <a:pPr>
                <a:defRPr/>
              </a:pPr>
              <a:t>‹#›</a:t>
            </a:fld>
            <a:endParaRPr lang="en-US" dirty="0"/>
          </a:p>
        </p:txBody>
      </p:sp>
    </p:spTree>
    <p:extLst>
      <p:ext uri="{BB962C8B-B14F-4D97-AF65-F5344CB8AC3E}">
        <p14:creationId xmlns:p14="http://schemas.microsoft.com/office/powerpoint/2010/main" val="3710419757"/>
      </p:ext>
    </p:extLst>
  </p:cSld>
  <p:clrMapOvr>
    <a:masterClrMapping/>
  </p:clrMapOvr>
  <p:transition spd="slow">
    <p:wip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fld id="{AA159F92-DCE3-452A-9105-C2EBD3FD5244}" type="datetimeFigureOut">
              <a:rPr lang="en-US" smtClean="0"/>
              <a:pPr>
                <a:defRPr/>
              </a:pPr>
              <a:t>12/6/2024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19A8DDF6-EC9B-4229-8B2E-ECACB6306845}" type="slidenum">
              <a:rPr lang="en-US" smtClean="0"/>
              <a:pPr>
                <a:defRPr/>
              </a:pPr>
              <a:t>‹#›</a:t>
            </a:fld>
            <a:endParaRPr lang="en-US" dirty="0"/>
          </a:p>
        </p:txBody>
      </p:sp>
    </p:spTree>
    <p:extLst>
      <p:ext uri="{BB962C8B-B14F-4D97-AF65-F5344CB8AC3E}">
        <p14:creationId xmlns:p14="http://schemas.microsoft.com/office/powerpoint/2010/main" val="4138208149"/>
      </p:ext>
    </p:extLst>
  </p:cSld>
  <p:clrMapOvr>
    <a:masterClrMapping/>
  </p:clrMapOvr>
  <p:transition spd="slow">
    <p:wip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fld id="{022FDC30-3985-4933-8DE1-BEB35F2B90F1}" type="datetimeFigureOut">
              <a:rPr lang="en-US" smtClean="0"/>
              <a:pPr>
                <a:defRPr/>
              </a:pPr>
              <a:t>12/6/2024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8C3FAD69-29FC-4B38-B0BC-DE0C9F9329DF}" type="slidenum">
              <a:rPr lang="en-US" smtClean="0"/>
              <a:pPr>
                <a:defRPr/>
              </a:pPr>
              <a:t>‹#›</a:t>
            </a:fld>
            <a:endParaRPr lang="en-US" dirty="0"/>
          </a:p>
        </p:txBody>
      </p:sp>
    </p:spTree>
    <p:extLst>
      <p:ext uri="{BB962C8B-B14F-4D97-AF65-F5344CB8AC3E}">
        <p14:creationId xmlns:p14="http://schemas.microsoft.com/office/powerpoint/2010/main" val="2604555469"/>
      </p:ext>
    </p:extLst>
  </p:cSld>
  <p:clrMapOvr>
    <a:masterClrMapping/>
  </p:clrMapOvr>
  <p:transition spd="slow">
    <p:wip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rot="16200000">
            <a:off x="4520373" y="-2751690"/>
            <a:ext cx="855889" cy="7141309"/>
          </a:xfrm>
        </p:spPr>
        <p:txBody>
          <a:bodyPr vert="eaVert"/>
          <a:lstStyle/>
          <a:p>
            <a:r>
              <a:rPr lang="en-US"/>
              <a:t>Click to edit Master title style</a:t>
            </a:r>
          </a:p>
        </p:txBody>
      </p:sp>
      <p:sp>
        <p:nvSpPr>
          <p:cNvPr id="3" name="Vertical Text Placeholder 2"/>
          <p:cNvSpPr>
            <a:spLocks noGrp="1"/>
          </p:cNvSpPr>
          <p:nvPr>
            <p:ph type="body" orient="vert" idx="1"/>
          </p:nvPr>
        </p:nvSpPr>
        <p:spPr>
          <a:xfrm rot="16200000">
            <a:off x="2302939" y="373709"/>
            <a:ext cx="5276850" cy="713205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0396229"/>
      </p:ext>
    </p:extLst>
  </p:cSld>
  <p:clrMapOvr>
    <a:masterClrMapping/>
  </p:clrMapOvr>
  <p:transition spd="slow">
    <p:wip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8" name="Vertical Title 1"/>
          <p:cNvSpPr>
            <a:spLocks noGrp="1"/>
          </p:cNvSpPr>
          <p:nvPr>
            <p:ph type="title" orient="vert"/>
          </p:nvPr>
        </p:nvSpPr>
        <p:spPr>
          <a:xfrm rot="16200000">
            <a:off x="4520373" y="-2751690"/>
            <a:ext cx="855889" cy="7141309"/>
          </a:xfrm>
        </p:spPr>
        <p:txBody>
          <a:bodyPr vert="eaVert"/>
          <a:lstStyle>
            <a:lvl1pPr>
              <a:defRPr>
                <a:solidFill>
                  <a:srgbClr val="002060"/>
                </a:solidFill>
              </a:defRPr>
            </a:lvl1pPr>
          </a:lstStyle>
          <a:p>
            <a:r>
              <a:rPr lang="en-US" dirty="0"/>
              <a:t>Click to edit Master title style</a:t>
            </a:r>
          </a:p>
        </p:txBody>
      </p:sp>
      <p:sp>
        <p:nvSpPr>
          <p:cNvPr id="9" name="Vertical Text Placeholder 2"/>
          <p:cNvSpPr>
            <a:spLocks noGrp="1"/>
          </p:cNvSpPr>
          <p:nvPr>
            <p:ph type="body" orient="vert" idx="1"/>
          </p:nvPr>
        </p:nvSpPr>
        <p:spPr>
          <a:xfrm rot="16200000">
            <a:off x="2302939" y="373709"/>
            <a:ext cx="5276850" cy="7132055"/>
          </a:xfrm>
        </p:spPr>
        <p:txBody>
          <a:bodyPr vert="eaVert"/>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90969449"/>
      </p:ext>
    </p:extLst>
  </p:cSld>
  <p:clrMapOvr>
    <a:masterClrMapping/>
  </p:clrMapOvr>
  <p:transition spd="slow">
    <p:wip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E13862-FF0A-0C23-A81B-46C8B62DD76D}"/>
              </a:ext>
            </a:extLst>
          </p:cNvPr>
          <p:cNvSpPr/>
          <p:nvPr userDrawn="1"/>
        </p:nvSpPr>
        <p:spPr bwMode="auto">
          <a:xfrm>
            <a:off x="0" y="-1"/>
            <a:ext cx="9144000" cy="7060367"/>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sz="2400">
              <a:solidFill>
                <a:srgbClr val="000000"/>
              </a:solidFill>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8" name="Vertical Title 1"/>
          <p:cNvSpPr>
            <a:spLocks noGrp="1"/>
          </p:cNvSpPr>
          <p:nvPr>
            <p:ph type="title" orient="vert"/>
          </p:nvPr>
        </p:nvSpPr>
        <p:spPr>
          <a:xfrm rot="16200000">
            <a:off x="4520373" y="-2751690"/>
            <a:ext cx="855889" cy="7141309"/>
          </a:xfrm>
        </p:spPr>
        <p:txBody>
          <a:bodyPr vert="eaVert"/>
          <a:lstStyle/>
          <a:p>
            <a:r>
              <a:rPr lang="en-US" dirty="0"/>
              <a:t>Click to edit Master title style</a:t>
            </a:r>
          </a:p>
        </p:txBody>
      </p:sp>
      <p:sp>
        <p:nvSpPr>
          <p:cNvPr id="9" name="Vertical Text Placeholder 2"/>
          <p:cNvSpPr>
            <a:spLocks noGrp="1"/>
          </p:cNvSpPr>
          <p:nvPr>
            <p:ph type="body" orient="vert" idx="1"/>
          </p:nvPr>
        </p:nvSpPr>
        <p:spPr>
          <a:xfrm rot="16200000">
            <a:off x="2302939" y="373709"/>
            <a:ext cx="5276850" cy="713205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9405978"/>
      </p:ext>
    </p:extLst>
  </p:cSld>
  <p:clrMapOvr>
    <a:masterClrMapping/>
  </p:clrMapOvr>
  <p:transition spd="slow">
    <p:wip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0" name="Vertical Title 1"/>
          <p:cNvSpPr>
            <a:spLocks noGrp="1"/>
          </p:cNvSpPr>
          <p:nvPr>
            <p:ph type="title" orient="vert"/>
          </p:nvPr>
        </p:nvSpPr>
        <p:spPr>
          <a:xfrm rot="16200000">
            <a:off x="4520373" y="-2751690"/>
            <a:ext cx="855889" cy="7141309"/>
          </a:xfrm>
        </p:spPr>
        <p:txBody>
          <a:bodyPr vert="eaVert"/>
          <a:lstStyle>
            <a:lvl1pPr>
              <a:defRPr>
                <a:solidFill>
                  <a:srgbClr val="002060"/>
                </a:solidFill>
              </a:defRPr>
            </a:lvl1pPr>
          </a:lstStyle>
          <a:p>
            <a:r>
              <a:rPr lang="en-US" dirty="0"/>
              <a:t>Click to edit Master title style</a:t>
            </a:r>
          </a:p>
        </p:txBody>
      </p:sp>
      <p:sp>
        <p:nvSpPr>
          <p:cNvPr id="11" name="Vertical Text Placeholder 2"/>
          <p:cNvSpPr>
            <a:spLocks noGrp="1"/>
          </p:cNvSpPr>
          <p:nvPr>
            <p:ph type="body" orient="vert" idx="1"/>
          </p:nvPr>
        </p:nvSpPr>
        <p:spPr>
          <a:xfrm rot="16200000">
            <a:off x="2302939" y="373709"/>
            <a:ext cx="5276850" cy="7132055"/>
          </a:xfrm>
        </p:spPr>
        <p:txBody>
          <a:bodyPr vert="eaVert"/>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7652143"/>
      </p:ext>
    </p:extLst>
  </p:cSld>
  <p:clrMapOvr>
    <a:masterClrMapping/>
  </p:clrMapOvr>
  <p:transition spd="slow">
    <p:wip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MCBD08305_0000[1]"/>
          <p:cNvPicPr>
            <a:picLocks noChangeAspect="1" noChangeArrowheads="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1975299" name="Rectangle 3"/>
          <p:cNvSpPr>
            <a:spLocks noGrp="1" noChangeArrowheads="1"/>
          </p:cNvSpPr>
          <p:nvPr>
            <p:ph type="ctrTitle"/>
          </p:nvPr>
        </p:nvSpPr>
        <p:spPr>
          <a:xfrm>
            <a:off x="685800" y="2130431"/>
            <a:ext cx="7772400" cy="1470025"/>
          </a:xfrm>
        </p:spPr>
        <p:txBody>
          <a:bodyPr lIns="91440" tIns="45720" rIns="91440" bIns="45720"/>
          <a:lstStyle>
            <a:lvl1pPr>
              <a:defRPr sz="4050">
                <a:solidFill>
                  <a:srgbClr val="F4FFD5"/>
                </a:solidFill>
                <a:latin typeface="Eras Bold ITC" pitchFamily="34" charset="0"/>
              </a:defRPr>
            </a:lvl1pPr>
          </a:lstStyle>
          <a:p>
            <a:r>
              <a:rPr lang="en-US"/>
              <a:t>Click to edit Master title style</a:t>
            </a:r>
          </a:p>
        </p:txBody>
      </p:sp>
      <p:sp>
        <p:nvSpPr>
          <p:cNvPr id="1975300" name="Rectangle 4"/>
          <p:cNvSpPr>
            <a:spLocks noGrp="1" noChangeArrowheads="1"/>
          </p:cNvSpPr>
          <p:nvPr>
            <p:ph type="subTitle" idx="1"/>
          </p:nvPr>
        </p:nvSpPr>
        <p:spPr>
          <a:xfrm>
            <a:off x="1371600" y="3886200"/>
            <a:ext cx="6400800" cy="1752600"/>
          </a:xfrm>
        </p:spPr>
        <p:txBody>
          <a:bodyPr/>
          <a:lstStyle>
            <a:lvl1pPr marL="0" indent="0" algn="ctr">
              <a:buFontTx/>
              <a:buNone/>
              <a:defRPr sz="2100">
                <a:solidFill>
                  <a:srgbClr val="F4FFD5"/>
                </a:solidFill>
                <a:latin typeface="Eras Bold ITC"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BBE88AF9-362A-44E4-AC3D-B290B78AE6F1}" type="slidenum">
              <a:rPr lang="en-US"/>
              <a:pPr>
                <a:defRPr/>
              </a:pPr>
              <a:t>‹#›</a:t>
            </a:fld>
            <a:endParaRPr lang="en-US"/>
          </a:p>
        </p:txBody>
      </p:sp>
    </p:spTree>
    <p:extLst>
      <p:ext uri="{BB962C8B-B14F-4D97-AF65-F5344CB8AC3E}">
        <p14:creationId xmlns:p14="http://schemas.microsoft.com/office/powerpoint/2010/main" val="25391004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E07E584-712A-4EEE-A7AC-94F6F8099309}" type="slidenum">
              <a:rPr lang="en-US"/>
              <a:pPr>
                <a:defRPr/>
              </a:pPr>
              <a:t>‹#›</a:t>
            </a:fld>
            <a:endParaRPr lang="en-US"/>
          </a:p>
        </p:txBody>
      </p:sp>
    </p:spTree>
    <p:extLst>
      <p:ext uri="{BB962C8B-B14F-4D97-AF65-F5344CB8AC3E}">
        <p14:creationId xmlns:p14="http://schemas.microsoft.com/office/powerpoint/2010/main" val="379446264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892" indent="0">
              <a:buNone/>
              <a:defRPr sz="1350"/>
            </a:lvl2pPr>
            <a:lvl3pPr marL="685783" indent="0">
              <a:buNone/>
              <a:defRPr sz="1200"/>
            </a:lvl3pPr>
            <a:lvl4pPr marL="1028675" indent="0">
              <a:buNone/>
              <a:defRPr sz="1050"/>
            </a:lvl4pPr>
            <a:lvl5pPr marL="1371566" indent="0">
              <a:buNone/>
              <a:defRPr sz="1050"/>
            </a:lvl5pPr>
            <a:lvl6pPr marL="1714457" indent="0">
              <a:buNone/>
              <a:defRPr sz="1050"/>
            </a:lvl6pPr>
            <a:lvl7pPr marL="2057348" indent="0">
              <a:buNone/>
              <a:defRPr sz="1050"/>
            </a:lvl7pPr>
            <a:lvl8pPr marL="2400240" indent="0">
              <a:buNone/>
              <a:defRPr sz="1050"/>
            </a:lvl8pPr>
            <a:lvl9pPr marL="2743132" indent="0">
              <a:buNone/>
              <a:defRPr sz="105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48D7116-E0BA-487A-9262-27318EF19E4D}" type="slidenum">
              <a:rPr lang="en-US"/>
              <a:pPr>
                <a:defRPr/>
              </a:pPr>
              <a:t>‹#›</a:t>
            </a:fld>
            <a:endParaRPr lang="en-US"/>
          </a:p>
        </p:txBody>
      </p:sp>
    </p:spTree>
    <p:extLst>
      <p:ext uri="{BB962C8B-B14F-4D97-AF65-F5344CB8AC3E}">
        <p14:creationId xmlns:p14="http://schemas.microsoft.com/office/powerpoint/2010/main" val="134218662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542CFDF-2C41-4FAE-842B-3D264EB057C5}" type="slidenum">
              <a:rPr lang="en-US"/>
              <a:pPr>
                <a:defRPr/>
              </a:pPr>
              <a:t>‹#›</a:t>
            </a:fld>
            <a:endParaRPr lang="en-US"/>
          </a:p>
        </p:txBody>
      </p:sp>
    </p:spTree>
    <p:extLst>
      <p:ext uri="{BB962C8B-B14F-4D97-AF65-F5344CB8AC3E}">
        <p14:creationId xmlns:p14="http://schemas.microsoft.com/office/powerpoint/2010/main" val="178082336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2EF8014-ED75-4D14-B277-847EFF4663D8}" type="slidenum">
              <a:rPr lang="en-US"/>
              <a:pPr>
                <a:defRPr/>
              </a:pPr>
              <a:t>‹#›</a:t>
            </a:fld>
            <a:endParaRPr lang="en-US"/>
          </a:p>
        </p:txBody>
      </p:sp>
    </p:spTree>
    <p:extLst>
      <p:ext uri="{BB962C8B-B14F-4D97-AF65-F5344CB8AC3E}">
        <p14:creationId xmlns:p14="http://schemas.microsoft.com/office/powerpoint/2010/main" val="149188507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BDD771FC-6E64-4A5C-AEAB-5E677B189517}" type="slidenum">
              <a:rPr lang="en-US"/>
              <a:pPr>
                <a:defRPr/>
              </a:pPr>
              <a:t>‹#›</a:t>
            </a:fld>
            <a:endParaRPr lang="en-US"/>
          </a:p>
        </p:txBody>
      </p:sp>
    </p:spTree>
    <p:extLst>
      <p:ext uri="{BB962C8B-B14F-4D97-AF65-F5344CB8AC3E}">
        <p14:creationId xmlns:p14="http://schemas.microsoft.com/office/powerpoint/2010/main" val="4779250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1_Title Only">
    <p:bg>
      <p:bgPr>
        <a:gradFill flip="none" rotWithShape="1">
          <a:gsLst>
            <a:gs pos="0">
              <a:srgbClr val="6E3F10"/>
            </a:gs>
            <a:gs pos="88000">
              <a:srgbClr val="FFDD7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8038323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167588EA-50DF-4820-992B-0C903591E8EF}" type="slidenum">
              <a:rPr lang="en-US"/>
              <a:pPr>
                <a:defRPr/>
              </a:pPr>
              <a:t>‹#›</a:t>
            </a:fld>
            <a:endParaRPr lang="en-US"/>
          </a:p>
        </p:txBody>
      </p:sp>
    </p:spTree>
    <p:extLst>
      <p:ext uri="{BB962C8B-B14F-4D97-AF65-F5344CB8AC3E}">
        <p14:creationId xmlns:p14="http://schemas.microsoft.com/office/powerpoint/2010/main" val="16800672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8053240-75F8-41DE-8B86-374839A30262}" type="slidenum">
              <a:rPr lang="en-US"/>
              <a:pPr>
                <a:defRPr/>
              </a:pPr>
              <a:t>‹#›</a:t>
            </a:fld>
            <a:endParaRPr lang="en-US"/>
          </a:p>
        </p:txBody>
      </p:sp>
    </p:spTree>
    <p:extLst>
      <p:ext uri="{BB962C8B-B14F-4D97-AF65-F5344CB8AC3E}">
        <p14:creationId xmlns:p14="http://schemas.microsoft.com/office/powerpoint/2010/main" val="292039260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892" indent="0">
              <a:buNone/>
              <a:defRPr sz="900"/>
            </a:lvl2pPr>
            <a:lvl3pPr marL="685783" indent="0">
              <a:buNone/>
              <a:defRPr sz="750"/>
            </a:lvl3pPr>
            <a:lvl4pPr marL="1028675" indent="0">
              <a:buNone/>
              <a:defRPr sz="675"/>
            </a:lvl4pPr>
            <a:lvl5pPr marL="1371566" indent="0">
              <a:buNone/>
              <a:defRPr sz="675"/>
            </a:lvl5pPr>
            <a:lvl6pPr marL="1714457" indent="0">
              <a:buNone/>
              <a:defRPr sz="675"/>
            </a:lvl6pPr>
            <a:lvl7pPr marL="2057348" indent="0">
              <a:buNone/>
              <a:defRPr sz="675"/>
            </a:lvl7pPr>
            <a:lvl8pPr marL="2400240" indent="0">
              <a:buNone/>
              <a:defRPr sz="675"/>
            </a:lvl8pPr>
            <a:lvl9pPr marL="2743132" indent="0">
              <a:buNone/>
              <a:defRPr sz="675"/>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4E263B0-D127-4975-923C-80F349EC1377}" type="slidenum">
              <a:rPr lang="en-US"/>
              <a:pPr>
                <a:defRPr/>
              </a:pPr>
              <a:t>‹#›</a:t>
            </a:fld>
            <a:endParaRPr lang="en-US"/>
          </a:p>
        </p:txBody>
      </p:sp>
    </p:spTree>
    <p:extLst>
      <p:ext uri="{BB962C8B-B14F-4D97-AF65-F5344CB8AC3E}">
        <p14:creationId xmlns:p14="http://schemas.microsoft.com/office/powerpoint/2010/main" val="31143922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D75DD4E-7441-4414-9AE2-AE67E5CCA304}" type="slidenum">
              <a:rPr lang="en-US"/>
              <a:pPr>
                <a:defRPr/>
              </a:pPr>
              <a:t>‹#›</a:t>
            </a:fld>
            <a:endParaRPr lang="en-US"/>
          </a:p>
        </p:txBody>
      </p:sp>
    </p:spTree>
    <p:extLst>
      <p:ext uri="{BB962C8B-B14F-4D97-AF65-F5344CB8AC3E}">
        <p14:creationId xmlns:p14="http://schemas.microsoft.com/office/powerpoint/2010/main" val="144198829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84144"/>
            <a:ext cx="2286000" cy="60420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84144"/>
            <a:ext cx="6705600" cy="60420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166D47-2B26-4AFE-BF3A-C151C154A5E3}" type="slidenum">
              <a:rPr lang="en-US"/>
              <a:pPr>
                <a:defRPr/>
              </a:pPr>
              <a:t>‹#›</a:t>
            </a:fld>
            <a:endParaRPr lang="en-US"/>
          </a:p>
        </p:txBody>
      </p:sp>
    </p:spTree>
    <p:extLst>
      <p:ext uri="{BB962C8B-B14F-4D97-AF65-F5344CB8AC3E}">
        <p14:creationId xmlns:p14="http://schemas.microsoft.com/office/powerpoint/2010/main" val="3807753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84144"/>
            <a:ext cx="9144000" cy="604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56A1DC9-73C6-4A34-9BD6-02695254B464}" type="slidenum">
              <a:rPr lang="en-US"/>
              <a:pPr>
                <a:defRPr/>
              </a:pPr>
              <a:t>‹#›</a:t>
            </a:fld>
            <a:endParaRPr lang="en-US"/>
          </a:p>
        </p:txBody>
      </p:sp>
    </p:spTree>
    <p:extLst>
      <p:ext uri="{BB962C8B-B14F-4D97-AF65-F5344CB8AC3E}">
        <p14:creationId xmlns:p14="http://schemas.microsoft.com/office/powerpoint/2010/main" val="341833809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84138"/>
            <a:ext cx="91440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6"/>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3D9A4FB-C814-4E60-A17C-5275AEBC8C56}" type="slidenum">
              <a:rPr lang="en-US"/>
              <a:pPr>
                <a:defRPr/>
              </a:pPr>
              <a:t>‹#›</a:t>
            </a:fld>
            <a:endParaRPr lang="en-US"/>
          </a:p>
        </p:txBody>
      </p:sp>
    </p:spTree>
    <p:extLst>
      <p:ext uri="{BB962C8B-B14F-4D97-AF65-F5344CB8AC3E}">
        <p14:creationId xmlns:p14="http://schemas.microsoft.com/office/powerpoint/2010/main" val="212499310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374653" y="387356"/>
            <a:ext cx="8474075" cy="849313"/>
          </a:xfrm>
        </p:spPr>
        <p:txBody>
          <a:bodyPr/>
          <a:lstStyle/>
          <a:p>
            <a:r>
              <a:rPr lang="en-US"/>
              <a:t>Click to edit Master title style</a:t>
            </a:r>
          </a:p>
        </p:txBody>
      </p:sp>
      <p:sp>
        <p:nvSpPr>
          <p:cNvPr id="3" name="Table Placeholder 2"/>
          <p:cNvSpPr>
            <a:spLocks noGrp="1"/>
          </p:cNvSpPr>
          <p:nvPr>
            <p:ph type="tbl" idx="1"/>
          </p:nvPr>
        </p:nvSpPr>
        <p:spPr>
          <a:xfrm>
            <a:off x="457200" y="1600206"/>
            <a:ext cx="8229600" cy="4525963"/>
          </a:xfrm>
        </p:spPr>
        <p:txBody>
          <a:bodyPr/>
          <a:lstStyle/>
          <a:p>
            <a:pPr lvl="0"/>
            <a:endParaRPr lang="en-US" noProof="0"/>
          </a:p>
        </p:txBody>
      </p:sp>
    </p:spTree>
    <p:extLst>
      <p:ext uri="{BB962C8B-B14F-4D97-AF65-F5344CB8AC3E}">
        <p14:creationId xmlns:p14="http://schemas.microsoft.com/office/powerpoint/2010/main" val="3912135913"/>
      </p:ext>
    </p:extLst>
  </p:cSld>
  <p:clrMapOvr>
    <a:masterClrMapping/>
  </p:clrMapOvr>
  <p:transition spd="med">
    <p:random/>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DD1E489-B6C3-4B93-84EF-FC7078189C90}" type="datetimeFigureOut">
              <a:rPr lang="en-US" smtClean="0"/>
              <a:t>12/6/2024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22200958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DD1E489-B6C3-4B93-84EF-FC7078189C90}" type="datetimeFigureOut">
              <a:rPr lang="en-US" smtClean="0"/>
              <a:t>12/6/2024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12489348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DD1E489-B6C3-4B93-84EF-FC7078189C90}" type="datetimeFigureOut">
              <a:rPr lang="en-US" smtClean="0"/>
              <a:t>12/6/2024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74CA02-6220-41A6-99CF-940B4013E737}" type="slidenum">
              <a:rPr lang="en-US" smtClean="0"/>
              <a:t>‹#›</a:t>
            </a:fld>
            <a:endParaRPr lang="en-US"/>
          </a:p>
        </p:txBody>
      </p:sp>
    </p:spTree>
    <p:extLst>
      <p:ext uri="{BB962C8B-B14F-4D97-AF65-F5344CB8AC3E}">
        <p14:creationId xmlns:p14="http://schemas.microsoft.com/office/powerpoint/2010/main" val="7587875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10.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5" Type="http://schemas.openxmlformats.org/officeDocument/2006/relationships/image" Target="../media/image16.png"/><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image" Target="../media/image3.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2" Type="http://schemas.openxmlformats.org/officeDocument/2006/relationships/slideLayout" Target="../slideLayouts/slideLayout133.xml"/><Relationship Id="rId16" Type="http://schemas.openxmlformats.org/officeDocument/2006/relationships/image" Target="../media/image16.png"/><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image" Target="../media/image17.emf"/><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5" Type="http://schemas.openxmlformats.org/officeDocument/2006/relationships/image" Target="../media/image17.emf"/><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theme" Target="../theme/theme13.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4" Type="http://schemas.openxmlformats.org/officeDocument/2006/relationships/image" Target="../media/image3.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image" Target="../media/image3.emf"/><Relationship Id="rId2" Type="http://schemas.openxmlformats.org/officeDocument/2006/relationships/slideLayout" Target="../slideLayouts/slideLayout20.xml"/><Relationship Id="rId16" Type="http://schemas.openxmlformats.org/officeDocument/2006/relationships/theme" Target="../theme/theme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3.emf"/><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3.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image" Target="../media/image9.jpeg"/><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14.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image" Target="../media/image9.jpeg"/><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6" Type="http://schemas.openxmlformats.org/officeDocument/2006/relationships/theme" Target="../theme/theme7.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8.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9.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5" Type="http://schemas.openxmlformats.org/officeDocument/2006/relationships/image" Target="../media/image16.png"/><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image" Target="../media/image3.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457200" y="1600206"/>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48" r:id="rId6"/>
    <p:sldLayoutId id="2147483798" r:id="rId7"/>
    <p:sldLayoutId id="2147483749" r:id="rId8"/>
    <p:sldLayoutId id="2147483750" r:id="rId9"/>
    <p:sldLayoutId id="2147483751" r:id="rId10"/>
    <p:sldLayoutId id="2147483752" r:id="rId11"/>
    <p:sldLayoutId id="2147483753" r:id="rId12"/>
    <p:sldLayoutId id="2147483799" r:id="rId13"/>
    <p:sldLayoutId id="2147483754" r:id="rId14"/>
    <p:sldLayoutId id="2147483755" r:id="rId15"/>
    <p:sldLayoutId id="2147483758" r:id="rId16"/>
    <p:sldLayoutId id="2147483904" r:id="rId17"/>
    <p:sldLayoutId id="2147483905" r:id="rId18"/>
  </p:sldLayoutIdLst>
  <p:txStyles>
    <p:titleStyle>
      <a:lvl1pPr algn="ctr" rtl="0" eaLnBrk="0" fontAlgn="base" hangingPunct="0">
        <a:lnSpc>
          <a:spcPct val="95000"/>
        </a:lnSpc>
        <a:spcBef>
          <a:spcPct val="0"/>
        </a:spcBef>
        <a:spcAft>
          <a:spcPct val="0"/>
        </a:spcAft>
        <a:defRPr sz="4500">
          <a:solidFill>
            <a:schemeClr val="tx2"/>
          </a:solidFill>
          <a:latin typeface="+mj-lt"/>
          <a:ea typeface="+mj-ea"/>
          <a:cs typeface="+mj-cs"/>
        </a:defRPr>
      </a:lvl1pPr>
      <a:lvl2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5pPr>
      <a:lvl6pPr marL="342892" algn="ctr" rtl="0" fontAlgn="base">
        <a:lnSpc>
          <a:spcPct val="95000"/>
        </a:lnSpc>
        <a:spcBef>
          <a:spcPct val="0"/>
        </a:spcBef>
        <a:spcAft>
          <a:spcPct val="0"/>
        </a:spcAft>
        <a:defRPr sz="4500">
          <a:solidFill>
            <a:schemeClr val="tx2"/>
          </a:solidFill>
          <a:latin typeface="Eras Medium ITC" pitchFamily="34" charset="0"/>
          <a:cs typeface="Arial" charset="0"/>
        </a:defRPr>
      </a:lvl6pPr>
      <a:lvl7pPr marL="685783" algn="ctr" rtl="0" fontAlgn="base">
        <a:lnSpc>
          <a:spcPct val="95000"/>
        </a:lnSpc>
        <a:spcBef>
          <a:spcPct val="0"/>
        </a:spcBef>
        <a:spcAft>
          <a:spcPct val="0"/>
        </a:spcAft>
        <a:defRPr sz="4500">
          <a:solidFill>
            <a:schemeClr val="tx2"/>
          </a:solidFill>
          <a:latin typeface="Eras Medium ITC" pitchFamily="34" charset="0"/>
          <a:cs typeface="Arial" charset="0"/>
        </a:defRPr>
      </a:lvl7pPr>
      <a:lvl8pPr marL="1028675" algn="ctr" rtl="0" fontAlgn="base">
        <a:lnSpc>
          <a:spcPct val="95000"/>
        </a:lnSpc>
        <a:spcBef>
          <a:spcPct val="0"/>
        </a:spcBef>
        <a:spcAft>
          <a:spcPct val="0"/>
        </a:spcAft>
        <a:defRPr sz="4500">
          <a:solidFill>
            <a:schemeClr val="tx2"/>
          </a:solidFill>
          <a:latin typeface="Eras Medium ITC" pitchFamily="34" charset="0"/>
          <a:cs typeface="Arial" charset="0"/>
        </a:defRPr>
      </a:lvl8pPr>
      <a:lvl9pPr marL="1371566" algn="ctr" rtl="0" fontAlgn="base">
        <a:lnSpc>
          <a:spcPct val="95000"/>
        </a:lnSpc>
        <a:spcBef>
          <a:spcPct val="0"/>
        </a:spcBef>
        <a:spcAft>
          <a:spcPct val="0"/>
        </a:spcAft>
        <a:defRPr sz="4500">
          <a:solidFill>
            <a:schemeClr val="tx2"/>
          </a:solidFill>
          <a:latin typeface="Eras Medium ITC" pitchFamily="34" charset="0"/>
          <a:cs typeface="Arial" charset="0"/>
        </a:defRPr>
      </a:lvl9pPr>
    </p:titleStyle>
    <p:bodyStyle>
      <a:lvl1pPr marL="257168" indent="-257168" algn="l" rtl="0" eaLnBrk="0" fontAlgn="base" hangingPunct="0">
        <a:spcBef>
          <a:spcPct val="20000"/>
        </a:spcBef>
        <a:spcAft>
          <a:spcPct val="0"/>
        </a:spcAft>
        <a:buClr>
          <a:schemeClr val="tx1"/>
        </a:buClr>
        <a:buChar char="•"/>
        <a:defRPr sz="2400">
          <a:solidFill>
            <a:schemeClr val="tx1"/>
          </a:solidFill>
          <a:latin typeface="+mn-lt"/>
          <a:ea typeface="+mn-ea"/>
          <a:cs typeface="+mn-cs"/>
        </a:defRPr>
      </a:lvl1pPr>
      <a:lvl2pPr marL="557199" indent="-214308" algn="l" rtl="0" eaLnBrk="0" fontAlgn="base" hangingPunct="0">
        <a:spcBef>
          <a:spcPct val="20000"/>
        </a:spcBef>
        <a:spcAft>
          <a:spcPct val="0"/>
        </a:spcAft>
        <a:buClr>
          <a:schemeClr val="tx1"/>
        </a:buClr>
        <a:buChar char="–"/>
        <a:defRPr sz="2100">
          <a:solidFill>
            <a:schemeClr val="tx1"/>
          </a:solidFill>
          <a:latin typeface="+mj-lt"/>
          <a:cs typeface="+mn-cs"/>
        </a:defRPr>
      </a:lvl2pPr>
      <a:lvl3pPr marL="857228" indent="-171446" algn="l" rtl="0" eaLnBrk="0" fontAlgn="base" hangingPunct="0">
        <a:spcBef>
          <a:spcPct val="20000"/>
        </a:spcBef>
        <a:spcAft>
          <a:spcPct val="0"/>
        </a:spcAft>
        <a:buClr>
          <a:schemeClr val="tx1"/>
        </a:buClr>
        <a:buChar char="•"/>
        <a:defRPr sz="1800">
          <a:solidFill>
            <a:schemeClr val="tx1"/>
          </a:solidFill>
          <a:latin typeface="+mj-lt"/>
          <a:cs typeface="+mn-cs"/>
        </a:defRPr>
      </a:lvl3pPr>
      <a:lvl4pPr marL="1200120" indent="-171446" algn="l" rtl="0" eaLnBrk="0" fontAlgn="base" hangingPunct="0">
        <a:spcBef>
          <a:spcPct val="20000"/>
        </a:spcBef>
        <a:spcAft>
          <a:spcPct val="0"/>
        </a:spcAft>
        <a:buClr>
          <a:schemeClr val="tx1"/>
        </a:buClr>
        <a:buChar char="–"/>
        <a:defRPr sz="1500">
          <a:solidFill>
            <a:schemeClr val="tx1"/>
          </a:solidFill>
          <a:latin typeface="Eras Light ITC" pitchFamily="34" charset="0"/>
          <a:cs typeface="+mn-cs"/>
        </a:defRPr>
      </a:lvl4pPr>
      <a:lvl5pPr marL="1543012" indent="-171446" algn="l" rtl="0" eaLnBrk="0" fontAlgn="base" hangingPunct="0">
        <a:spcBef>
          <a:spcPct val="20000"/>
        </a:spcBef>
        <a:spcAft>
          <a:spcPct val="0"/>
        </a:spcAft>
        <a:buClr>
          <a:schemeClr val="tx1"/>
        </a:buClr>
        <a:buChar char="»"/>
        <a:defRPr sz="1500">
          <a:solidFill>
            <a:schemeClr val="tx1"/>
          </a:solidFill>
          <a:latin typeface="Eras Light ITC" pitchFamily="34" charset="0"/>
          <a:cs typeface="+mn-cs"/>
        </a:defRPr>
      </a:lvl5pPr>
      <a:lvl6pPr marL="1885903"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6pPr>
      <a:lvl7pPr marL="2228795"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7pPr>
      <a:lvl8pPr marL="2571686"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8pPr>
      <a:lvl9pPr marL="2914577"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8"/>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974276"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defRPr>
            </a:lvl1pPr>
          </a:lstStyle>
          <a:p>
            <a:endParaRPr lang="en-US">
              <a:solidFill>
                <a:srgbClr val="000000"/>
              </a:solidFill>
              <a:cs typeface="Arial" charset="0"/>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defRPr>
            </a:lvl1pPr>
          </a:lstStyle>
          <a:p>
            <a:endParaRPr lang="en-US">
              <a:solidFill>
                <a:srgbClr val="000000"/>
              </a:solidFill>
              <a:cs typeface="Arial" charset="0"/>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defRPr>
            </a:lvl1pPr>
          </a:lstStyle>
          <a:p>
            <a:fld id="{C758833A-8568-4126-8514-898A71AED53E}" type="slidenum">
              <a:rPr lang="en-US">
                <a:solidFill>
                  <a:srgbClr val="000000"/>
                </a:solidFill>
                <a:cs typeface="Arial" charset="0"/>
              </a:rPr>
              <a:pPr/>
              <a:t>‹#›</a:t>
            </a:fld>
            <a:endParaRPr lang="en-US">
              <a:solidFill>
                <a:srgbClr val="000000"/>
              </a:solidFill>
              <a:cs typeface="Arial" charset="0"/>
            </a:endParaRPr>
          </a:p>
        </p:txBody>
      </p:sp>
      <p:pic>
        <p:nvPicPr>
          <p:cNvPr id="1974280" name="Picture 8" descr="telescop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p:spPr>
      </p:pic>
    </p:spTree>
    <p:extLst>
      <p:ext uri="{BB962C8B-B14F-4D97-AF65-F5344CB8AC3E}">
        <p14:creationId xmlns:p14="http://schemas.microsoft.com/office/powerpoint/2010/main" val="1108710980"/>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 id="2147484026" r:id="rId12"/>
  </p:sldLayoutIdLst>
  <p:txStyles>
    <p:titleStyle>
      <a:lvl1pPr algn="ctr" rtl="0" fontAlgn="base">
        <a:lnSpc>
          <a:spcPct val="95000"/>
        </a:lnSpc>
        <a:spcBef>
          <a:spcPct val="0"/>
        </a:spcBef>
        <a:spcAft>
          <a:spcPct val="0"/>
        </a:spcAft>
        <a:defRPr sz="6000">
          <a:solidFill>
            <a:schemeClr val="tx2"/>
          </a:solidFill>
          <a:latin typeface="+mj-lt"/>
          <a:ea typeface="+mj-ea"/>
          <a:cs typeface="+mj-cs"/>
        </a:defRPr>
      </a:lvl1pPr>
      <a:lvl2pPr algn="ctr" rtl="0" fontAlgn="base">
        <a:lnSpc>
          <a:spcPct val="95000"/>
        </a:lnSpc>
        <a:spcBef>
          <a:spcPct val="0"/>
        </a:spcBef>
        <a:spcAft>
          <a:spcPct val="0"/>
        </a:spcAft>
        <a:defRPr sz="6000">
          <a:solidFill>
            <a:schemeClr val="tx2"/>
          </a:solidFill>
          <a:latin typeface="Eras Medium ITC" pitchFamily="34" charset="0"/>
          <a:cs typeface="Arial" charset="0"/>
        </a:defRPr>
      </a:lvl2pPr>
      <a:lvl3pPr algn="ctr" rtl="0" fontAlgn="base">
        <a:lnSpc>
          <a:spcPct val="95000"/>
        </a:lnSpc>
        <a:spcBef>
          <a:spcPct val="0"/>
        </a:spcBef>
        <a:spcAft>
          <a:spcPct val="0"/>
        </a:spcAft>
        <a:defRPr sz="6000">
          <a:solidFill>
            <a:schemeClr val="tx2"/>
          </a:solidFill>
          <a:latin typeface="Eras Medium ITC" pitchFamily="34" charset="0"/>
          <a:cs typeface="Arial" charset="0"/>
        </a:defRPr>
      </a:lvl3pPr>
      <a:lvl4pPr algn="ctr" rtl="0" fontAlgn="base">
        <a:lnSpc>
          <a:spcPct val="95000"/>
        </a:lnSpc>
        <a:spcBef>
          <a:spcPct val="0"/>
        </a:spcBef>
        <a:spcAft>
          <a:spcPct val="0"/>
        </a:spcAft>
        <a:defRPr sz="6000">
          <a:solidFill>
            <a:schemeClr val="tx2"/>
          </a:solidFill>
          <a:latin typeface="Eras Medium ITC" pitchFamily="34" charset="0"/>
          <a:cs typeface="Arial" charset="0"/>
        </a:defRPr>
      </a:lvl4pPr>
      <a:lvl5pPr algn="ctr" rtl="0" fontAlgn="base">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fontAlgn="base">
        <a:spcBef>
          <a:spcPct val="20000"/>
        </a:spcBef>
        <a:spcAft>
          <a:spcPct val="0"/>
        </a:spcAft>
        <a:buClr>
          <a:schemeClr val="tx1"/>
        </a:buClr>
        <a:buChar char="•"/>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Char char="–"/>
        <a:defRPr sz="2800">
          <a:solidFill>
            <a:schemeClr val="tx1"/>
          </a:solidFill>
          <a:latin typeface="+mj-lt"/>
          <a:cs typeface="+mn-cs"/>
        </a:defRPr>
      </a:lvl2pPr>
      <a:lvl3pPr marL="1143000" indent="-228600" algn="l" rtl="0" fontAlgn="base">
        <a:spcBef>
          <a:spcPct val="20000"/>
        </a:spcBef>
        <a:spcAft>
          <a:spcPct val="0"/>
        </a:spcAft>
        <a:buClr>
          <a:schemeClr val="tx1"/>
        </a:buClr>
        <a:buChar char="•"/>
        <a:defRPr sz="2400">
          <a:solidFill>
            <a:schemeClr val="tx1"/>
          </a:solidFill>
          <a:latin typeface="+mj-lt"/>
          <a:cs typeface="+mn-cs"/>
        </a:defRPr>
      </a:lvl3pPr>
      <a:lvl4pPr marL="1600200" indent="-228600" algn="l" rtl="0" fontAlgn="base">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solidFill>
                <a:srgbClr val="000000"/>
              </a:solidFil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solidFill>
                <a:srgbClr val="000000"/>
              </a:solidFil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5389C89A-B4A2-46AB-8862-D02AA186F91B}" type="slidenum">
              <a:rPr lang="en-US">
                <a:solidFill>
                  <a:srgbClr val="000000"/>
                </a:solidFill>
              </a:rPr>
              <a:pPr>
                <a:defRPr/>
              </a:pPr>
              <a:t>‹#›</a:t>
            </a:fld>
            <a:endParaRPr lang="en-US">
              <a:solidFill>
                <a:srgbClr val="000000"/>
              </a:solidFill>
            </a:endParaRPr>
          </a:p>
        </p:txBody>
      </p:sp>
      <p:pic>
        <p:nvPicPr>
          <p:cNvPr id="1032" name="Picture 8" descr="telescope"/>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a:ln w="9525">
            <a:noFill/>
            <a:miter lim="800000"/>
            <a:headEnd/>
            <a:tailEnd/>
          </a:ln>
        </p:spPr>
      </p:pic>
    </p:spTree>
    <p:extLst>
      <p:ext uri="{BB962C8B-B14F-4D97-AF65-F5344CB8AC3E}">
        <p14:creationId xmlns:p14="http://schemas.microsoft.com/office/powerpoint/2010/main" val="453760968"/>
      </p:ext>
    </p:extLst>
  </p:cSld>
  <p:clrMap bg1="lt1" tx1="dk1" bg2="lt2" tx2="dk2" accent1="accent1" accent2="accent2" accent3="accent3" accent4="accent4" accent5="accent5" accent6="accent6" hlink="hlink" folHlink="folHlink"/>
  <p:sldLayoutIdLst>
    <p:sldLayoutId id="2147484028" r:id="rId1"/>
    <p:sldLayoutId id="2147484029" r:id="rId2"/>
    <p:sldLayoutId id="2147484030" r:id="rId3"/>
    <p:sldLayoutId id="2147484031" r:id="rId4"/>
    <p:sldLayoutId id="2147484032" r:id="rId5"/>
    <p:sldLayoutId id="2147484033" r:id="rId6"/>
    <p:sldLayoutId id="2147484034" r:id="rId7"/>
    <p:sldLayoutId id="2147484035" r:id="rId8"/>
    <p:sldLayoutId id="2147484036" r:id="rId9"/>
    <p:sldLayoutId id="2147484037" r:id="rId10"/>
    <p:sldLayoutId id="2147484038" r:id="rId11"/>
    <p:sldLayoutId id="2147484039" r:id="rId12"/>
    <p:sldLayoutId id="2147484040" r:id="rId13"/>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MCBD08305_0000[1]"/>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0" y="8413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i="0">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rial Narrow" pitchFamily="34" charset="0"/>
                <a:cs typeface="+mn-cs"/>
              </a:defRPr>
            </a:lvl1pPr>
          </a:lstStyle>
          <a:p>
            <a:pPr>
              <a:defRPr/>
            </a:pPr>
            <a:fld id="{44B8C7A8-3FAC-4D25-A064-AAC14B2F7A5F}" type="slidenum">
              <a:rPr lang="en-US"/>
              <a:pPr>
                <a:defRPr/>
              </a:pPr>
              <a:t>‹#›</a:t>
            </a:fld>
            <a:endParaRPr lang="en-US"/>
          </a:p>
        </p:txBody>
      </p:sp>
    </p:spTree>
    <p:extLst>
      <p:ext uri="{BB962C8B-B14F-4D97-AF65-F5344CB8AC3E}">
        <p14:creationId xmlns:p14="http://schemas.microsoft.com/office/powerpoint/2010/main" val="829677882"/>
      </p:ext>
    </p:extLst>
  </p:cSld>
  <p:clrMap bg1="lt1" tx1="dk1" bg2="lt2" tx2="dk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 id="2147484053" r:id="rId12"/>
    <p:sldLayoutId id="2147484054" r:id="rId13"/>
  </p:sldLayoutIdLst>
  <p:txStyles>
    <p:title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4" cstate="print"/>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8"/>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974276"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Calibri" pitchFamily="34" charset="0"/>
              </a:defRPr>
            </a:lvl1pPr>
          </a:lstStyle>
          <a:p>
            <a:endParaRPr lang="en-US" dirty="0">
              <a:solidFill>
                <a:srgbClr val="000000"/>
              </a:solidFill>
              <a:cs typeface="Aria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Calibri" pitchFamily="34" charset="0"/>
              </a:defRPr>
            </a:lvl1pPr>
          </a:lstStyle>
          <a:p>
            <a:pPr algn="ctr"/>
            <a:endParaRPr lang="en-US" dirty="0">
              <a:solidFill>
                <a:srgbClr val="000000"/>
              </a:solidFill>
              <a:cs typeface="Aria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Calibri" pitchFamily="34" charset="0"/>
              </a:defRPr>
            </a:lvl1pPr>
          </a:lstStyle>
          <a:p>
            <a:fld id="{C758833A-8568-4126-8514-898A71AED53E}" type="slidenum">
              <a:rPr lang="en-US" smtClean="0">
                <a:solidFill>
                  <a:srgbClr val="000000"/>
                </a:solidFill>
                <a:cs typeface="Arial"/>
              </a:rPr>
              <a:pPr/>
              <a:t>‹#›</a:t>
            </a:fld>
            <a:endParaRPr lang="en-US" dirty="0">
              <a:solidFill>
                <a:srgbClr val="000000"/>
              </a:solidFill>
              <a:cs typeface="Arial"/>
            </a:endParaRPr>
          </a:p>
        </p:txBody>
      </p:sp>
    </p:spTree>
    <p:extLst>
      <p:ext uri="{BB962C8B-B14F-4D97-AF65-F5344CB8AC3E}">
        <p14:creationId xmlns:p14="http://schemas.microsoft.com/office/powerpoint/2010/main" val="2883041392"/>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Lst>
  <p:txStyles>
    <p:titleStyle>
      <a:lvl1pPr algn="ctr" rtl="0" fontAlgn="base">
        <a:lnSpc>
          <a:spcPct val="95000"/>
        </a:lnSpc>
        <a:spcBef>
          <a:spcPct val="0"/>
        </a:spcBef>
        <a:spcAft>
          <a:spcPct val="0"/>
        </a:spcAft>
        <a:defRPr sz="6000">
          <a:solidFill>
            <a:schemeClr val="tx2"/>
          </a:solidFill>
          <a:latin typeface="+mj-lt"/>
          <a:ea typeface="+mj-ea"/>
          <a:cs typeface="+mj-cs"/>
        </a:defRPr>
      </a:lvl1pPr>
      <a:lvl2pPr algn="ctr" rtl="0" fontAlgn="base">
        <a:lnSpc>
          <a:spcPct val="95000"/>
        </a:lnSpc>
        <a:spcBef>
          <a:spcPct val="0"/>
        </a:spcBef>
        <a:spcAft>
          <a:spcPct val="0"/>
        </a:spcAft>
        <a:defRPr sz="6000">
          <a:solidFill>
            <a:schemeClr val="tx2"/>
          </a:solidFill>
          <a:latin typeface="Eras Medium ITC" pitchFamily="34" charset="0"/>
          <a:cs typeface="Arial" charset="0"/>
        </a:defRPr>
      </a:lvl2pPr>
      <a:lvl3pPr algn="ctr" rtl="0" fontAlgn="base">
        <a:lnSpc>
          <a:spcPct val="95000"/>
        </a:lnSpc>
        <a:spcBef>
          <a:spcPct val="0"/>
        </a:spcBef>
        <a:spcAft>
          <a:spcPct val="0"/>
        </a:spcAft>
        <a:defRPr sz="6000">
          <a:solidFill>
            <a:schemeClr val="tx2"/>
          </a:solidFill>
          <a:latin typeface="Eras Medium ITC" pitchFamily="34" charset="0"/>
          <a:cs typeface="Arial" charset="0"/>
        </a:defRPr>
      </a:lvl3pPr>
      <a:lvl4pPr algn="ctr" rtl="0" fontAlgn="base">
        <a:lnSpc>
          <a:spcPct val="95000"/>
        </a:lnSpc>
        <a:spcBef>
          <a:spcPct val="0"/>
        </a:spcBef>
        <a:spcAft>
          <a:spcPct val="0"/>
        </a:spcAft>
        <a:defRPr sz="6000">
          <a:solidFill>
            <a:schemeClr val="tx2"/>
          </a:solidFill>
          <a:latin typeface="Eras Medium ITC" pitchFamily="34" charset="0"/>
          <a:cs typeface="Arial" charset="0"/>
        </a:defRPr>
      </a:lvl4pPr>
      <a:lvl5pPr algn="ctr" rtl="0" fontAlgn="base">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fontAlgn="base">
        <a:spcBef>
          <a:spcPct val="20000"/>
        </a:spcBef>
        <a:spcAft>
          <a:spcPct val="0"/>
        </a:spcAft>
        <a:buClr>
          <a:schemeClr val="tx1"/>
        </a:buClr>
        <a:buChar char="•"/>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Char char="–"/>
        <a:defRPr sz="2800">
          <a:solidFill>
            <a:schemeClr val="tx1"/>
          </a:solidFill>
          <a:latin typeface="+mj-lt"/>
          <a:cs typeface="+mn-cs"/>
        </a:defRPr>
      </a:lvl2pPr>
      <a:lvl3pPr marL="1143000" indent="-228600" algn="l" rtl="0" fontAlgn="base">
        <a:spcBef>
          <a:spcPct val="20000"/>
        </a:spcBef>
        <a:spcAft>
          <a:spcPct val="0"/>
        </a:spcAft>
        <a:buClr>
          <a:schemeClr val="tx1"/>
        </a:buClr>
        <a:buChar char="•"/>
        <a:defRPr sz="2400">
          <a:solidFill>
            <a:schemeClr val="tx1"/>
          </a:solidFill>
          <a:latin typeface="+mj-lt"/>
          <a:cs typeface="+mn-cs"/>
        </a:defRPr>
      </a:lvl3pPr>
      <a:lvl4pPr marL="1600200" indent="-228600" algn="l" rtl="0" fontAlgn="base">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7" cstate="print"/>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9"/>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974276" name="Rectangle 4"/>
          <p:cNvSpPr>
            <a:spLocks noGrp="1" noChangeArrowheads="1"/>
          </p:cNvSpPr>
          <p:nvPr>
            <p:ph type="body" idx="1"/>
          </p:nvPr>
        </p:nvSpPr>
        <p:spPr bwMode="auto">
          <a:xfrm>
            <a:off x="457200" y="1600215"/>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0054644"/>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943" r:id="rId9"/>
    <p:sldLayoutId id="2147483944" r:id="rId10"/>
    <p:sldLayoutId id="2147483945" r:id="rId11"/>
    <p:sldLayoutId id="2147483809" r:id="rId12"/>
    <p:sldLayoutId id="2147483810" r:id="rId13"/>
    <p:sldLayoutId id="2147483811" r:id="rId14"/>
    <p:sldLayoutId id="2147483976" r:id="rId15"/>
  </p:sldLayoutIdLst>
  <p:txStyles>
    <p:titleStyle>
      <a:lvl1pPr algn="ctr" rtl="0" fontAlgn="base">
        <a:lnSpc>
          <a:spcPct val="95000"/>
        </a:lnSpc>
        <a:spcBef>
          <a:spcPct val="0"/>
        </a:spcBef>
        <a:spcAft>
          <a:spcPct val="0"/>
        </a:spcAft>
        <a:defRPr sz="5063">
          <a:solidFill>
            <a:schemeClr val="tx2"/>
          </a:solidFill>
          <a:latin typeface="+mj-lt"/>
          <a:ea typeface="+mj-ea"/>
          <a:cs typeface="+mj-cs"/>
        </a:defRPr>
      </a:lvl1pPr>
      <a:lvl2pPr algn="ctr" rtl="0" fontAlgn="base">
        <a:lnSpc>
          <a:spcPct val="95000"/>
        </a:lnSpc>
        <a:spcBef>
          <a:spcPct val="0"/>
        </a:spcBef>
        <a:spcAft>
          <a:spcPct val="0"/>
        </a:spcAft>
        <a:defRPr sz="5063">
          <a:solidFill>
            <a:schemeClr val="tx2"/>
          </a:solidFill>
          <a:latin typeface="Eras Medium ITC" pitchFamily="34" charset="0"/>
          <a:cs typeface="Arial" charset="0"/>
        </a:defRPr>
      </a:lvl2pPr>
      <a:lvl3pPr algn="ctr" rtl="0" fontAlgn="base">
        <a:lnSpc>
          <a:spcPct val="95000"/>
        </a:lnSpc>
        <a:spcBef>
          <a:spcPct val="0"/>
        </a:spcBef>
        <a:spcAft>
          <a:spcPct val="0"/>
        </a:spcAft>
        <a:defRPr sz="5063">
          <a:solidFill>
            <a:schemeClr val="tx2"/>
          </a:solidFill>
          <a:latin typeface="Eras Medium ITC" pitchFamily="34" charset="0"/>
          <a:cs typeface="Arial" charset="0"/>
        </a:defRPr>
      </a:lvl3pPr>
      <a:lvl4pPr algn="ctr" rtl="0" fontAlgn="base">
        <a:lnSpc>
          <a:spcPct val="95000"/>
        </a:lnSpc>
        <a:spcBef>
          <a:spcPct val="0"/>
        </a:spcBef>
        <a:spcAft>
          <a:spcPct val="0"/>
        </a:spcAft>
        <a:defRPr sz="5063">
          <a:solidFill>
            <a:schemeClr val="tx2"/>
          </a:solidFill>
          <a:latin typeface="Eras Medium ITC" pitchFamily="34" charset="0"/>
          <a:cs typeface="Arial" charset="0"/>
        </a:defRPr>
      </a:lvl4pPr>
      <a:lvl5pPr algn="ctr" rtl="0" fontAlgn="base">
        <a:lnSpc>
          <a:spcPct val="95000"/>
        </a:lnSpc>
        <a:spcBef>
          <a:spcPct val="0"/>
        </a:spcBef>
        <a:spcAft>
          <a:spcPct val="0"/>
        </a:spcAft>
        <a:defRPr sz="5063">
          <a:solidFill>
            <a:schemeClr val="tx2"/>
          </a:solidFill>
          <a:latin typeface="Eras Medium ITC" pitchFamily="34" charset="0"/>
          <a:cs typeface="Arial" charset="0"/>
        </a:defRPr>
      </a:lvl5pPr>
      <a:lvl6pPr marL="385736" algn="ctr" rtl="0" fontAlgn="base">
        <a:lnSpc>
          <a:spcPct val="95000"/>
        </a:lnSpc>
        <a:spcBef>
          <a:spcPct val="0"/>
        </a:spcBef>
        <a:spcAft>
          <a:spcPct val="0"/>
        </a:spcAft>
        <a:defRPr sz="5063">
          <a:solidFill>
            <a:schemeClr val="tx2"/>
          </a:solidFill>
          <a:latin typeface="Eras Medium ITC" pitchFamily="34" charset="0"/>
          <a:cs typeface="Arial" charset="0"/>
        </a:defRPr>
      </a:lvl6pPr>
      <a:lvl7pPr marL="771468" algn="ctr" rtl="0" fontAlgn="base">
        <a:lnSpc>
          <a:spcPct val="95000"/>
        </a:lnSpc>
        <a:spcBef>
          <a:spcPct val="0"/>
        </a:spcBef>
        <a:spcAft>
          <a:spcPct val="0"/>
        </a:spcAft>
        <a:defRPr sz="5063">
          <a:solidFill>
            <a:schemeClr val="tx2"/>
          </a:solidFill>
          <a:latin typeface="Eras Medium ITC" pitchFamily="34" charset="0"/>
          <a:cs typeface="Arial" charset="0"/>
        </a:defRPr>
      </a:lvl7pPr>
      <a:lvl8pPr marL="1157199" algn="ctr" rtl="0" fontAlgn="base">
        <a:lnSpc>
          <a:spcPct val="95000"/>
        </a:lnSpc>
        <a:spcBef>
          <a:spcPct val="0"/>
        </a:spcBef>
        <a:spcAft>
          <a:spcPct val="0"/>
        </a:spcAft>
        <a:defRPr sz="5063">
          <a:solidFill>
            <a:schemeClr val="tx2"/>
          </a:solidFill>
          <a:latin typeface="Eras Medium ITC" pitchFamily="34" charset="0"/>
          <a:cs typeface="Arial" charset="0"/>
        </a:defRPr>
      </a:lvl8pPr>
      <a:lvl9pPr marL="1542935" algn="ctr" rtl="0" fontAlgn="base">
        <a:lnSpc>
          <a:spcPct val="95000"/>
        </a:lnSpc>
        <a:spcBef>
          <a:spcPct val="0"/>
        </a:spcBef>
        <a:spcAft>
          <a:spcPct val="0"/>
        </a:spcAft>
        <a:defRPr sz="5063">
          <a:solidFill>
            <a:schemeClr val="tx2"/>
          </a:solidFill>
          <a:latin typeface="Eras Medium ITC" pitchFamily="34" charset="0"/>
          <a:cs typeface="Arial" charset="0"/>
        </a:defRPr>
      </a:lvl9pPr>
    </p:titleStyle>
    <p:bodyStyle>
      <a:lvl1pPr marL="289301" indent="-289301" algn="l" rtl="0" fontAlgn="base">
        <a:spcBef>
          <a:spcPct val="20000"/>
        </a:spcBef>
        <a:spcAft>
          <a:spcPct val="0"/>
        </a:spcAft>
        <a:buClr>
          <a:schemeClr val="tx1"/>
        </a:buClr>
        <a:buChar char="•"/>
        <a:defRPr sz="2700">
          <a:solidFill>
            <a:schemeClr val="tx1"/>
          </a:solidFill>
          <a:latin typeface="+mn-lt"/>
          <a:ea typeface="+mn-ea"/>
          <a:cs typeface="+mn-cs"/>
        </a:defRPr>
      </a:lvl1pPr>
      <a:lvl2pPr marL="626819" indent="-241082" algn="l" rtl="0" fontAlgn="base">
        <a:spcBef>
          <a:spcPct val="20000"/>
        </a:spcBef>
        <a:spcAft>
          <a:spcPct val="0"/>
        </a:spcAft>
        <a:buClr>
          <a:schemeClr val="tx1"/>
        </a:buClr>
        <a:buChar char="–"/>
        <a:defRPr sz="2363">
          <a:solidFill>
            <a:schemeClr val="tx1"/>
          </a:solidFill>
          <a:latin typeface="+mj-lt"/>
          <a:cs typeface="+mn-cs"/>
        </a:defRPr>
      </a:lvl2pPr>
      <a:lvl3pPr marL="964334" indent="-192867" algn="l" rtl="0" fontAlgn="base">
        <a:spcBef>
          <a:spcPct val="20000"/>
        </a:spcBef>
        <a:spcAft>
          <a:spcPct val="0"/>
        </a:spcAft>
        <a:buClr>
          <a:schemeClr val="tx1"/>
        </a:buClr>
        <a:buChar char="•"/>
        <a:defRPr sz="2025">
          <a:solidFill>
            <a:schemeClr val="tx1"/>
          </a:solidFill>
          <a:latin typeface="+mj-lt"/>
          <a:cs typeface="+mn-cs"/>
        </a:defRPr>
      </a:lvl3pPr>
      <a:lvl4pPr marL="1350069" indent="-192867" algn="l" rtl="0" fontAlgn="base">
        <a:spcBef>
          <a:spcPct val="20000"/>
        </a:spcBef>
        <a:spcAft>
          <a:spcPct val="0"/>
        </a:spcAft>
        <a:buClr>
          <a:schemeClr val="tx1"/>
        </a:buClr>
        <a:buChar char="–"/>
        <a:defRPr sz="1688">
          <a:solidFill>
            <a:schemeClr val="tx1"/>
          </a:solidFill>
          <a:latin typeface="Myriad Pro Light" pitchFamily="34" charset="0"/>
          <a:cs typeface="+mn-cs"/>
        </a:defRPr>
      </a:lvl4pPr>
      <a:lvl5pPr marL="1735801" indent="-192867" algn="l" rtl="0" fontAlgn="base">
        <a:spcBef>
          <a:spcPct val="20000"/>
        </a:spcBef>
        <a:spcAft>
          <a:spcPct val="0"/>
        </a:spcAft>
        <a:buClr>
          <a:schemeClr val="tx1"/>
        </a:buClr>
        <a:buChar char="»"/>
        <a:defRPr sz="1688">
          <a:solidFill>
            <a:schemeClr val="tx1"/>
          </a:solidFill>
          <a:latin typeface="Myriad Pro" pitchFamily="34" charset="0"/>
          <a:cs typeface="+mn-cs"/>
        </a:defRPr>
      </a:lvl5pPr>
      <a:lvl6pPr marL="2121535" indent="-192867" algn="l" rtl="0" fontAlgn="base">
        <a:spcBef>
          <a:spcPct val="20000"/>
        </a:spcBef>
        <a:spcAft>
          <a:spcPct val="0"/>
        </a:spcAft>
        <a:buClr>
          <a:schemeClr val="tx1"/>
        </a:buClr>
        <a:buChar char="»"/>
        <a:defRPr sz="1688">
          <a:solidFill>
            <a:schemeClr val="tx1"/>
          </a:solidFill>
          <a:latin typeface="Myriad Pro" pitchFamily="34" charset="0"/>
          <a:cs typeface="+mn-cs"/>
        </a:defRPr>
      </a:lvl6pPr>
      <a:lvl7pPr marL="2507268" indent="-192867" algn="l" rtl="0" fontAlgn="base">
        <a:spcBef>
          <a:spcPct val="20000"/>
        </a:spcBef>
        <a:spcAft>
          <a:spcPct val="0"/>
        </a:spcAft>
        <a:buClr>
          <a:schemeClr val="tx1"/>
        </a:buClr>
        <a:buChar char="»"/>
        <a:defRPr sz="1688">
          <a:solidFill>
            <a:schemeClr val="tx1"/>
          </a:solidFill>
          <a:latin typeface="Myriad Pro" pitchFamily="34" charset="0"/>
          <a:cs typeface="+mn-cs"/>
        </a:defRPr>
      </a:lvl7pPr>
      <a:lvl8pPr marL="2893004" indent="-192867" algn="l" rtl="0" fontAlgn="base">
        <a:spcBef>
          <a:spcPct val="20000"/>
        </a:spcBef>
        <a:spcAft>
          <a:spcPct val="0"/>
        </a:spcAft>
        <a:buClr>
          <a:schemeClr val="tx1"/>
        </a:buClr>
        <a:buChar char="»"/>
        <a:defRPr sz="1688">
          <a:solidFill>
            <a:schemeClr val="tx1"/>
          </a:solidFill>
          <a:latin typeface="Myriad Pro" pitchFamily="34" charset="0"/>
          <a:cs typeface="+mn-cs"/>
        </a:defRPr>
      </a:lvl8pPr>
      <a:lvl9pPr marL="3278735" indent="-192867" algn="l" rtl="0" fontAlgn="base">
        <a:spcBef>
          <a:spcPct val="20000"/>
        </a:spcBef>
        <a:spcAft>
          <a:spcPct val="0"/>
        </a:spcAft>
        <a:buClr>
          <a:schemeClr val="tx1"/>
        </a:buClr>
        <a:buChar char="»"/>
        <a:defRPr sz="1688">
          <a:solidFill>
            <a:schemeClr val="tx1"/>
          </a:solidFill>
          <a:latin typeface="Myriad Pro" pitchFamily="34" charset="0"/>
          <a:cs typeface="+mn-cs"/>
        </a:defRPr>
      </a:lvl9pPr>
    </p:bodyStyle>
    <p:otherStyle>
      <a:defPPr>
        <a:defRPr lang="en-US"/>
      </a:defPPr>
      <a:lvl1pPr marL="0" algn="l" defTabSz="771468" rtl="0" eaLnBrk="1" latinLnBrk="0" hangingPunct="1">
        <a:defRPr sz="1519" kern="1200">
          <a:solidFill>
            <a:schemeClr val="tx1"/>
          </a:solidFill>
          <a:latin typeface="+mn-lt"/>
          <a:ea typeface="+mn-ea"/>
          <a:cs typeface="+mn-cs"/>
        </a:defRPr>
      </a:lvl1pPr>
      <a:lvl2pPr marL="385736" algn="l" defTabSz="771468" rtl="0" eaLnBrk="1" latinLnBrk="0" hangingPunct="1">
        <a:defRPr sz="1519" kern="1200">
          <a:solidFill>
            <a:schemeClr val="tx1"/>
          </a:solidFill>
          <a:latin typeface="+mn-lt"/>
          <a:ea typeface="+mn-ea"/>
          <a:cs typeface="+mn-cs"/>
        </a:defRPr>
      </a:lvl2pPr>
      <a:lvl3pPr marL="771468" algn="l" defTabSz="771468" rtl="0" eaLnBrk="1" latinLnBrk="0" hangingPunct="1">
        <a:defRPr sz="1519" kern="1200">
          <a:solidFill>
            <a:schemeClr val="tx1"/>
          </a:solidFill>
          <a:latin typeface="+mn-lt"/>
          <a:ea typeface="+mn-ea"/>
          <a:cs typeface="+mn-cs"/>
        </a:defRPr>
      </a:lvl3pPr>
      <a:lvl4pPr marL="1157199" algn="l" defTabSz="771468" rtl="0" eaLnBrk="1" latinLnBrk="0" hangingPunct="1">
        <a:defRPr sz="1519" kern="1200">
          <a:solidFill>
            <a:schemeClr val="tx1"/>
          </a:solidFill>
          <a:latin typeface="+mn-lt"/>
          <a:ea typeface="+mn-ea"/>
          <a:cs typeface="+mn-cs"/>
        </a:defRPr>
      </a:lvl4pPr>
      <a:lvl5pPr marL="1542935" algn="l" defTabSz="771468" rtl="0" eaLnBrk="1" latinLnBrk="0" hangingPunct="1">
        <a:defRPr sz="1519" kern="1200">
          <a:solidFill>
            <a:schemeClr val="tx1"/>
          </a:solidFill>
          <a:latin typeface="+mn-lt"/>
          <a:ea typeface="+mn-ea"/>
          <a:cs typeface="+mn-cs"/>
        </a:defRPr>
      </a:lvl5pPr>
      <a:lvl6pPr marL="1928668" algn="l" defTabSz="771468" rtl="0" eaLnBrk="1" latinLnBrk="0" hangingPunct="1">
        <a:defRPr sz="1519" kern="1200">
          <a:solidFill>
            <a:schemeClr val="tx1"/>
          </a:solidFill>
          <a:latin typeface="+mn-lt"/>
          <a:ea typeface="+mn-ea"/>
          <a:cs typeface="+mn-cs"/>
        </a:defRPr>
      </a:lvl6pPr>
      <a:lvl7pPr marL="2314403" algn="l" defTabSz="771468" rtl="0" eaLnBrk="1" latinLnBrk="0" hangingPunct="1">
        <a:defRPr sz="1519" kern="1200">
          <a:solidFill>
            <a:schemeClr val="tx1"/>
          </a:solidFill>
          <a:latin typeface="+mn-lt"/>
          <a:ea typeface="+mn-ea"/>
          <a:cs typeface="+mn-cs"/>
        </a:defRPr>
      </a:lvl7pPr>
      <a:lvl8pPr marL="2700136" algn="l" defTabSz="771468" rtl="0" eaLnBrk="1" latinLnBrk="0" hangingPunct="1">
        <a:defRPr sz="1519" kern="1200">
          <a:solidFill>
            <a:schemeClr val="tx1"/>
          </a:solidFill>
          <a:latin typeface="+mn-lt"/>
          <a:ea typeface="+mn-ea"/>
          <a:cs typeface="+mn-cs"/>
        </a:defRPr>
      </a:lvl8pPr>
      <a:lvl9pPr marL="3085870" algn="l" defTabSz="771468" rtl="0" eaLnBrk="1" latinLnBrk="0" hangingPunct="1">
        <a:defRPr sz="1519"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3" cstate="print"/>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9"/>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974276" name="Rectangle 4"/>
          <p:cNvSpPr>
            <a:spLocks noGrp="1" noChangeArrowheads="1"/>
          </p:cNvSpPr>
          <p:nvPr>
            <p:ph type="body" idx="1"/>
          </p:nvPr>
        </p:nvSpPr>
        <p:spPr bwMode="auto">
          <a:xfrm>
            <a:off x="457200" y="1600215"/>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5857891"/>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Lst>
  <p:txStyles>
    <p:titleStyle>
      <a:lvl1pPr algn="ctr" rtl="0" fontAlgn="base">
        <a:lnSpc>
          <a:spcPct val="95000"/>
        </a:lnSpc>
        <a:spcBef>
          <a:spcPct val="0"/>
        </a:spcBef>
        <a:spcAft>
          <a:spcPct val="0"/>
        </a:spcAft>
        <a:defRPr sz="5063">
          <a:solidFill>
            <a:schemeClr val="tx2"/>
          </a:solidFill>
          <a:latin typeface="+mj-lt"/>
          <a:ea typeface="+mj-ea"/>
          <a:cs typeface="+mj-cs"/>
        </a:defRPr>
      </a:lvl1pPr>
      <a:lvl2pPr algn="ctr" rtl="0" fontAlgn="base">
        <a:lnSpc>
          <a:spcPct val="95000"/>
        </a:lnSpc>
        <a:spcBef>
          <a:spcPct val="0"/>
        </a:spcBef>
        <a:spcAft>
          <a:spcPct val="0"/>
        </a:spcAft>
        <a:defRPr sz="5063">
          <a:solidFill>
            <a:schemeClr val="tx2"/>
          </a:solidFill>
          <a:latin typeface="Eras Medium ITC" pitchFamily="34" charset="0"/>
          <a:cs typeface="Arial" charset="0"/>
        </a:defRPr>
      </a:lvl2pPr>
      <a:lvl3pPr algn="ctr" rtl="0" fontAlgn="base">
        <a:lnSpc>
          <a:spcPct val="95000"/>
        </a:lnSpc>
        <a:spcBef>
          <a:spcPct val="0"/>
        </a:spcBef>
        <a:spcAft>
          <a:spcPct val="0"/>
        </a:spcAft>
        <a:defRPr sz="5063">
          <a:solidFill>
            <a:schemeClr val="tx2"/>
          </a:solidFill>
          <a:latin typeface="Eras Medium ITC" pitchFamily="34" charset="0"/>
          <a:cs typeface="Arial" charset="0"/>
        </a:defRPr>
      </a:lvl3pPr>
      <a:lvl4pPr algn="ctr" rtl="0" fontAlgn="base">
        <a:lnSpc>
          <a:spcPct val="95000"/>
        </a:lnSpc>
        <a:spcBef>
          <a:spcPct val="0"/>
        </a:spcBef>
        <a:spcAft>
          <a:spcPct val="0"/>
        </a:spcAft>
        <a:defRPr sz="5063">
          <a:solidFill>
            <a:schemeClr val="tx2"/>
          </a:solidFill>
          <a:latin typeface="Eras Medium ITC" pitchFamily="34" charset="0"/>
          <a:cs typeface="Arial" charset="0"/>
        </a:defRPr>
      </a:lvl4pPr>
      <a:lvl5pPr algn="ctr" rtl="0" fontAlgn="base">
        <a:lnSpc>
          <a:spcPct val="95000"/>
        </a:lnSpc>
        <a:spcBef>
          <a:spcPct val="0"/>
        </a:spcBef>
        <a:spcAft>
          <a:spcPct val="0"/>
        </a:spcAft>
        <a:defRPr sz="5063">
          <a:solidFill>
            <a:schemeClr val="tx2"/>
          </a:solidFill>
          <a:latin typeface="Eras Medium ITC" pitchFamily="34" charset="0"/>
          <a:cs typeface="Arial" charset="0"/>
        </a:defRPr>
      </a:lvl5pPr>
      <a:lvl6pPr marL="385736" algn="ctr" rtl="0" fontAlgn="base">
        <a:lnSpc>
          <a:spcPct val="95000"/>
        </a:lnSpc>
        <a:spcBef>
          <a:spcPct val="0"/>
        </a:spcBef>
        <a:spcAft>
          <a:spcPct val="0"/>
        </a:spcAft>
        <a:defRPr sz="5063">
          <a:solidFill>
            <a:schemeClr val="tx2"/>
          </a:solidFill>
          <a:latin typeface="Eras Medium ITC" pitchFamily="34" charset="0"/>
          <a:cs typeface="Arial" charset="0"/>
        </a:defRPr>
      </a:lvl6pPr>
      <a:lvl7pPr marL="771468" algn="ctr" rtl="0" fontAlgn="base">
        <a:lnSpc>
          <a:spcPct val="95000"/>
        </a:lnSpc>
        <a:spcBef>
          <a:spcPct val="0"/>
        </a:spcBef>
        <a:spcAft>
          <a:spcPct val="0"/>
        </a:spcAft>
        <a:defRPr sz="5063">
          <a:solidFill>
            <a:schemeClr val="tx2"/>
          </a:solidFill>
          <a:latin typeface="Eras Medium ITC" pitchFamily="34" charset="0"/>
          <a:cs typeface="Arial" charset="0"/>
        </a:defRPr>
      </a:lvl7pPr>
      <a:lvl8pPr marL="1157199" algn="ctr" rtl="0" fontAlgn="base">
        <a:lnSpc>
          <a:spcPct val="95000"/>
        </a:lnSpc>
        <a:spcBef>
          <a:spcPct val="0"/>
        </a:spcBef>
        <a:spcAft>
          <a:spcPct val="0"/>
        </a:spcAft>
        <a:defRPr sz="5063">
          <a:solidFill>
            <a:schemeClr val="tx2"/>
          </a:solidFill>
          <a:latin typeface="Eras Medium ITC" pitchFamily="34" charset="0"/>
          <a:cs typeface="Arial" charset="0"/>
        </a:defRPr>
      </a:lvl8pPr>
      <a:lvl9pPr marL="1542935" algn="ctr" rtl="0" fontAlgn="base">
        <a:lnSpc>
          <a:spcPct val="95000"/>
        </a:lnSpc>
        <a:spcBef>
          <a:spcPct val="0"/>
        </a:spcBef>
        <a:spcAft>
          <a:spcPct val="0"/>
        </a:spcAft>
        <a:defRPr sz="5063">
          <a:solidFill>
            <a:schemeClr val="tx2"/>
          </a:solidFill>
          <a:latin typeface="Eras Medium ITC" pitchFamily="34" charset="0"/>
          <a:cs typeface="Arial" charset="0"/>
        </a:defRPr>
      </a:lvl9pPr>
    </p:titleStyle>
    <p:bodyStyle>
      <a:lvl1pPr marL="289301" indent="-289301" algn="l" rtl="0" fontAlgn="base">
        <a:spcBef>
          <a:spcPct val="20000"/>
        </a:spcBef>
        <a:spcAft>
          <a:spcPct val="0"/>
        </a:spcAft>
        <a:buClr>
          <a:schemeClr val="tx1"/>
        </a:buClr>
        <a:buChar char="•"/>
        <a:defRPr sz="2700">
          <a:solidFill>
            <a:schemeClr val="tx1"/>
          </a:solidFill>
          <a:latin typeface="+mn-lt"/>
          <a:ea typeface="+mn-ea"/>
          <a:cs typeface="+mn-cs"/>
        </a:defRPr>
      </a:lvl1pPr>
      <a:lvl2pPr marL="626819" indent="-241082" algn="l" rtl="0" fontAlgn="base">
        <a:spcBef>
          <a:spcPct val="20000"/>
        </a:spcBef>
        <a:spcAft>
          <a:spcPct val="0"/>
        </a:spcAft>
        <a:buClr>
          <a:schemeClr val="tx1"/>
        </a:buClr>
        <a:buChar char="–"/>
        <a:defRPr sz="2363">
          <a:solidFill>
            <a:schemeClr val="tx1"/>
          </a:solidFill>
          <a:latin typeface="+mj-lt"/>
          <a:cs typeface="+mn-cs"/>
        </a:defRPr>
      </a:lvl2pPr>
      <a:lvl3pPr marL="964334" indent="-192867" algn="l" rtl="0" fontAlgn="base">
        <a:spcBef>
          <a:spcPct val="20000"/>
        </a:spcBef>
        <a:spcAft>
          <a:spcPct val="0"/>
        </a:spcAft>
        <a:buClr>
          <a:schemeClr val="tx1"/>
        </a:buClr>
        <a:buChar char="•"/>
        <a:defRPr sz="2025">
          <a:solidFill>
            <a:schemeClr val="tx1"/>
          </a:solidFill>
          <a:latin typeface="+mj-lt"/>
          <a:cs typeface="+mn-cs"/>
        </a:defRPr>
      </a:lvl3pPr>
      <a:lvl4pPr marL="1350069" indent="-192867" algn="l" rtl="0" fontAlgn="base">
        <a:spcBef>
          <a:spcPct val="20000"/>
        </a:spcBef>
        <a:spcAft>
          <a:spcPct val="0"/>
        </a:spcAft>
        <a:buClr>
          <a:schemeClr val="tx1"/>
        </a:buClr>
        <a:buChar char="–"/>
        <a:defRPr sz="1688">
          <a:solidFill>
            <a:schemeClr val="tx1"/>
          </a:solidFill>
          <a:latin typeface="Myriad Pro Light" pitchFamily="34" charset="0"/>
          <a:cs typeface="+mn-cs"/>
        </a:defRPr>
      </a:lvl4pPr>
      <a:lvl5pPr marL="1735801" indent="-192867" algn="l" rtl="0" fontAlgn="base">
        <a:spcBef>
          <a:spcPct val="20000"/>
        </a:spcBef>
        <a:spcAft>
          <a:spcPct val="0"/>
        </a:spcAft>
        <a:buClr>
          <a:schemeClr val="tx1"/>
        </a:buClr>
        <a:buChar char="»"/>
        <a:defRPr sz="1688">
          <a:solidFill>
            <a:schemeClr val="tx1"/>
          </a:solidFill>
          <a:latin typeface="Myriad Pro" pitchFamily="34" charset="0"/>
          <a:cs typeface="+mn-cs"/>
        </a:defRPr>
      </a:lvl5pPr>
      <a:lvl6pPr marL="2121535" indent="-192867" algn="l" rtl="0" fontAlgn="base">
        <a:spcBef>
          <a:spcPct val="20000"/>
        </a:spcBef>
        <a:spcAft>
          <a:spcPct val="0"/>
        </a:spcAft>
        <a:buClr>
          <a:schemeClr val="tx1"/>
        </a:buClr>
        <a:buChar char="»"/>
        <a:defRPr sz="1688">
          <a:solidFill>
            <a:schemeClr val="tx1"/>
          </a:solidFill>
          <a:latin typeface="Myriad Pro" pitchFamily="34" charset="0"/>
          <a:cs typeface="+mn-cs"/>
        </a:defRPr>
      </a:lvl6pPr>
      <a:lvl7pPr marL="2507268" indent="-192867" algn="l" rtl="0" fontAlgn="base">
        <a:spcBef>
          <a:spcPct val="20000"/>
        </a:spcBef>
        <a:spcAft>
          <a:spcPct val="0"/>
        </a:spcAft>
        <a:buClr>
          <a:schemeClr val="tx1"/>
        </a:buClr>
        <a:buChar char="»"/>
        <a:defRPr sz="1688">
          <a:solidFill>
            <a:schemeClr val="tx1"/>
          </a:solidFill>
          <a:latin typeface="Myriad Pro" pitchFamily="34" charset="0"/>
          <a:cs typeface="+mn-cs"/>
        </a:defRPr>
      </a:lvl7pPr>
      <a:lvl8pPr marL="2893004" indent="-192867" algn="l" rtl="0" fontAlgn="base">
        <a:spcBef>
          <a:spcPct val="20000"/>
        </a:spcBef>
        <a:spcAft>
          <a:spcPct val="0"/>
        </a:spcAft>
        <a:buClr>
          <a:schemeClr val="tx1"/>
        </a:buClr>
        <a:buChar char="»"/>
        <a:defRPr sz="1688">
          <a:solidFill>
            <a:schemeClr val="tx1"/>
          </a:solidFill>
          <a:latin typeface="Myriad Pro" pitchFamily="34" charset="0"/>
          <a:cs typeface="+mn-cs"/>
        </a:defRPr>
      </a:lvl8pPr>
      <a:lvl9pPr marL="3278735" indent="-192867" algn="l" rtl="0" fontAlgn="base">
        <a:spcBef>
          <a:spcPct val="20000"/>
        </a:spcBef>
        <a:spcAft>
          <a:spcPct val="0"/>
        </a:spcAft>
        <a:buClr>
          <a:schemeClr val="tx1"/>
        </a:buClr>
        <a:buChar char="»"/>
        <a:defRPr sz="1688">
          <a:solidFill>
            <a:schemeClr val="tx1"/>
          </a:solidFill>
          <a:latin typeface="Myriad Pro" pitchFamily="34" charset="0"/>
          <a:cs typeface="+mn-cs"/>
        </a:defRPr>
      </a:lvl9pPr>
    </p:bodyStyle>
    <p:otherStyle>
      <a:defPPr>
        <a:defRPr lang="en-US"/>
      </a:defPPr>
      <a:lvl1pPr marL="0" algn="l" defTabSz="771468" rtl="0" eaLnBrk="1" latinLnBrk="0" hangingPunct="1">
        <a:defRPr sz="1519" kern="1200">
          <a:solidFill>
            <a:schemeClr val="tx1"/>
          </a:solidFill>
          <a:latin typeface="+mn-lt"/>
          <a:ea typeface="+mn-ea"/>
          <a:cs typeface="+mn-cs"/>
        </a:defRPr>
      </a:lvl1pPr>
      <a:lvl2pPr marL="385736" algn="l" defTabSz="771468" rtl="0" eaLnBrk="1" latinLnBrk="0" hangingPunct="1">
        <a:defRPr sz="1519" kern="1200">
          <a:solidFill>
            <a:schemeClr val="tx1"/>
          </a:solidFill>
          <a:latin typeface="+mn-lt"/>
          <a:ea typeface="+mn-ea"/>
          <a:cs typeface="+mn-cs"/>
        </a:defRPr>
      </a:lvl2pPr>
      <a:lvl3pPr marL="771468" algn="l" defTabSz="771468" rtl="0" eaLnBrk="1" latinLnBrk="0" hangingPunct="1">
        <a:defRPr sz="1519" kern="1200">
          <a:solidFill>
            <a:schemeClr val="tx1"/>
          </a:solidFill>
          <a:latin typeface="+mn-lt"/>
          <a:ea typeface="+mn-ea"/>
          <a:cs typeface="+mn-cs"/>
        </a:defRPr>
      </a:lvl3pPr>
      <a:lvl4pPr marL="1157199" algn="l" defTabSz="771468" rtl="0" eaLnBrk="1" latinLnBrk="0" hangingPunct="1">
        <a:defRPr sz="1519" kern="1200">
          <a:solidFill>
            <a:schemeClr val="tx1"/>
          </a:solidFill>
          <a:latin typeface="+mn-lt"/>
          <a:ea typeface="+mn-ea"/>
          <a:cs typeface="+mn-cs"/>
        </a:defRPr>
      </a:lvl4pPr>
      <a:lvl5pPr marL="1542935" algn="l" defTabSz="771468" rtl="0" eaLnBrk="1" latinLnBrk="0" hangingPunct="1">
        <a:defRPr sz="1519" kern="1200">
          <a:solidFill>
            <a:schemeClr val="tx1"/>
          </a:solidFill>
          <a:latin typeface="+mn-lt"/>
          <a:ea typeface="+mn-ea"/>
          <a:cs typeface="+mn-cs"/>
        </a:defRPr>
      </a:lvl5pPr>
      <a:lvl6pPr marL="1928668" algn="l" defTabSz="771468" rtl="0" eaLnBrk="1" latinLnBrk="0" hangingPunct="1">
        <a:defRPr sz="1519" kern="1200">
          <a:solidFill>
            <a:schemeClr val="tx1"/>
          </a:solidFill>
          <a:latin typeface="+mn-lt"/>
          <a:ea typeface="+mn-ea"/>
          <a:cs typeface="+mn-cs"/>
        </a:defRPr>
      </a:lvl6pPr>
      <a:lvl7pPr marL="2314403" algn="l" defTabSz="771468" rtl="0" eaLnBrk="1" latinLnBrk="0" hangingPunct="1">
        <a:defRPr sz="1519" kern="1200">
          <a:solidFill>
            <a:schemeClr val="tx1"/>
          </a:solidFill>
          <a:latin typeface="+mn-lt"/>
          <a:ea typeface="+mn-ea"/>
          <a:cs typeface="+mn-cs"/>
        </a:defRPr>
      </a:lvl7pPr>
      <a:lvl8pPr marL="2700136" algn="l" defTabSz="771468" rtl="0" eaLnBrk="1" latinLnBrk="0" hangingPunct="1">
        <a:defRPr sz="1519" kern="1200">
          <a:solidFill>
            <a:schemeClr val="tx1"/>
          </a:solidFill>
          <a:latin typeface="+mn-lt"/>
          <a:ea typeface="+mn-ea"/>
          <a:cs typeface="+mn-cs"/>
        </a:defRPr>
      </a:lvl8pPr>
      <a:lvl9pPr marL="3085870" algn="l" defTabSz="771468" rtl="0" eaLnBrk="1" latinLnBrk="0" hangingPunct="1">
        <a:defRPr sz="1519"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295402" y="304800"/>
            <a:ext cx="5934075"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295400" y="762000"/>
            <a:ext cx="7239000" cy="556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028" name="Rectangle 4"/>
          <p:cNvSpPr>
            <a:spLocks noGrp="1" noChangeArrowheads="1"/>
          </p:cNvSpPr>
          <p:nvPr>
            <p:ph type="dt" sz="half" idx="2"/>
          </p:nvPr>
        </p:nvSpPr>
        <p:spPr bwMode="auto">
          <a:xfrm>
            <a:off x="1333500" y="6400800"/>
            <a:ext cx="16002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900"/>
            </a:lvl1pPr>
          </a:lstStyle>
          <a:p>
            <a:pPr algn="ctr"/>
            <a:endParaRPr lang="en-US" i="0">
              <a:solidFill>
                <a:srgbClr val="FFFFFF"/>
              </a:solidFill>
              <a:latin typeface="Arial" charset="0"/>
              <a:cs typeface="+mn-cs"/>
            </a:endParaRPr>
          </a:p>
        </p:txBody>
      </p:sp>
      <p:sp>
        <p:nvSpPr>
          <p:cNvPr id="1029" name="Rectangle 5"/>
          <p:cNvSpPr>
            <a:spLocks noGrp="1" noChangeArrowheads="1"/>
          </p:cNvSpPr>
          <p:nvPr>
            <p:ph type="ftr" sz="quarter" idx="3"/>
          </p:nvPr>
        </p:nvSpPr>
        <p:spPr bwMode="auto">
          <a:xfrm>
            <a:off x="3562350" y="6400800"/>
            <a:ext cx="27432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900"/>
            </a:lvl1pPr>
          </a:lstStyle>
          <a:p>
            <a:endParaRPr lang="en-US" i="0">
              <a:solidFill>
                <a:srgbClr val="FFFFFF"/>
              </a:solidFill>
              <a:latin typeface="Arial" charset="0"/>
              <a:cs typeface="+mn-cs"/>
            </a:endParaRPr>
          </a:p>
        </p:txBody>
      </p:sp>
      <p:sp>
        <p:nvSpPr>
          <p:cNvPr id="1030" name="Rectangle 6"/>
          <p:cNvSpPr>
            <a:spLocks noGrp="1" noChangeArrowheads="1"/>
          </p:cNvSpPr>
          <p:nvPr>
            <p:ph type="sldNum" sz="quarter" idx="4"/>
          </p:nvPr>
        </p:nvSpPr>
        <p:spPr bwMode="auto">
          <a:xfrm>
            <a:off x="6934200" y="6400800"/>
            <a:ext cx="15240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900"/>
            </a:lvl1pPr>
          </a:lstStyle>
          <a:p>
            <a:fld id="{EBF192D0-0399-4FEB-B59F-005319A44204}" type="slidenum">
              <a:rPr lang="en-US" i="0">
                <a:solidFill>
                  <a:srgbClr val="FFFFFF"/>
                </a:solidFill>
                <a:latin typeface="Arial" charset="0"/>
                <a:cs typeface="+mn-cs"/>
              </a:rPr>
              <a:pPr/>
              <a:t>‹#›</a:t>
            </a:fld>
            <a:endParaRPr lang="en-US" i="0">
              <a:solidFill>
                <a:srgbClr val="FFFFFF"/>
              </a:solidFill>
              <a:latin typeface="Arial" charset="0"/>
              <a:cs typeface="+mn-cs"/>
            </a:endParaRPr>
          </a:p>
        </p:txBody>
      </p:sp>
    </p:spTree>
    <p:extLst>
      <p:ext uri="{BB962C8B-B14F-4D97-AF65-F5344CB8AC3E}">
        <p14:creationId xmlns:p14="http://schemas.microsoft.com/office/powerpoint/2010/main" val="4053590289"/>
      </p:ext>
    </p:extLst>
  </p:cSld>
  <p:clrMap bg1="dk2" tx1="lt1" bg2="dk1" tx2="lt2" accent1="accent1" accent2="accent2" accent3="accent3" accent4="accent4" accent5="accent5" accent6="accent6" hlink="hlink" folHlink="folHlink"/>
  <p:sldLayoutIdLst>
    <p:sldLayoutId id="2147483840" r:id="rId1"/>
    <p:sldLayoutId id="2147483841" r:id="rId2"/>
    <p:sldLayoutId id="2147483842" r:id="rId3"/>
    <p:sldLayoutId id="2147483843" r:id="rId4"/>
    <p:sldLayoutId id="2147483844" r:id="rId5"/>
    <p:sldLayoutId id="2147483845" r:id="rId6"/>
    <p:sldLayoutId id="2147483846" r:id="rId7"/>
    <p:sldLayoutId id="2147483847" r:id="rId8"/>
    <p:sldLayoutId id="2147483848" r:id="rId9"/>
    <p:sldLayoutId id="2147483849" r:id="rId10"/>
    <p:sldLayoutId id="2147483850" r:id="rId11"/>
    <p:sldLayoutId id="2147483851" r:id="rId12"/>
    <p:sldLayoutId id="2147483852" r:id="rId13"/>
  </p:sldLayoutIdLst>
  <p:transition spd="slow">
    <p:wipe/>
  </p:transition>
  <p:txStyles>
    <p:titleStyle>
      <a:lvl1pPr algn="l" rtl="0" eaLnBrk="1" fontAlgn="base" hangingPunct="1">
        <a:spcBef>
          <a:spcPct val="0"/>
        </a:spcBef>
        <a:spcAft>
          <a:spcPct val="0"/>
        </a:spcAft>
        <a:defRPr sz="2100" b="1">
          <a:solidFill>
            <a:schemeClr val="tx1"/>
          </a:solidFill>
          <a:latin typeface="+mj-lt"/>
          <a:ea typeface="+mj-ea"/>
          <a:cs typeface="+mj-cs"/>
        </a:defRPr>
      </a:lvl1pPr>
      <a:lvl2pPr algn="l" rtl="0" eaLnBrk="1" fontAlgn="base" hangingPunct="1">
        <a:spcBef>
          <a:spcPct val="0"/>
        </a:spcBef>
        <a:spcAft>
          <a:spcPct val="0"/>
        </a:spcAft>
        <a:defRPr sz="2100" b="1">
          <a:solidFill>
            <a:schemeClr val="tx1"/>
          </a:solidFill>
          <a:latin typeface="Arial" charset="0"/>
        </a:defRPr>
      </a:lvl2pPr>
      <a:lvl3pPr algn="l" rtl="0" eaLnBrk="1" fontAlgn="base" hangingPunct="1">
        <a:spcBef>
          <a:spcPct val="0"/>
        </a:spcBef>
        <a:spcAft>
          <a:spcPct val="0"/>
        </a:spcAft>
        <a:defRPr sz="2100" b="1">
          <a:solidFill>
            <a:schemeClr val="tx1"/>
          </a:solidFill>
          <a:latin typeface="Arial" charset="0"/>
        </a:defRPr>
      </a:lvl3pPr>
      <a:lvl4pPr algn="l" rtl="0" eaLnBrk="1" fontAlgn="base" hangingPunct="1">
        <a:spcBef>
          <a:spcPct val="0"/>
        </a:spcBef>
        <a:spcAft>
          <a:spcPct val="0"/>
        </a:spcAft>
        <a:defRPr sz="2100" b="1">
          <a:solidFill>
            <a:schemeClr val="tx1"/>
          </a:solidFill>
          <a:latin typeface="Arial" charset="0"/>
        </a:defRPr>
      </a:lvl4pPr>
      <a:lvl5pPr algn="l" rtl="0" eaLnBrk="1" fontAlgn="base" hangingPunct="1">
        <a:spcBef>
          <a:spcPct val="0"/>
        </a:spcBef>
        <a:spcAft>
          <a:spcPct val="0"/>
        </a:spcAft>
        <a:defRPr sz="2100" b="1">
          <a:solidFill>
            <a:schemeClr val="tx1"/>
          </a:solidFill>
          <a:latin typeface="Arial" charset="0"/>
        </a:defRPr>
      </a:lvl5pPr>
      <a:lvl6pPr marL="342892" algn="l" rtl="0" eaLnBrk="1" fontAlgn="base" hangingPunct="1">
        <a:spcBef>
          <a:spcPct val="0"/>
        </a:spcBef>
        <a:spcAft>
          <a:spcPct val="0"/>
        </a:spcAft>
        <a:defRPr sz="2100" b="1">
          <a:solidFill>
            <a:schemeClr val="tx1"/>
          </a:solidFill>
          <a:latin typeface="Arial" charset="0"/>
        </a:defRPr>
      </a:lvl6pPr>
      <a:lvl7pPr marL="685783" algn="l" rtl="0" eaLnBrk="1" fontAlgn="base" hangingPunct="1">
        <a:spcBef>
          <a:spcPct val="0"/>
        </a:spcBef>
        <a:spcAft>
          <a:spcPct val="0"/>
        </a:spcAft>
        <a:defRPr sz="2100" b="1">
          <a:solidFill>
            <a:schemeClr val="tx1"/>
          </a:solidFill>
          <a:latin typeface="Arial" charset="0"/>
        </a:defRPr>
      </a:lvl7pPr>
      <a:lvl8pPr marL="1028675" algn="l" rtl="0" eaLnBrk="1" fontAlgn="base" hangingPunct="1">
        <a:spcBef>
          <a:spcPct val="0"/>
        </a:spcBef>
        <a:spcAft>
          <a:spcPct val="0"/>
        </a:spcAft>
        <a:defRPr sz="2100" b="1">
          <a:solidFill>
            <a:schemeClr val="tx1"/>
          </a:solidFill>
          <a:latin typeface="Arial" charset="0"/>
        </a:defRPr>
      </a:lvl8pPr>
      <a:lvl9pPr marL="1371566" algn="l" rtl="0" eaLnBrk="1" fontAlgn="base" hangingPunct="1">
        <a:spcBef>
          <a:spcPct val="0"/>
        </a:spcBef>
        <a:spcAft>
          <a:spcPct val="0"/>
        </a:spcAft>
        <a:defRPr sz="2100" b="1">
          <a:solidFill>
            <a:schemeClr val="tx1"/>
          </a:solidFill>
          <a:latin typeface="Arial" charset="0"/>
        </a:defRPr>
      </a:lvl9pPr>
    </p:titleStyle>
    <p:bodyStyle>
      <a:lvl1pPr marL="257168" indent="-257168" algn="l" rtl="0" eaLnBrk="1" fontAlgn="base" hangingPunct="1">
        <a:spcBef>
          <a:spcPct val="20000"/>
        </a:spcBef>
        <a:spcAft>
          <a:spcPct val="0"/>
        </a:spcAft>
        <a:buChar char="•"/>
        <a:defRPr sz="2100">
          <a:solidFill>
            <a:schemeClr val="tx1"/>
          </a:solidFill>
          <a:latin typeface="+mn-lt"/>
          <a:ea typeface="+mn-ea"/>
          <a:cs typeface="+mn-cs"/>
        </a:defRPr>
      </a:lvl1pPr>
      <a:lvl2pPr marL="557199" indent="-214308" algn="l" rtl="0" eaLnBrk="1" fontAlgn="base" hangingPunct="1">
        <a:spcBef>
          <a:spcPct val="20000"/>
        </a:spcBef>
        <a:spcAft>
          <a:spcPct val="0"/>
        </a:spcAft>
        <a:buChar char="–"/>
        <a:defRPr sz="1800">
          <a:solidFill>
            <a:schemeClr val="tx1"/>
          </a:solidFill>
          <a:latin typeface="+mn-lt"/>
        </a:defRPr>
      </a:lvl2pPr>
      <a:lvl3pPr marL="857228" indent="-171446" algn="l" rtl="0" eaLnBrk="1" fontAlgn="base" hangingPunct="1">
        <a:spcBef>
          <a:spcPct val="20000"/>
        </a:spcBef>
        <a:spcAft>
          <a:spcPct val="0"/>
        </a:spcAft>
        <a:buChar char="•"/>
        <a:defRPr sz="1500">
          <a:solidFill>
            <a:schemeClr val="tx1"/>
          </a:solidFill>
          <a:latin typeface="+mn-lt"/>
        </a:defRPr>
      </a:lvl3pPr>
      <a:lvl4pPr marL="1200120" indent="-171446" algn="l" rtl="0" eaLnBrk="1" fontAlgn="base" hangingPunct="1">
        <a:spcBef>
          <a:spcPct val="20000"/>
        </a:spcBef>
        <a:spcAft>
          <a:spcPct val="0"/>
        </a:spcAft>
        <a:buChar char="–"/>
        <a:defRPr>
          <a:solidFill>
            <a:schemeClr val="tx1"/>
          </a:solidFill>
          <a:latin typeface="+mn-lt"/>
        </a:defRPr>
      </a:lvl4pPr>
      <a:lvl5pPr marL="1543012" indent="-171446" algn="l" rtl="0" eaLnBrk="1" fontAlgn="base" hangingPunct="1">
        <a:spcBef>
          <a:spcPct val="20000"/>
        </a:spcBef>
        <a:spcAft>
          <a:spcPct val="0"/>
        </a:spcAft>
        <a:buChar char="»"/>
        <a:defRPr sz="1500">
          <a:solidFill>
            <a:schemeClr val="bg1"/>
          </a:solidFill>
          <a:latin typeface="+mn-lt"/>
        </a:defRPr>
      </a:lvl5pPr>
      <a:lvl6pPr marL="1885903" indent="-171446" algn="l" rtl="0" eaLnBrk="1" fontAlgn="base" hangingPunct="1">
        <a:spcBef>
          <a:spcPct val="20000"/>
        </a:spcBef>
        <a:spcAft>
          <a:spcPct val="0"/>
        </a:spcAft>
        <a:buChar char="»"/>
        <a:defRPr sz="1500">
          <a:solidFill>
            <a:schemeClr val="bg1"/>
          </a:solidFill>
          <a:latin typeface="+mn-lt"/>
        </a:defRPr>
      </a:lvl6pPr>
      <a:lvl7pPr marL="2228795" indent="-171446" algn="l" rtl="0" eaLnBrk="1" fontAlgn="base" hangingPunct="1">
        <a:spcBef>
          <a:spcPct val="20000"/>
        </a:spcBef>
        <a:spcAft>
          <a:spcPct val="0"/>
        </a:spcAft>
        <a:buChar char="»"/>
        <a:defRPr sz="1500">
          <a:solidFill>
            <a:schemeClr val="bg1"/>
          </a:solidFill>
          <a:latin typeface="+mn-lt"/>
        </a:defRPr>
      </a:lvl7pPr>
      <a:lvl8pPr marL="2571686" indent="-171446" algn="l" rtl="0" eaLnBrk="1" fontAlgn="base" hangingPunct="1">
        <a:spcBef>
          <a:spcPct val="20000"/>
        </a:spcBef>
        <a:spcAft>
          <a:spcPct val="0"/>
        </a:spcAft>
        <a:buChar char="»"/>
        <a:defRPr sz="1500">
          <a:solidFill>
            <a:schemeClr val="bg1"/>
          </a:solidFill>
          <a:latin typeface="+mn-lt"/>
        </a:defRPr>
      </a:lvl8pPr>
      <a:lvl9pPr marL="2914577" indent="-171446" algn="l" rtl="0" eaLnBrk="1" fontAlgn="base" hangingPunct="1">
        <a:spcBef>
          <a:spcPct val="20000"/>
        </a:spcBef>
        <a:spcAft>
          <a:spcPct val="0"/>
        </a:spcAft>
        <a:buChar char="»"/>
        <a:defRPr sz="1500">
          <a:solidFill>
            <a:schemeClr val="bg1"/>
          </a:solidFill>
          <a:latin typeface="+mn-lt"/>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grpSp>
        <p:nvGrpSpPr>
          <p:cNvPr id="2050" name="Group 2"/>
          <p:cNvGrpSpPr>
            <a:grpSpLocks/>
          </p:cNvGrpSpPr>
          <p:nvPr/>
        </p:nvGrpSpPr>
        <p:grpSpPr bwMode="auto">
          <a:xfrm>
            <a:off x="381000" y="304806"/>
            <a:ext cx="8383588" cy="6022975"/>
            <a:chOff x="240" y="192"/>
            <a:chExt cx="5281" cy="3794"/>
          </a:xfrm>
        </p:grpSpPr>
        <p:grpSp>
          <p:nvGrpSpPr>
            <p:cNvPr id="2056" name="Group 3"/>
            <p:cNvGrpSpPr>
              <a:grpSpLocks/>
            </p:cNvGrpSpPr>
            <p:nvPr/>
          </p:nvGrpSpPr>
          <p:grpSpPr bwMode="auto">
            <a:xfrm>
              <a:off x="240" y="1008"/>
              <a:ext cx="5281" cy="2978"/>
              <a:chOff x="240" y="1008"/>
              <a:chExt cx="5281" cy="2978"/>
            </a:xfrm>
          </p:grpSpPr>
          <p:sp>
            <p:nvSpPr>
              <p:cNvPr id="2065" name="Rectangle 4"/>
              <p:cNvSpPr>
                <a:spLocks noChangeArrowheads="1"/>
              </p:cNvSpPr>
              <p:nvPr/>
            </p:nvSpPr>
            <p:spPr bwMode="auto">
              <a:xfrm>
                <a:off x="245" y="1010"/>
                <a:ext cx="5269" cy="2976"/>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2066" name="Freeform 5"/>
              <p:cNvSpPr>
                <a:spLocks/>
              </p:cNvSpPr>
              <p:nvPr/>
            </p:nvSpPr>
            <p:spPr bwMode="auto">
              <a:xfrm>
                <a:off x="240" y="1008"/>
                <a:ext cx="5269" cy="2977"/>
              </a:xfrm>
              <a:custGeom>
                <a:avLst/>
                <a:gdLst>
                  <a:gd name="T0" fmla="*/ 5268 w 5269"/>
                  <a:gd name="T1" fmla="*/ 0 h 2977"/>
                  <a:gd name="T2" fmla="*/ 0 w 5269"/>
                  <a:gd name="T3" fmla="*/ 0 h 2977"/>
                  <a:gd name="T4" fmla="*/ 0 w 5269"/>
                  <a:gd name="T5" fmla="*/ 2976 h 2977"/>
                  <a:gd name="T6" fmla="*/ 0 60000 65536"/>
                  <a:gd name="T7" fmla="*/ 0 60000 65536"/>
                  <a:gd name="T8" fmla="*/ 0 60000 65536"/>
                </a:gdLst>
                <a:ahLst/>
                <a:cxnLst>
                  <a:cxn ang="T6">
                    <a:pos x="T0" y="T1"/>
                  </a:cxn>
                  <a:cxn ang="T7">
                    <a:pos x="T2" y="T3"/>
                  </a:cxn>
                  <a:cxn ang="T8">
                    <a:pos x="T4" y="T5"/>
                  </a:cxn>
                </a:cxnLst>
                <a:rect l="0" t="0" r="r" b="b"/>
                <a:pathLst>
                  <a:path w="5269" h="2977">
                    <a:moveTo>
                      <a:pt x="5268" y="0"/>
                    </a:moveTo>
                    <a:lnTo>
                      <a:pt x="0" y="0"/>
                    </a:lnTo>
                    <a:lnTo>
                      <a:pt x="0" y="297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2067" name="Freeform 6"/>
              <p:cNvSpPr>
                <a:spLocks/>
              </p:cNvSpPr>
              <p:nvPr/>
            </p:nvSpPr>
            <p:spPr bwMode="auto">
              <a:xfrm>
                <a:off x="252" y="1008"/>
                <a:ext cx="5269" cy="2977"/>
              </a:xfrm>
              <a:custGeom>
                <a:avLst/>
                <a:gdLst>
                  <a:gd name="T0" fmla="*/ 5268 w 5269"/>
                  <a:gd name="T1" fmla="*/ 0 h 2977"/>
                  <a:gd name="T2" fmla="*/ 5268 w 5269"/>
                  <a:gd name="T3" fmla="*/ 2976 h 2977"/>
                  <a:gd name="T4" fmla="*/ 0 w 5269"/>
                  <a:gd name="T5" fmla="*/ 2976 h 2977"/>
                  <a:gd name="T6" fmla="*/ 0 60000 65536"/>
                  <a:gd name="T7" fmla="*/ 0 60000 65536"/>
                  <a:gd name="T8" fmla="*/ 0 60000 65536"/>
                </a:gdLst>
                <a:ahLst/>
                <a:cxnLst>
                  <a:cxn ang="T6">
                    <a:pos x="T0" y="T1"/>
                  </a:cxn>
                  <a:cxn ang="T7">
                    <a:pos x="T2" y="T3"/>
                  </a:cxn>
                  <a:cxn ang="T8">
                    <a:pos x="T4" y="T5"/>
                  </a:cxn>
                </a:cxnLst>
                <a:rect l="0" t="0" r="r" b="b"/>
                <a:pathLst>
                  <a:path w="5269" h="2977">
                    <a:moveTo>
                      <a:pt x="5268" y="0"/>
                    </a:moveTo>
                    <a:lnTo>
                      <a:pt x="5268" y="2976"/>
                    </a:lnTo>
                    <a:lnTo>
                      <a:pt x="0" y="297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nvGrpSpPr>
            <p:cNvPr id="2057" name="Group 7"/>
            <p:cNvGrpSpPr>
              <a:grpSpLocks/>
            </p:cNvGrpSpPr>
            <p:nvPr/>
          </p:nvGrpSpPr>
          <p:grpSpPr bwMode="auto">
            <a:xfrm>
              <a:off x="336" y="1103"/>
              <a:ext cx="97" cy="2785"/>
              <a:chOff x="336" y="1103"/>
              <a:chExt cx="97" cy="2785"/>
            </a:xfrm>
          </p:grpSpPr>
          <p:sp useBgFill="1">
            <p:nvSpPr>
              <p:cNvPr id="2062" name="Rectangle 8"/>
              <p:cNvSpPr>
                <a:spLocks noChangeArrowheads="1"/>
              </p:cNvSpPr>
              <p:nvPr/>
            </p:nvSpPr>
            <p:spPr bwMode="auto">
              <a:xfrm>
                <a:off x="336" y="1104"/>
                <a:ext cx="96" cy="2784"/>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2063" name="Freeform 9"/>
              <p:cNvSpPr>
                <a:spLocks/>
              </p:cNvSpPr>
              <p:nvPr/>
            </p:nvSpPr>
            <p:spPr bwMode="auto">
              <a:xfrm>
                <a:off x="336" y="1103"/>
                <a:ext cx="97" cy="2785"/>
              </a:xfrm>
              <a:custGeom>
                <a:avLst/>
                <a:gdLst>
                  <a:gd name="T0" fmla="*/ 0 w 97"/>
                  <a:gd name="T1" fmla="*/ 2784 h 2785"/>
                  <a:gd name="T2" fmla="*/ 96 w 97"/>
                  <a:gd name="T3" fmla="*/ 2784 h 2785"/>
                  <a:gd name="T4" fmla="*/ 96 w 97"/>
                  <a:gd name="T5" fmla="*/ 0 h 2785"/>
                  <a:gd name="T6" fmla="*/ 0 60000 65536"/>
                  <a:gd name="T7" fmla="*/ 0 60000 65536"/>
                  <a:gd name="T8" fmla="*/ 0 60000 65536"/>
                </a:gdLst>
                <a:ahLst/>
                <a:cxnLst>
                  <a:cxn ang="T6">
                    <a:pos x="T0" y="T1"/>
                  </a:cxn>
                  <a:cxn ang="T7">
                    <a:pos x="T2" y="T3"/>
                  </a:cxn>
                  <a:cxn ang="T8">
                    <a:pos x="T4" y="T5"/>
                  </a:cxn>
                </a:cxnLst>
                <a:rect l="0" t="0" r="r" b="b"/>
                <a:pathLst>
                  <a:path w="97" h="2785">
                    <a:moveTo>
                      <a:pt x="0" y="2784"/>
                    </a:moveTo>
                    <a:lnTo>
                      <a:pt x="96" y="2784"/>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2064" name="Freeform 10"/>
              <p:cNvSpPr>
                <a:spLocks/>
              </p:cNvSpPr>
              <p:nvPr/>
            </p:nvSpPr>
            <p:spPr bwMode="auto">
              <a:xfrm>
                <a:off x="336" y="1103"/>
                <a:ext cx="97" cy="2785"/>
              </a:xfrm>
              <a:custGeom>
                <a:avLst/>
                <a:gdLst>
                  <a:gd name="T0" fmla="*/ 0 w 97"/>
                  <a:gd name="T1" fmla="*/ 2784 h 2785"/>
                  <a:gd name="T2" fmla="*/ 0 w 97"/>
                  <a:gd name="T3" fmla="*/ 0 h 2785"/>
                  <a:gd name="T4" fmla="*/ 96 w 97"/>
                  <a:gd name="T5" fmla="*/ 0 h 2785"/>
                  <a:gd name="T6" fmla="*/ 0 60000 65536"/>
                  <a:gd name="T7" fmla="*/ 0 60000 65536"/>
                  <a:gd name="T8" fmla="*/ 0 60000 65536"/>
                </a:gdLst>
                <a:ahLst/>
                <a:cxnLst>
                  <a:cxn ang="T6">
                    <a:pos x="T0" y="T1"/>
                  </a:cxn>
                  <a:cxn ang="T7">
                    <a:pos x="T2" y="T3"/>
                  </a:cxn>
                  <a:cxn ang="T8">
                    <a:pos x="T4" y="T5"/>
                  </a:cxn>
                </a:cxnLst>
                <a:rect l="0" t="0" r="r" b="b"/>
                <a:pathLst>
                  <a:path w="97" h="2785">
                    <a:moveTo>
                      <a:pt x="0" y="2784"/>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nvGrpSpPr>
            <p:cNvPr id="2058" name="Group 11"/>
            <p:cNvGrpSpPr>
              <a:grpSpLocks/>
            </p:cNvGrpSpPr>
            <p:nvPr/>
          </p:nvGrpSpPr>
          <p:grpSpPr bwMode="auto">
            <a:xfrm>
              <a:off x="240" y="192"/>
              <a:ext cx="193" cy="721"/>
              <a:chOff x="240" y="192"/>
              <a:chExt cx="193" cy="721"/>
            </a:xfrm>
          </p:grpSpPr>
          <p:sp>
            <p:nvSpPr>
              <p:cNvPr id="2059" name="Rectangle 12"/>
              <p:cNvSpPr>
                <a:spLocks noChangeArrowheads="1"/>
              </p:cNvSpPr>
              <p:nvPr/>
            </p:nvSpPr>
            <p:spPr bwMode="auto">
              <a:xfrm>
                <a:off x="240" y="192"/>
                <a:ext cx="192" cy="720"/>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000000"/>
                  </a:solidFill>
                </a:endParaRPr>
              </a:p>
            </p:txBody>
          </p:sp>
          <p:sp>
            <p:nvSpPr>
              <p:cNvPr id="2060" name="Freeform 13"/>
              <p:cNvSpPr>
                <a:spLocks/>
              </p:cNvSpPr>
              <p:nvPr/>
            </p:nvSpPr>
            <p:spPr bwMode="auto">
              <a:xfrm>
                <a:off x="240" y="192"/>
                <a:ext cx="193" cy="721"/>
              </a:xfrm>
              <a:custGeom>
                <a:avLst/>
                <a:gdLst>
                  <a:gd name="T0" fmla="*/ 192 w 193"/>
                  <a:gd name="T1" fmla="*/ 0 h 721"/>
                  <a:gd name="T2" fmla="*/ 0 w 193"/>
                  <a:gd name="T3" fmla="*/ 0 h 721"/>
                  <a:gd name="T4" fmla="*/ 0 w 193"/>
                  <a:gd name="T5" fmla="*/ 720 h 721"/>
                  <a:gd name="T6" fmla="*/ 0 60000 65536"/>
                  <a:gd name="T7" fmla="*/ 0 60000 65536"/>
                  <a:gd name="T8" fmla="*/ 0 60000 65536"/>
                </a:gdLst>
                <a:ahLst/>
                <a:cxnLst>
                  <a:cxn ang="T6">
                    <a:pos x="T0" y="T1"/>
                  </a:cxn>
                  <a:cxn ang="T7">
                    <a:pos x="T2" y="T3"/>
                  </a:cxn>
                  <a:cxn ang="T8">
                    <a:pos x="T4" y="T5"/>
                  </a:cxn>
                </a:cxnLst>
                <a:rect l="0" t="0" r="r" b="b"/>
                <a:pathLst>
                  <a:path w="193" h="721">
                    <a:moveTo>
                      <a:pt x="192" y="0"/>
                    </a:moveTo>
                    <a:lnTo>
                      <a:pt x="0" y="0"/>
                    </a:lnTo>
                    <a:lnTo>
                      <a:pt x="0" y="72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sp>
            <p:nvSpPr>
              <p:cNvPr id="2061" name="Freeform 14"/>
              <p:cNvSpPr>
                <a:spLocks/>
              </p:cNvSpPr>
              <p:nvPr/>
            </p:nvSpPr>
            <p:spPr bwMode="auto">
              <a:xfrm>
                <a:off x="240" y="192"/>
                <a:ext cx="193" cy="721"/>
              </a:xfrm>
              <a:custGeom>
                <a:avLst/>
                <a:gdLst>
                  <a:gd name="T0" fmla="*/ 192 w 193"/>
                  <a:gd name="T1" fmla="*/ 0 h 721"/>
                  <a:gd name="T2" fmla="*/ 192 w 193"/>
                  <a:gd name="T3" fmla="*/ 720 h 721"/>
                  <a:gd name="T4" fmla="*/ 0 w 193"/>
                  <a:gd name="T5" fmla="*/ 720 h 721"/>
                  <a:gd name="T6" fmla="*/ 0 60000 65536"/>
                  <a:gd name="T7" fmla="*/ 0 60000 65536"/>
                  <a:gd name="T8" fmla="*/ 0 60000 65536"/>
                </a:gdLst>
                <a:ahLst/>
                <a:cxnLst>
                  <a:cxn ang="T6">
                    <a:pos x="T0" y="T1"/>
                  </a:cxn>
                  <a:cxn ang="T7">
                    <a:pos x="T2" y="T3"/>
                  </a:cxn>
                  <a:cxn ang="T8">
                    <a:pos x="T4" y="T5"/>
                  </a:cxn>
                </a:cxnLst>
                <a:rect l="0" t="0" r="r" b="b"/>
                <a:pathLst>
                  <a:path w="193" h="721">
                    <a:moveTo>
                      <a:pt x="192" y="0"/>
                    </a:moveTo>
                    <a:lnTo>
                      <a:pt x="192" y="720"/>
                    </a:lnTo>
                    <a:lnTo>
                      <a:pt x="0" y="72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2400">
                  <a:solidFill>
                    <a:srgbClr val="000000"/>
                  </a:solidFill>
                </a:endParaRPr>
              </a:p>
            </p:txBody>
          </p:sp>
        </p:grpSp>
      </p:grpSp>
      <p:sp>
        <p:nvSpPr>
          <p:cNvPr id="2051" name="Rectangle 15"/>
          <p:cNvSpPr>
            <a:spLocks noGrp="1" noChangeArrowheads="1"/>
          </p:cNvSpPr>
          <p:nvPr>
            <p:ph type="title"/>
          </p:nvPr>
        </p:nvSpPr>
        <p:spPr bwMode="auto">
          <a:xfrm>
            <a:off x="381000" y="342900"/>
            <a:ext cx="8610600" cy="1104900"/>
          </a:xfrm>
          <a:prstGeom prst="rect">
            <a:avLst/>
          </a:prstGeom>
          <a:noFill/>
          <a:ln>
            <a:noFill/>
          </a:ln>
          <a:effectLst>
            <a:outerShdw dist="107763" dir="189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052" name="Rectangle 16"/>
          <p:cNvSpPr>
            <a:spLocks noGrp="1" noChangeArrowheads="1"/>
          </p:cNvSpPr>
          <p:nvPr>
            <p:ph type="body" idx="1"/>
          </p:nvPr>
        </p:nvSpPr>
        <p:spPr bwMode="auto">
          <a:xfrm>
            <a:off x="838200" y="1752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4961" name="Rectangle 17"/>
          <p:cNvSpPr>
            <a:spLocks noGrp="1" noChangeArrowheads="1"/>
          </p:cNvSpPr>
          <p:nvPr>
            <p:ph type="dt" sz="half" idx="2"/>
          </p:nvPr>
        </p:nvSpPr>
        <p:spPr bwMode="auto">
          <a:xfrm>
            <a:off x="381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l" eaLnBrk="0" hangingPunct="0">
              <a:defRPr sz="1050" i="0">
                <a:latin typeface="+mn-lt"/>
                <a:cs typeface="+mn-cs"/>
              </a:defRPr>
            </a:lvl1pPr>
          </a:lstStyle>
          <a:p>
            <a:pPr>
              <a:defRPr/>
            </a:pPr>
            <a:endParaRPr lang="en-US">
              <a:solidFill>
                <a:srgbClr val="000000"/>
              </a:solidFill>
            </a:endParaRPr>
          </a:p>
        </p:txBody>
      </p:sp>
      <p:sp>
        <p:nvSpPr>
          <p:cNvPr id="2514962" name="Rectangle 18"/>
          <p:cNvSpPr>
            <a:spLocks noGrp="1" noChangeArrowheads="1"/>
          </p:cNvSpPr>
          <p:nvPr>
            <p:ph type="ftr" sz="quarter" idx="3"/>
          </p:nvPr>
        </p:nvSpPr>
        <p:spPr bwMode="auto">
          <a:xfrm>
            <a:off x="3124200" y="6323013"/>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050" i="0">
                <a:latin typeface="+mn-lt"/>
                <a:cs typeface="+mn-cs"/>
              </a:defRPr>
            </a:lvl1pPr>
          </a:lstStyle>
          <a:p>
            <a:pPr>
              <a:defRPr/>
            </a:pPr>
            <a:endParaRPr lang="en-US">
              <a:solidFill>
                <a:srgbClr val="000000"/>
              </a:solidFill>
            </a:endParaRPr>
          </a:p>
        </p:txBody>
      </p:sp>
      <p:sp>
        <p:nvSpPr>
          <p:cNvPr id="2514963" name="Rectangle 19"/>
          <p:cNvSpPr>
            <a:spLocks noGrp="1" noChangeArrowheads="1"/>
          </p:cNvSpPr>
          <p:nvPr>
            <p:ph type="sldNum" sz="quarter" idx="4"/>
          </p:nvPr>
        </p:nvSpPr>
        <p:spPr bwMode="auto">
          <a:xfrm>
            <a:off x="6858000" y="6323013"/>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050" i="0">
                <a:latin typeface="+mn-lt"/>
                <a:cs typeface="+mn-cs"/>
              </a:defRPr>
            </a:lvl1pPr>
          </a:lstStyle>
          <a:p>
            <a:pPr>
              <a:defRPr/>
            </a:pPr>
            <a:fld id="{2BBD7297-A659-46B2-AA65-F952AE09EC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6307792"/>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Lst>
  <p:transition>
    <p:dissolve/>
  </p:transition>
  <p:txStyles>
    <p:titleStyle>
      <a:lvl1pPr algn="l" rtl="0" eaLnBrk="0" fontAlgn="base" hangingPunct="0">
        <a:spcBef>
          <a:spcPct val="0"/>
        </a:spcBef>
        <a:spcAft>
          <a:spcPct val="0"/>
        </a:spcAft>
        <a:defRPr sz="2700">
          <a:solidFill>
            <a:srgbClr val="3333CC"/>
          </a:solidFill>
          <a:latin typeface="+mj-lt"/>
          <a:ea typeface="+mj-ea"/>
          <a:cs typeface="+mj-cs"/>
        </a:defRPr>
      </a:lvl1pPr>
      <a:lvl2pPr algn="l" rtl="0" eaLnBrk="0" fontAlgn="base" hangingPunct="0">
        <a:spcBef>
          <a:spcPct val="0"/>
        </a:spcBef>
        <a:spcAft>
          <a:spcPct val="0"/>
        </a:spcAft>
        <a:defRPr sz="2700">
          <a:solidFill>
            <a:srgbClr val="3333CC"/>
          </a:solidFill>
          <a:latin typeface="Arial Black" pitchFamily="34" charset="0"/>
          <a:cs typeface="Arial" charset="0"/>
        </a:defRPr>
      </a:lvl2pPr>
      <a:lvl3pPr algn="l" rtl="0" eaLnBrk="0" fontAlgn="base" hangingPunct="0">
        <a:spcBef>
          <a:spcPct val="0"/>
        </a:spcBef>
        <a:spcAft>
          <a:spcPct val="0"/>
        </a:spcAft>
        <a:defRPr sz="2700">
          <a:solidFill>
            <a:srgbClr val="3333CC"/>
          </a:solidFill>
          <a:latin typeface="Arial Black" pitchFamily="34" charset="0"/>
          <a:cs typeface="Arial" charset="0"/>
        </a:defRPr>
      </a:lvl3pPr>
      <a:lvl4pPr algn="l" rtl="0" eaLnBrk="0" fontAlgn="base" hangingPunct="0">
        <a:spcBef>
          <a:spcPct val="0"/>
        </a:spcBef>
        <a:spcAft>
          <a:spcPct val="0"/>
        </a:spcAft>
        <a:defRPr sz="2700">
          <a:solidFill>
            <a:srgbClr val="3333CC"/>
          </a:solidFill>
          <a:latin typeface="Arial Black" pitchFamily="34" charset="0"/>
          <a:cs typeface="Arial" charset="0"/>
        </a:defRPr>
      </a:lvl4pPr>
      <a:lvl5pPr algn="l" rtl="0" eaLnBrk="0" fontAlgn="base" hangingPunct="0">
        <a:spcBef>
          <a:spcPct val="0"/>
        </a:spcBef>
        <a:spcAft>
          <a:spcPct val="0"/>
        </a:spcAft>
        <a:defRPr sz="2700">
          <a:solidFill>
            <a:srgbClr val="3333CC"/>
          </a:solidFill>
          <a:latin typeface="Arial Black" pitchFamily="34" charset="0"/>
          <a:cs typeface="Arial" charset="0"/>
        </a:defRPr>
      </a:lvl5pPr>
      <a:lvl6pPr marL="342892" algn="l" rtl="0" fontAlgn="base">
        <a:spcBef>
          <a:spcPct val="0"/>
        </a:spcBef>
        <a:spcAft>
          <a:spcPct val="0"/>
        </a:spcAft>
        <a:defRPr sz="2700">
          <a:solidFill>
            <a:srgbClr val="3333CC"/>
          </a:solidFill>
          <a:latin typeface="Arial Black" pitchFamily="34" charset="0"/>
          <a:cs typeface="Arial" charset="0"/>
        </a:defRPr>
      </a:lvl6pPr>
      <a:lvl7pPr marL="685783" algn="l" rtl="0" fontAlgn="base">
        <a:spcBef>
          <a:spcPct val="0"/>
        </a:spcBef>
        <a:spcAft>
          <a:spcPct val="0"/>
        </a:spcAft>
        <a:defRPr sz="2700">
          <a:solidFill>
            <a:srgbClr val="3333CC"/>
          </a:solidFill>
          <a:latin typeface="Arial Black" pitchFamily="34" charset="0"/>
          <a:cs typeface="Arial" charset="0"/>
        </a:defRPr>
      </a:lvl7pPr>
      <a:lvl8pPr marL="1028675" algn="l" rtl="0" fontAlgn="base">
        <a:spcBef>
          <a:spcPct val="0"/>
        </a:spcBef>
        <a:spcAft>
          <a:spcPct val="0"/>
        </a:spcAft>
        <a:defRPr sz="2700">
          <a:solidFill>
            <a:srgbClr val="3333CC"/>
          </a:solidFill>
          <a:latin typeface="Arial Black" pitchFamily="34" charset="0"/>
          <a:cs typeface="Arial" charset="0"/>
        </a:defRPr>
      </a:lvl8pPr>
      <a:lvl9pPr marL="1371566" algn="l" rtl="0" fontAlgn="base">
        <a:spcBef>
          <a:spcPct val="0"/>
        </a:spcBef>
        <a:spcAft>
          <a:spcPct val="0"/>
        </a:spcAft>
        <a:defRPr sz="2700">
          <a:solidFill>
            <a:srgbClr val="3333CC"/>
          </a:solidFill>
          <a:latin typeface="Arial Black" pitchFamily="34" charset="0"/>
          <a:cs typeface="Arial" charset="0"/>
        </a:defRPr>
      </a:lvl9pPr>
    </p:titleStyle>
    <p:bodyStyle>
      <a:lvl1pPr marL="257168" indent="-257168" algn="l" rtl="0" eaLnBrk="0" fontAlgn="base" hangingPunct="0">
        <a:spcBef>
          <a:spcPct val="20000"/>
        </a:spcBef>
        <a:spcAft>
          <a:spcPct val="0"/>
        </a:spcAft>
        <a:buClr>
          <a:schemeClr val="bg2"/>
        </a:buClr>
        <a:buSzPct val="75000"/>
        <a:buFont typeface="Monotype Sorts" charset="2"/>
        <a:buChar char="n"/>
        <a:defRPr sz="2400" b="1">
          <a:solidFill>
            <a:schemeClr val="tx1"/>
          </a:solidFill>
          <a:latin typeface="+mn-lt"/>
          <a:ea typeface="+mn-ea"/>
          <a:cs typeface="+mn-cs"/>
        </a:defRPr>
      </a:lvl1pPr>
      <a:lvl2pPr marL="557199" indent="-214308" algn="l" rtl="0" eaLnBrk="0" fontAlgn="base" hangingPunct="0">
        <a:spcBef>
          <a:spcPct val="20000"/>
        </a:spcBef>
        <a:spcAft>
          <a:spcPct val="0"/>
        </a:spcAft>
        <a:buClr>
          <a:schemeClr val="bg2"/>
        </a:buClr>
        <a:buSzPct val="75000"/>
        <a:buChar char="–"/>
        <a:defRPr sz="2100">
          <a:solidFill>
            <a:schemeClr val="tx1"/>
          </a:solidFill>
          <a:latin typeface="+mn-lt"/>
          <a:cs typeface="+mn-cs"/>
        </a:defRPr>
      </a:lvl2pPr>
      <a:lvl3pPr marL="857228" indent="-171446" algn="l" rtl="0" eaLnBrk="0" fontAlgn="base" hangingPunct="0">
        <a:spcBef>
          <a:spcPct val="20000"/>
        </a:spcBef>
        <a:spcAft>
          <a:spcPct val="0"/>
        </a:spcAft>
        <a:buClr>
          <a:schemeClr val="bg2"/>
        </a:buClr>
        <a:buSzPct val="75000"/>
        <a:buFont typeface="Monotype Sorts" charset="2"/>
        <a:buChar char="n"/>
        <a:defRPr sz="1800">
          <a:solidFill>
            <a:schemeClr val="tx1"/>
          </a:solidFill>
          <a:latin typeface="+mn-lt"/>
          <a:cs typeface="+mn-cs"/>
        </a:defRPr>
      </a:lvl3pPr>
      <a:lvl4pPr marL="1200120" indent="-171446" algn="l" rtl="0" eaLnBrk="0" fontAlgn="base" hangingPunct="0">
        <a:spcBef>
          <a:spcPct val="20000"/>
        </a:spcBef>
        <a:spcAft>
          <a:spcPct val="0"/>
        </a:spcAft>
        <a:buClr>
          <a:schemeClr val="bg2"/>
        </a:buClr>
        <a:buSzPct val="75000"/>
        <a:buChar char="–"/>
        <a:defRPr sz="1500">
          <a:solidFill>
            <a:schemeClr val="tx1"/>
          </a:solidFill>
          <a:latin typeface="+mn-lt"/>
          <a:cs typeface="+mn-cs"/>
        </a:defRPr>
      </a:lvl4pPr>
      <a:lvl5pPr marL="1543012" indent="-171446" algn="l" rtl="0" eaLnBrk="0" fontAlgn="base" hangingPunct="0">
        <a:spcBef>
          <a:spcPct val="20000"/>
        </a:spcBef>
        <a:spcAft>
          <a:spcPct val="0"/>
        </a:spcAft>
        <a:buClr>
          <a:schemeClr val="bg2"/>
        </a:buClr>
        <a:buSzPct val="75000"/>
        <a:buChar char="•"/>
        <a:defRPr sz="1500">
          <a:solidFill>
            <a:schemeClr val="tx1"/>
          </a:solidFill>
          <a:latin typeface="+mn-lt"/>
          <a:cs typeface="+mn-cs"/>
        </a:defRPr>
      </a:lvl5pPr>
      <a:lvl6pPr marL="1885903" indent="-171446" algn="l" rtl="0" fontAlgn="base">
        <a:spcBef>
          <a:spcPct val="20000"/>
        </a:spcBef>
        <a:spcAft>
          <a:spcPct val="0"/>
        </a:spcAft>
        <a:buClr>
          <a:schemeClr val="bg2"/>
        </a:buClr>
        <a:buSzPct val="75000"/>
        <a:buChar char="•"/>
        <a:defRPr sz="1500">
          <a:solidFill>
            <a:schemeClr val="tx1"/>
          </a:solidFill>
          <a:latin typeface="+mn-lt"/>
          <a:cs typeface="+mn-cs"/>
        </a:defRPr>
      </a:lvl6pPr>
      <a:lvl7pPr marL="2228795" indent="-171446" algn="l" rtl="0" fontAlgn="base">
        <a:spcBef>
          <a:spcPct val="20000"/>
        </a:spcBef>
        <a:spcAft>
          <a:spcPct val="0"/>
        </a:spcAft>
        <a:buClr>
          <a:schemeClr val="bg2"/>
        </a:buClr>
        <a:buSzPct val="75000"/>
        <a:buChar char="•"/>
        <a:defRPr sz="1500">
          <a:solidFill>
            <a:schemeClr val="tx1"/>
          </a:solidFill>
          <a:latin typeface="+mn-lt"/>
          <a:cs typeface="+mn-cs"/>
        </a:defRPr>
      </a:lvl7pPr>
      <a:lvl8pPr marL="2571686" indent="-171446" algn="l" rtl="0" fontAlgn="base">
        <a:spcBef>
          <a:spcPct val="20000"/>
        </a:spcBef>
        <a:spcAft>
          <a:spcPct val="0"/>
        </a:spcAft>
        <a:buClr>
          <a:schemeClr val="bg2"/>
        </a:buClr>
        <a:buSzPct val="75000"/>
        <a:buChar char="•"/>
        <a:defRPr sz="1500">
          <a:solidFill>
            <a:schemeClr val="tx1"/>
          </a:solidFill>
          <a:latin typeface="+mn-lt"/>
          <a:cs typeface="+mn-cs"/>
        </a:defRPr>
      </a:lvl8pPr>
      <a:lvl9pPr marL="2914577" indent="-171446" algn="l" rtl="0" fontAlgn="base">
        <a:spcBef>
          <a:spcPct val="20000"/>
        </a:spcBef>
        <a:spcAft>
          <a:spcPct val="0"/>
        </a:spcAft>
        <a:buClr>
          <a:schemeClr val="bg2"/>
        </a:buClr>
        <a:buSzPct val="75000"/>
        <a:buChar char="•"/>
        <a:defRPr sz="1500">
          <a:solidFill>
            <a:schemeClr val="tx1"/>
          </a:solidFill>
          <a:latin typeface="+mn-lt"/>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295402" y="304800"/>
            <a:ext cx="5934075"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295400" y="762000"/>
            <a:ext cx="7239000" cy="556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028" name="Rectangle 4"/>
          <p:cNvSpPr>
            <a:spLocks noGrp="1" noChangeArrowheads="1"/>
          </p:cNvSpPr>
          <p:nvPr>
            <p:ph type="dt" sz="half" idx="2"/>
          </p:nvPr>
        </p:nvSpPr>
        <p:spPr bwMode="auto">
          <a:xfrm>
            <a:off x="1333500" y="6400800"/>
            <a:ext cx="16002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900"/>
            </a:lvl1pPr>
          </a:lstStyle>
          <a:p>
            <a:endParaRPr lang="en-US"/>
          </a:p>
        </p:txBody>
      </p:sp>
      <p:sp>
        <p:nvSpPr>
          <p:cNvPr id="1029" name="Rectangle 5"/>
          <p:cNvSpPr>
            <a:spLocks noGrp="1" noChangeArrowheads="1"/>
          </p:cNvSpPr>
          <p:nvPr>
            <p:ph type="ftr" sz="quarter" idx="3"/>
          </p:nvPr>
        </p:nvSpPr>
        <p:spPr bwMode="auto">
          <a:xfrm>
            <a:off x="3562350" y="6400800"/>
            <a:ext cx="27432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900"/>
            </a:lvl1pPr>
          </a:lstStyle>
          <a:p>
            <a:endParaRPr lang="en-US"/>
          </a:p>
        </p:txBody>
      </p:sp>
      <p:sp>
        <p:nvSpPr>
          <p:cNvPr id="1030" name="Rectangle 6"/>
          <p:cNvSpPr>
            <a:spLocks noGrp="1" noChangeArrowheads="1"/>
          </p:cNvSpPr>
          <p:nvPr>
            <p:ph type="sldNum" sz="quarter" idx="4"/>
          </p:nvPr>
        </p:nvSpPr>
        <p:spPr bwMode="auto">
          <a:xfrm>
            <a:off x="6934200" y="6400800"/>
            <a:ext cx="15240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900"/>
            </a:lvl1pPr>
          </a:lstStyle>
          <a:p>
            <a:fld id="{EBF192D0-0399-4FEB-B59F-005319A44204}" type="slidenum">
              <a:rPr lang="en-US"/>
              <a:pPr/>
              <a:t>‹#›</a:t>
            </a:fld>
            <a:endParaRPr lang="en-US"/>
          </a:p>
        </p:txBody>
      </p:sp>
    </p:spTree>
    <p:extLst>
      <p:ext uri="{BB962C8B-B14F-4D97-AF65-F5344CB8AC3E}">
        <p14:creationId xmlns:p14="http://schemas.microsoft.com/office/powerpoint/2010/main" val="1911426858"/>
      </p:ext>
    </p:extLst>
  </p:cSld>
  <p:clrMap bg1="dk2" tx1="lt1" bg2="dk1" tx2="lt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Lst>
  <p:transition spd="slow">
    <p:wipe/>
  </p:transition>
  <p:txStyles>
    <p:titleStyle>
      <a:lvl1pPr algn="l" rtl="0" eaLnBrk="1" fontAlgn="base" hangingPunct="1">
        <a:spcBef>
          <a:spcPct val="0"/>
        </a:spcBef>
        <a:spcAft>
          <a:spcPct val="0"/>
        </a:spcAft>
        <a:defRPr sz="2100" b="1">
          <a:solidFill>
            <a:schemeClr val="tx1"/>
          </a:solidFill>
          <a:latin typeface="+mj-lt"/>
          <a:ea typeface="+mj-ea"/>
          <a:cs typeface="+mj-cs"/>
        </a:defRPr>
      </a:lvl1pPr>
      <a:lvl2pPr algn="l" rtl="0" eaLnBrk="1" fontAlgn="base" hangingPunct="1">
        <a:spcBef>
          <a:spcPct val="0"/>
        </a:spcBef>
        <a:spcAft>
          <a:spcPct val="0"/>
        </a:spcAft>
        <a:defRPr sz="2100" b="1">
          <a:solidFill>
            <a:schemeClr val="tx1"/>
          </a:solidFill>
          <a:latin typeface="Arial" charset="0"/>
        </a:defRPr>
      </a:lvl2pPr>
      <a:lvl3pPr algn="l" rtl="0" eaLnBrk="1" fontAlgn="base" hangingPunct="1">
        <a:spcBef>
          <a:spcPct val="0"/>
        </a:spcBef>
        <a:spcAft>
          <a:spcPct val="0"/>
        </a:spcAft>
        <a:defRPr sz="2100" b="1">
          <a:solidFill>
            <a:schemeClr val="tx1"/>
          </a:solidFill>
          <a:latin typeface="Arial" charset="0"/>
        </a:defRPr>
      </a:lvl3pPr>
      <a:lvl4pPr algn="l" rtl="0" eaLnBrk="1" fontAlgn="base" hangingPunct="1">
        <a:spcBef>
          <a:spcPct val="0"/>
        </a:spcBef>
        <a:spcAft>
          <a:spcPct val="0"/>
        </a:spcAft>
        <a:defRPr sz="2100" b="1">
          <a:solidFill>
            <a:schemeClr val="tx1"/>
          </a:solidFill>
          <a:latin typeface="Arial" charset="0"/>
        </a:defRPr>
      </a:lvl4pPr>
      <a:lvl5pPr algn="l" rtl="0" eaLnBrk="1" fontAlgn="base" hangingPunct="1">
        <a:spcBef>
          <a:spcPct val="0"/>
        </a:spcBef>
        <a:spcAft>
          <a:spcPct val="0"/>
        </a:spcAft>
        <a:defRPr sz="2100" b="1">
          <a:solidFill>
            <a:schemeClr val="tx1"/>
          </a:solidFill>
          <a:latin typeface="Arial" charset="0"/>
        </a:defRPr>
      </a:lvl5pPr>
      <a:lvl6pPr marL="342892" algn="l" rtl="0" eaLnBrk="1" fontAlgn="base" hangingPunct="1">
        <a:spcBef>
          <a:spcPct val="0"/>
        </a:spcBef>
        <a:spcAft>
          <a:spcPct val="0"/>
        </a:spcAft>
        <a:defRPr sz="2100" b="1">
          <a:solidFill>
            <a:schemeClr val="tx1"/>
          </a:solidFill>
          <a:latin typeface="Arial" charset="0"/>
        </a:defRPr>
      </a:lvl6pPr>
      <a:lvl7pPr marL="685783" algn="l" rtl="0" eaLnBrk="1" fontAlgn="base" hangingPunct="1">
        <a:spcBef>
          <a:spcPct val="0"/>
        </a:spcBef>
        <a:spcAft>
          <a:spcPct val="0"/>
        </a:spcAft>
        <a:defRPr sz="2100" b="1">
          <a:solidFill>
            <a:schemeClr val="tx1"/>
          </a:solidFill>
          <a:latin typeface="Arial" charset="0"/>
        </a:defRPr>
      </a:lvl7pPr>
      <a:lvl8pPr marL="1028675" algn="l" rtl="0" eaLnBrk="1" fontAlgn="base" hangingPunct="1">
        <a:spcBef>
          <a:spcPct val="0"/>
        </a:spcBef>
        <a:spcAft>
          <a:spcPct val="0"/>
        </a:spcAft>
        <a:defRPr sz="2100" b="1">
          <a:solidFill>
            <a:schemeClr val="tx1"/>
          </a:solidFill>
          <a:latin typeface="Arial" charset="0"/>
        </a:defRPr>
      </a:lvl8pPr>
      <a:lvl9pPr marL="1371566" algn="l" rtl="0" eaLnBrk="1" fontAlgn="base" hangingPunct="1">
        <a:spcBef>
          <a:spcPct val="0"/>
        </a:spcBef>
        <a:spcAft>
          <a:spcPct val="0"/>
        </a:spcAft>
        <a:defRPr sz="2100" b="1">
          <a:solidFill>
            <a:schemeClr val="tx1"/>
          </a:solidFill>
          <a:latin typeface="Arial" charset="0"/>
        </a:defRPr>
      </a:lvl9pPr>
    </p:titleStyle>
    <p:bodyStyle>
      <a:lvl1pPr marL="257168" indent="-257168" algn="l" rtl="0" eaLnBrk="1" fontAlgn="base" hangingPunct="1">
        <a:spcBef>
          <a:spcPct val="20000"/>
        </a:spcBef>
        <a:spcAft>
          <a:spcPct val="0"/>
        </a:spcAft>
        <a:buChar char="•"/>
        <a:defRPr sz="2100">
          <a:solidFill>
            <a:schemeClr val="tx1"/>
          </a:solidFill>
          <a:latin typeface="+mn-lt"/>
          <a:ea typeface="+mn-ea"/>
          <a:cs typeface="+mn-cs"/>
        </a:defRPr>
      </a:lvl1pPr>
      <a:lvl2pPr marL="557199" indent="-214308" algn="l" rtl="0" eaLnBrk="1" fontAlgn="base" hangingPunct="1">
        <a:spcBef>
          <a:spcPct val="20000"/>
        </a:spcBef>
        <a:spcAft>
          <a:spcPct val="0"/>
        </a:spcAft>
        <a:buChar char="–"/>
        <a:defRPr sz="1800">
          <a:solidFill>
            <a:schemeClr val="tx1"/>
          </a:solidFill>
          <a:latin typeface="+mn-lt"/>
        </a:defRPr>
      </a:lvl2pPr>
      <a:lvl3pPr marL="857228" indent="-171446" algn="l" rtl="0" eaLnBrk="1" fontAlgn="base" hangingPunct="1">
        <a:spcBef>
          <a:spcPct val="20000"/>
        </a:spcBef>
        <a:spcAft>
          <a:spcPct val="0"/>
        </a:spcAft>
        <a:buChar char="•"/>
        <a:defRPr sz="1500">
          <a:solidFill>
            <a:schemeClr val="tx1"/>
          </a:solidFill>
          <a:latin typeface="+mn-lt"/>
        </a:defRPr>
      </a:lvl3pPr>
      <a:lvl4pPr marL="1200120" indent="-171446" algn="l" rtl="0" eaLnBrk="1" fontAlgn="base" hangingPunct="1">
        <a:spcBef>
          <a:spcPct val="20000"/>
        </a:spcBef>
        <a:spcAft>
          <a:spcPct val="0"/>
        </a:spcAft>
        <a:buChar char="–"/>
        <a:defRPr>
          <a:solidFill>
            <a:schemeClr val="tx1"/>
          </a:solidFill>
          <a:latin typeface="+mn-lt"/>
        </a:defRPr>
      </a:lvl4pPr>
      <a:lvl5pPr marL="1543012" indent="-171446" algn="l" rtl="0" eaLnBrk="1" fontAlgn="base" hangingPunct="1">
        <a:spcBef>
          <a:spcPct val="20000"/>
        </a:spcBef>
        <a:spcAft>
          <a:spcPct val="0"/>
        </a:spcAft>
        <a:buChar char="»"/>
        <a:defRPr sz="1500">
          <a:solidFill>
            <a:schemeClr val="bg1"/>
          </a:solidFill>
          <a:latin typeface="+mn-lt"/>
        </a:defRPr>
      </a:lvl5pPr>
      <a:lvl6pPr marL="1885903" indent="-171446" algn="l" rtl="0" eaLnBrk="1" fontAlgn="base" hangingPunct="1">
        <a:spcBef>
          <a:spcPct val="20000"/>
        </a:spcBef>
        <a:spcAft>
          <a:spcPct val="0"/>
        </a:spcAft>
        <a:buChar char="»"/>
        <a:defRPr sz="1500">
          <a:solidFill>
            <a:schemeClr val="bg1"/>
          </a:solidFill>
          <a:latin typeface="+mn-lt"/>
        </a:defRPr>
      </a:lvl6pPr>
      <a:lvl7pPr marL="2228795" indent="-171446" algn="l" rtl="0" eaLnBrk="1" fontAlgn="base" hangingPunct="1">
        <a:spcBef>
          <a:spcPct val="20000"/>
        </a:spcBef>
        <a:spcAft>
          <a:spcPct val="0"/>
        </a:spcAft>
        <a:buChar char="»"/>
        <a:defRPr sz="1500">
          <a:solidFill>
            <a:schemeClr val="bg1"/>
          </a:solidFill>
          <a:latin typeface="+mn-lt"/>
        </a:defRPr>
      </a:lvl7pPr>
      <a:lvl8pPr marL="2571686" indent="-171446" algn="l" rtl="0" eaLnBrk="1" fontAlgn="base" hangingPunct="1">
        <a:spcBef>
          <a:spcPct val="20000"/>
        </a:spcBef>
        <a:spcAft>
          <a:spcPct val="0"/>
        </a:spcAft>
        <a:buChar char="»"/>
        <a:defRPr sz="1500">
          <a:solidFill>
            <a:schemeClr val="bg1"/>
          </a:solidFill>
          <a:latin typeface="+mn-lt"/>
        </a:defRPr>
      </a:lvl8pPr>
      <a:lvl9pPr marL="2914577" indent="-171446" algn="l" rtl="0" eaLnBrk="1" fontAlgn="base" hangingPunct="1">
        <a:spcBef>
          <a:spcPct val="20000"/>
        </a:spcBef>
        <a:spcAft>
          <a:spcPct val="0"/>
        </a:spcAft>
        <a:buChar char="»"/>
        <a:defRPr sz="1500">
          <a:solidFill>
            <a:schemeClr val="bg1"/>
          </a:solidFill>
          <a:latin typeface="+mn-lt"/>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FFD13F"/>
            </a:gs>
            <a:gs pos="99115">
              <a:srgbClr val="FFD13F"/>
            </a:gs>
            <a:gs pos="51000">
              <a:schemeClr val="bg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title"/>
          </p:nvPr>
        </p:nvSpPr>
        <p:spPr bwMode="auto">
          <a:xfrm>
            <a:off x="0" y="84138"/>
            <a:ext cx="914400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457200" y="1600206"/>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900" i="0">
                <a:latin typeface="Arial Narrow" pitchFamily="34" charset="0"/>
                <a:cs typeface="+mn-cs"/>
              </a:defRPr>
            </a:lvl1pPr>
          </a:lstStyle>
          <a:p>
            <a:pPr>
              <a:defRPr/>
            </a:pPr>
            <a:endParaRPr lang="en-US"/>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900" i="0">
                <a:latin typeface="Arial Narrow" pitchFamily="34" charset="0"/>
                <a:cs typeface="+mn-cs"/>
              </a:defRPr>
            </a:lvl1pPr>
          </a:lstStyle>
          <a:p>
            <a:pPr>
              <a:defRPr/>
            </a:pPr>
            <a:endParaRPr lang="en-US"/>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900" i="0">
                <a:latin typeface="Arial Narrow" pitchFamily="34" charset="0"/>
                <a:cs typeface="+mn-cs"/>
              </a:defRPr>
            </a:lvl1pPr>
          </a:lstStyle>
          <a:p>
            <a:pPr>
              <a:defRPr/>
            </a:pPr>
            <a:fld id="{5389C89A-B4A2-46AB-8862-D02AA186F91B}" type="slidenum">
              <a:rPr lang="en-US"/>
              <a:pPr>
                <a:defRPr/>
              </a:pPr>
              <a:t>‹#›</a:t>
            </a:fld>
            <a:endParaRPr lang="en-US"/>
          </a:p>
        </p:txBody>
      </p:sp>
    </p:spTree>
    <p:extLst>
      <p:ext uri="{BB962C8B-B14F-4D97-AF65-F5344CB8AC3E}">
        <p14:creationId xmlns:p14="http://schemas.microsoft.com/office/powerpoint/2010/main" val="4001629287"/>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 id="2147483972" r:id="rId12"/>
    <p:sldLayoutId id="2147483973" r:id="rId13"/>
    <p:sldLayoutId id="2147483974" r:id="rId14"/>
    <p:sldLayoutId id="2147483975" r:id="rId15"/>
  </p:sldLayoutIdLst>
  <p:txStyles>
    <p:titleStyle>
      <a:lvl1pPr algn="ctr" rtl="0" eaLnBrk="0" fontAlgn="base" hangingPunct="0">
        <a:lnSpc>
          <a:spcPct val="95000"/>
        </a:lnSpc>
        <a:spcBef>
          <a:spcPct val="0"/>
        </a:spcBef>
        <a:spcAft>
          <a:spcPct val="0"/>
        </a:spcAft>
        <a:defRPr sz="4500">
          <a:solidFill>
            <a:schemeClr val="tx2"/>
          </a:solidFill>
          <a:latin typeface="+mj-lt"/>
          <a:ea typeface="+mj-ea"/>
          <a:cs typeface="+mj-cs"/>
        </a:defRPr>
      </a:lvl1pPr>
      <a:lvl2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4500">
          <a:solidFill>
            <a:schemeClr val="tx2"/>
          </a:solidFill>
          <a:latin typeface="Eras Medium ITC" pitchFamily="34" charset="0"/>
          <a:cs typeface="Arial" charset="0"/>
        </a:defRPr>
      </a:lvl5pPr>
      <a:lvl6pPr marL="342892" algn="ctr" rtl="0" fontAlgn="base">
        <a:lnSpc>
          <a:spcPct val="95000"/>
        </a:lnSpc>
        <a:spcBef>
          <a:spcPct val="0"/>
        </a:spcBef>
        <a:spcAft>
          <a:spcPct val="0"/>
        </a:spcAft>
        <a:defRPr sz="4500">
          <a:solidFill>
            <a:schemeClr val="tx2"/>
          </a:solidFill>
          <a:latin typeface="Eras Medium ITC" pitchFamily="34" charset="0"/>
          <a:cs typeface="Arial" charset="0"/>
        </a:defRPr>
      </a:lvl6pPr>
      <a:lvl7pPr marL="685783" algn="ctr" rtl="0" fontAlgn="base">
        <a:lnSpc>
          <a:spcPct val="95000"/>
        </a:lnSpc>
        <a:spcBef>
          <a:spcPct val="0"/>
        </a:spcBef>
        <a:spcAft>
          <a:spcPct val="0"/>
        </a:spcAft>
        <a:defRPr sz="4500">
          <a:solidFill>
            <a:schemeClr val="tx2"/>
          </a:solidFill>
          <a:latin typeface="Eras Medium ITC" pitchFamily="34" charset="0"/>
          <a:cs typeface="Arial" charset="0"/>
        </a:defRPr>
      </a:lvl7pPr>
      <a:lvl8pPr marL="1028675" algn="ctr" rtl="0" fontAlgn="base">
        <a:lnSpc>
          <a:spcPct val="95000"/>
        </a:lnSpc>
        <a:spcBef>
          <a:spcPct val="0"/>
        </a:spcBef>
        <a:spcAft>
          <a:spcPct val="0"/>
        </a:spcAft>
        <a:defRPr sz="4500">
          <a:solidFill>
            <a:schemeClr val="tx2"/>
          </a:solidFill>
          <a:latin typeface="Eras Medium ITC" pitchFamily="34" charset="0"/>
          <a:cs typeface="Arial" charset="0"/>
        </a:defRPr>
      </a:lvl8pPr>
      <a:lvl9pPr marL="1371566" algn="ctr" rtl="0" fontAlgn="base">
        <a:lnSpc>
          <a:spcPct val="95000"/>
        </a:lnSpc>
        <a:spcBef>
          <a:spcPct val="0"/>
        </a:spcBef>
        <a:spcAft>
          <a:spcPct val="0"/>
        </a:spcAft>
        <a:defRPr sz="4500">
          <a:solidFill>
            <a:schemeClr val="tx2"/>
          </a:solidFill>
          <a:latin typeface="Eras Medium ITC" pitchFamily="34" charset="0"/>
          <a:cs typeface="Arial" charset="0"/>
        </a:defRPr>
      </a:lvl9pPr>
    </p:titleStyle>
    <p:bodyStyle>
      <a:lvl1pPr marL="257168" indent="-257168" algn="l" rtl="0" eaLnBrk="0" fontAlgn="base" hangingPunct="0">
        <a:spcBef>
          <a:spcPct val="20000"/>
        </a:spcBef>
        <a:spcAft>
          <a:spcPct val="0"/>
        </a:spcAft>
        <a:buClr>
          <a:schemeClr val="tx1"/>
        </a:buClr>
        <a:buChar char="•"/>
        <a:defRPr sz="2400">
          <a:solidFill>
            <a:schemeClr val="tx1"/>
          </a:solidFill>
          <a:latin typeface="+mn-lt"/>
          <a:ea typeface="+mn-ea"/>
          <a:cs typeface="+mn-cs"/>
        </a:defRPr>
      </a:lvl1pPr>
      <a:lvl2pPr marL="557199" indent="-214308" algn="l" rtl="0" eaLnBrk="0" fontAlgn="base" hangingPunct="0">
        <a:spcBef>
          <a:spcPct val="20000"/>
        </a:spcBef>
        <a:spcAft>
          <a:spcPct val="0"/>
        </a:spcAft>
        <a:buClr>
          <a:schemeClr val="tx1"/>
        </a:buClr>
        <a:buChar char="–"/>
        <a:defRPr sz="2100">
          <a:solidFill>
            <a:schemeClr val="tx1"/>
          </a:solidFill>
          <a:latin typeface="+mj-lt"/>
          <a:cs typeface="+mn-cs"/>
        </a:defRPr>
      </a:lvl2pPr>
      <a:lvl3pPr marL="857228" indent="-171446" algn="l" rtl="0" eaLnBrk="0" fontAlgn="base" hangingPunct="0">
        <a:spcBef>
          <a:spcPct val="20000"/>
        </a:spcBef>
        <a:spcAft>
          <a:spcPct val="0"/>
        </a:spcAft>
        <a:buClr>
          <a:schemeClr val="tx1"/>
        </a:buClr>
        <a:buChar char="•"/>
        <a:defRPr sz="1800">
          <a:solidFill>
            <a:schemeClr val="tx1"/>
          </a:solidFill>
          <a:latin typeface="+mj-lt"/>
          <a:cs typeface="+mn-cs"/>
        </a:defRPr>
      </a:lvl3pPr>
      <a:lvl4pPr marL="1200120" indent="-171446" algn="l" rtl="0" eaLnBrk="0" fontAlgn="base" hangingPunct="0">
        <a:spcBef>
          <a:spcPct val="20000"/>
        </a:spcBef>
        <a:spcAft>
          <a:spcPct val="0"/>
        </a:spcAft>
        <a:buClr>
          <a:schemeClr val="tx1"/>
        </a:buClr>
        <a:buChar char="–"/>
        <a:defRPr sz="1500">
          <a:solidFill>
            <a:schemeClr val="tx1"/>
          </a:solidFill>
          <a:latin typeface="Eras Light ITC" pitchFamily="34" charset="0"/>
          <a:cs typeface="+mn-cs"/>
        </a:defRPr>
      </a:lvl4pPr>
      <a:lvl5pPr marL="1543012" indent="-171446" algn="l" rtl="0" eaLnBrk="0" fontAlgn="base" hangingPunct="0">
        <a:spcBef>
          <a:spcPct val="20000"/>
        </a:spcBef>
        <a:spcAft>
          <a:spcPct val="0"/>
        </a:spcAft>
        <a:buClr>
          <a:schemeClr val="tx1"/>
        </a:buClr>
        <a:buChar char="»"/>
        <a:defRPr sz="1500">
          <a:solidFill>
            <a:schemeClr val="tx1"/>
          </a:solidFill>
          <a:latin typeface="Eras Light ITC" pitchFamily="34" charset="0"/>
          <a:cs typeface="+mn-cs"/>
        </a:defRPr>
      </a:lvl5pPr>
      <a:lvl6pPr marL="1885903"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6pPr>
      <a:lvl7pPr marL="2228795"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7pPr>
      <a:lvl8pPr marL="2571686"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8pPr>
      <a:lvl9pPr marL="2914577" indent="-171446" algn="l" rtl="0" fontAlgn="base">
        <a:spcBef>
          <a:spcPct val="20000"/>
        </a:spcBef>
        <a:spcAft>
          <a:spcPct val="0"/>
        </a:spcAft>
        <a:buClr>
          <a:schemeClr val="tx1"/>
        </a:buClr>
        <a:buChar char="»"/>
        <a:defRPr sz="1500">
          <a:solidFill>
            <a:schemeClr val="tx1"/>
          </a:solidFill>
          <a:latin typeface="Eras Light ITC" pitchFamily="34" charset="0"/>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764DE79-268F-4C1A-8933-263129D2AF90}" type="datetimeFigureOut">
              <a:rPr lang="en-US" dirty="0"/>
              <a:t>12/6/2024</a:t>
            </a:fld>
            <a:endParaRPr 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521391858"/>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974274" name="Picture 2" descr="MCBD08305_0000[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p:spPr>
      </p:pic>
      <p:sp>
        <p:nvSpPr>
          <p:cNvPr id="1974275" name="Rectangle 3"/>
          <p:cNvSpPr>
            <a:spLocks noGrp="1" noChangeArrowheads="1"/>
          </p:cNvSpPr>
          <p:nvPr>
            <p:ph type="title"/>
          </p:nvPr>
        </p:nvSpPr>
        <p:spPr bwMode="auto">
          <a:xfrm>
            <a:off x="0" y="84138"/>
            <a:ext cx="9144000" cy="11430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a:t>Click to edit Master title style</a:t>
            </a:r>
          </a:p>
        </p:txBody>
      </p:sp>
      <p:sp>
        <p:nvSpPr>
          <p:cNvPr id="1974276" name="Rectangle 4"/>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4277" name="Rectangle 5"/>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i="0">
                <a:latin typeface="Agency FB" pitchFamily="34" charset="0"/>
              </a:defRPr>
            </a:lvl1pPr>
          </a:lstStyle>
          <a:p>
            <a:endParaRPr lang="en-US" dirty="0">
              <a:solidFill>
                <a:srgbClr val="000000"/>
              </a:solidFill>
              <a:cs typeface="Arial"/>
            </a:endParaRPr>
          </a:p>
        </p:txBody>
      </p:sp>
      <p:sp>
        <p:nvSpPr>
          <p:cNvPr id="1974278" name="Rectangle 6"/>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atin typeface="Agency FB" pitchFamily="34" charset="0"/>
              </a:defRPr>
            </a:lvl1pPr>
          </a:lstStyle>
          <a:p>
            <a:pPr algn="ctr"/>
            <a:endParaRPr lang="en-US" dirty="0">
              <a:solidFill>
                <a:srgbClr val="000000"/>
              </a:solidFill>
              <a:cs typeface="Arial"/>
            </a:endParaRPr>
          </a:p>
        </p:txBody>
      </p:sp>
      <p:sp>
        <p:nvSpPr>
          <p:cNvPr id="1974279" name="Rectangle 7"/>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atin typeface="Agency FB" pitchFamily="34" charset="0"/>
              </a:defRPr>
            </a:lvl1pPr>
          </a:lstStyle>
          <a:p>
            <a:fld id="{C758833A-8568-4126-8514-898A71AED53E}" type="slidenum">
              <a:rPr lang="en-US">
                <a:solidFill>
                  <a:srgbClr val="000000"/>
                </a:solidFill>
                <a:cs typeface="Arial"/>
              </a:rPr>
              <a:pPr/>
              <a:t>‹#›</a:t>
            </a:fld>
            <a:endParaRPr lang="en-US" dirty="0">
              <a:solidFill>
                <a:srgbClr val="000000"/>
              </a:solidFill>
              <a:cs typeface="Arial"/>
            </a:endParaRPr>
          </a:p>
        </p:txBody>
      </p:sp>
      <p:pic>
        <p:nvPicPr>
          <p:cNvPr id="1974280" name="Picture 8" descr="telescope"/>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8301038" y="6008688"/>
            <a:ext cx="681037" cy="688975"/>
          </a:xfrm>
          <a:prstGeom prst="rect">
            <a:avLst/>
          </a:prstGeom>
          <a:noFill/>
        </p:spPr>
      </p:pic>
    </p:spTree>
    <p:extLst>
      <p:ext uri="{BB962C8B-B14F-4D97-AF65-F5344CB8AC3E}">
        <p14:creationId xmlns:p14="http://schemas.microsoft.com/office/powerpoint/2010/main" val="3142926816"/>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Lst>
  <p:txStyles>
    <p:titleStyle>
      <a:lvl1pPr algn="ctr" rtl="0" fontAlgn="base">
        <a:lnSpc>
          <a:spcPct val="95000"/>
        </a:lnSpc>
        <a:spcBef>
          <a:spcPct val="0"/>
        </a:spcBef>
        <a:spcAft>
          <a:spcPct val="0"/>
        </a:spcAft>
        <a:defRPr sz="6000">
          <a:solidFill>
            <a:schemeClr val="tx2"/>
          </a:solidFill>
          <a:latin typeface="+mj-lt"/>
          <a:ea typeface="+mj-ea"/>
          <a:cs typeface="+mj-cs"/>
        </a:defRPr>
      </a:lvl1pPr>
      <a:lvl2pPr algn="ctr" rtl="0" fontAlgn="base">
        <a:lnSpc>
          <a:spcPct val="95000"/>
        </a:lnSpc>
        <a:spcBef>
          <a:spcPct val="0"/>
        </a:spcBef>
        <a:spcAft>
          <a:spcPct val="0"/>
        </a:spcAft>
        <a:defRPr sz="6000">
          <a:solidFill>
            <a:schemeClr val="tx2"/>
          </a:solidFill>
          <a:latin typeface="Eras Medium ITC" pitchFamily="34" charset="0"/>
          <a:cs typeface="Arial" charset="0"/>
        </a:defRPr>
      </a:lvl2pPr>
      <a:lvl3pPr algn="ctr" rtl="0" fontAlgn="base">
        <a:lnSpc>
          <a:spcPct val="95000"/>
        </a:lnSpc>
        <a:spcBef>
          <a:spcPct val="0"/>
        </a:spcBef>
        <a:spcAft>
          <a:spcPct val="0"/>
        </a:spcAft>
        <a:defRPr sz="6000">
          <a:solidFill>
            <a:schemeClr val="tx2"/>
          </a:solidFill>
          <a:latin typeface="Eras Medium ITC" pitchFamily="34" charset="0"/>
          <a:cs typeface="Arial" charset="0"/>
        </a:defRPr>
      </a:lvl3pPr>
      <a:lvl4pPr algn="ctr" rtl="0" fontAlgn="base">
        <a:lnSpc>
          <a:spcPct val="95000"/>
        </a:lnSpc>
        <a:spcBef>
          <a:spcPct val="0"/>
        </a:spcBef>
        <a:spcAft>
          <a:spcPct val="0"/>
        </a:spcAft>
        <a:defRPr sz="6000">
          <a:solidFill>
            <a:schemeClr val="tx2"/>
          </a:solidFill>
          <a:latin typeface="Eras Medium ITC" pitchFamily="34" charset="0"/>
          <a:cs typeface="Arial" charset="0"/>
        </a:defRPr>
      </a:lvl4pPr>
      <a:lvl5pPr algn="ctr" rtl="0" fontAlgn="base">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p:titleStyle>
    <p:bodyStyle>
      <a:lvl1pPr marL="342900" indent="-342900" algn="l" rtl="0" fontAlgn="base">
        <a:spcBef>
          <a:spcPct val="20000"/>
        </a:spcBef>
        <a:spcAft>
          <a:spcPct val="0"/>
        </a:spcAft>
        <a:buClr>
          <a:schemeClr val="tx1"/>
        </a:buClr>
        <a:buChar char="•"/>
        <a:defRPr sz="3200">
          <a:solidFill>
            <a:schemeClr val="tx1"/>
          </a:solidFill>
          <a:latin typeface="+mn-lt"/>
          <a:ea typeface="+mn-ea"/>
          <a:cs typeface="+mn-cs"/>
        </a:defRPr>
      </a:lvl1pPr>
      <a:lvl2pPr marL="742950" indent="-285750" algn="l" rtl="0" fontAlgn="base">
        <a:spcBef>
          <a:spcPct val="20000"/>
        </a:spcBef>
        <a:spcAft>
          <a:spcPct val="0"/>
        </a:spcAft>
        <a:buClr>
          <a:schemeClr val="tx1"/>
        </a:buClr>
        <a:buChar char="–"/>
        <a:defRPr sz="2800">
          <a:solidFill>
            <a:schemeClr val="tx1"/>
          </a:solidFill>
          <a:latin typeface="+mj-lt"/>
          <a:cs typeface="+mn-cs"/>
        </a:defRPr>
      </a:lvl2pPr>
      <a:lvl3pPr marL="1143000" indent="-228600" algn="l" rtl="0" fontAlgn="base">
        <a:spcBef>
          <a:spcPct val="20000"/>
        </a:spcBef>
        <a:spcAft>
          <a:spcPct val="0"/>
        </a:spcAft>
        <a:buClr>
          <a:schemeClr val="tx1"/>
        </a:buClr>
        <a:buChar char="•"/>
        <a:defRPr sz="2400">
          <a:solidFill>
            <a:schemeClr val="tx1"/>
          </a:solidFill>
          <a:latin typeface="+mj-lt"/>
          <a:cs typeface="+mn-cs"/>
        </a:defRPr>
      </a:lvl3pPr>
      <a:lvl4pPr marL="1600200" indent="-228600" algn="l" rtl="0" fontAlgn="base">
        <a:spcBef>
          <a:spcPct val="20000"/>
        </a:spcBef>
        <a:spcAft>
          <a:spcPct val="0"/>
        </a:spcAft>
        <a:buClr>
          <a:schemeClr val="tx1"/>
        </a:buClr>
        <a:buChar char="–"/>
        <a:defRPr sz="2000">
          <a:solidFill>
            <a:schemeClr val="tx1"/>
          </a:solidFill>
          <a:latin typeface="Myriad Pro Light" pitchFamily="34" charset="0"/>
          <a:cs typeface="+mn-cs"/>
        </a:defRPr>
      </a:lvl4pPr>
      <a:lvl5pPr marL="20574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Myriad Pro"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xml"/></Relationships>
</file>

<file path=ppt/slides/_rels/slide1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0.xml"/><Relationship Id="rId1" Type="http://schemas.openxmlformats.org/officeDocument/2006/relationships/slideLayout" Target="../slideLayouts/slideLayout83.xml"/></Relationships>
</file>

<file path=ppt/slides/_rels/slide10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99.xml"/><Relationship Id="rId1" Type="http://schemas.openxmlformats.org/officeDocument/2006/relationships/slideLayout" Target="../slideLayouts/slideLayout11.xml"/></Relationships>
</file>

<file path=ppt/slides/_rels/slide10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0.xml"/><Relationship Id="rId1" Type="http://schemas.openxmlformats.org/officeDocument/2006/relationships/slideLayout" Target="../slideLayouts/slideLayout23.xml"/><Relationship Id="rId4" Type="http://schemas.openxmlformats.org/officeDocument/2006/relationships/hyperlink" Target="https://wol.jw.org/fr/wol/d/r30/lp-f/202020405" TargetMode="External"/></Relationships>
</file>

<file path=ppt/slides/_rels/slide10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1.xml"/><Relationship Id="rId1" Type="http://schemas.openxmlformats.org/officeDocument/2006/relationships/slideLayout" Target="../slideLayouts/slideLayout23.xml"/></Relationships>
</file>

<file path=ppt/slides/_rels/slide103.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20.xml"/></Relationships>
</file>

<file path=ppt/slides/_rels/slide10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13.png"/><Relationship Id="rId1" Type="http://schemas.openxmlformats.org/officeDocument/2006/relationships/slideLayout" Target="../slideLayouts/slideLayout33.xml"/><Relationship Id="rId5" Type="http://schemas.openxmlformats.org/officeDocument/2006/relationships/image" Target="../media/image108.png"/><Relationship Id="rId4" Type="http://schemas.openxmlformats.org/officeDocument/2006/relationships/hyperlink" Target="http://theconversation.com/mythbusting-ancient-rome-throwing-christians-to-the-lions-67365" TargetMode="External"/></Relationships>
</file>

<file path=ppt/slides/_rels/slide10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2.xml"/><Relationship Id="rId1" Type="http://schemas.openxmlformats.org/officeDocument/2006/relationships/slideLayout" Target="../slideLayouts/slideLayout23.xml"/></Relationships>
</file>

<file path=ppt/slides/_rels/slide10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3.xml"/><Relationship Id="rId1" Type="http://schemas.openxmlformats.org/officeDocument/2006/relationships/slideLayout" Target="../slideLayouts/slideLayout23.xml"/></Relationships>
</file>

<file path=ppt/slides/_rels/slide10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4.xml"/><Relationship Id="rId1" Type="http://schemas.openxmlformats.org/officeDocument/2006/relationships/slideLayout" Target="../slideLayouts/slideLayout23.xml"/></Relationships>
</file>

<file path=ppt/slides/_rels/slide1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5.xml"/><Relationship Id="rId1" Type="http://schemas.openxmlformats.org/officeDocument/2006/relationships/slideLayout" Target="../slideLayouts/slideLayout23.xml"/></Relationships>
</file>

<file path=ppt/slides/_rels/slide1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6.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1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7.xml"/><Relationship Id="rId1" Type="http://schemas.openxmlformats.org/officeDocument/2006/relationships/slideLayout" Target="../slideLayouts/slideLayout23.xml"/></Relationships>
</file>

<file path=ppt/slides/_rels/slide11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08.xml"/><Relationship Id="rId1" Type="http://schemas.openxmlformats.org/officeDocument/2006/relationships/slideLayout" Target="../slideLayouts/slideLayout24.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55.png"/></Relationships>
</file>

<file path=ppt/slides/_rels/slide112.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09.xml"/><Relationship Id="rId1" Type="http://schemas.openxmlformats.org/officeDocument/2006/relationships/slideLayout" Target="../slideLayouts/slideLayout23.xml"/><Relationship Id="rId4" Type="http://schemas.openxmlformats.org/officeDocument/2006/relationships/image" Target="../media/image119.png"/></Relationships>
</file>

<file path=ppt/slides/_rels/slide11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0.xml"/><Relationship Id="rId1" Type="http://schemas.openxmlformats.org/officeDocument/2006/relationships/slideLayout" Target="../slideLayouts/slideLayout23.xml"/><Relationship Id="rId4" Type="http://schemas.openxmlformats.org/officeDocument/2006/relationships/image" Target="../media/image119.png"/></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2.xml"/><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3.xml"/><Relationship Id="rId1" Type="http://schemas.openxmlformats.org/officeDocument/2006/relationships/slideLayout" Target="../slideLayouts/slideLayout2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5.xml"/><Relationship Id="rId1" Type="http://schemas.openxmlformats.org/officeDocument/2006/relationships/slideLayout" Target="../slideLayouts/slideLayout114.xml"/><Relationship Id="rId5" Type="http://schemas.openxmlformats.org/officeDocument/2006/relationships/image" Target="../media/image56.png"/><Relationship Id="rId4" Type="http://schemas.openxmlformats.org/officeDocument/2006/relationships/image" Target="../media/image55.png"/></Relationships>
</file>

<file path=ppt/slides/_rels/slide119.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16.xml"/><Relationship Id="rId1" Type="http://schemas.openxmlformats.org/officeDocument/2006/relationships/slideLayout" Target="../slideLayouts/slideLayout126.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20.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7.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1.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18.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2.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19.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3.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0.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4.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1.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5.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2.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6.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3.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7.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4.xml"/><Relationship Id="rId1" Type="http://schemas.openxmlformats.org/officeDocument/2006/relationships/slideLayout" Target="../slideLayouts/slideLayout138.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8.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5.xml"/><Relationship Id="rId1" Type="http://schemas.openxmlformats.org/officeDocument/2006/relationships/slideLayout" Target="../slideLayouts/slideLayout151.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29.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6.xml"/><Relationship Id="rId1" Type="http://schemas.openxmlformats.org/officeDocument/2006/relationships/slideLayout" Target="../slideLayouts/slideLayout151.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23.xml"/><Relationship Id="rId4" Type="http://schemas.openxmlformats.org/officeDocument/2006/relationships/image" Target="../media/image35.jpeg"/></Relationships>
</file>

<file path=ppt/slides/_rels/slide130.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7.xml"/><Relationship Id="rId1" Type="http://schemas.openxmlformats.org/officeDocument/2006/relationships/slideLayout" Target="../slideLayouts/slideLayout151.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31.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55.png"/><Relationship Id="rId2" Type="http://schemas.openxmlformats.org/officeDocument/2006/relationships/notesSlide" Target="../notesSlides/notesSlide128.xml"/><Relationship Id="rId1" Type="http://schemas.openxmlformats.org/officeDocument/2006/relationships/slideLayout" Target="../slideLayouts/slideLayout151.xml"/><Relationship Id="rId6" Type="http://schemas.openxmlformats.org/officeDocument/2006/relationships/image" Target="../media/image56.png"/><Relationship Id="rId5" Type="http://schemas.openxmlformats.org/officeDocument/2006/relationships/image" Target="../media/image105.png"/><Relationship Id="rId4" Type="http://schemas.openxmlformats.org/officeDocument/2006/relationships/image" Target="../media/image123.png"/></Relationships>
</file>

<file path=ppt/slides/_rels/slide132.xml.rels><?xml version="1.0" encoding="UTF-8" standalone="yes"?>
<Relationships xmlns="http://schemas.openxmlformats.org/package/2006/relationships"><Relationship Id="rId8" Type="http://schemas.openxmlformats.org/officeDocument/2006/relationships/image" Target="../media/image119.png"/><Relationship Id="rId13" Type="http://schemas.openxmlformats.org/officeDocument/2006/relationships/diagramLayout" Target="../diagrams/layout1.xml"/><Relationship Id="rId3" Type="http://schemas.openxmlformats.org/officeDocument/2006/relationships/image" Target="../media/image2.png"/><Relationship Id="rId7" Type="http://schemas.openxmlformats.org/officeDocument/2006/relationships/image" Target="../media/image126.png"/><Relationship Id="rId12" Type="http://schemas.openxmlformats.org/officeDocument/2006/relationships/diagramData" Target="../diagrams/data1.xml"/><Relationship Id="rId2" Type="http://schemas.openxmlformats.org/officeDocument/2006/relationships/notesSlide" Target="../notesSlides/notesSlide129.xml"/><Relationship Id="rId16" Type="http://schemas.microsoft.com/office/2007/relationships/diagramDrawing" Target="../diagrams/drawing1.xml"/><Relationship Id="rId1" Type="http://schemas.openxmlformats.org/officeDocument/2006/relationships/slideLayout" Target="../slideLayouts/slideLayout164.xml"/><Relationship Id="rId6" Type="http://schemas.openxmlformats.org/officeDocument/2006/relationships/image" Target="../media/image125.emf"/><Relationship Id="rId11" Type="http://schemas.openxmlformats.org/officeDocument/2006/relationships/image" Target="../media/image129.png"/><Relationship Id="rId5" Type="http://schemas.openxmlformats.org/officeDocument/2006/relationships/image" Target="../media/image124.png"/><Relationship Id="rId15" Type="http://schemas.openxmlformats.org/officeDocument/2006/relationships/diagramColors" Target="../diagrams/colors1.xml"/><Relationship Id="rId10" Type="http://schemas.openxmlformats.org/officeDocument/2006/relationships/image" Target="../media/image128.png"/><Relationship Id="rId4" Type="http://schemas.openxmlformats.org/officeDocument/2006/relationships/image" Target="../media/image123.png"/><Relationship Id="rId9" Type="http://schemas.openxmlformats.org/officeDocument/2006/relationships/image" Target="../media/image127.png"/><Relationship Id="rId14" Type="http://schemas.openxmlformats.org/officeDocument/2006/relationships/diagramQuickStyle" Target="../diagrams/quickStyle1.xml"/></Relationships>
</file>

<file path=ppt/slides/_rels/slide13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30.jpeg"/><Relationship Id="rId2" Type="http://schemas.openxmlformats.org/officeDocument/2006/relationships/notesSlide" Target="../notesSlides/notesSlide130.xml"/><Relationship Id="rId1" Type="http://schemas.openxmlformats.org/officeDocument/2006/relationships/slideLayout" Target="../slideLayouts/slideLayout151.xml"/><Relationship Id="rId6" Type="http://schemas.openxmlformats.org/officeDocument/2006/relationships/image" Target="../media/image55.png"/><Relationship Id="rId5" Type="http://schemas.openxmlformats.org/officeDocument/2006/relationships/image" Target="../media/image56.png"/><Relationship Id="rId4" Type="http://schemas.openxmlformats.org/officeDocument/2006/relationships/image" Target="../media/image123.png"/></Relationships>
</file>

<file path=ppt/slides/_rels/slide1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31.xml"/><Relationship Id="rId1" Type="http://schemas.openxmlformats.org/officeDocument/2006/relationships/slideLayout" Target="../slideLayouts/slideLayout4.xml"/><Relationship Id="rId4" Type="http://schemas.openxmlformats.org/officeDocument/2006/relationships/image" Target="../media/image55.png"/></Relationships>
</file>

<file path=ppt/slides/_rels/slide1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2.xml"/><Relationship Id="rId1" Type="http://schemas.openxmlformats.org/officeDocument/2006/relationships/slideLayout" Target="../slideLayouts/slideLayout12.xml"/><Relationship Id="rId4" Type="http://schemas.openxmlformats.org/officeDocument/2006/relationships/image" Target="../media/image96.png"/></Relationships>
</file>

<file path=ppt/slides/_rels/slide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3.xml"/><Relationship Id="rId1" Type="http://schemas.openxmlformats.org/officeDocument/2006/relationships/slideLayout" Target="../slideLayouts/slideLayout146.xml"/><Relationship Id="rId6" Type="http://schemas.openxmlformats.org/officeDocument/2006/relationships/image" Target="../media/image96.png"/><Relationship Id="rId5" Type="http://schemas.openxmlformats.org/officeDocument/2006/relationships/image" Target="../media/image132.jpeg"/><Relationship Id="rId4" Type="http://schemas.openxmlformats.org/officeDocument/2006/relationships/image" Target="../media/image131.png"/></Relationships>
</file>

<file path=ppt/slides/_rels/slide137.xml.rels><?xml version="1.0" encoding="UTF-8" standalone="yes"?>
<Relationships xmlns="http://schemas.openxmlformats.org/package/2006/relationships"><Relationship Id="rId8" Type="http://schemas.microsoft.com/office/2007/relationships/hdphoto" Target="../media/hdphoto4.wdp"/><Relationship Id="rId13" Type="http://schemas.openxmlformats.org/officeDocument/2006/relationships/image" Target="../media/image96.png"/><Relationship Id="rId3" Type="http://schemas.openxmlformats.org/officeDocument/2006/relationships/image" Target="../media/image2.png"/><Relationship Id="rId7" Type="http://schemas.openxmlformats.org/officeDocument/2006/relationships/image" Target="../media/image134.png"/><Relationship Id="rId12" Type="http://schemas.microsoft.com/office/2007/relationships/hdphoto" Target="../media/hdphoto6.wdp"/><Relationship Id="rId2" Type="http://schemas.openxmlformats.org/officeDocument/2006/relationships/notesSlide" Target="../notesSlides/notesSlide134.xml"/><Relationship Id="rId1" Type="http://schemas.openxmlformats.org/officeDocument/2006/relationships/slideLayout" Target="../slideLayouts/slideLayout159.xml"/><Relationship Id="rId6" Type="http://schemas.microsoft.com/office/2007/relationships/hdphoto" Target="../media/hdphoto3.wdp"/><Relationship Id="rId11" Type="http://schemas.openxmlformats.org/officeDocument/2006/relationships/image" Target="../media/image136.png"/><Relationship Id="rId5" Type="http://schemas.openxmlformats.org/officeDocument/2006/relationships/image" Target="../media/image133.jpeg"/><Relationship Id="rId15" Type="http://schemas.microsoft.com/office/2007/relationships/hdphoto" Target="../media/hdphoto7.wdp"/><Relationship Id="rId10" Type="http://schemas.microsoft.com/office/2007/relationships/hdphoto" Target="../media/hdphoto5.wdp"/><Relationship Id="rId4" Type="http://schemas.openxmlformats.org/officeDocument/2006/relationships/image" Target="../media/image131.png"/><Relationship Id="rId9" Type="http://schemas.openxmlformats.org/officeDocument/2006/relationships/image" Target="../media/image135.jpeg"/><Relationship Id="rId14" Type="http://schemas.openxmlformats.org/officeDocument/2006/relationships/image" Target="../media/image137.png"/></Relationships>
</file>

<file path=ppt/slides/_rels/slide138.xml.rels><?xml version="1.0" encoding="UTF-8" standalone="yes"?>
<Relationships xmlns="http://schemas.openxmlformats.org/package/2006/relationships"><Relationship Id="rId8" Type="http://schemas.openxmlformats.org/officeDocument/2006/relationships/hyperlink" Target="https://www.youtube.com/watch?v=3XIxibIB06I" TargetMode="External"/><Relationship Id="rId3" Type="http://schemas.openxmlformats.org/officeDocument/2006/relationships/image" Target="../media/image2.png"/><Relationship Id="rId7" Type="http://schemas.openxmlformats.org/officeDocument/2006/relationships/image" Target="../media/image19.jpg"/><Relationship Id="rId2" Type="http://schemas.openxmlformats.org/officeDocument/2006/relationships/notesSlide" Target="../notesSlides/notesSlide135.xml"/><Relationship Id="rId1" Type="http://schemas.openxmlformats.org/officeDocument/2006/relationships/slideLayout" Target="../slideLayouts/slideLayout12.xml"/><Relationship Id="rId6" Type="http://schemas.openxmlformats.org/officeDocument/2006/relationships/image" Target="../media/image139.png"/><Relationship Id="rId5" Type="http://schemas.openxmlformats.org/officeDocument/2006/relationships/image" Target="../media/image138.png"/><Relationship Id="rId4" Type="http://schemas.openxmlformats.org/officeDocument/2006/relationships/image" Target="../media/image120.png"/></Relationships>
</file>

<file path=ppt/slides/_rels/slide139.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136.xml"/><Relationship Id="rId1" Type="http://schemas.openxmlformats.org/officeDocument/2006/relationships/slideLayout" Target="../slideLayouts/slideLayout12.xml"/><Relationship Id="rId6" Type="http://schemas.openxmlformats.org/officeDocument/2006/relationships/image" Target="../media/image20.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23.xml"/><Relationship Id="rId5" Type="http://schemas.openxmlformats.org/officeDocument/2006/relationships/image" Target="../media/image37.jpeg"/><Relationship Id="rId4" Type="http://schemas.openxmlformats.org/officeDocument/2006/relationships/image" Target="../media/image36.jpeg"/></Relationships>
</file>

<file path=ppt/slides/_rels/slide140.xml.rels><?xml version="1.0" encoding="UTF-8" standalone="yes"?>
<Relationships xmlns="http://schemas.openxmlformats.org/package/2006/relationships"><Relationship Id="rId8" Type="http://schemas.openxmlformats.org/officeDocument/2006/relationships/hyperlink" Target="https://www.swccin.org/baptism.html" TargetMode="External"/><Relationship Id="rId3" Type="http://schemas.openxmlformats.org/officeDocument/2006/relationships/image" Target="../media/image2.png"/><Relationship Id="rId7" Type="http://schemas.openxmlformats.org/officeDocument/2006/relationships/image" Target="../media/image141.png"/><Relationship Id="rId2" Type="http://schemas.openxmlformats.org/officeDocument/2006/relationships/notesSlide" Target="../notesSlides/notesSlide137.xml"/><Relationship Id="rId1" Type="http://schemas.openxmlformats.org/officeDocument/2006/relationships/slideLayout" Target="../slideLayouts/slideLayout12.xml"/><Relationship Id="rId6" Type="http://schemas.openxmlformats.org/officeDocument/2006/relationships/image" Target="../media/image120.png"/><Relationship Id="rId11" Type="http://schemas.openxmlformats.org/officeDocument/2006/relationships/image" Target="../media/image142.png"/><Relationship Id="rId5" Type="http://schemas.openxmlformats.org/officeDocument/2006/relationships/image" Target="../media/image140.png"/><Relationship Id="rId10" Type="http://schemas.openxmlformats.org/officeDocument/2006/relationships/hyperlink" Target="https://www.youtube.com/watch?v=3XIxibIB06I" TargetMode="External"/><Relationship Id="rId4" Type="http://schemas.openxmlformats.org/officeDocument/2006/relationships/image" Target="../media/image138.png"/><Relationship Id="rId9" Type="http://schemas.openxmlformats.org/officeDocument/2006/relationships/image" Target="../media/image19.jpg"/></Relationships>
</file>

<file path=ppt/slides/_rels/slide141.xml.rels><?xml version="1.0" encoding="UTF-8" standalone="yes"?>
<Relationships xmlns="http://schemas.openxmlformats.org/package/2006/relationships"><Relationship Id="rId8" Type="http://schemas.openxmlformats.org/officeDocument/2006/relationships/hyperlink" Target="https://www.youtube.com/watch?v=3XIxibIB06I" TargetMode="External"/><Relationship Id="rId3" Type="http://schemas.openxmlformats.org/officeDocument/2006/relationships/image" Target="../media/image2.png"/><Relationship Id="rId7" Type="http://schemas.openxmlformats.org/officeDocument/2006/relationships/image" Target="../media/image19.jpg"/><Relationship Id="rId2" Type="http://schemas.openxmlformats.org/officeDocument/2006/relationships/notesSlide" Target="../notesSlides/notesSlide138.xml"/><Relationship Id="rId1" Type="http://schemas.openxmlformats.org/officeDocument/2006/relationships/slideLayout" Target="../slideLayouts/slideLayout12.xml"/><Relationship Id="rId6" Type="http://schemas.openxmlformats.org/officeDocument/2006/relationships/image" Target="../media/image145.png"/><Relationship Id="rId5" Type="http://schemas.openxmlformats.org/officeDocument/2006/relationships/image" Target="../media/image144.emf"/><Relationship Id="rId4" Type="http://schemas.openxmlformats.org/officeDocument/2006/relationships/image" Target="../media/image143.jpeg"/><Relationship Id="rId9" Type="http://schemas.openxmlformats.org/officeDocument/2006/relationships/image" Target="../media/image142.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41.xml"/><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51.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81.png"/><Relationship Id="rId2" Type="http://schemas.openxmlformats.org/officeDocument/2006/relationships/notesSlide" Target="../notesSlides/notesSlide144.xml"/><Relationship Id="rId1" Type="http://schemas.openxmlformats.org/officeDocument/2006/relationships/slideLayout" Target="../slideLayouts/slideLayout6.xml"/><Relationship Id="rId6" Type="http://schemas.openxmlformats.org/officeDocument/2006/relationships/image" Target="../media/image80.png"/><Relationship Id="rId5" Type="http://schemas.openxmlformats.org/officeDocument/2006/relationships/image" Target="../media/image54.png"/><Relationship Id="rId4" Type="http://schemas.openxmlformats.org/officeDocument/2006/relationships/image" Target="../media/image123.png"/></Relationships>
</file>

<file path=ppt/slides/_rels/slide14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45.xml"/><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50.xml"/></Relationships>
</file>

<file path=ppt/slides/_rels/slide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7.xml"/><Relationship Id="rId1" Type="http://schemas.openxmlformats.org/officeDocument/2006/relationships/slideLayout" Target="../slideLayouts/slideLayout11.xml"/><Relationship Id="rId4" Type="http://schemas.openxmlformats.org/officeDocument/2006/relationships/image" Target="../media/image123.png"/></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5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image" Target="../media/image122.png"/><Relationship Id="rId7" Type="http://schemas.openxmlformats.org/officeDocument/2006/relationships/image" Target="../media/image105.png"/><Relationship Id="rId2" Type="http://schemas.openxmlformats.org/officeDocument/2006/relationships/notesSlide" Target="../notesSlides/notesSlide152.xml"/><Relationship Id="rId1" Type="http://schemas.openxmlformats.org/officeDocument/2006/relationships/slideLayout" Target="../slideLayouts/slideLayout12.xml"/><Relationship Id="rId6" Type="http://schemas.openxmlformats.org/officeDocument/2006/relationships/image" Target="../media/image55.png"/><Relationship Id="rId5" Type="http://schemas.openxmlformats.org/officeDocument/2006/relationships/image" Target="../media/image56.png"/><Relationship Id="rId4" Type="http://schemas.openxmlformats.org/officeDocument/2006/relationships/image" Target="../media/image123.png"/></Relationships>
</file>

<file path=ppt/slides/_rels/slide156.xml.rels><?xml version="1.0" encoding="UTF-8" standalone="yes"?>
<Relationships xmlns="http://schemas.openxmlformats.org/package/2006/relationships"><Relationship Id="rId8" Type="http://schemas.openxmlformats.org/officeDocument/2006/relationships/image" Target="../media/image148.jpeg"/><Relationship Id="rId3" Type="http://schemas.openxmlformats.org/officeDocument/2006/relationships/image" Target="../media/image122.png"/><Relationship Id="rId7" Type="http://schemas.openxmlformats.org/officeDocument/2006/relationships/image" Target="../media/image105.png"/><Relationship Id="rId2" Type="http://schemas.openxmlformats.org/officeDocument/2006/relationships/notesSlide" Target="../notesSlides/notesSlide153.xml"/><Relationship Id="rId1" Type="http://schemas.openxmlformats.org/officeDocument/2006/relationships/slideLayout" Target="../slideLayouts/slideLayout12.xml"/><Relationship Id="rId6" Type="http://schemas.openxmlformats.org/officeDocument/2006/relationships/image" Target="../media/image55.png"/><Relationship Id="rId5" Type="http://schemas.openxmlformats.org/officeDocument/2006/relationships/image" Target="../media/image56.png"/><Relationship Id="rId4" Type="http://schemas.openxmlformats.org/officeDocument/2006/relationships/image" Target="../media/image123.png"/><Relationship Id="rId9" Type="http://schemas.openxmlformats.org/officeDocument/2006/relationships/image" Target="../media/image149.jpeg"/></Relationships>
</file>

<file path=ppt/slides/_rels/slide157.xml.rels><?xml version="1.0" encoding="UTF-8" standalone="yes"?>
<Relationships xmlns="http://schemas.openxmlformats.org/package/2006/relationships"><Relationship Id="rId8" Type="http://schemas.openxmlformats.org/officeDocument/2006/relationships/image" Target="../media/image148.jpeg"/><Relationship Id="rId3" Type="http://schemas.openxmlformats.org/officeDocument/2006/relationships/image" Target="../media/image122.png"/><Relationship Id="rId7" Type="http://schemas.openxmlformats.org/officeDocument/2006/relationships/image" Target="../media/image105.png"/><Relationship Id="rId2" Type="http://schemas.openxmlformats.org/officeDocument/2006/relationships/notesSlide" Target="../notesSlides/notesSlide154.xml"/><Relationship Id="rId1" Type="http://schemas.openxmlformats.org/officeDocument/2006/relationships/slideLayout" Target="../slideLayouts/slideLayout12.xml"/><Relationship Id="rId6" Type="http://schemas.openxmlformats.org/officeDocument/2006/relationships/image" Target="../media/image55.png"/><Relationship Id="rId5" Type="http://schemas.openxmlformats.org/officeDocument/2006/relationships/image" Target="../media/image56.png"/><Relationship Id="rId4" Type="http://schemas.openxmlformats.org/officeDocument/2006/relationships/image" Target="../media/image123.png"/><Relationship Id="rId9" Type="http://schemas.openxmlformats.org/officeDocument/2006/relationships/image" Target="../media/image149.jpeg"/></Relationships>
</file>

<file path=ppt/slides/_rels/slide1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5.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6.xml"/><Relationship Id="rId1" Type="http://schemas.openxmlformats.org/officeDocument/2006/relationships/slideLayout" Target="../slideLayouts/slideLayout50.xml"/><Relationship Id="rId4" Type="http://schemas.openxmlformats.org/officeDocument/2006/relationships/image" Target="../media/image40.jpe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51.xml"/></Relationships>
</file>

<file path=ppt/slides/_rels/slide161.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2.png"/><Relationship Id="rId7" Type="http://schemas.openxmlformats.org/officeDocument/2006/relationships/hyperlink" Target="https://www.youtube.com/watch?v=3XIxibIB06I" TargetMode="External"/><Relationship Id="rId2" Type="http://schemas.openxmlformats.org/officeDocument/2006/relationships/notesSlide" Target="../notesSlides/notesSlide158.xml"/><Relationship Id="rId1" Type="http://schemas.openxmlformats.org/officeDocument/2006/relationships/slideLayout" Target="../slideLayouts/slideLayout12.xml"/><Relationship Id="rId6" Type="http://schemas.openxmlformats.org/officeDocument/2006/relationships/image" Target="../media/image19.jpg"/><Relationship Id="rId5" Type="http://schemas.openxmlformats.org/officeDocument/2006/relationships/image" Target="../media/image145.png"/><Relationship Id="rId4" Type="http://schemas.openxmlformats.org/officeDocument/2006/relationships/image" Target="../media/image143.jpeg"/><Relationship Id="rId9" Type="http://schemas.openxmlformats.org/officeDocument/2006/relationships/image" Target="../media/image150.emf"/></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4.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65.xml"/><Relationship Id="rId1" Type="http://schemas.openxmlformats.org/officeDocument/2006/relationships/slideLayout" Target="../slideLayouts/slideLayout6.xml"/><Relationship Id="rId4" Type="http://schemas.openxmlformats.org/officeDocument/2006/relationships/image" Target="../media/image105.png"/></Relationships>
</file>

<file path=ppt/slides/_rels/slide16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6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7.xml"/><Relationship Id="rId1" Type="http://schemas.openxmlformats.org/officeDocument/2006/relationships/slideLayout" Target="../slideLayouts/slideLayout50.xml"/><Relationship Id="rId4" Type="http://schemas.openxmlformats.org/officeDocument/2006/relationships/image" Target="../media/image41.jpeg"/></Relationships>
</file>

<file path=ppt/slides/_rels/slide17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7.xml"/><Relationship Id="rId1" Type="http://schemas.openxmlformats.org/officeDocument/2006/relationships/slideLayout" Target="../slideLayouts/slideLayout17.xml"/><Relationship Id="rId4" Type="http://schemas.openxmlformats.org/officeDocument/2006/relationships/image" Target="../media/image153.emf"/></Relationships>
</file>

<file path=ppt/slides/_rels/slide17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8.xml"/><Relationship Id="rId1"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8" Type="http://schemas.openxmlformats.org/officeDocument/2006/relationships/image" Target="../media/image155.emf"/><Relationship Id="rId3" Type="http://schemas.openxmlformats.org/officeDocument/2006/relationships/image" Target="../media/image2.png"/><Relationship Id="rId7" Type="http://schemas.openxmlformats.org/officeDocument/2006/relationships/image" Target="../media/image142.png"/><Relationship Id="rId2" Type="http://schemas.openxmlformats.org/officeDocument/2006/relationships/notesSlide" Target="../notesSlides/notesSlide169.xml"/><Relationship Id="rId1" Type="http://schemas.openxmlformats.org/officeDocument/2006/relationships/slideLayout" Target="../slideLayouts/slideLayout12.xml"/><Relationship Id="rId6" Type="http://schemas.openxmlformats.org/officeDocument/2006/relationships/hyperlink" Target="https://www.youtube.com/watch?v=3XIxibIB06I" TargetMode="External"/><Relationship Id="rId5" Type="http://schemas.openxmlformats.org/officeDocument/2006/relationships/image" Target="../media/image19.jpg"/><Relationship Id="rId4" Type="http://schemas.openxmlformats.org/officeDocument/2006/relationships/image" Target="../media/image143.jpeg"/><Relationship Id="rId9" Type="http://schemas.openxmlformats.org/officeDocument/2006/relationships/image" Target="../media/image156.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8" Type="http://schemas.openxmlformats.org/officeDocument/2006/relationships/image" Target="../media/image157.emf"/><Relationship Id="rId3" Type="http://schemas.openxmlformats.org/officeDocument/2006/relationships/image" Target="../media/image2.png"/><Relationship Id="rId7" Type="http://schemas.openxmlformats.org/officeDocument/2006/relationships/image" Target="../media/image142.png"/><Relationship Id="rId2" Type="http://schemas.openxmlformats.org/officeDocument/2006/relationships/notesSlide" Target="../notesSlides/notesSlide171.xml"/><Relationship Id="rId1" Type="http://schemas.openxmlformats.org/officeDocument/2006/relationships/slideLayout" Target="../slideLayouts/slideLayout12.xml"/><Relationship Id="rId6" Type="http://schemas.openxmlformats.org/officeDocument/2006/relationships/hyperlink" Target="https://www.youtube.com/watch?v=3XIxibIB06I" TargetMode="External"/><Relationship Id="rId5" Type="http://schemas.openxmlformats.org/officeDocument/2006/relationships/image" Target="../media/image19.jpg"/><Relationship Id="rId4" Type="http://schemas.openxmlformats.org/officeDocument/2006/relationships/image" Target="../media/image143.jpeg"/><Relationship Id="rId9" Type="http://schemas.openxmlformats.org/officeDocument/2006/relationships/image" Target="../media/image158.png"/></Relationships>
</file>

<file path=ppt/slides/_rels/slide1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2.xml"/><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hyperlink" Target="https://www.freepik.com/premium-vector/jesus-christ-cross-calvary-mountain-with-two-thieves-crucifixion-son-god_51563227.htm" TargetMode="External"/><Relationship Id="rId2" Type="http://schemas.openxmlformats.org/officeDocument/2006/relationships/image" Target="../media/image159.jpg"/><Relationship Id="rId1" Type="http://schemas.openxmlformats.org/officeDocument/2006/relationships/slideLayout" Target="../slideLayouts/slideLayout97.xml"/></Relationships>
</file>

<file path=ppt/slides/_rels/slide178.xml.rels><?xml version="1.0" encoding="UTF-8" standalone="yes"?>
<Relationships xmlns="http://schemas.openxmlformats.org/package/2006/relationships"><Relationship Id="rId3" Type="http://schemas.openxmlformats.org/officeDocument/2006/relationships/hyperlink" Target="https://www.youtube.com/watch?v=jfAhiKtddWY" TargetMode="External"/><Relationship Id="rId2" Type="http://schemas.openxmlformats.org/officeDocument/2006/relationships/image" Target="../media/image160.jpg"/><Relationship Id="rId1" Type="http://schemas.openxmlformats.org/officeDocument/2006/relationships/slideLayout" Target="../slideLayouts/slideLayout97.xml"/></Relationships>
</file>

<file path=ppt/slides/_rels/slide179.xml.rels><?xml version="1.0" encoding="UTF-8" standalone="yes"?>
<Relationships xmlns="http://schemas.openxmlformats.org/package/2006/relationships"><Relationship Id="rId8" Type="http://schemas.openxmlformats.org/officeDocument/2006/relationships/image" Target="../media/image161.png"/><Relationship Id="rId3" Type="http://schemas.openxmlformats.org/officeDocument/2006/relationships/hyperlink" Target="https://ref.ly/Mark%202.5;nlt?t=biblia" TargetMode="External"/><Relationship Id="rId7" Type="http://schemas.openxmlformats.org/officeDocument/2006/relationships/hyperlink" Target="https://christianpure.com/learn/jesus-and-forgiveness-how-many-times-did-he-say-your-sins-are-forgiven/" TargetMode="External"/><Relationship Id="rId2" Type="http://schemas.openxmlformats.org/officeDocument/2006/relationships/notesSlide" Target="../notesSlides/notesSlide174.xml"/><Relationship Id="rId1" Type="http://schemas.openxmlformats.org/officeDocument/2006/relationships/slideLayout" Target="../slideLayouts/slideLayout4.xml"/><Relationship Id="rId6" Type="http://schemas.openxmlformats.org/officeDocument/2006/relationships/hyperlink" Target="https://ref.ly/Luke%207.48;nlt?t=biblia" TargetMode="External"/><Relationship Id="rId5" Type="http://schemas.openxmlformats.org/officeDocument/2006/relationships/hyperlink" Target="https://ref.ly/Luke%205.20;nlt?t=biblia" TargetMode="External"/><Relationship Id="rId10" Type="http://schemas.openxmlformats.org/officeDocument/2006/relationships/image" Target="../media/image163.jpeg"/><Relationship Id="rId4" Type="http://schemas.openxmlformats.org/officeDocument/2006/relationships/hyperlink" Target="https://ref.ly/Matt%209.2;nlt?t=biblia" TargetMode="External"/><Relationship Id="rId9" Type="http://schemas.openxmlformats.org/officeDocument/2006/relationships/image" Target="../media/image162.jpeg"/></Relationships>
</file>

<file path=ppt/slides/_rels/slide1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8.xml"/><Relationship Id="rId1" Type="http://schemas.openxmlformats.org/officeDocument/2006/relationships/slideLayout" Target="../slideLayouts/slideLayout50.xml"/><Relationship Id="rId4" Type="http://schemas.openxmlformats.org/officeDocument/2006/relationships/image" Target="../media/image41.jpeg"/></Relationships>
</file>

<file path=ppt/slides/_rels/slide180.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2.png"/><Relationship Id="rId7" Type="http://schemas.openxmlformats.org/officeDocument/2006/relationships/image" Target="../media/image166.png"/><Relationship Id="rId2" Type="http://schemas.openxmlformats.org/officeDocument/2006/relationships/notesSlide" Target="../notesSlides/notesSlide175.xml"/><Relationship Id="rId1" Type="http://schemas.openxmlformats.org/officeDocument/2006/relationships/slideLayout" Target="../slideLayouts/slideLayout23.xml"/><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image" Target="../media/image123.png"/></Relationships>
</file>

<file path=ppt/slides/_rels/slide1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6.xml"/><Relationship Id="rId1" Type="http://schemas.openxmlformats.org/officeDocument/2006/relationships/slideLayout" Target="../slideLayouts/slideLayout23.xml"/><Relationship Id="rId4" Type="http://schemas.openxmlformats.org/officeDocument/2006/relationships/image" Target="../media/image168.wmf"/></Relationships>
</file>

<file path=ppt/slides/_rels/slide182.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7.xml"/><Relationship Id="rId1" Type="http://schemas.openxmlformats.org/officeDocument/2006/relationships/slideLayout" Target="../slideLayouts/slideLayout11.xml"/><Relationship Id="rId4" Type="http://schemas.openxmlformats.org/officeDocument/2006/relationships/image" Target="../media/image108.png"/></Relationships>
</file>

<file path=ppt/slides/_rels/slide18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8.xml"/><Relationship Id="rId1" Type="http://schemas.openxmlformats.org/officeDocument/2006/relationships/slideLayout" Target="../slideLayouts/slideLayout11.xml"/><Relationship Id="rId4" Type="http://schemas.openxmlformats.org/officeDocument/2006/relationships/image" Target="../media/image108.png"/></Relationships>
</file>

<file path=ppt/slides/_rels/slide184.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9.xml"/><Relationship Id="rId1" Type="http://schemas.openxmlformats.org/officeDocument/2006/relationships/slideLayout" Target="../slideLayouts/slideLayout11.xml"/><Relationship Id="rId4" Type="http://schemas.openxmlformats.org/officeDocument/2006/relationships/image" Target="../media/image108.png"/></Relationships>
</file>

<file path=ppt/slides/_rels/slide18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80.xml"/><Relationship Id="rId1" Type="http://schemas.openxmlformats.org/officeDocument/2006/relationships/slideLayout" Target="../slideLayouts/slideLayout156.xml"/><Relationship Id="rId4" Type="http://schemas.openxmlformats.org/officeDocument/2006/relationships/image" Target="../media/image170.jpeg"/></Relationships>
</file>

<file path=ppt/slides/_rels/slide1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1.xml"/><Relationship Id="rId1" Type="http://schemas.openxmlformats.org/officeDocument/2006/relationships/slideLayout" Target="../slideLayouts/slideLayout16.xml"/><Relationship Id="rId6" Type="http://schemas.openxmlformats.org/officeDocument/2006/relationships/image" Target="../media/image105.png"/><Relationship Id="rId5" Type="http://schemas.openxmlformats.org/officeDocument/2006/relationships/image" Target="../media/image78.wmf"/><Relationship Id="rId4" Type="http://schemas.openxmlformats.org/officeDocument/2006/relationships/image" Target="../media/image171.jpeg"/></Relationships>
</file>

<file path=ppt/slides/_rels/slide187.xml.rels><?xml version="1.0" encoding="UTF-8" standalone="yes"?>
<Relationships xmlns="http://schemas.openxmlformats.org/package/2006/relationships"><Relationship Id="rId3" Type="http://schemas.openxmlformats.org/officeDocument/2006/relationships/hyperlink" Target="https://payneresilience.com/blog/how-to-reframe" TargetMode="External"/><Relationship Id="rId2" Type="http://schemas.openxmlformats.org/officeDocument/2006/relationships/image" Target="../media/image172.jpg"/><Relationship Id="rId1" Type="http://schemas.openxmlformats.org/officeDocument/2006/relationships/slideLayout" Target="../slideLayouts/slideLayout12.xml"/><Relationship Id="rId5" Type="http://schemas.openxmlformats.org/officeDocument/2006/relationships/hyperlink" Target="https://spcaswiftcurrent.com/thank-you-thursday-31/" TargetMode="External"/><Relationship Id="rId4" Type="http://schemas.openxmlformats.org/officeDocument/2006/relationships/image" Target="../media/image173.jpeg"/></Relationships>
</file>

<file path=ppt/slides/_rels/slide188.xml.rels><?xml version="1.0" encoding="UTF-8" standalone="yes"?>
<Relationships xmlns="http://schemas.openxmlformats.org/package/2006/relationships"><Relationship Id="rId3" Type="http://schemas.openxmlformats.org/officeDocument/2006/relationships/hyperlink" Target="https://payneresilience.com/blog/how-to-reframe" TargetMode="External"/><Relationship Id="rId2" Type="http://schemas.openxmlformats.org/officeDocument/2006/relationships/image" Target="../media/image172.jpg"/><Relationship Id="rId1" Type="http://schemas.openxmlformats.org/officeDocument/2006/relationships/slideLayout" Target="../slideLayouts/slideLayout12.xml"/><Relationship Id="rId4" Type="http://schemas.openxmlformats.org/officeDocument/2006/relationships/image" Target="../media/image174.png"/></Relationships>
</file>

<file path=ppt/slides/_rels/slide189.xml.rels><?xml version="1.0" encoding="UTF-8" standalone="yes"?>
<Relationships xmlns="http://schemas.openxmlformats.org/package/2006/relationships"><Relationship Id="rId8" Type="http://schemas.openxmlformats.org/officeDocument/2006/relationships/image" Target="../media/image177.jpg"/><Relationship Id="rId3" Type="http://schemas.openxmlformats.org/officeDocument/2006/relationships/image" Target="../media/image19.jpg"/><Relationship Id="rId7" Type="http://schemas.openxmlformats.org/officeDocument/2006/relationships/hyperlink" Target="https://www.deviantart.com/pepey/art/Elephant-in-the-room-747516645" TargetMode="External"/><Relationship Id="rId2" Type="http://schemas.openxmlformats.org/officeDocument/2006/relationships/notesSlide" Target="../notesSlides/notesSlide182.xml"/><Relationship Id="rId1" Type="http://schemas.openxmlformats.org/officeDocument/2006/relationships/slideLayout" Target="../slideLayouts/slideLayout12.xml"/><Relationship Id="rId6" Type="http://schemas.openxmlformats.org/officeDocument/2006/relationships/image" Target="../media/image176.jpeg"/><Relationship Id="rId5" Type="http://schemas.openxmlformats.org/officeDocument/2006/relationships/image" Target="../media/image175.png"/><Relationship Id="rId10" Type="http://schemas.openxmlformats.org/officeDocument/2006/relationships/image" Target="../media/image178.png"/><Relationship Id="rId4" Type="http://schemas.openxmlformats.org/officeDocument/2006/relationships/hyperlink" Target="https://www.youtube.com/watch?v=3XIxibIB06I" TargetMode="External"/><Relationship Id="rId9" Type="http://schemas.openxmlformats.org/officeDocument/2006/relationships/hyperlink" Target="https://www.doctorramey.com/the-fda-rains-on-the-stem-cell-parade/"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19.xml"/><Relationship Id="rId1" Type="http://schemas.openxmlformats.org/officeDocument/2006/relationships/slideLayout" Target="../slideLayouts/slideLayout51.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51.xml"/></Relationships>
</file>

<file path=ppt/slides/_rels/slide191.xml.rels><?xml version="1.0" encoding="UTF-8" standalone="yes"?>
<Relationships xmlns="http://schemas.openxmlformats.org/package/2006/relationships"><Relationship Id="rId3" Type="http://schemas.openxmlformats.org/officeDocument/2006/relationships/image" Target="../media/image179.wmf"/><Relationship Id="rId2" Type="http://schemas.openxmlformats.org/officeDocument/2006/relationships/notesSlide" Target="../notesSlides/notesSlide184.xml"/><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5.xml"/><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6.xml"/><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notesSlide" Target="../notesSlides/notesSlide188.xml"/><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notesSlide" Target="../notesSlides/notesSlide190.xml"/><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1.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0.xml"/><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8" Type="http://schemas.openxmlformats.org/officeDocument/2006/relationships/image" Target="../media/image183.png"/><Relationship Id="rId3" Type="http://schemas.openxmlformats.org/officeDocument/2006/relationships/image" Target="../media/image2.png"/><Relationship Id="rId7" Type="http://schemas.openxmlformats.org/officeDocument/2006/relationships/hyperlink" Target="https://www.rurallifestyledealer.com/articles/9155-seeking-your-feedback-on-briggs-strattons-turf-products-announcement" TargetMode="External"/><Relationship Id="rId2" Type="http://schemas.openxmlformats.org/officeDocument/2006/relationships/notesSlide" Target="../notesSlides/notesSlide195.xml"/><Relationship Id="rId1" Type="http://schemas.openxmlformats.org/officeDocument/2006/relationships/slideLayout" Target="../slideLayouts/slideLayout12.xml"/><Relationship Id="rId6" Type="http://schemas.openxmlformats.org/officeDocument/2006/relationships/image" Target="../media/image182.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203.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196.xml"/><Relationship Id="rId1" Type="http://schemas.openxmlformats.org/officeDocument/2006/relationships/slideLayout" Target="../slideLayouts/slideLayout12.xml"/><Relationship Id="rId6" Type="http://schemas.openxmlformats.org/officeDocument/2006/relationships/image" Target="../media/image20.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204.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11.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3" Type="http://schemas.openxmlformats.org/officeDocument/2006/relationships/slideLayout" Target="../slideLayouts/slideLayout5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85.png"/><Relationship Id="rId4" Type="http://schemas.openxmlformats.org/officeDocument/2006/relationships/notesSlide" Target="../notesSlides/notesSlide199.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0.xml"/></Relationships>
</file>

<file path=ppt/slides/_rels/slide209.xml.rels><?xml version="1.0" encoding="UTF-8" standalone="yes"?>
<Relationships xmlns="http://schemas.openxmlformats.org/package/2006/relationships"><Relationship Id="rId3" Type="http://schemas.openxmlformats.org/officeDocument/2006/relationships/image" Target="../media/image186.wmf"/><Relationship Id="rId2" Type="http://schemas.openxmlformats.org/officeDocument/2006/relationships/notesSlide" Target="../notesSlides/notesSlide201.xml"/><Relationship Id="rId1" Type="http://schemas.openxmlformats.org/officeDocument/2006/relationships/slideLayout" Target="../slideLayouts/slideLayout59.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1.xml"/><Relationship Id="rId1" Type="http://schemas.openxmlformats.org/officeDocument/2006/relationships/slideLayout" Target="../slideLayouts/slideLayout50.xml"/><Relationship Id="rId5" Type="http://schemas.openxmlformats.org/officeDocument/2006/relationships/image" Target="../media/image45.jpeg"/><Relationship Id="rId4" Type="http://schemas.openxmlformats.org/officeDocument/2006/relationships/image" Target="../media/image44.png"/></Relationships>
</file>

<file path=ppt/slides/_rels/slide210.xml.rels><?xml version="1.0" encoding="UTF-8" standalone="yes"?>
<Relationships xmlns="http://schemas.openxmlformats.org/package/2006/relationships"><Relationship Id="rId3" Type="http://schemas.openxmlformats.org/officeDocument/2006/relationships/image" Target="../media/image187.wmf"/><Relationship Id="rId2" Type="http://schemas.openxmlformats.org/officeDocument/2006/relationships/notesSlide" Target="../notesSlides/notesSlide202.xml"/><Relationship Id="rId1" Type="http://schemas.openxmlformats.org/officeDocument/2006/relationships/slideLayout" Target="../slideLayouts/slideLayout59.xml"/><Relationship Id="rId5" Type="http://schemas.openxmlformats.org/officeDocument/2006/relationships/image" Target="../media/image189.wmf"/><Relationship Id="rId4" Type="http://schemas.openxmlformats.org/officeDocument/2006/relationships/image" Target="../media/image188.wmf"/></Relationships>
</file>

<file path=ppt/slides/_rels/slide211.xml.rels><?xml version="1.0" encoding="UTF-8" standalone="yes"?>
<Relationships xmlns="http://schemas.openxmlformats.org/package/2006/relationships"><Relationship Id="rId3" Type="http://schemas.openxmlformats.org/officeDocument/2006/relationships/image" Target="../media/image186.wmf"/><Relationship Id="rId7" Type="http://schemas.openxmlformats.org/officeDocument/2006/relationships/image" Target="../media/image104.png"/><Relationship Id="rId2" Type="http://schemas.openxmlformats.org/officeDocument/2006/relationships/notesSlide" Target="../notesSlides/notesSlide203.xml"/><Relationship Id="rId1" Type="http://schemas.openxmlformats.org/officeDocument/2006/relationships/slideLayout" Target="../slideLayouts/slideLayout63.xml"/><Relationship Id="rId6" Type="http://schemas.openxmlformats.org/officeDocument/2006/relationships/image" Target="../media/image191.png"/><Relationship Id="rId5" Type="http://schemas.openxmlformats.org/officeDocument/2006/relationships/image" Target="../media/image190.jpeg"/><Relationship Id="rId4" Type="http://schemas.openxmlformats.org/officeDocument/2006/relationships/hyperlink" Target="http://www.marco-polo.no/Bilder/buddah-5-web-stor.jpg" TargetMode="External"/></Relationships>
</file>

<file path=ppt/slides/_rels/slide21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4.xml"/><Relationship Id="rId1" Type="http://schemas.openxmlformats.org/officeDocument/2006/relationships/slideLayout" Target="../slideLayouts/slideLayout63.xml"/></Relationships>
</file>

<file path=ppt/slides/_rels/slide213.xml.rels><?xml version="1.0" encoding="UTF-8" standalone="yes"?>
<Relationships xmlns="http://schemas.openxmlformats.org/package/2006/relationships"><Relationship Id="rId3" Type="http://schemas.openxmlformats.org/officeDocument/2006/relationships/image" Target="../media/image193.wmf"/><Relationship Id="rId2" Type="http://schemas.openxmlformats.org/officeDocument/2006/relationships/notesSlide" Target="../notesSlides/notesSlide205.xml"/><Relationship Id="rId1" Type="http://schemas.openxmlformats.org/officeDocument/2006/relationships/slideLayout" Target="../slideLayouts/slideLayout58.xml"/><Relationship Id="rId6" Type="http://schemas.openxmlformats.org/officeDocument/2006/relationships/image" Target="../media/image196.wmf"/><Relationship Id="rId5" Type="http://schemas.openxmlformats.org/officeDocument/2006/relationships/image" Target="../media/image195.wmf"/><Relationship Id="rId4" Type="http://schemas.openxmlformats.org/officeDocument/2006/relationships/image" Target="../media/image194.wmf"/></Relationships>
</file>

<file path=ppt/slides/_rels/slide214.xml.rels><?xml version="1.0" encoding="UTF-8" standalone="yes"?>
<Relationships xmlns="http://schemas.openxmlformats.org/package/2006/relationships"><Relationship Id="rId8" Type="http://schemas.openxmlformats.org/officeDocument/2006/relationships/image" Target="../media/image202.jpeg"/><Relationship Id="rId3" Type="http://schemas.openxmlformats.org/officeDocument/2006/relationships/image" Target="../media/image197.jpeg"/><Relationship Id="rId7" Type="http://schemas.openxmlformats.org/officeDocument/2006/relationships/image" Target="../media/image201.jpeg"/><Relationship Id="rId2" Type="http://schemas.openxmlformats.org/officeDocument/2006/relationships/notesSlide" Target="../notesSlides/notesSlide206.xml"/><Relationship Id="rId1" Type="http://schemas.openxmlformats.org/officeDocument/2006/relationships/slideLayout" Target="../slideLayouts/slideLayout64.xml"/><Relationship Id="rId6" Type="http://schemas.openxmlformats.org/officeDocument/2006/relationships/image" Target="../media/image200.jpeg"/><Relationship Id="rId5" Type="http://schemas.openxmlformats.org/officeDocument/2006/relationships/image" Target="../media/image199.jpeg"/><Relationship Id="rId4" Type="http://schemas.openxmlformats.org/officeDocument/2006/relationships/image" Target="../media/image198.jpeg"/><Relationship Id="rId9" Type="http://schemas.openxmlformats.org/officeDocument/2006/relationships/image" Target="../media/image203.jpeg"/></Relationships>
</file>

<file path=ppt/slides/_rels/slide215.xml.rels><?xml version="1.0" encoding="UTF-8" standalone="yes"?>
<Relationships xmlns="http://schemas.openxmlformats.org/package/2006/relationships"><Relationship Id="rId8" Type="http://schemas.openxmlformats.org/officeDocument/2006/relationships/image" Target="../media/image206.gif"/><Relationship Id="rId3" Type="http://schemas.openxmlformats.org/officeDocument/2006/relationships/hyperlink" Target="http://www.baptist.org/god-in-the-chinese-written-characters-part-2/chinasheep/" TargetMode="External"/><Relationship Id="rId7" Type="http://schemas.openxmlformats.org/officeDocument/2006/relationships/hyperlink" Target="http://www.baptist.org/god-in-the-chinese-written-characters-part-2/chinarighteous-2/" TargetMode="External"/><Relationship Id="rId2" Type="http://schemas.openxmlformats.org/officeDocument/2006/relationships/notesSlide" Target="../notesSlides/notesSlide207.xml"/><Relationship Id="rId1" Type="http://schemas.openxmlformats.org/officeDocument/2006/relationships/slideLayout" Target="../slideLayouts/slideLayout1.xml"/><Relationship Id="rId6" Type="http://schemas.openxmlformats.org/officeDocument/2006/relationships/image" Target="../media/image205.gif"/><Relationship Id="rId5" Type="http://schemas.openxmlformats.org/officeDocument/2006/relationships/hyperlink" Target="http://www.baptist.org/god-in-the-chinese-written-characters-part-2/chinai/" TargetMode="External"/><Relationship Id="rId10" Type="http://schemas.openxmlformats.org/officeDocument/2006/relationships/image" Target="../media/image207.wmf"/><Relationship Id="rId4" Type="http://schemas.openxmlformats.org/officeDocument/2006/relationships/image" Target="../media/image204.gif"/><Relationship Id="rId9" Type="http://schemas.openxmlformats.org/officeDocument/2006/relationships/image" Target="../media/image78.wmf"/></Relationships>
</file>

<file path=ppt/slides/_rels/slide216.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08.xml"/><Relationship Id="rId1" Type="http://schemas.openxmlformats.org/officeDocument/2006/relationships/slideLayout" Target="../slideLayouts/slideLayout12.xml"/></Relationships>
</file>

<file path=ppt/slides/_rels/slide21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09.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2.xml"/><Relationship Id="rId1" Type="http://schemas.openxmlformats.org/officeDocument/2006/relationships/slideLayout" Target="../slideLayouts/slideLayout50.xml"/><Relationship Id="rId5" Type="http://schemas.openxmlformats.org/officeDocument/2006/relationships/image" Target="../media/image47.jpeg"/><Relationship Id="rId4" Type="http://schemas.openxmlformats.org/officeDocument/2006/relationships/image" Target="../media/image46.jpeg"/></Relationships>
</file>

<file path=ppt/slides/_rels/slide2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3.xml"/><Relationship Id="rId1" Type="http://schemas.openxmlformats.org/officeDocument/2006/relationships/slideLayout" Target="../slideLayouts/slideLayout50.xml"/></Relationships>
</file>

<file path=ppt/slides/_rels/slide2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4.xml"/><Relationship Id="rId1" Type="http://schemas.openxmlformats.org/officeDocument/2006/relationships/slideLayout" Target="../slideLayouts/slideLayout50.xml"/><Relationship Id="rId4" Type="http://schemas.openxmlformats.org/officeDocument/2006/relationships/image" Target="../media/image48.png"/></Relationships>
</file>

<file path=ppt/slides/_rels/slide25.xml.rels><?xml version="1.0" encoding="UTF-8" standalone="yes"?>
<Relationships xmlns="http://schemas.openxmlformats.org/package/2006/relationships"><Relationship Id="rId3" Type="http://schemas.openxmlformats.org/officeDocument/2006/relationships/hyperlink" Target="http://www.istockphoto.com/stock-illustration-14257049-number-one.php" TargetMode="External"/><Relationship Id="rId2" Type="http://schemas.openxmlformats.org/officeDocument/2006/relationships/notesSlide" Target="../notesSlides/notesSlide25.xml"/><Relationship Id="rId1" Type="http://schemas.openxmlformats.org/officeDocument/2006/relationships/slideLayout" Target="../slideLayouts/slideLayout38.xml"/><Relationship Id="rId4" Type="http://schemas.openxmlformats.org/officeDocument/2006/relationships/image" Target="../media/image49.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8.xml"/></Relationships>
</file>

<file path=ppt/slides/_rels/slide2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7.xml"/><Relationship Id="rId1" Type="http://schemas.openxmlformats.org/officeDocument/2006/relationships/slideLayout" Target="../slideLayouts/slideLayout38.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8.xml"/><Relationship Id="rId1" Type="http://schemas.openxmlformats.org/officeDocument/2006/relationships/slideLayout" Target="../slideLayouts/slideLayout38.xml"/><Relationship Id="rId5" Type="http://schemas.openxmlformats.org/officeDocument/2006/relationships/image" Target="../media/image53.png"/><Relationship Id="rId4" Type="http://schemas.openxmlformats.org/officeDocument/2006/relationships/image" Target="../media/image52.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8.xml"/></Relationships>
</file>

<file path=ppt/slides/_rels/slide3.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20.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3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0.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image" Target="../media/image54.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8.xml"/></Relationships>
</file>

<file path=ppt/slides/_rels/slide3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3.xml"/><Relationship Id="rId1" Type="http://schemas.openxmlformats.org/officeDocument/2006/relationships/slideLayout" Target="../slideLayouts/slideLayout38.xml"/></Relationships>
</file>

<file path=ppt/slides/_rels/slide3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4.xml"/><Relationship Id="rId1" Type="http://schemas.openxmlformats.org/officeDocument/2006/relationships/slideLayout" Target="../slideLayouts/slideLayout38.xml"/><Relationship Id="rId4" Type="http://schemas.openxmlformats.org/officeDocument/2006/relationships/image" Target="../media/image54.png"/></Relationships>
</file>

<file path=ppt/slides/_rels/slide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5.xml"/><Relationship Id="rId1" Type="http://schemas.openxmlformats.org/officeDocument/2006/relationships/slideLayout" Target="../slideLayouts/slideLayout39.xml"/><Relationship Id="rId4" Type="http://schemas.openxmlformats.org/officeDocument/2006/relationships/image" Target="../media/image56.png"/></Relationships>
</file>

<file path=ppt/slides/_rels/slide3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6.xml"/><Relationship Id="rId1" Type="http://schemas.openxmlformats.org/officeDocument/2006/relationships/slideLayout" Target="../slideLayouts/slideLayout39.xml"/><Relationship Id="rId4" Type="http://schemas.openxmlformats.org/officeDocument/2006/relationships/image" Target="../media/image56.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8.xml"/></Relationships>
</file>

<file path=ppt/slides/_rels/slide38.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38.xml"/><Relationship Id="rId1" Type="http://schemas.openxmlformats.org/officeDocument/2006/relationships/slideLayout" Target="../slideLayouts/slideLayout44.xml"/><Relationship Id="rId4" Type="http://schemas.openxmlformats.org/officeDocument/2006/relationships/hyperlink" Target="https://www.ebay.com/itm/10X-Football-Penalty-Flag-Small-Yellow-Flag-Sports-Fan-Set-Penalty-/254808799274"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www.bakersfieldtraffictickets.com/blog/2019/april/the-real-cost-of-a-speeding-ticket-for-a-young-m/" TargetMode="External"/><Relationship Id="rId3" Type="http://schemas.openxmlformats.org/officeDocument/2006/relationships/image" Target="../media/image57.jpg"/><Relationship Id="rId7" Type="http://schemas.openxmlformats.org/officeDocument/2006/relationships/image" Target="../media/image59.jpg"/><Relationship Id="rId2" Type="http://schemas.openxmlformats.org/officeDocument/2006/relationships/notesSlide" Target="../notesSlides/notesSlide39.xml"/><Relationship Id="rId1" Type="http://schemas.openxmlformats.org/officeDocument/2006/relationships/slideLayout" Target="../slideLayouts/slideLayout44.xml"/><Relationship Id="rId6" Type="http://schemas.openxmlformats.org/officeDocument/2006/relationships/image" Target="../media/image58.jpeg"/><Relationship Id="rId5" Type="http://schemas.openxmlformats.org/officeDocument/2006/relationships/hyperlink" Target="https://www.google.com/url?sa=i&amp;rct=j&amp;q=&amp;esrc=s&amp;source=images&amp;cd=&amp;cad=rja&amp;uact=8&amp;ved=0CAcQjRw&amp;url=https://www.yahoo.com/autos/s/most-egregious-states-speeding-tickets-us-133035069.html&amp;ei=ZLlWVfeHEomaNpLmgbAJ&amp;bvm=bv.93564037,d.eXY&amp;psig=AFQjCNF6yszymwYGsGJrH-8MVJ_wBepuag&amp;ust=1431832978844212" TargetMode="External"/><Relationship Id="rId10" Type="http://schemas.openxmlformats.org/officeDocument/2006/relationships/hyperlink" Target="https://bestprofessionaltemplate01.blogspot.com/2016/04/blank-speeding-ticket-template.html" TargetMode="External"/><Relationship Id="rId4" Type="http://schemas.openxmlformats.org/officeDocument/2006/relationships/hyperlink" Target="https://www.ebay.com/itm/10X-Football-Penalty-Flag-Small-Yellow-Flag-Sports-Fan-Set-Penalty-/254808799274" TargetMode="External"/><Relationship Id="rId9" Type="http://schemas.openxmlformats.org/officeDocument/2006/relationships/image" Target="../media/image60.jpeg"/></Relationships>
</file>

<file path=ppt/slides/_rels/slide4.xml.rels><?xml version="1.0" encoding="UTF-8" standalone="yes"?>
<Relationships xmlns="http://schemas.openxmlformats.org/package/2006/relationships"><Relationship Id="rId3" Type="http://schemas.openxmlformats.org/officeDocument/2006/relationships/image" Target="../media/image19.jpg"/><Relationship Id="rId7"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hyperlink" Target="https://incarnationparish.org/en/old-testament/" TargetMode="External"/><Relationship Id="rId5" Type="http://schemas.openxmlformats.org/officeDocument/2006/relationships/image" Target="../media/image21.jpg"/><Relationship Id="rId4" Type="http://schemas.openxmlformats.org/officeDocument/2006/relationships/hyperlink" Target="https://www.youtube.com/watch?v=3XIxibIB06I" TargetMode="External"/></Relationships>
</file>

<file path=ppt/slides/_rels/slide4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0.xml"/><Relationship Id="rId1" Type="http://schemas.openxmlformats.org/officeDocument/2006/relationships/slideLayout" Target="../slideLayouts/slideLayout38.xml"/><Relationship Id="rId6" Type="http://schemas.openxmlformats.org/officeDocument/2006/relationships/image" Target="../media/image56.png"/><Relationship Id="rId5" Type="http://schemas.openxmlformats.org/officeDocument/2006/relationships/image" Target="../media/image62.png"/><Relationship Id="rId4" Type="http://schemas.openxmlformats.org/officeDocument/2006/relationships/image" Target="../media/image61.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4.xml"/></Relationships>
</file>

<file path=ppt/slides/_rels/slide42.xml.rels><?xml version="1.0" encoding="UTF-8" standalone="yes"?>
<Relationships xmlns="http://schemas.openxmlformats.org/package/2006/relationships"><Relationship Id="rId8" Type="http://schemas.openxmlformats.org/officeDocument/2006/relationships/hyperlink" Target="https://www.pinterest.com/pin/free-blank-speeding-ticket-template--744079169690201024/" TargetMode="External"/><Relationship Id="rId3" Type="http://schemas.openxmlformats.org/officeDocument/2006/relationships/image" Target="../media/image57.jpg"/><Relationship Id="rId7" Type="http://schemas.openxmlformats.org/officeDocument/2006/relationships/image" Target="../media/image64.jpg"/><Relationship Id="rId2" Type="http://schemas.openxmlformats.org/officeDocument/2006/relationships/notesSlide" Target="../notesSlides/notesSlide42.xml"/><Relationship Id="rId1" Type="http://schemas.openxmlformats.org/officeDocument/2006/relationships/slideLayout" Target="../slideLayouts/slideLayout44.xml"/><Relationship Id="rId6" Type="http://schemas.openxmlformats.org/officeDocument/2006/relationships/hyperlink" Target="https://www.snowbirdadvisor.ca/attention-snowbirds-dont-ignore-those-us-speeding-tickets" TargetMode="External"/><Relationship Id="rId5" Type="http://schemas.openxmlformats.org/officeDocument/2006/relationships/image" Target="../media/image63.jpeg"/><Relationship Id="rId4" Type="http://schemas.openxmlformats.org/officeDocument/2006/relationships/hyperlink" Target="https://www.ebay.com/itm/10X-Football-Penalty-Flag-Small-Yellow-Flag-Sports-Fan-Set-Penalty-/254808799274" TargetMode="External"/><Relationship Id="rId9" Type="http://schemas.openxmlformats.org/officeDocument/2006/relationships/image" Target="../media/image65.png"/></Relationships>
</file>

<file path=ppt/slides/_rels/slide4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3.xml"/><Relationship Id="rId1" Type="http://schemas.openxmlformats.org/officeDocument/2006/relationships/slideLayout" Target="../slideLayouts/slideLayout38.xml"/><Relationship Id="rId5" Type="http://schemas.openxmlformats.org/officeDocument/2006/relationships/image" Target="../media/image68.png"/><Relationship Id="rId4" Type="http://schemas.openxmlformats.org/officeDocument/2006/relationships/image" Target="../media/image67.png"/></Relationships>
</file>

<file path=ppt/slides/_rels/slide4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4.xml"/><Relationship Id="rId1" Type="http://schemas.openxmlformats.org/officeDocument/2006/relationships/slideLayout" Target="../slideLayouts/slideLayout38.xml"/></Relationships>
</file>

<file path=ppt/slides/_rels/slide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5.xml"/><Relationship Id="rId1" Type="http://schemas.openxmlformats.org/officeDocument/2006/relationships/slideLayout" Target="../slideLayouts/slideLayout11.xml"/><Relationship Id="rId5" Type="http://schemas.openxmlformats.org/officeDocument/2006/relationships/hyperlink" Target="https://thefreshtoast.com/daily-delight/at-nearly-90-a-grave-digger-makes-his-own-hole-in-the-ground/?amp" TargetMode="External"/><Relationship Id="rId4" Type="http://schemas.openxmlformats.org/officeDocument/2006/relationships/image" Target="../media/image70.jpeg"/></Relationships>
</file>

<file path=ppt/slides/_rels/slide4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6.xml"/><Relationship Id="rId1" Type="http://schemas.openxmlformats.org/officeDocument/2006/relationships/slideLayout" Target="../slideLayouts/slideLayout8.xml"/><Relationship Id="rId5" Type="http://schemas.openxmlformats.org/officeDocument/2006/relationships/image" Target="../media/image66.png"/><Relationship Id="rId4" Type="http://schemas.openxmlformats.org/officeDocument/2006/relationships/image" Target="../media/image72.png"/></Relationships>
</file>

<file path=ppt/slides/_rels/slide4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7.xml"/><Relationship Id="rId1" Type="http://schemas.openxmlformats.org/officeDocument/2006/relationships/slideLayout" Target="../slideLayouts/slideLayout11.xml"/><Relationship Id="rId6" Type="http://schemas.openxmlformats.org/officeDocument/2006/relationships/image" Target="../media/image75.jpeg"/><Relationship Id="rId5" Type="http://schemas.openxmlformats.org/officeDocument/2006/relationships/image" Target="../media/image68.png"/><Relationship Id="rId4" Type="http://schemas.openxmlformats.org/officeDocument/2006/relationships/image" Target="../media/image74.png"/></Relationships>
</file>

<file path=ppt/slides/_rels/slide4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8.xml"/><Relationship Id="rId1" Type="http://schemas.openxmlformats.org/officeDocument/2006/relationships/slideLayout" Target="../slideLayouts/slideLayout39.xml"/><Relationship Id="rId4" Type="http://schemas.openxmlformats.org/officeDocument/2006/relationships/image" Target="../media/image77.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11.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50.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notesSlide" Target="../notesSlides/notesSlide52.xml"/><Relationship Id="rId1" Type="http://schemas.openxmlformats.org/officeDocument/2006/relationships/slideLayout" Target="../slideLayouts/slideLayout35.xml"/><Relationship Id="rId4" Type="http://schemas.openxmlformats.org/officeDocument/2006/relationships/hyperlink" Target="https://seryjacop.blogspot.com/2017/12/blog-post_28.html" TargetMode="External"/></Relationships>
</file>

<file path=ppt/slides/_rels/slide53.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53.xml"/><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4.xml"/><Relationship Id="rId1" Type="http://schemas.openxmlformats.org/officeDocument/2006/relationships/slideLayout" Target="../slideLayouts/slideLayout38.xml"/><Relationship Id="rId5" Type="http://schemas.openxmlformats.org/officeDocument/2006/relationships/image" Target="../media/image54.png"/><Relationship Id="rId4" Type="http://schemas.openxmlformats.org/officeDocument/2006/relationships/image" Target="../media/image56.png"/></Relationships>
</file>

<file path=ppt/slides/_rels/slide5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xml"/></Relationships>
</file>

<file path=ppt/slides/_rels/slide57.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54.png"/><Relationship Id="rId7" Type="http://schemas.openxmlformats.org/officeDocument/2006/relationships/image" Target="../media/image78.wmf"/><Relationship Id="rId2" Type="http://schemas.openxmlformats.org/officeDocument/2006/relationships/notesSlide" Target="../notesSlides/notesSlide57.xml"/><Relationship Id="rId1" Type="http://schemas.openxmlformats.org/officeDocument/2006/relationships/slideLayout" Target="../slideLayouts/slideLayout11.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 Id="rId9" Type="http://schemas.microsoft.com/office/2007/relationships/hdphoto" Target="../media/hdphoto1.wdp"/></Relationships>
</file>

<file path=ppt/slides/_rels/slide5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8.xml"/><Relationship Id="rId1" Type="http://schemas.openxmlformats.org/officeDocument/2006/relationships/slideLayout" Target="../slideLayouts/slideLayout40.xml"/><Relationship Id="rId4" Type="http://schemas.openxmlformats.org/officeDocument/2006/relationships/image" Target="../media/image55.png"/></Relationships>
</file>

<file path=ppt/slides/_rels/slide5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9.xml"/><Relationship Id="rId1" Type="http://schemas.openxmlformats.org/officeDocument/2006/relationships/slideLayout" Target="../slideLayouts/slideLayout4.xml"/><Relationship Id="rId4" Type="http://schemas.openxmlformats.org/officeDocument/2006/relationships/image" Target="../media/image55.png"/></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11.xml"/><Relationship Id="rId5" Type="http://schemas.openxmlformats.org/officeDocument/2006/relationships/hyperlink" Target="https://www.heatweb.co.uk/w/index.php?title=File:NUMBER-ONE.jpg" TargetMode="External"/><Relationship Id="rId4" Type="http://schemas.openxmlformats.org/officeDocument/2006/relationships/image" Target="../media/image28.jpeg"/></Relationships>
</file>

<file path=ppt/slides/_rels/slide6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78.wmf"/><Relationship Id="rId7"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38.xml"/><Relationship Id="rId6" Type="http://schemas.openxmlformats.org/officeDocument/2006/relationships/image" Target="../media/image84.png"/><Relationship Id="rId5" Type="http://schemas.openxmlformats.org/officeDocument/2006/relationships/image" Target="../media/image56.png"/><Relationship Id="rId4" Type="http://schemas.openxmlformats.org/officeDocument/2006/relationships/image" Target="../media/image55.png"/></Relationships>
</file>

<file path=ppt/slides/_rels/slide6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1.xml"/><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62.xml"/><Relationship Id="rId1" Type="http://schemas.openxmlformats.org/officeDocument/2006/relationships/slideLayout" Target="../slideLayouts/slideLayout38.xml"/><Relationship Id="rId4" Type="http://schemas.openxmlformats.org/officeDocument/2006/relationships/image" Target="../media/image86.jpeg"/></Relationships>
</file>

<file path=ppt/slides/_rels/slide63.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63.xml"/><Relationship Id="rId1" Type="http://schemas.openxmlformats.org/officeDocument/2006/relationships/slideLayout" Target="../slideLayouts/slideLayout38.xml"/><Relationship Id="rId4" Type="http://schemas.openxmlformats.org/officeDocument/2006/relationships/image" Target="../media/image87.jpeg"/></Relationships>
</file>

<file path=ppt/slides/_rels/slide6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4.xml"/><Relationship Id="rId1" Type="http://schemas.openxmlformats.org/officeDocument/2006/relationships/slideLayout" Target="../slideLayouts/slideLayout38.xml"/><Relationship Id="rId4" Type="http://schemas.openxmlformats.org/officeDocument/2006/relationships/image" Target="../media/image78.wmf"/></Relationships>
</file>

<file path=ppt/slides/_rels/slide65.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65.xml"/><Relationship Id="rId1" Type="http://schemas.openxmlformats.org/officeDocument/2006/relationships/slideLayout" Target="../slideLayouts/slideLayout38.xml"/><Relationship Id="rId4" Type="http://schemas.openxmlformats.org/officeDocument/2006/relationships/image" Target="../media/image89.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8.xml"/></Relationships>
</file>

<file path=ppt/slides/_rels/slide6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68.xml"/><Relationship Id="rId1" Type="http://schemas.openxmlformats.org/officeDocument/2006/relationships/slideLayout" Target="../slideLayouts/slideLayout3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1.xml"/><Relationship Id="rId1" Type="http://schemas.openxmlformats.org/officeDocument/2006/relationships/slideLayout" Target="../slideLayouts/slideLayout38.xml"/><Relationship Id="rId5" Type="http://schemas.openxmlformats.org/officeDocument/2006/relationships/image" Target="../media/image93.png"/><Relationship Id="rId4" Type="http://schemas.openxmlformats.org/officeDocument/2006/relationships/image" Target="../media/image92.png"/></Relationships>
</file>

<file path=ppt/slides/_rels/slide72.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image" Target="../media/image94.png"/><Relationship Id="rId1" Type="http://schemas.openxmlformats.org/officeDocument/2006/relationships/slideLayout" Target="../slideLayouts/slideLayout38.xml"/><Relationship Id="rId5" Type="http://schemas.openxmlformats.org/officeDocument/2006/relationships/image" Target="../media/image78.wmf"/><Relationship Id="rId4" Type="http://schemas.openxmlformats.org/officeDocument/2006/relationships/hyperlink" Target="https://mykidlist.com/best-birthday-cakes/"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72.xml"/><Relationship Id="rId1" Type="http://schemas.openxmlformats.org/officeDocument/2006/relationships/slideLayout" Target="../slideLayouts/slideLayout38.xml"/><Relationship Id="rId4" Type="http://schemas.openxmlformats.org/officeDocument/2006/relationships/image" Target="../media/image55.png"/></Relationships>
</file>

<file path=ppt/slides/_rels/slide7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4.xml"/><Relationship Id="rId1" Type="http://schemas.openxmlformats.org/officeDocument/2006/relationships/slideLayout" Target="../slideLayouts/slideLayout4.xml"/><Relationship Id="rId4" Type="http://schemas.openxmlformats.org/officeDocument/2006/relationships/hyperlink" Target="https://record.adventistchurch.com/2022/06/16/the-paradox-of-divine-violence/" TargetMode="External"/></Relationships>
</file>

<file path=ppt/slides/_rels/slide7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5.xml"/><Relationship Id="rId1" Type="http://schemas.openxmlformats.org/officeDocument/2006/relationships/slideLayout" Target="../slideLayouts/slideLayout39.xml"/><Relationship Id="rId4" Type="http://schemas.openxmlformats.org/officeDocument/2006/relationships/hyperlink" Target="https://record.adventistchurch.com/2022/06/16/the-paradox-of-divine-violence/" TargetMode="External"/></Relationships>
</file>

<file path=ppt/slides/_rels/slide7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76.xml"/><Relationship Id="rId1" Type="http://schemas.openxmlformats.org/officeDocument/2006/relationships/slideLayout" Target="../slideLayouts/slideLayout39.xml"/><Relationship Id="rId6" Type="http://schemas.openxmlformats.org/officeDocument/2006/relationships/hyperlink" Target="https://www.youtube.com/watch?v=3XIxibIB06I" TargetMode="External"/><Relationship Id="rId5" Type="http://schemas.openxmlformats.org/officeDocument/2006/relationships/image" Target="../media/image19.jpg"/><Relationship Id="rId4" Type="http://schemas.openxmlformats.org/officeDocument/2006/relationships/image" Target="../media/image99.jpeg"/></Relationships>
</file>

<file path=ppt/slides/_rels/slide78.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77.xml"/><Relationship Id="rId1" Type="http://schemas.openxmlformats.org/officeDocument/2006/relationships/slideLayout" Target="../slideLayouts/slideLayout12.xml"/><Relationship Id="rId6" Type="http://schemas.openxmlformats.org/officeDocument/2006/relationships/image" Target="../media/image20.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7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01.png"/><Relationship Id="rId2" Type="http://schemas.openxmlformats.org/officeDocument/2006/relationships/notesSlide" Target="../notesSlides/notesSlide78.xml"/><Relationship Id="rId1" Type="http://schemas.openxmlformats.org/officeDocument/2006/relationships/slideLayout" Target="../slideLayouts/slideLayout12.xml"/><Relationship Id="rId6" Type="http://schemas.openxmlformats.org/officeDocument/2006/relationships/image" Target="../media/image100.jpe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11.xml"/><Relationship Id="rId4" Type="http://schemas.openxmlformats.org/officeDocument/2006/relationships/hyperlink" Target="https://stillwaters.church/sermons/2019/the-holy-spirit/" TargetMode="Externa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0.xml"/><Relationship Id="rId1" Type="http://schemas.openxmlformats.org/officeDocument/2006/relationships/slideLayout" Target="../slideLayouts/slideLayout4.xml"/><Relationship Id="rId4" Type="http://schemas.openxmlformats.org/officeDocument/2006/relationships/image" Target="../media/image55.png"/></Relationships>
</file>

<file path=ppt/slides/_rels/slide8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1.xml"/><Relationship Id="rId1" Type="http://schemas.openxmlformats.org/officeDocument/2006/relationships/slideLayout" Target="../slideLayouts/slideLayout4.xml"/><Relationship Id="rId4" Type="http://schemas.openxmlformats.org/officeDocument/2006/relationships/image" Target="../media/image55.png"/></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2.xml"/><Relationship Id="rId1" Type="http://schemas.openxmlformats.org/officeDocument/2006/relationships/slideLayout" Target="../slideLayouts/slideLayout4.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xml"/><Relationship Id="rId1" Type="http://schemas.openxmlformats.org/officeDocument/2006/relationships/slideLayout" Target="../slideLayouts/slideLayout4.xml"/><Relationship Id="rId6" Type="http://schemas.openxmlformats.org/officeDocument/2006/relationships/image" Target="../media/image66.png"/><Relationship Id="rId5" Type="http://schemas.openxmlformats.org/officeDocument/2006/relationships/image" Target="../media/image56.png"/><Relationship Id="rId4" Type="http://schemas.openxmlformats.org/officeDocument/2006/relationships/image" Target="../media/image54.png"/></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5.png"/><Relationship Id="rId2" Type="http://schemas.openxmlformats.org/officeDocument/2006/relationships/notesSlide" Target="../notesSlides/notesSlide84.xml"/><Relationship Id="rId1" Type="http://schemas.openxmlformats.org/officeDocument/2006/relationships/slideLayout" Target="../slideLayouts/slideLayout4.xml"/><Relationship Id="rId6" Type="http://schemas.openxmlformats.org/officeDocument/2006/relationships/image" Target="../media/image56.png"/><Relationship Id="rId5" Type="http://schemas.openxmlformats.org/officeDocument/2006/relationships/image" Target="../media/image78.wmf"/><Relationship Id="rId4" Type="http://schemas.openxmlformats.org/officeDocument/2006/relationships/image" Target="../media/image54.png"/></Relationships>
</file>

<file path=ppt/slides/_rels/slide8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85.xml"/><Relationship Id="rId1" Type="http://schemas.openxmlformats.org/officeDocument/2006/relationships/slideLayout" Target="../slideLayouts/slideLayout11.xml"/><Relationship Id="rId6" Type="http://schemas.openxmlformats.org/officeDocument/2006/relationships/image" Target="../media/image75.jpeg"/><Relationship Id="rId5" Type="http://schemas.openxmlformats.org/officeDocument/2006/relationships/image" Target="../media/image68.png"/><Relationship Id="rId4" Type="http://schemas.openxmlformats.org/officeDocument/2006/relationships/image" Target="../media/image74.png"/></Relationships>
</file>

<file path=ppt/slides/_rels/slide8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78.wmf"/><Relationship Id="rId7" Type="http://schemas.openxmlformats.org/officeDocument/2006/relationships/image" Target="../media/image83.jpeg"/><Relationship Id="rId2" Type="http://schemas.openxmlformats.org/officeDocument/2006/relationships/notesSlide" Target="../notesSlides/notesSlide86.xml"/><Relationship Id="rId1" Type="http://schemas.openxmlformats.org/officeDocument/2006/relationships/slideLayout" Target="../slideLayouts/slideLayout23.xml"/><Relationship Id="rId6" Type="http://schemas.openxmlformats.org/officeDocument/2006/relationships/image" Target="../media/image84.png"/><Relationship Id="rId5" Type="http://schemas.openxmlformats.org/officeDocument/2006/relationships/image" Target="../media/image56.png"/><Relationship Id="rId4" Type="http://schemas.openxmlformats.org/officeDocument/2006/relationships/image" Target="../media/image55.png"/></Relationships>
</file>

<file path=ppt/slides/_rels/slide8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7.xml"/><Relationship Id="rId1" Type="http://schemas.openxmlformats.org/officeDocument/2006/relationships/slideLayout" Target="../slideLayouts/slideLayout4.xml"/><Relationship Id="rId4" Type="http://schemas.openxmlformats.org/officeDocument/2006/relationships/image" Target="../media/image55.png"/></Relationships>
</file>

<file path=ppt/slides/_rels/slide89.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88.xml"/><Relationship Id="rId1" Type="http://schemas.openxmlformats.org/officeDocument/2006/relationships/slideLayout" Target="../slideLayouts/slideLayout11.xml"/><Relationship Id="rId4" Type="http://schemas.openxmlformats.org/officeDocument/2006/relationships/image" Target="../media/image89.jpeg"/></Relationships>
</file>

<file path=ppt/slides/_rels/slide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38.xml"/><Relationship Id="rId4" Type="http://schemas.openxmlformats.org/officeDocument/2006/relationships/image" Target="../media/image32.jpeg"/></Relationships>
</file>

<file path=ppt/slides/_rels/slide9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0.xml"/><Relationship Id="rId1" Type="http://schemas.openxmlformats.org/officeDocument/2006/relationships/slideLayout" Target="../slideLayouts/slideLayout39.xml"/><Relationship Id="rId4" Type="http://schemas.openxmlformats.org/officeDocument/2006/relationships/hyperlink" Target="https://record.adventistchurch.com/2022/06/16/the-paradox-of-divine-violence/"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91.xml"/><Relationship Id="rId1" Type="http://schemas.openxmlformats.org/officeDocument/2006/relationships/slideLayout" Target="../slideLayouts/slideLayout12.xml"/><Relationship Id="rId6" Type="http://schemas.openxmlformats.org/officeDocument/2006/relationships/image" Target="../media/image20.png"/><Relationship Id="rId5" Type="http://schemas.openxmlformats.org/officeDocument/2006/relationships/hyperlink" Target="https://www.youtube.com/watch?v=3XIxibIB06I" TargetMode="External"/><Relationship Id="rId4" Type="http://schemas.openxmlformats.org/officeDocument/2006/relationships/image" Target="../media/image19.jpg"/></Relationships>
</file>

<file path=ppt/slides/_rels/slide9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2.xml"/><Relationship Id="rId1" Type="http://schemas.openxmlformats.org/officeDocument/2006/relationships/slideLayout" Target="../slideLayouts/slideLayout39.xml"/><Relationship Id="rId4" Type="http://schemas.openxmlformats.org/officeDocument/2006/relationships/hyperlink" Target="https://record.adventistchurch.com/2022/06/16/the-paradox-of-divine-violence/" TargetMode="External"/></Relationships>
</file>

<file path=ppt/slides/_rels/slide94.xml.rels><?xml version="1.0" encoding="UTF-8" standalone="yes"?>
<Relationships xmlns="http://schemas.openxmlformats.org/package/2006/relationships"><Relationship Id="rId3" Type="http://schemas.openxmlformats.org/officeDocument/2006/relationships/image" Target="../media/image96.png"/><Relationship Id="rId7" Type="http://schemas.openxmlformats.org/officeDocument/2006/relationships/image" Target="../media/image103.png"/><Relationship Id="rId2" Type="http://schemas.openxmlformats.org/officeDocument/2006/relationships/notesSlide" Target="../notesSlides/notesSlide93.xml"/><Relationship Id="rId1" Type="http://schemas.openxmlformats.org/officeDocument/2006/relationships/slideLayout" Target="../slideLayouts/slideLayout39.xml"/><Relationship Id="rId6" Type="http://schemas.openxmlformats.org/officeDocument/2006/relationships/hyperlink" Target="https://www.youtube.com/watch?v=3XIxibIB06I" TargetMode="External"/><Relationship Id="rId5" Type="http://schemas.openxmlformats.org/officeDocument/2006/relationships/image" Target="../media/image19.jpg"/><Relationship Id="rId4" Type="http://schemas.openxmlformats.org/officeDocument/2006/relationships/image" Target="../media/image102.png"/></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13.xml"/><Relationship Id="rId4" Type="http://schemas.openxmlformats.org/officeDocument/2006/relationships/image" Target="../media/image105.png"/></Relationships>
</file>

<file path=ppt/slides/_rels/slide9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5.xml"/><Relationship Id="rId1" Type="http://schemas.openxmlformats.org/officeDocument/2006/relationships/slideLayout" Target="../slideLayouts/slideLayout11.xml"/><Relationship Id="rId4" Type="http://schemas.openxmlformats.org/officeDocument/2006/relationships/image" Target="../media/image107.jpeg"/></Relationships>
</file>

<file path=ppt/slides/_rels/slide9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6.xml"/><Relationship Id="rId1" Type="http://schemas.openxmlformats.org/officeDocument/2006/relationships/slideLayout" Target="../slideLayouts/slideLayout38.xml"/><Relationship Id="rId5" Type="http://schemas.openxmlformats.org/officeDocument/2006/relationships/image" Target="../media/image106.jpeg"/><Relationship Id="rId4" Type="http://schemas.openxmlformats.org/officeDocument/2006/relationships/image" Target="../media/image107.jpeg"/></Relationships>
</file>

<file path=ppt/slides/_rels/slide9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7.xml"/><Relationship Id="rId1" Type="http://schemas.openxmlformats.org/officeDocument/2006/relationships/slideLayout" Target="../slideLayouts/slideLayout23.xml"/><Relationship Id="rId6" Type="http://schemas.openxmlformats.org/officeDocument/2006/relationships/image" Target="../media/image109.png"/><Relationship Id="rId5" Type="http://schemas.openxmlformats.org/officeDocument/2006/relationships/image" Target="../media/image84.png"/><Relationship Id="rId4" Type="http://schemas.openxmlformats.org/officeDocument/2006/relationships/image" Target="../media/image56.png"/></Relationships>
</file>

<file path=ppt/slides/_rels/slide9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8.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587FCE7-C3E8-0B1B-FE3A-B43AA08D78C5}"/>
              </a:ext>
            </a:extLst>
          </p:cNvPr>
          <p:cNvSpPr>
            <a:spLocks noGrp="1"/>
          </p:cNvSpPr>
          <p:nvPr>
            <p:ph type="ctrTitle"/>
          </p:nvPr>
        </p:nvSpPr>
        <p:spPr/>
        <p:txBody>
          <a:bodyPr/>
          <a:lstStyle/>
          <a:p>
            <a:r>
              <a:rPr lang="en-US" dirty="0"/>
              <a:t>Get your focus on!</a:t>
            </a:r>
          </a:p>
        </p:txBody>
      </p:sp>
      <p:sp>
        <p:nvSpPr>
          <p:cNvPr id="5" name="Subtitle 4">
            <a:extLst>
              <a:ext uri="{FF2B5EF4-FFF2-40B4-BE49-F238E27FC236}">
                <a16:creationId xmlns:a16="http://schemas.microsoft.com/office/drawing/2014/main" id="{1ED74238-2CC1-2B50-738D-FA86070C54B0}"/>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52938033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112519" name="Rectangle 7"/>
          <p:cNvSpPr>
            <a:spLocks noGrp="1" noChangeArrowheads="1"/>
          </p:cNvSpPr>
          <p:nvPr>
            <p:ph type="title"/>
          </p:nvPr>
        </p:nvSpPr>
        <p:spPr/>
        <p:txBody>
          <a:bodyPr/>
          <a:lstStyle/>
          <a:p>
            <a:pPr lvl="0"/>
            <a:r>
              <a:rPr lang="en-US" sz="3375" b="1" dirty="0">
                <a:solidFill>
                  <a:srgbClr val="FFFF00"/>
                </a:solidFill>
                <a:latin typeface="Eras Medium ITC"/>
                <a:cs typeface="Arial"/>
              </a:rPr>
              <a:t>The Gospel… Must be Obeyed</a:t>
            </a:r>
            <a:endParaRPr lang="en-US" sz="3300" kern="1200" dirty="0">
              <a:solidFill>
                <a:srgbClr val="FFFF00"/>
              </a:solidFill>
              <a:latin typeface="Eras Medium ITC" pitchFamily="34" charset="0"/>
              <a:ea typeface="+mn-ea"/>
              <a:cs typeface="Arial" charset="0"/>
            </a:endParaRPr>
          </a:p>
        </p:txBody>
      </p:sp>
      <p:sp>
        <p:nvSpPr>
          <p:cNvPr id="2112518" name="Rectangle 6"/>
          <p:cNvSpPr>
            <a:spLocks noGrp="1" noChangeArrowheads="1"/>
          </p:cNvSpPr>
          <p:nvPr>
            <p:ph idx="1"/>
          </p:nvPr>
        </p:nvSpPr>
        <p:spPr>
          <a:xfrm>
            <a:off x="765810" y="2057403"/>
            <a:ext cx="7612380" cy="3394472"/>
          </a:xfrm>
          <a:solidFill>
            <a:srgbClr val="671A01">
              <a:alpha val="50000"/>
            </a:srgb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marL="45243" indent="-3572">
              <a:buClr>
                <a:srgbClr val="000000"/>
              </a:buClr>
              <a:buNone/>
            </a:pPr>
            <a:r>
              <a:rPr lang="en-US" sz="3000" dirty="0">
                <a:solidFill>
                  <a:schemeClr val="bg1"/>
                </a:solidFill>
                <a:effectLst>
                  <a:outerShdw blurRad="38100" dist="38100" dir="2700000" algn="tl">
                    <a:srgbClr val="000000">
                      <a:alpha val="43137"/>
                    </a:srgbClr>
                  </a:outerShdw>
                </a:effectLst>
                <a:latin typeface="Eras Medium ITC" pitchFamily="34" charset="0"/>
              </a:rPr>
              <a:t>“...when the Lord Jesus will be revealed from heaven with His mighty angels in flaming fire, dealing out retribution to those who</a:t>
            </a:r>
            <a:r>
              <a:rPr lang="en-US" sz="3000" dirty="0">
                <a:solidFill>
                  <a:srgbClr val="FFFF00"/>
                </a:solidFill>
                <a:effectLst>
                  <a:outerShdw blurRad="38100" dist="38100" dir="2700000" algn="tl">
                    <a:srgbClr val="000000">
                      <a:alpha val="43137"/>
                    </a:srgbClr>
                  </a:outerShdw>
                </a:effectLst>
                <a:latin typeface="Eras Medium ITC" pitchFamily="34" charset="0"/>
              </a:rPr>
              <a:t> </a:t>
            </a:r>
            <a:r>
              <a:rPr lang="en-US" sz="3000" b="1" dirty="0">
                <a:solidFill>
                  <a:srgbClr val="FFFF00"/>
                </a:solidFill>
                <a:effectLst>
                  <a:outerShdw blurRad="38100" dist="38100" dir="2700000" algn="tl">
                    <a:srgbClr val="000000">
                      <a:alpha val="43137"/>
                    </a:srgbClr>
                  </a:outerShdw>
                </a:effectLst>
                <a:latin typeface="Eras Medium ITC" pitchFamily="34" charset="0"/>
              </a:rPr>
              <a:t>do not know God </a:t>
            </a:r>
            <a:r>
              <a:rPr lang="en-US" sz="3000" dirty="0">
                <a:solidFill>
                  <a:schemeClr val="bg1"/>
                </a:solidFill>
                <a:effectLst>
                  <a:outerShdw blurRad="38100" dist="38100" dir="2700000" algn="tl">
                    <a:srgbClr val="000000">
                      <a:alpha val="43137"/>
                    </a:srgbClr>
                  </a:outerShdw>
                </a:effectLst>
                <a:latin typeface="Eras Medium ITC" pitchFamily="34" charset="0"/>
              </a:rPr>
              <a:t>and</a:t>
            </a:r>
            <a:r>
              <a:rPr lang="en-US" sz="3000" dirty="0">
                <a:solidFill>
                  <a:srgbClr val="FFFF00"/>
                </a:solidFill>
                <a:effectLst>
                  <a:outerShdw blurRad="38100" dist="38100" dir="2700000" algn="tl">
                    <a:srgbClr val="000000">
                      <a:alpha val="43137"/>
                    </a:srgbClr>
                  </a:outerShdw>
                </a:effectLst>
                <a:latin typeface="Eras Medium ITC" pitchFamily="34" charset="0"/>
              </a:rPr>
              <a:t> </a:t>
            </a:r>
            <a:r>
              <a:rPr lang="en-US" sz="3000" dirty="0">
                <a:solidFill>
                  <a:schemeClr val="bg1"/>
                </a:solidFill>
                <a:effectLst>
                  <a:outerShdw blurRad="38100" dist="38100" dir="2700000" algn="tl">
                    <a:srgbClr val="000000">
                      <a:alpha val="43137"/>
                    </a:srgbClr>
                  </a:outerShdw>
                </a:effectLst>
                <a:latin typeface="Eras Medium ITC" pitchFamily="34" charset="0"/>
              </a:rPr>
              <a:t>to those who </a:t>
            </a:r>
            <a:r>
              <a:rPr lang="en-US" sz="3000" b="1" dirty="0">
                <a:solidFill>
                  <a:srgbClr val="FFFF00"/>
                </a:solidFill>
                <a:effectLst>
                  <a:outerShdw blurRad="38100" dist="38100" dir="2700000" algn="tl">
                    <a:srgbClr val="000000">
                      <a:alpha val="43137"/>
                    </a:srgbClr>
                  </a:outerShdw>
                </a:effectLst>
                <a:latin typeface="Eras Medium ITC" pitchFamily="34" charset="0"/>
              </a:rPr>
              <a:t>do not obey </a:t>
            </a:r>
            <a:r>
              <a:rPr lang="en-US" sz="3000" u="sng" dirty="0">
                <a:solidFill>
                  <a:srgbClr val="FFFF00"/>
                </a:solidFill>
                <a:effectLst>
                  <a:outerShdw blurRad="38100" dist="38100" dir="2700000" algn="tl">
                    <a:srgbClr val="000000">
                      <a:alpha val="43137"/>
                    </a:srgbClr>
                  </a:outerShdw>
                </a:effectLst>
                <a:latin typeface="Eras Bold ITC" pitchFamily="34" charset="0"/>
              </a:rPr>
              <a:t>the gospel</a:t>
            </a:r>
            <a:r>
              <a:rPr lang="en-US" sz="3000" dirty="0">
                <a:solidFill>
                  <a:srgbClr val="FFFF00"/>
                </a:solidFill>
                <a:effectLst>
                  <a:outerShdw blurRad="38100" dist="38100" dir="2700000" algn="tl">
                    <a:srgbClr val="000000">
                      <a:alpha val="43137"/>
                    </a:srgbClr>
                  </a:outerShdw>
                </a:effectLst>
                <a:latin typeface="Eras Bold ITC" pitchFamily="34" charset="0"/>
              </a:rPr>
              <a:t> </a:t>
            </a:r>
            <a:r>
              <a:rPr lang="en-US" sz="3000" dirty="0">
                <a:solidFill>
                  <a:schemeClr val="bg1"/>
                </a:solidFill>
                <a:effectLst>
                  <a:outerShdw blurRad="38100" dist="38100" dir="2700000" algn="tl">
                    <a:srgbClr val="000000">
                      <a:alpha val="43137"/>
                    </a:srgbClr>
                  </a:outerShdw>
                </a:effectLst>
                <a:latin typeface="Eras Bold ITC" pitchFamily="34" charset="0"/>
              </a:rPr>
              <a:t> </a:t>
            </a:r>
            <a:r>
              <a:rPr lang="en-US" sz="3000" dirty="0">
                <a:solidFill>
                  <a:schemeClr val="bg1"/>
                </a:solidFill>
                <a:effectLst>
                  <a:outerShdw blurRad="38100" dist="38100" dir="2700000" algn="tl">
                    <a:srgbClr val="000000">
                      <a:alpha val="43137"/>
                    </a:srgbClr>
                  </a:outerShdw>
                </a:effectLst>
                <a:latin typeface="Eras Medium ITC" pitchFamily="34" charset="0"/>
              </a:rPr>
              <a:t>of our Lord Jesus. These will pay the penalty of eternal destruction, away from the presence of the Lord and from the glory of His power...”  </a:t>
            </a:r>
            <a:r>
              <a:rPr lang="en-US" sz="3000" dirty="0">
                <a:solidFill>
                  <a:schemeClr val="accent2"/>
                </a:solidFill>
                <a:effectLst>
                  <a:outerShdw blurRad="38100" dist="38100" dir="2700000" algn="tl">
                    <a:srgbClr val="000000">
                      <a:alpha val="43137"/>
                    </a:srgbClr>
                  </a:outerShdw>
                </a:effectLst>
                <a:latin typeface="Eras Medium ITC" pitchFamily="34" charset="0"/>
              </a:rPr>
              <a:t>                </a:t>
            </a:r>
          </a:p>
          <a:p>
            <a:pPr marL="45243" indent="-3572">
              <a:buClr>
                <a:srgbClr val="000000"/>
              </a:buClr>
              <a:buNone/>
            </a:pPr>
            <a:r>
              <a:rPr lang="es-ES" sz="3000" dirty="0">
                <a:solidFill>
                  <a:srgbClr val="FFFFFF"/>
                </a:solidFill>
              </a:rPr>
              <a:t>..”</a:t>
            </a:r>
            <a:r>
              <a:rPr lang="en-US" sz="3000" dirty="0">
                <a:solidFill>
                  <a:srgbClr val="FFFFFF"/>
                </a:solidFill>
              </a:rPr>
              <a:t> </a:t>
            </a:r>
            <a:r>
              <a:rPr lang="en-US" sz="3000" dirty="0">
                <a:solidFill>
                  <a:srgbClr val="333399"/>
                </a:solidFill>
                <a:latin typeface="Tahoma" pitchFamily="34" charset="0"/>
              </a:rPr>
              <a:t>    </a:t>
            </a:r>
          </a:p>
        </p:txBody>
      </p:sp>
      <p:sp>
        <p:nvSpPr>
          <p:cNvPr id="2112520" name="Rectangle 8"/>
          <p:cNvSpPr>
            <a:spLocks noChangeArrowheads="1"/>
          </p:cNvSpPr>
          <p:nvPr/>
        </p:nvSpPr>
        <p:spPr bwMode="auto">
          <a:xfrm>
            <a:off x="3361494" y="5517575"/>
            <a:ext cx="2489597" cy="383182"/>
          </a:xfrm>
          <a:prstGeom prst="rect">
            <a:avLst/>
          </a:prstGeom>
          <a:noFill/>
          <a:ln w="9525" algn="ctr">
            <a:noFill/>
            <a:miter lim="800000"/>
            <a:headEnd/>
            <a:tailEnd/>
          </a:ln>
          <a:effectLst/>
        </p:spPr>
        <p:txBody>
          <a:bodyPr>
            <a:spAutoFit/>
            <a:flatTx/>
          </a:bodyPr>
          <a:lstStyle/>
          <a:p>
            <a:pPr algn="ctr" defTabSz="685783">
              <a:lnSpc>
                <a:spcPct val="90000"/>
              </a:lnSpc>
              <a:spcBef>
                <a:spcPct val="20000"/>
              </a:spcBef>
              <a:buClr>
                <a:srgbClr val="000000"/>
              </a:buClr>
              <a:defRPr/>
            </a:pPr>
            <a:r>
              <a:rPr lang="en-US" sz="2100" b="1" i="0" dirty="0">
                <a:solidFill>
                  <a:srgbClr val="51401B"/>
                </a:solidFill>
                <a:cs typeface="Arial"/>
              </a:rPr>
              <a:t>2 Thes.1:7-9</a:t>
            </a:r>
          </a:p>
        </p:txBody>
      </p:sp>
      <p:sp>
        <p:nvSpPr>
          <p:cNvPr id="2" name="AutoShape 4">
            <a:extLst>
              <a:ext uri="{FF2B5EF4-FFF2-40B4-BE49-F238E27FC236}">
                <a16:creationId xmlns:a16="http://schemas.microsoft.com/office/drawing/2014/main" id="{DC8B5882-1D0E-9934-BDF1-DC6EE8497A54}"/>
              </a:ext>
            </a:extLst>
          </p:cNvPr>
          <p:cNvSpPr>
            <a:spLocks noChangeArrowheads="1"/>
          </p:cNvSpPr>
          <p:nvPr/>
        </p:nvSpPr>
        <p:spPr bwMode="auto">
          <a:xfrm>
            <a:off x="900113" y="3449737"/>
            <a:ext cx="4343400" cy="493615"/>
          </a:xfrm>
          <a:prstGeom prst="roundRect">
            <a:avLst>
              <a:gd name="adj" fmla="val 0"/>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r>
              <a:rPr lang="en-US" sz="3300" b="1" i="0" dirty="0">
                <a:solidFill>
                  <a:srgbClr val="FFFF00"/>
                </a:solidFill>
                <a:effectLst>
                  <a:outerShdw blurRad="38100" dist="38100" dir="2700000" algn="tl">
                    <a:srgbClr val="000000">
                      <a:alpha val="43137"/>
                    </a:srgbClr>
                  </a:outerShdw>
                </a:effectLst>
                <a:latin typeface="Eras Medium ITC" pitchFamily="34" charset="0"/>
              </a:rPr>
              <a:t>do not </a:t>
            </a:r>
            <a:r>
              <a:rPr lang="en-US" sz="3300" b="1" i="0" u="sng" dirty="0">
                <a:solidFill>
                  <a:srgbClr val="FFFF00"/>
                </a:solidFill>
                <a:effectLst>
                  <a:outerShdw blurRad="38100" dist="38100" dir="2700000" algn="tl">
                    <a:srgbClr val="000000">
                      <a:alpha val="43137"/>
                    </a:srgbClr>
                  </a:outerShdw>
                </a:effectLst>
                <a:latin typeface="Eras Medium ITC" pitchFamily="34" charset="0"/>
              </a:rPr>
              <a:t>obey the gospel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750"/>
                                  </p:stCondLst>
                                  <p:childTnLst>
                                    <p:set>
                                      <p:cBhvr>
                                        <p:cTn id="6" dur="1" fill="hold">
                                          <p:stCondLst>
                                            <p:cond delay="0"/>
                                          </p:stCondLst>
                                        </p:cTn>
                                        <p:tgtEl>
                                          <p:spTgt spid="2112518">
                                            <p:bg/>
                                          </p:spTgt>
                                        </p:tgtEl>
                                        <p:attrNameLst>
                                          <p:attrName>style.visibility</p:attrName>
                                        </p:attrNameLst>
                                      </p:cBhvr>
                                      <p:to>
                                        <p:strVal val="visible"/>
                                      </p:to>
                                    </p:set>
                                    <p:animEffect transition="in" filter="blinds(horizontal)">
                                      <p:cBhvr>
                                        <p:cTn id="7" dur="750"/>
                                        <p:tgtEl>
                                          <p:spTgt spid="2112518">
                                            <p:bg/>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112518">
                                            <p:txEl>
                                              <p:pRg st="0" end="0"/>
                                            </p:txEl>
                                          </p:spTgt>
                                        </p:tgtEl>
                                        <p:attrNameLst>
                                          <p:attrName>style.visibility</p:attrName>
                                        </p:attrNameLst>
                                      </p:cBhvr>
                                      <p:to>
                                        <p:strVal val="visible"/>
                                      </p:to>
                                    </p:set>
                                    <p:animEffect transition="in" filter="blinds(horizontal)">
                                      <p:cBhvr>
                                        <p:cTn id="12" dur="1000"/>
                                        <p:tgtEl>
                                          <p:spTgt spid="2112518">
                                            <p:txEl>
                                              <p:pRg st="0" end="0"/>
                                            </p:txEl>
                                          </p:spTgt>
                                        </p:tgtEl>
                                      </p:cBhvr>
                                    </p:animEffect>
                                  </p:childTnLst>
                                </p:cTn>
                              </p:par>
                            </p:childTnLst>
                          </p:cTn>
                        </p:par>
                        <p:par>
                          <p:cTn id="13" fill="hold">
                            <p:stCondLst>
                              <p:cond delay="1000"/>
                            </p:stCondLst>
                            <p:childTnLst>
                              <p:par>
                                <p:cTn id="14" presetID="3" presetClass="entr" presetSubtype="10" fill="hold" grpId="0" nodeType="afterEffect">
                                  <p:stCondLst>
                                    <p:cond delay="0"/>
                                  </p:stCondLst>
                                  <p:childTnLst>
                                    <p:set>
                                      <p:cBhvr>
                                        <p:cTn id="15" dur="1" fill="hold">
                                          <p:stCondLst>
                                            <p:cond delay="0"/>
                                          </p:stCondLst>
                                        </p:cTn>
                                        <p:tgtEl>
                                          <p:spTgt spid="2112518">
                                            <p:txEl>
                                              <p:pRg st="1" end="1"/>
                                            </p:txEl>
                                          </p:spTgt>
                                        </p:tgtEl>
                                        <p:attrNameLst>
                                          <p:attrName>style.visibility</p:attrName>
                                        </p:attrNameLst>
                                      </p:cBhvr>
                                      <p:to>
                                        <p:strVal val="visible"/>
                                      </p:to>
                                    </p:set>
                                    <p:animEffect transition="in" filter="blinds(horizontal)">
                                      <p:cBhvr>
                                        <p:cTn id="16" dur="1000"/>
                                        <p:tgtEl>
                                          <p:spTgt spid="211251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2518" grpId="0" uiExpand="1" build="p"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7653" name="Rectangle 37"/>
          <p:cNvSpPr>
            <a:spLocks noChangeArrowheads="1"/>
          </p:cNvSpPr>
          <p:nvPr/>
        </p:nvSpPr>
        <p:spPr bwMode="auto">
          <a:xfrm>
            <a:off x="6612808" y="3590240"/>
            <a:ext cx="1141659" cy="36933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1800" b="1" i="0" dirty="0">
                <a:solidFill>
                  <a:srgbClr val="997934"/>
                </a:solidFill>
              </a:rPr>
              <a:t>Mt. 26:28</a:t>
            </a:r>
          </a:p>
        </p:txBody>
      </p:sp>
      <p:sp>
        <p:nvSpPr>
          <p:cNvPr id="2287654" name="Rectangle 38"/>
          <p:cNvSpPr>
            <a:spLocks noChangeArrowheads="1"/>
          </p:cNvSpPr>
          <p:nvPr/>
        </p:nvSpPr>
        <p:spPr bwMode="auto">
          <a:xfrm>
            <a:off x="6612808" y="2497374"/>
            <a:ext cx="1141659" cy="36933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1800" b="1" i="0" dirty="0">
                <a:solidFill>
                  <a:srgbClr val="997934"/>
                </a:solidFill>
              </a:rPr>
              <a:t>Mt. 20:28</a:t>
            </a:r>
          </a:p>
        </p:txBody>
      </p:sp>
      <p:sp>
        <p:nvSpPr>
          <p:cNvPr id="2287657" name="Text Box 41"/>
          <p:cNvSpPr txBox="1">
            <a:spLocks noChangeArrowheads="1"/>
          </p:cNvSpPr>
          <p:nvPr/>
        </p:nvSpPr>
        <p:spPr bwMode="auto">
          <a:xfrm>
            <a:off x="1398186" y="1876389"/>
            <a:ext cx="6409937" cy="641714"/>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nSpc>
                <a:spcPct val="85000"/>
              </a:lnSpc>
              <a:defRPr/>
            </a:pPr>
            <a:r>
              <a:rPr lang="en-US" sz="2100" dirty="0">
                <a:solidFill>
                  <a:srgbClr val="FFFFFF"/>
                </a:solidFill>
              </a:rPr>
              <a:t>the Son of Man did not come to be served, but to serve, and </a:t>
            </a:r>
            <a:r>
              <a:rPr lang="en-US" sz="2100" u="sng" dirty="0">
                <a:solidFill>
                  <a:srgbClr val="FFFFFF"/>
                </a:solidFill>
              </a:rPr>
              <a:t>to give His life a </a:t>
            </a:r>
            <a:r>
              <a:rPr lang="en-US" sz="2100" b="1" u="sng" dirty="0">
                <a:solidFill>
                  <a:srgbClr val="FFFF00"/>
                </a:solidFill>
                <a:latin typeface="Eras Bold ITC" pitchFamily="34" charset="0"/>
              </a:rPr>
              <a:t>ransom</a:t>
            </a:r>
            <a:r>
              <a:rPr lang="en-US" sz="2100" dirty="0">
                <a:solidFill>
                  <a:srgbClr val="FFFFFF"/>
                </a:solidFill>
              </a:rPr>
              <a:t> for many</a:t>
            </a:r>
            <a:endParaRPr lang="en-US" sz="3600" dirty="0">
              <a:solidFill>
                <a:srgbClr val="FFFFFF"/>
              </a:solidFill>
            </a:endParaRPr>
          </a:p>
        </p:txBody>
      </p:sp>
      <p:pic>
        <p:nvPicPr>
          <p:cNvPr id="17" name="Picture 2" descr="http://phrenetical.files.wordpress.com/2011/04/lamb-crosses.png?w=630&amp;h=30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9223"/>
          <a:stretch/>
        </p:blipFill>
        <p:spPr bwMode="auto">
          <a:xfrm>
            <a:off x="1458060" y="3873131"/>
            <a:ext cx="4085490" cy="2178844"/>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2287656" name="Text Box 40"/>
          <p:cNvSpPr txBox="1">
            <a:spLocks noChangeArrowheads="1"/>
          </p:cNvSpPr>
          <p:nvPr/>
        </p:nvSpPr>
        <p:spPr bwMode="auto">
          <a:xfrm>
            <a:off x="1435439" y="2971609"/>
            <a:ext cx="6361965" cy="641714"/>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nSpc>
                <a:spcPct val="85000"/>
              </a:lnSpc>
              <a:tabLst>
                <a:tab pos="2533587" algn="l"/>
              </a:tabLst>
              <a:defRPr/>
            </a:pPr>
            <a:r>
              <a:rPr lang="en-US" sz="2100" dirty="0">
                <a:solidFill>
                  <a:srgbClr val="FFFFFF"/>
                </a:solidFill>
              </a:rPr>
              <a:t>for this is My </a:t>
            </a:r>
            <a:r>
              <a:rPr lang="en-US" sz="2100" u="sng" dirty="0">
                <a:solidFill>
                  <a:srgbClr val="FFFFFF"/>
                </a:solidFill>
              </a:rPr>
              <a:t>blood</a:t>
            </a:r>
            <a:r>
              <a:rPr lang="en-US" sz="2100" dirty="0">
                <a:solidFill>
                  <a:srgbClr val="FFFFFF"/>
                </a:solidFill>
              </a:rPr>
              <a:t> of the covenant, which is </a:t>
            </a:r>
            <a:r>
              <a:rPr lang="en-US" sz="2100" u="sng" dirty="0">
                <a:solidFill>
                  <a:srgbClr val="FFFFFF"/>
                </a:solidFill>
              </a:rPr>
              <a:t>poured out for many  </a:t>
            </a:r>
            <a:r>
              <a:rPr lang="en-US" sz="2100" u="sng" dirty="0">
                <a:solidFill>
                  <a:srgbClr val="FFFF00"/>
                </a:solidFill>
                <a:latin typeface="Eras Bold ITC" pitchFamily="34" charset="0"/>
              </a:rPr>
              <a:t>for </a:t>
            </a:r>
            <a:r>
              <a:rPr lang="en-US" sz="2100" b="1" u="sng" dirty="0">
                <a:solidFill>
                  <a:srgbClr val="FFFF00"/>
                </a:solidFill>
                <a:latin typeface="Eras Bold ITC" pitchFamily="34" charset="0"/>
              </a:rPr>
              <a:t>forgiveness of sins.</a:t>
            </a:r>
          </a:p>
        </p:txBody>
      </p:sp>
      <p:sp>
        <p:nvSpPr>
          <p:cNvPr id="2287619" name="Text Box 3"/>
          <p:cNvSpPr txBox="1">
            <a:spLocks noChangeArrowheads="1"/>
          </p:cNvSpPr>
          <p:nvPr/>
        </p:nvSpPr>
        <p:spPr bwMode="auto">
          <a:xfrm>
            <a:off x="1458062" y="4061659"/>
            <a:ext cx="6339344" cy="641714"/>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nSpc>
                <a:spcPct val="85000"/>
              </a:lnSpc>
              <a:defRPr/>
            </a:pPr>
            <a:r>
              <a:rPr lang="en-US" sz="2100" dirty="0">
                <a:solidFill>
                  <a:srgbClr val="FFFFFF"/>
                </a:solidFill>
              </a:rPr>
              <a:t>But you know that </a:t>
            </a:r>
            <a:r>
              <a:rPr lang="en-US" sz="2100" u="sng" dirty="0">
                <a:solidFill>
                  <a:srgbClr val="FFFFFF"/>
                </a:solidFill>
              </a:rPr>
              <a:t>he appeared so that he might take away our sins.</a:t>
            </a:r>
            <a:r>
              <a:rPr lang="en-US" sz="2100" dirty="0">
                <a:solidFill>
                  <a:srgbClr val="FFFFFF"/>
                </a:solidFill>
              </a:rPr>
              <a:t> And in him is </a:t>
            </a:r>
            <a:r>
              <a:rPr lang="en-US" sz="2100" b="1" u="sng" dirty="0">
                <a:solidFill>
                  <a:srgbClr val="FFFF00"/>
                </a:solidFill>
                <a:latin typeface="Eras Bold ITC" pitchFamily="34" charset="0"/>
              </a:rPr>
              <a:t>no sin</a:t>
            </a:r>
            <a:r>
              <a:rPr lang="en-US" sz="2100" b="1" u="sng" dirty="0">
                <a:solidFill>
                  <a:srgbClr val="FFFF00"/>
                </a:solidFill>
              </a:rPr>
              <a:t>.</a:t>
            </a:r>
            <a:endParaRPr lang="en-US" sz="2100" b="1" dirty="0">
              <a:solidFill>
                <a:srgbClr val="FFFF00"/>
              </a:solidFill>
            </a:endParaRPr>
          </a:p>
        </p:txBody>
      </p:sp>
      <p:sp>
        <p:nvSpPr>
          <p:cNvPr id="18" name="Rectangle 39"/>
          <p:cNvSpPr>
            <a:spLocks noChangeArrowheads="1"/>
          </p:cNvSpPr>
          <p:nvPr/>
        </p:nvSpPr>
        <p:spPr bwMode="auto">
          <a:xfrm>
            <a:off x="6488219" y="4707524"/>
            <a:ext cx="1258679" cy="369332"/>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spAutoFit/>
          </a:bodyPr>
          <a:lstStyle/>
          <a:p>
            <a:pPr algn="ctr">
              <a:defRPr/>
            </a:pPr>
            <a:r>
              <a:rPr lang="en-US" sz="1800" b="1" i="0" dirty="0">
                <a:solidFill>
                  <a:srgbClr val="997934"/>
                </a:solidFill>
              </a:rPr>
              <a:t>1 John 3:5</a:t>
            </a:r>
          </a:p>
        </p:txBody>
      </p:sp>
      <p:sp>
        <p:nvSpPr>
          <p:cNvPr id="2" name="Rectangle 4">
            <a:extLst>
              <a:ext uri="{FF2B5EF4-FFF2-40B4-BE49-F238E27FC236}">
                <a16:creationId xmlns:a16="http://schemas.microsoft.com/office/drawing/2014/main" id="{39454B9A-F714-375C-8153-B7F2449AD4AA}"/>
              </a:ext>
            </a:extLst>
          </p:cNvPr>
          <p:cNvSpPr>
            <a:spLocks noChangeArrowheads="1"/>
          </p:cNvSpPr>
          <p:nvPr/>
        </p:nvSpPr>
        <p:spPr bwMode="auto">
          <a:xfrm>
            <a:off x="4057078" y="1051494"/>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latin typeface="Eras Medium ITC"/>
                <a:cs typeface="Arial"/>
              </a:rPr>
              <a:t>RANSOMED</a:t>
            </a:r>
          </a:p>
        </p:txBody>
      </p:sp>
      <p:sp>
        <p:nvSpPr>
          <p:cNvPr id="3" name="Rectangle 20">
            <a:extLst>
              <a:ext uri="{FF2B5EF4-FFF2-40B4-BE49-F238E27FC236}">
                <a16:creationId xmlns:a16="http://schemas.microsoft.com/office/drawing/2014/main" id="{FACF033D-D036-4D87-05EF-B94991F65AD8}"/>
              </a:ext>
            </a:extLst>
          </p:cNvPr>
          <p:cNvSpPr txBox="1">
            <a:spLocks noChangeArrowheads="1"/>
          </p:cNvSpPr>
          <p:nvPr/>
        </p:nvSpPr>
        <p:spPr bwMode="auto">
          <a:xfrm>
            <a:off x="650698" y="970791"/>
            <a:ext cx="3533199" cy="85725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rtl="0" eaLnBrk="0" fontAlgn="base" hangingPunct="0">
              <a:lnSpc>
                <a:spcPct val="95000"/>
              </a:lnSpc>
              <a:spcBef>
                <a:spcPct val="0"/>
              </a:spcBef>
              <a:spcAft>
                <a:spcPct val="0"/>
              </a:spcAft>
              <a:defRPr sz="6000">
                <a:solidFill>
                  <a:schemeClr val="tx2"/>
                </a:solidFill>
                <a:latin typeface="+mn-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a:lstStyle>
          <a:p>
            <a:pPr algn="l" eaLnBrk="1" hangingPunct="1"/>
            <a:r>
              <a:rPr lang="en-US" sz="3375" i="0" kern="0" dirty="0">
                <a:effectLst>
                  <a:outerShdw blurRad="38100" dist="38100" dir="2700000" algn="tl">
                    <a:srgbClr val="000000">
                      <a:alpha val="43137"/>
                    </a:srgbClr>
                  </a:outerShdw>
                </a:effectLst>
              </a:rPr>
              <a:t>Christ’s Sacrifice</a:t>
            </a:r>
            <a:endParaRPr lang="en-US" sz="3375" i="0" kern="0" dirty="0">
              <a:solidFill>
                <a:srgbClr val="E0014A"/>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934351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287654"/>
                                        </p:tgtEl>
                                        <p:attrNameLst>
                                          <p:attrName>style.visibility</p:attrName>
                                        </p:attrNameLst>
                                      </p:cBhvr>
                                      <p:to>
                                        <p:strVal val="visible"/>
                                      </p:to>
                                    </p:set>
                                    <p:animEffect transition="in" filter="fade">
                                      <p:cBhvr>
                                        <p:cTn id="7" dur="1000"/>
                                        <p:tgtEl>
                                          <p:spTgt spid="2287654"/>
                                        </p:tgtEl>
                                      </p:cBhvr>
                                    </p:animEffect>
                                    <p:anim calcmode="lin" valueType="num">
                                      <p:cBhvr>
                                        <p:cTn id="8" dur="1000" fill="hold"/>
                                        <p:tgtEl>
                                          <p:spTgt spid="2287654"/>
                                        </p:tgtEl>
                                        <p:attrNameLst>
                                          <p:attrName>ppt_x</p:attrName>
                                        </p:attrNameLst>
                                      </p:cBhvr>
                                      <p:tavLst>
                                        <p:tav tm="0">
                                          <p:val>
                                            <p:strVal val="#ppt_x"/>
                                          </p:val>
                                        </p:tav>
                                        <p:tav tm="100000">
                                          <p:val>
                                            <p:strVal val="#ppt_x"/>
                                          </p:val>
                                        </p:tav>
                                      </p:tavLst>
                                    </p:anim>
                                    <p:anim calcmode="lin" valueType="num">
                                      <p:cBhvr>
                                        <p:cTn id="9" dur="1000" fill="hold"/>
                                        <p:tgtEl>
                                          <p:spTgt spid="228765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nodeType="afterEffect">
                                  <p:stCondLst>
                                    <p:cond delay="0"/>
                                  </p:stCondLst>
                                  <p:childTnLst>
                                    <p:set>
                                      <p:cBhvr>
                                        <p:cTn id="12" dur="1" fill="hold">
                                          <p:stCondLst>
                                            <p:cond delay="0"/>
                                          </p:stCondLst>
                                        </p:cTn>
                                        <p:tgtEl>
                                          <p:spTgt spid="2287657"/>
                                        </p:tgtEl>
                                        <p:attrNameLst>
                                          <p:attrName>style.visibility</p:attrName>
                                        </p:attrNameLst>
                                      </p:cBhvr>
                                      <p:to>
                                        <p:strVal val="visible"/>
                                      </p:to>
                                    </p:set>
                                    <p:animEffect transition="in" filter="fade">
                                      <p:cBhvr>
                                        <p:cTn id="13" dur="1000"/>
                                        <p:tgtEl>
                                          <p:spTgt spid="2287657"/>
                                        </p:tgtEl>
                                      </p:cBhvr>
                                    </p:animEffect>
                                    <p:anim calcmode="lin" valueType="num">
                                      <p:cBhvr>
                                        <p:cTn id="14" dur="1000" fill="hold"/>
                                        <p:tgtEl>
                                          <p:spTgt spid="2287657"/>
                                        </p:tgtEl>
                                        <p:attrNameLst>
                                          <p:attrName>ppt_x</p:attrName>
                                        </p:attrNameLst>
                                      </p:cBhvr>
                                      <p:tavLst>
                                        <p:tav tm="0">
                                          <p:val>
                                            <p:strVal val="#ppt_x"/>
                                          </p:val>
                                        </p:tav>
                                        <p:tav tm="100000">
                                          <p:val>
                                            <p:strVal val="#ppt_x"/>
                                          </p:val>
                                        </p:tav>
                                      </p:tavLst>
                                    </p:anim>
                                    <p:anim calcmode="lin" valueType="num">
                                      <p:cBhvr>
                                        <p:cTn id="15" dur="1000" fill="hold"/>
                                        <p:tgtEl>
                                          <p:spTgt spid="2287657"/>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47" presetClass="entr" presetSubtype="0" fill="hold" nodeType="clickEffect">
                                  <p:stCondLst>
                                    <p:cond delay="0"/>
                                  </p:stCondLst>
                                  <p:childTnLst>
                                    <p:set>
                                      <p:cBhvr>
                                        <p:cTn id="19" dur="1" fill="hold">
                                          <p:stCondLst>
                                            <p:cond delay="0"/>
                                          </p:stCondLst>
                                        </p:cTn>
                                        <p:tgtEl>
                                          <p:spTgt spid="2287653"/>
                                        </p:tgtEl>
                                        <p:attrNameLst>
                                          <p:attrName>style.visibility</p:attrName>
                                        </p:attrNameLst>
                                      </p:cBhvr>
                                      <p:to>
                                        <p:strVal val="visible"/>
                                      </p:to>
                                    </p:set>
                                    <p:animEffect transition="in" filter="fade">
                                      <p:cBhvr>
                                        <p:cTn id="20" dur="1000"/>
                                        <p:tgtEl>
                                          <p:spTgt spid="2287653"/>
                                        </p:tgtEl>
                                      </p:cBhvr>
                                    </p:animEffect>
                                    <p:anim calcmode="lin" valueType="num">
                                      <p:cBhvr>
                                        <p:cTn id="21" dur="1000" fill="hold"/>
                                        <p:tgtEl>
                                          <p:spTgt spid="2287653"/>
                                        </p:tgtEl>
                                        <p:attrNameLst>
                                          <p:attrName>ppt_x</p:attrName>
                                        </p:attrNameLst>
                                      </p:cBhvr>
                                      <p:tavLst>
                                        <p:tav tm="0">
                                          <p:val>
                                            <p:strVal val="#ppt_x"/>
                                          </p:val>
                                        </p:tav>
                                        <p:tav tm="100000">
                                          <p:val>
                                            <p:strVal val="#ppt_x"/>
                                          </p:val>
                                        </p:tav>
                                      </p:tavLst>
                                    </p:anim>
                                    <p:anim calcmode="lin" valueType="num">
                                      <p:cBhvr>
                                        <p:cTn id="22" dur="1000" fill="hold"/>
                                        <p:tgtEl>
                                          <p:spTgt spid="2287653"/>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7" presetClass="entr" presetSubtype="0" fill="hold" nodeType="afterEffect">
                                  <p:stCondLst>
                                    <p:cond delay="0"/>
                                  </p:stCondLst>
                                  <p:childTnLst>
                                    <p:set>
                                      <p:cBhvr>
                                        <p:cTn id="25" dur="1" fill="hold">
                                          <p:stCondLst>
                                            <p:cond delay="0"/>
                                          </p:stCondLst>
                                        </p:cTn>
                                        <p:tgtEl>
                                          <p:spTgt spid="2287656"/>
                                        </p:tgtEl>
                                        <p:attrNameLst>
                                          <p:attrName>style.visibility</p:attrName>
                                        </p:attrNameLst>
                                      </p:cBhvr>
                                      <p:to>
                                        <p:strVal val="visible"/>
                                      </p:to>
                                    </p:set>
                                    <p:animEffect transition="in" filter="fade">
                                      <p:cBhvr>
                                        <p:cTn id="26" dur="1000"/>
                                        <p:tgtEl>
                                          <p:spTgt spid="2287656"/>
                                        </p:tgtEl>
                                      </p:cBhvr>
                                    </p:animEffect>
                                    <p:anim calcmode="lin" valueType="num">
                                      <p:cBhvr>
                                        <p:cTn id="27" dur="1000" fill="hold"/>
                                        <p:tgtEl>
                                          <p:spTgt spid="2287656"/>
                                        </p:tgtEl>
                                        <p:attrNameLst>
                                          <p:attrName>ppt_x</p:attrName>
                                        </p:attrNameLst>
                                      </p:cBhvr>
                                      <p:tavLst>
                                        <p:tav tm="0">
                                          <p:val>
                                            <p:strVal val="#ppt_x"/>
                                          </p:val>
                                        </p:tav>
                                        <p:tav tm="100000">
                                          <p:val>
                                            <p:strVal val="#ppt_x"/>
                                          </p:val>
                                        </p:tav>
                                      </p:tavLst>
                                    </p:anim>
                                    <p:anim calcmode="lin" valueType="num">
                                      <p:cBhvr>
                                        <p:cTn id="28" dur="1000" fill="hold"/>
                                        <p:tgtEl>
                                          <p:spTgt spid="228765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childTnLst>
                          </p:cTn>
                        </p:par>
                        <p:par>
                          <p:cTn id="36" fill="hold" nodeType="afterGroup">
                            <p:stCondLst>
                              <p:cond delay="1000"/>
                            </p:stCondLst>
                            <p:childTnLst>
                              <p:par>
                                <p:cTn id="37" presetID="47" presetClass="entr" presetSubtype="0" fill="hold" nodeType="afterEffect">
                                  <p:stCondLst>
                                    <p:cond delay="0"/>
                                  </p:stCondLst>
                                  <p:childTnLst>
                                    <p:set>
                                      <p:cBhvr>
                                        <p:cTn id="38" dur="1" fill="hold">
                                          <p:stCondLst>
                                            <p:cond delay="0"/>
                                          </p:stCondLst>
                                        </p:cTn>
                                        <p:tgtEl>
                                          <p:spTgt spid="2287619"/>
                                        </p:tgtEl>
                                        <p:attrNameLst>
                                          <p:attrName>style.visibility</p:attrName>
                                        </p:attrNameLst>
                                      </p:cBhvr>
                                      <p:to>
                                        <p:strVal val="visible"/>
                                      </p:to>
                                    </p:set>
                                    <p:animEffect transition="in" filter="fade">
                                      <p:cBhvr>
                                        <p:cTn id="39" dur="1000"/>
                                        <p:tgtEl>
                                          <p:spTgt spid="2287619"/>
                                        </p:tgtEl>
                                      </p:cBhvr>
                                    </p:animEffect>
                                    <p:anim calcmode="lin" valueType="num">
                                      <p:cBhvr>
                                        <p:cTn id="40" dur="1000" fill="hold"/>
                                        <p:tgtEl>
                                          <p:spTgt spid="2287619"/>
                                        </p:tgtEl>
                                        <p:attrNameLst>
                                          <p:attrName>ppt_x</p:attrName>
                                        </p:attrNameLst>
                                      </p:cBhvr>
                                      <p:tavLst>
                                        <p:tav tm="0">
                                          <p:val>
                                            <p:strVal val="#ppt_x"/>
                                          </p:val>
                                        </p:tav>
                                        <p:tav tm="100000">
                                          <p:val>
                                            <p:strVal val="#ppt_x"/>
                                          </p:val>
                                        </p:tav>
                                      </p:tavLst>
                                    </p:anim>
                                    <p:anim calcmode="lin" valueType="num">
                                      <p:cBhvr>
                                        <p:cTn id="41" dur="1000" fill="hold"/>
                                        <p:tgtEl>
                                          <p:spTgt spid="2287619"/>
                                        </p:tgtEl>
                                        <p:attrNameLst>
                                          <p:attrName>ppt_y</p:attrName>
                                        </p:attrNameLst>
                                      </p:cBhvr>
                                      <p:tavLst>
                                        <p:tav tm="0">
                                          <p:val>
                                            <p:strVal val="#ppt_y-.1"/>
                                          </p:val>
                                        </p:tav>
                                        <p:tav tm="100000">
                                          <p:val>
                                            <p:strVal val="#ppt_y"/>
                                          </p:val>
                                        </p:tav>
                                      </p:tavLst>
                                    </p:anim>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852518" y="472282"/>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latin typeface="Eras Medium ITC"/>
                <a:cs typeface="Arial"/>
              </a:rPr>
              <a:t>OT Fulfillment</a:t>
            </a:r>
          </a:p>
        </p:txBody>
      </p:sp>
      <p:sp>
        <p:nvSpPr>
          <p:cNvPr id="107532" name="Rectangle 20"/>
          <p:cNvSpPr>
            <a:spLocks noGrp="1" noChangeArrowheads="1"/>
          </p:cNvSpPr>
          <p:nvPr>
            <p:ph type="title"/>
          </p:nvPr>
        </p:nvSpPr>
        <p:spPr>
          <a:xfrm>
            <a:off x="446138" y="391579"/>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39190" y="5898641"/>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a:solidFill>
                  <a:srgbClr val="997934"/>
                </a:solidFill>
                <a:latin typeface="Eras Light ITC" pitchFamily="34" charset="0"/>
                <a:cs typeface="Arial"/>
              </a:rPr>
              <a:t>Heb 9:22</a:t>
            </a:r>
            <a:r>
              <a:rPr lang="en-US" sz="1604" b="1" i="0">
                <a:solidFill>
                  <a:srgbClr val="FFFF66"/>
                </a:solidFill>
                <a:latin typeface="Eras Light ITC" pitchFamily="34" charset="0"/>
                <a:cs typeface="Arial"/>
              </a:rPr>
              <a:t> </a:t>
            </a:r>
            <a:r>
              <a:rPr lang="en-US" sz="1604" b="1" i="0">
                <a:solidFill>
                  <a:srgbClr val="333399"/>
                </a:solidFill>
                <a:latin typeface="Eras Light ITC" pitchFamily="34" charset="0"/>
                <a:cs typeface="Arial"/>
              </a:rPr>
              <a:t>…without the shedding of blood there can be no forgiveness</a:t>
            </a:r>
          </a:p>
        </p:txBody>
      </p:sp>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781166" y="4972781"/>
            <a:ext cx="7406640" cy="881780"/>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1285843">
              <a:lnSpc>
                <a:spcPct val="90000"/>
              </a:lnSpc>
              <a:defRPr/>
            </a:pPr>
            <a:r>
              <a:rPr lang="en-US" sz="2100" b="1" dirty="0">
                <a:solidFill>
                  <a:srgbClr val="FFFFFF"/>
                </a:solidFill>
              </a:rPr>
              <a:t>Do not think that I came to abolish the Law or the Prophets; </a:t>
            </a:r>
          </a:p>
          <a:p>
            <a:pPr algn="ctr" defTabSz="1285843">
              <a:lnSpc>
                <a:spcPct val="90000"/>
              </a:lnSpc>
              <a:defRPr/>
            </a:pPr>
            <a:r>
              <a:rPr lang="en-US" sz="2100" b="1" dirty="0">
                <a:solidFill>
                  <a:srgbClr val="FFFF00"/>
                </a:solidFill>
              </a:rPr>
              <a:t>I did not come to abolish but to </a:t>
            </a:r>
            <a:r>
              <a:rPr lang="en-US" sz="2100" dirty="0">
                <a:solidFill>
                  <a:srgbClr val="FFFF00"/>
                </a:solidFill>
                <a:latin typeface="Eras Bold ITC" pitchFamily="34" charset="0"/>
              </a:rPr>
              <a:t>fulfill</a:t>
            </a:r>
            <a:r>
              <a:rPr lang="en-US" sz="2100" b="1" dirty="0">
                <a:solidFill>
                  <a:srgbClr val="FFFF00"/>
                </a:solidFill>
              </a:rPr>
              <a:t>. </a:t>
            </a:r>
          </a:p>
          <a:p>
            <a:pPr algn="r" defTabSz="1285843">
              <a:lnSpc>
                <a:spcPct val="90000"/>
              </a:lnSpc>
              <a:defRPr/>
            </a:pPr>
            <a:r>
              <a:rPr lang="en-US" sz="1500" i="0" dirty="0">
                <a:solidFill>
                  <a:srgbClr val="FFFFFF"/>
                </a:solidFill>
                <a:latin typeface="Eras Medium ITC"/>
                <a:cs typeface="Arial"/>
              </a:rPr>
              <a:t>Matthew 5:17</a:t>
            </a:r>
          </a:p>
        </p:txBody>
      </p:sp>
      <p:grpSp>
        <p:nvGrpSpPr>
          <p:cNvPr id="8" name="Group 7">
            <a:extLst>
              <a:ext uri="{FF2B5EF4-FFF2-40B4-BE49-F238E27FC236}">
                <a16:creationId xmlns:a16="http://schemas.microsoft.com/office/drawing/2014/main" id="{7151888D-84A6-5463-2BE6-C9318F431C87}"/>
              </a:ext>
            </a:extLst>
          </p:cNvPr>
          <p:cNvGrpSpPr/>
          <p:nvPr/>
        </p:nvGrpSpPr>
        <p:grpSpPr>
          <a:xfrm>
            <a:off x="1016000" y="1175193"/>
            <a:ext cx="6937829" cy="3643248"/>
            <a:chOff x="-8905438" y="390936"/>
            <a:chExt cx="11430000" cy="5715000"/>
          </a:xfrm>
        </p:grpSpPr>
        <p:pic>
          <p:nvPicPr>
            <p:cNvPr id="3" name="Picture 2" descr="A person looking at a group of sheep&#10;&#10;Description automatically generated">
              <a:extLst>
                <a:ext uri="{FF2B5EF4-FFF2-40B4-BE49-F238E27FC236}">
                  <a16:creationId xmlns:a16="http://schemas.microsoft.com/office/drawing/2014/main" id="{03EF3A6B-7862-B435-D855-91E83818925D}"/>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905438" y="390936"/>
              <a:ext cx="11430000" cy="5715000"/>
            </a:xfrm>
            <a:prstGeom prst="rect">
              <a:avLst/>
            </a:prstGeom>
          </p:spPr>
        </p:pic>
        <p:sp>
          <p:nvSpPr>
            <p:cNvPr id="7" name="Notched Right Arrow 12">
              <a:extLst>
                <a:ext uri="{FF2B5EF4-FFF2-40B4-BE49-F238E27FC236}">
                  <a16:creationId xmlns:a16="http://schemas.microsoft.com/office/drawing/2014/main" id="{8C5F3740-913D-8103-F750-A317F6D22036}"/>
                </a:ext>
              </a:extLst>
            </p:cNvPr>
            <p:cNvSpPr/>
            <p:nvPr/>
          </p:nvSpPr>
          <p:spPr bwMode="auto">
            <a:xfrm>
              <a:off x="-2403467" y="2674931"/>
              <a:ext cx="1716505" cy="1961914"/>
            </a:xfrm>
            <a:prstGeom prst="notchedRightArrow">
              <a:avLst/>
            </a:prstGeom>
            <a:solidFill>
              <a:srgbClr val="FF0000"/>
            </a:solidFill>
            <a:ln w="9525" cap="flat" cmpd="sng" algn="ctr">
              <a:noFill/>
              <a:prstDash val="solid"/>
              <a:round/>
              <a:headEnd type="none" w="med" len="med"/>
              <a:tailEnd type="none" w="med" len="me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cs typeface="Arial" pitchFamily="34" charset="0"/>
              </a:endParaRPr>
            </a:p>
          </p:txBody>
        </p:sp>
      </p:grpSp>
    </p:spTree>
    <p:extLst>
      <p:ext uri="{BB962C8B-B14F-4D97-AF65-F5344CB8AC3E}">
        <p14:creationId xmlns:p14="http://schemas.microsoft.com/office/powerpoint/2010/main" val="206505488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533203" y="1037879"/>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cs typeface="Arial"/>
              </a:rPr>
              <a:t>Sin Bearer</a:t>
            </a:r>
          </a:p>
        </p:txBody>
      </p:sp>
      <p:sp>
        <p:nvSpPr>
          <p:cNvPr id="107532" name="Rectangle 20"/>
          <p:cNvSpPr>
            <a:spLocks noGrp="1" noChangeArrowheads="1"/>
          </p:cNvSpPr>
          <p:nvPr>
            <p:ph type="title"/>
          </p:nvPr>
        </p:nvSpPr>
        <p:spPr>
          <a:xfrm>
            <a:off x="126823" y="957176"/>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39190" y="5898641"/>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a:solidFill>
                  <a:srgbClr val="997934"/>
                </a:solidFill>
                <a:latin typeface="Eras Light ITC" pitchFamily="34" charset="0"/>
                <a:cs typeface="Arial"/>
              </a:rPr>
              <a:t>Heb 9:22</a:t>
            </a:r>
            <a:r>
              <a:rPr lang="en-US" sz="1604" b="1" i="0">
                <a:solidFill>
                  <a:srgbClr val="FFFF66"/>
                </a:solidFill>
                <a:latin typeface="Eras Light ITC" pitchFamily="34" charset="0"/>
                <a:cs typeface="Arial"/>
              </a:rPr>
              <a:t> </a:t>
            </a:r>
            <a:r>
              <a:rPr lang="en-US" sz="1604" b="1" i="0">
                <a:solidFill>
                  <a:srgbClr val="333399"/>
                </a:solidFill>
                <a:latin typeface="Eras Light ITC" pitchFamily="34" charset="0"/>
                <a:cs typeface="Arial"/>
              </a:rPr>
              <a:t>…without the shedding of blood there can be no forgiveness</a:t>
            </a:r>
          </a:p>
        </p:txBody>
      </p:sp>
      <p:pic>
        <p:nvPicPr>
          <p:cNvPr id="16"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26823" y="2338273"/>
            <a:ext cx="4460455" cy="2986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4943063" y="2242676"/>
            <a:ext cx="3905251" cy="1463478"/>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1285843">
              <a:lnSpc>
                <a:spcPct val="90000"/>
              </a:lnSpc>
              <a:defRPr/>
            </a:pPr>
            <a:r>
              <a:rPr lang="en-US" sz="2100" b="1" dirty="0">
                <a:solidFill>
                  <a:srgbClr val="FFFFFF"/>
                </a:solidFill>
                <a:cs typeface="Arial"/>
              </a:rPr>
              <a:t>He made Him </a:t>
            </a:r>
            <a:r>
              <a:rPr lang="en-US" sz="2100" b="1" u="sng" dirty="0">
                <a:solidFill>
                  <a:srgbClr val="FFFF00"/>
                </a:solidFill>
                <a:cs typeface="Arial"/>
              </a:rPr>
              <a:t>who knew no sin to be sin</a:t>
            </a:r>
            <a:r>
              <a:rPr lang="en-US" sz="2100" b="1" dirty="0">
                <a:solidFill>
                  <a:srgbClr val="FFFF00"/>
                </a:solidFill>
                <a:cs typeface="Arial"/>
              </a:rPr>
              <a:t> </a:t>
            </a:r>
            <a:r>
              <a:rPr lang="en-US" sz="2100" b="1" dirty="0">
                <a:solidFill>
                  <a:srgbClr val="FFFFFF"/>
                </a:solidFill>
                <a:cs typeface="Arial"/>
              </a:rPr>
              <a:t>on our behalf, so that we might become the </a:t>
            </a:r>
            <a:r>
              <a:rPr lang="en-US" sz="2100" b="1" u="sng" dirty="0">
                <a:solidFill>
                  <a:srgbClr val="FFFF00"/>
                </a:solidFill>
                <a:cs typeface="Arial"/>
              </a:rPr>
              <a:t>righteousness</a:t>
            </a:r>
            <a:r>
              <a:rPr lang="en-US" sz="2100" b="1" dirty="0">
                <a:solidFill>
                  <a:srgbClr val="FFFFFF"/>
                </a:solidFill>
                <a:cs typeface="Arial"/>
              </a:rPr>
              <a:t> of God in Him.” </a:t>
            </a:r>
          </a:p>
          <a:p>
            <a:pPr algn="r" defTabSz="1285843">
              <a:lnSpc>
                <a:spcPct val="90000"/>
              </a:lnSpc>
              <a:defRPr/>
            </a:pPr>
            <a:r>
              <a:rPr lang="en-US" sz="1500" i="0" dirty="0">
                <a:solidFill>
                  <a:srgbClr val="FFFFFF"/>
                </a:solidFill>
                <a:latin typeface="Eras Medium ITC"/>
                <a:cs typeface="Arial"/>
              </a:rPr>
              <a:t>2 Corinthians 5:21</a:t>
            </a:r>
          </a:p>
        </p:txBody>
      </p:sp>
    </p:spTree>
    <p:extLst>
      <p:ext uri="{BB962C8B-B14F-4D97-AF65-F5344CB8AC3E}">
        <p14:creationId xmlns:p14="http://schemas.microsoft.com/office/powerpoint/2010/main" val="399390706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2" descr="jesus in garden">
            <a:extLst>
              <a:ext uri="{FF2B5EF4-FFF2-40B4-BE49-F238E27FC236}">
                <a16:creationId xmlns:a16="http://schemas.microsoft.com/office/drawing/2014/main" id="{C8FC990E-BCF9-769B-37CC-FF4939564119}"/>
              </a:ext>
            </a:extLst>
          </p:cNvPr>
          <p:cNvPicPr>
            <a:picLocks noChangeAspect="1" noChangeArrowheads="1"/>
          </p:cNvPicPr>
          <p:nvPr/>
        </p:nvPicPr>
        <p:blipFill>
          <a:blip r:embed="rId2" cstate="print"/>
          <a:srcRect t="3240" b="1016"/>
          <a:stretch/>
        </p:blipFill>
        <p:spPr bwMode="auto">
          <a:xfrm>
            <a:off x="16" y="0"/>
            <a:ext cx="9550384" cy="7162800"/>
          </a:xfrm>
          <a:prstGeom prst="rect">
            <a:avLst/>
          </a:prstGeom>
          <a:no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spTree>
    <p:extLst>
      <p:ext uri="{BB962C8B-B14F-4D97-AF65-F5344CB8AC3E}">
        <p14:creationId xmlns:p14="http://schemas.microsoft.com/office/powerpoint/2010/main" val="96372323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A lion in a arena&#10;&#10;Description automatically generated">
            <a:extLst>
              <a:ext uri="{FF2B5EF4-FFF2-40B4-BE49-F238E27FC236}">
                <a16:creationId xmlns:a16="http://schemas.microsoft.com/office/drawing/2014/main" id="{0425EC94-9C12-1866-901F-FCA943E06FE0}"/>
              </a:ext>
            </a:extLst>
          </p:cNvPr>
          <p:cNvPicPr>
            <a:picLocks noChangeAspect="1"/>
          </p:cNvPicPr>
          <p:nvPr/>
        </p:nvPicPr>
        <p:blipFill rotWithShape="1">
          <a:blip r:embed="rId2">
            <a:extLst>
              <a:ext uri="{BEBA8EAE-BF5A-486C-A8C5-ECC9F3942E4B}">
                <a14:imgProps xmlns:a14="http://schemas.microsoft.com/office/drawing/2010/main">
                  <a14:imgLayer r:embed="rId3">
                    <a14:imgEffect>
                      <a14:colorTemperature colorTemp="8800"/>
                    </a14:imgEffect>
                    <a14:imgEffect>
                      <a14:brightnessContrast bright="20000" contrast="20000"/>
                    </a14:imgEffect>
                  </a14:imgLayer>
                </a14:imgProps>
              </a:ext>
              <a:ext uri="{28A0092B-C50C-407E-A947-70E740481C1C}">
                <a14:useLocalDpi xmlns:a14="http://schemas.microsoft.com/office/drawing/2010/main" val="0"/>
              </a:ext>
              <a:ext uri="{837473B0-CC2E-450A-ABE3-18F120FF3D39}">
                <a1611:picAttrSrcUrl xmlns:a1611="http://schemas.microsoft.com/office/drawing/2016/11/main" r:id="rId4"/>
              </a:ext>
            </a:extLst>
          </a:blip>
          <a:srcRect l="20529" b="10023"/>
          <a:stretch/>
        </p:blipFill>
        <p:spPr>
          <a:xfrm>
            <a:off x="115671" y="1014840"/>
            <a:ext cx="5317958" cy="2966116"/>
          </a:xfrm>
          <a:prstGeom prst="rect">
            <a:avLst/>
          </a:prstGeom>
        </p:spPr>
      </p:pic>
      <p:sp>
        <p:nvSpPr>
          <p:cNvPr id="2" name="AutoShape 41">
            <a:extLst>
              <a:ext uri="{FF2B5EF4-FFF2-40B4-BE49-F238E27FC236}">
                <a16:creationId xmlns:a16="http://schemas.microsoft.com/office/drawing/2014/main" id="{D35E3F1B-7518-71D0-D228-148EDD96124A}"/>
              </a:ext>
            </a:extLst>
          </p:cNvPr>
          <p:cNvSpPr>
            <a:spLocks noChangeArrowheads="1"/>
          </p:cNvSpPr>
          <p:nvPr/>
        </p:nvSpPr>
        <p:spPr bwMode="auto">
          <a:xfrm rot="19848753">
            <a:off x="3815336" y="4016218"/>
            <a:ext cx="2491356" cy="69651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folHlink"/>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685783">
              <a:defRPr/>
            </a:pPr>
            <a:endParaRPr lang="en-US" sz="2400">
              <a:solidFill>
                <a:srgbClr val="000000"/>
              </a:solidFill>
              <a:cs typeface="Arial"/>
            </a:endParaRPr>
          </a:p>
        </p:txBody>
      </p:sp>
      <p:sp>
        <p:nvSpPr>
          <p:cNvPr id="3" name="Text Box 40">
            <a:extLst>
              <a:ext uri="{FF2B5EF4-FFF2-40B4-BE49-F238E27FC236}">
                <a16:creationId xmlns:a16="http://schemas.microsoft.com/office/drawing/2014/main" id="{CABAE661-338D-BAE4-77C6-4C9BD793C477}"/>
              </a:ext>
            </a:extLst>
          </p:cNvPr>
          <p:cNvSpPr txBox="1">
            <a:spLocks noChangeArrowheads="1"/>
          </p:cNvSpPr>
          <p:nvPr/>
        </p:nvSpPr>
        <p:spPr bwMode="auto">
          <a:xfrm>
            <a:off x="344424" y="3630400"/>
            <a:ext cx="4470769" cy="2308324"/>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wrap="square">
            <a:spAutoFit/>
          </a:bodyPr>
          <a:lstStyle/>
          <a:p>
            <a:pPr lvl="0" algn="ctr">
              <a:defRPr/>
            </a:pPr>
            <a:r>
              <a:rPr lang="en-US" sz="1800" dirty="0">
                <a:solidFill>
                  <a:srgbClr val="FFFFFF"/>
                </a:solidFill>
                <a:effectLst>
                  <a:outerShdw blurRad="38100" dist="38100" dir="2700000" algn="tl">
                    <a:srgbClr val="000000"/>
                  </a:outerShdw>
                </a:effectLst>
              </a:rPr>
              <a:t>“Your iniquities have separated you from your God; and your sins have hidden his face from you.”  </a:t>
            </a:r>
          </a:p>
          <a:p>
            <a:pPr lvl="0" algn="r">
              <a:defRPr/>
            </a:pPr>
            <a:r>
              <a:rPr lang="en-US" sz="1800" i="0" dirty="0">
                <a:solidFill>
                  <a:srgbClr val="FFFF66"/>
                </a:solidFill>
                <a:effectLst>
                  <a:outerShdw blurRad="38100" dist="38100" dir="2700000" algn="tl">
                    <a:srgbClr val="000000"/>
                  </a:outerShdw>
                </a:effectLst>
              </a:rPr>
              <a:t>Is 59:2</a:t>
            </a:r>
          </a:p>
          <a:p>
            <a:pPr lvl="0" algn="ctr">
              <a:defRPr/>
            </a:pPr>
            <a:r>
              <a:rPr lang="en-US" sz="1800" dirty="0">
                <a:solidFill>
                  <a:srgbClr val="FFFFFF"/>
                </a:solidFill>
                <a:effectLst>
                  <a:outerShdw blurRad="38100" dist="38100" dir="2700000" algn="tl">
                    <a:srgbClr val="000000"/>
                  </a:outerShdw>
                </a:effectLst>
              </a:rPr>
              <a:t>“You are of purer eyes than to behold evil, and cannot look upon wickedness.” </a:t>
            </a:r>
          </a:p>
          <a:p>
            <a:pPr lvl="0" algn="r">
              <a:defRPr/>
            </a:pPr>
            <a:r>
              <a:rPr lang="en-US" sz="1800" b="1" i="0" dirty="0" err="1">
                <a:solidFill>
                  <a:srgbClr val="FFFF66"/>
                </a:solidFill>
                <a:effectLst>
                  <a:outerShdw blurRad="38100" dist="38100" dir="2700000" algn="tl">
                    <a:srgbClr val="000000"/>
                  </a:outerShdw>
                </a:effectLst>
              </a:rPr>
              <a:t>Hab</a:t>
            </a:r>
            <a:r>
              <a:rPr lang="en-US" sz="1800" b="1" i="0" dirty="0">
                <a:solidFill>
                  <a:srgbClr val="FFFF66"/>
                </a:solidFill>
                <a:effectLst>
                  <a:outerShdw blurRad="38100" dist="38100" dir="2700000" algn="tl">
                    <a:srgbClr val="000000"/>
                  </a:outerShdw>
                </a:effectLst>
              </a:rPr>
              <a:t> 1:13</a:t>
            </a:r>
          </a:p>
        </p:txBody>
      </p:sp>
      <p:grpSp>
        <p:nvGrpSpPr>
          <p:cNvPr id="8" name="Group 7">
            <a:extLst>
              <a:ext uri="{FF2B5EF4-FFF2-40B4-BE49-F238E27FC236}">
                <a16:creationId xmlns:a16="http://schemas.microsoft.com/office/drawing/2014/main" id="{BA4A790E-D87D-7E5E-55F6-367E9954A6C7}"/>
              </a:ext>
            </a:extLst>
          </p:cNvPr>
          <p:cNvGrpSpPr/>
          <p:nvPr/>
        </p:nvGrpSpPr>
        <p:grpSpPr>
          <a:xfrm>
            <a:off x="5529944" y="1773137"/>
            <a:ext cx="3261576" cy="3875625"/>
            <a:chOff x="7373258" y="1221181"/>
            <a:chExt cx="4348768" cy="5167500"/>
          </a:xfrm>
        </p:grpSpPr>
        <p:pic>
          <p:nvPicPr>
            <p:cNvPr id="6" name="Picture 39">
              <a:extLst>
                <a:ext uri="{FF2B5EF4-FFF2-40B4-BE49-F238E27FC236}">
                  <a16:creationId xmlns:a16="http://schemas.microsoft.com/office/drawing/2014/main" id="{08A79BC7-7426-FCB0-6C69-6E8B1FF7C32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17495" y="4284680"/>
              <a:ext cx="2926276" cy="2104001"/>
            </a:xfrm>
            <a:prstGeom prst="rect">
              <a:avLst/>
            </a:prstGeom>
          </p:spPr>
        </p:pic>
        <p:sp>
          <p:nvSpPr>
            <p:cNvPr id="7" name="AutoShape 39">
              <a:extLst>
                <a:ext uri="{FF2B5EF4-FFF2-40B4-BE49-F238E27FC236}">
                  <a16:creationId xmlns:a16="http://schemas.microsoft.com/office/drawing/2014/main" id="{98F03D51-46EE-52E3-DF56-DCD6A35CEAAD}"/>
                </a:ext>
              </a:extLst>
            </p:cNvPr>
            <p:cNvSpPr>
              <a:spLocks noChangeArrowheads="1"/>
            </p:cNvSpPr>
            <p:nvPr/>
          </p:nvSpPr>
          <p:spPr bwMode="auto">
            <a:xfrm>
              <a:off x="7373258" y="1221181"/>
              <a:ext cx="4348768" cy="2378362"/>
            </a:xfrm>
            <a:prstGeom prst="wedgeRoundRectCallout">
              <a:avLst>
                <a:gd name="adj1" fmla="val 4275"/>
                <a:gd name="adj2" fmla="val 120998"/>
                <a:gd name="adj3" fmla="val 16667"/>
              </a:avLst>
            </a:prstGeom>
            <a:solidFill>
              <a:schemeClr val="bg1"/>
            </a:solidFill>
            <a:ln w="9525" algn="ctr">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defTabSz="685783">
                <a:lnSpc>
                  <a:spcPct val="90000"/>
                </a:lnSpc>
                <a:defRPr/>
              </a:pPr>
              <a:r>
                <a:rPr lang="en-US" sz="2700" b="1" i="0" dirty="0">
                  <a:cs typeface="Arial"/>
                </a:rPr>
                <a:t>My God, My God, why have you forsaken me?</a:t>
              </a:r>
            </a:p>
          </p:txBody>
        </p:sp>
      </p:grpSp>
    </p:spTree>
    <p:extLst>
      <p:ext uri="{BB962C8B-B14F-4D97-AF65-F5344CB8AC3E}">
        <p14:creationId xmlns:p14="http://schemas.microsoft.com/office/powerpoint/2010/main" val="1785141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0"/>
                                        <p:tgtEl>
                                          <p:spTgt spid="3"/>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533203" y="1037879"/>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cs typeface="Arial"/>
              </a:rPr>
              <a:t>By Faith</a:t>
            </a:r>
          </a:p>
        </p:txBody>
      </p:sp>
      <p:sp>
        <p:nvSpPr>
          <p:cNvPr id="107532" name="Rectangle 20"/>
          <p:cNvSpPr>
            <a:spLocks noGrp="1" noChangeArrowheads="1"/>
          </p:cNvSpPr>
          <p:nvPr>
            <p:ph type="title"/>
          </p:nvPr>
        </p:nvSpPr>
        <p:spPr>
          <a:xfrm>
            <a:off x="126823" y="957176"/>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39190" y="5898641"/>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a:solidFill>
                  <a:srgbClr val="997934"/>
                </a:solidFill>
                <a:latin typeface="Eras Light ITC" pitchFamily="34" charset="0"/>
                <a:cs typeface="Arial"/>
              </a:rPr>
              <a:t>Heb 9:22</a:t>
            </a:r>
            <a:r>
              <a:rPr lang="en-US" sz="1604" b="1" i="0">
                <a:solidFill>
                  <a:srgbClr val="FFFF66"/>
                </a:solidFill>
                <a:latin typeface="Eras Light ITC" pitchFamily="34" charset="0"/>
                <a:cs typeface="Arial"/>
              </a:rPr>
              <a:t> </a:t>
            </a:r>
            <a:r>
              <a:rPr lang="en-US" sz="1604" b="1" i="0">
                <a:solidFill>
                  <a:srgbClr val="333399"/>
                </a:solidFill>
                <a:latin typeface="Eras Light ITC" pitchFamily="34" charset="0"/>
                <a:cs typeface="Arial"/>
              </a:rPr>
              <a:t>…without the shedding of blood there can be no forgiveness</a:t>
            </a:r>
          </a:p>
        </p:txBody>
      </p:sp>
      <p:pic>
        <p:nvPicPr>
          <p:cNvPr id="16"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26822" y="2519732"/>
            <a:ext cx="3184036" cy="2131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3533203" y="2574515"/>
            <a:ext cx="4654607" cy="2045175"/>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1285843">
              <a:lnSpc>
                <a:spcPct val="90000"/>
              </a:lnSpc>
              <a:defRPr/>
            </a:pPr>
            <a:r>
              <a:rPr lang="en-US" sz="2100" b="1" dirty="0">
                <a:solidFill>
                  <a:srgbClr val="FFFFFF"/>
                </a:solidFill>
              </a:rPr>
              <a:t>for all have sinned, and fall short of the glory of God; being justified freely by his grace through the redemption that is in Christ Jesus: whom God set forth to be a</a:t>
            </a:r>
            <a:r>
              <a:rPr lang="en-US" sz="2100" dirty="0">
                <a:solidFill>
                  <a:srgbClr val="FFFFFF"/>
                </a:solidFill>
              </a:rPr>
              <a:t> </a:t>
            </a:r>
            <a:r>
              <a:rPr lang="en-US" sz="2100" dirty="0">
                <a:solidFill>
                  <a:srgbClr val="FFFFFF"/>
                </a:solidFill>
                <a:latin typeface="Eras Bold ITC" pitchFamily="34" charset="0"/>
              </a:rPr>
              <a:t>propitiation</a:t>
            </a:r>
            <a:r>
              <a:rPr lang="en-US" sz="2100" dirty="0">
                <a:solidFill>
                  <a:srgbClr val="FFFFFF"/>
                </a:solidFill>
              </a:rPr>
              <a:t>,</a:t>
            </a:r>
            <a:r>
              <a:rPr lang="en-US" sz="2100" dirty="0">
                <a:solidFill>
                  <a:srgbClr val="FFFF66"/>
                </a:solidFill>
              </a:rPr>
              <a:t> </a:t>
            </a:r>
            <a:r>
              <a:rPr lang="en-US" sz="2100" b="1" u="sng" dirty="0">
                <a:solidFill>
                  <a:srgbClr val="FFFFFF"/>
                </a:solidFill>
              </a:rPr>
              <a:t>through</a:t>
            </a:r>
            <a:r>
              <a:rPr lang="en-US" sz="2100" u="sng" dirty="0">
                <a:solidFill>
                  <a:srgbClr val="FFFFFF"/>
                </a:solidFill>
              </a:rPr>
              <a:t> </a:t>
            </a:r>
            <a:r>
              <a:rPr lang="en-US" sz="2100" u="sng" dirty="0">
                <a:solidFill>
                  <a:srgbClr val="FFFF00"/>
                </a:solidFill>
                <a:latin typeface="Eras Bold ITC" pitchFamily="34" charset="0"/>
              </a:rPr>
              <a:t>faith, in his blood... </a:t>
            </a:r>
          </a:p>
          <a:p>
            <a:pPr algn="r" defTabSz="1285843">
              <a:lnSpc>
                <a:spcPct val="90000"/>
              </a:lnSpc>
              <a:defRPr/>
            </a:pPr>
            <a:r>
              <a:rPr lang="en-US" sz="1500" i="0" dirty="0">
                <a:solidFill>
                  <a:srgbClr val="FFFFFF"/>
                </a:solidFill>
                <a:latin typeface="Eras Medium ITC"/>
                <a:cs typeface="Arial"/>
              </a:rPr>
              <a:t>Romans 3:23-25</a:t>
            </a:r>
          </a:p>
        </p:txBody>
      </p:sp>
    </p:spTree>
    <p:extLst>
      <p:ext uri="{BB962C8B-B14F-4D97-AF65-F5344CB8AC3E}">
        <p14:creationId xmlns:p14="http://schemas.microsoft.com/office/powerpoint/2010/main" val="365979921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533203" y="1037879"/>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cs typeface="Arial"/>
              </a:rPr>
              <a:t>Removes Sin</a:t>
            </a:r>
          </a:p>
        </p:txBody>
      </p:sp>
      <p:sp>
        <p:nvSpPr>
          <p:cNvPr id="107532" name="Rectangle 20"/>
          <p:cNvSpPr>
            <a:spLocks noGrp="1" noChangeArrowheads="1"/>
          </p:cNvSpPr>
          <p:nvPr>
            <p:ph type="title"/>
          </p:nvPr>
        </p:nvSpPr>
        <p:spPr>
          <a:xfrm>
            <a:off x="126823" y="957176"/>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25552" y="5584826"/>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cs typeface="Arial"/>
              </a:rPr>
              <a:t>Heb 9:22</a:t>
            </a:r>
            <a:r>
              <a:rPr lang="en-US" sz="1604" b="1" i="0" dirty="0">
                <a:solidFill>
                  <a:srgbClr val="FFFF66"/>
                </a:solidFill>
                <a:cs typeface="Arial"/>
              </a:rPr>
              <a:t> </a:t>
            </a:r>
            <a:r>
              <a:rPr lang="en-US" sz="1604" b="1" i="0" dirty="0">
                <a:solidFill>
                  <a:srgbClr val="333399"/>
                </a:solidFill>
                <a:cs typeface="Arial"/>
              </a:rPr>
              <a:t>…without the shedding of blood there can be no forgiveness</a:t>
            </a:r>
          </a:p>
        </p:txBody>
      </p:sp>
      <p:pic>
        <p:nvPicPr>
          <p:cNvPr id="16"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2979984" y="3375995"/>
            <a:ext cx="3184036" cy="2131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1110040" y="2352409"/>
            <a:ext cx="6776661" cy="969496"/>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685783">
              <a:defRPr/>
            </a:pPr>
            <a:r>
              <a:rPr lang="en-US" sz="2100" b="1" dirty="0">
                <a:solidFill>
                  <a:srgbClr val="FFFFFF"/>
                </a:solidFill>
              </a:rPr>
              <a:t>By this will </a:t>
            </a:r>
            <a:r>
              <a:rPr lang="en-US" sz="2100" b="1" u="sng" dirty="0">
                <a:solidFill>
                  <a:srgbClr val="FFFF00"/>
                </a:solidFill>
                <a:effectLst>
                  <a:outerShdw blurRad="38100" dist="38100" dir="2700000" algn="tl">
                    <a:srgbClr val="000000">
                      <a:alpha val="43137"/>
                    </a:srgbClr>
                  </a:outerShdw>
                </a:effectLst>
                <a:latin typeface="Eras Bold ITC" panose="020B0907030504020204" pitchFamily="34" charset="0"/>
              </a:rPr>
              <a:t>we have been sanctified </a:t>
            </a:r>
            <a:r>
              <a:rPr lang="en-US" sz="2100" b="1" dirty="0">
                <a:solidFill>
                  <a:srgbClr val="FFFFFF"/>
                </a:solidFill>
              </a:rPr>
              <a:t>through the offering of the body of Jesus Christ </a:t>
            </a:r>
            <a:r>
              <a:rPr lang="en-US" sz="2100" b="1" dirty="0">
                <a:solidFill>
                  <a:srgbClr val="FFFF00"/>
                </a:solidFill>
                <a:latin typeface="Eras Bold ITC" panose="020B0907030504020204" pitchFamily="34" charset="0"/>
              </a:rPr>
              <a:t>once for all. </a:t>
            </a:r>
          </a:p>
          <a:p>
            <a:pPr algn="r" defTabSz="685783">
              <a:defRPr/>
            </a:pPr>
            <a:r>
              <a:rPr lang="en-US" sz="1500" i="0" dirty="0">
                <a:solidFill>
                  <a:srgbClr val="FFFFFF"/>
                </a:solidFill>
                <a:latin typeface="Eras Medium ITC"/>
                <a:cs typeface="Arial"/>
              </a:rPr>
              <a:t>Hebrews 10:10</a:t>
            </a:r>
          </a:p>
        </p:txBody>
      </p:sp>
    </p:spTree>
    <p:extLst>
      <p:ext uri="{BB962C8B-B14F-4D97-AF65-F5344CB8AC3E}">
        <p14:creationId xmlns:p14="http://schemas.microsoft.com/office/powerpoint/2010/main" val="20642239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533203" y="1037879"/>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latin typeface="Eras Medium ITC"/>
                <a:cs typeface="Arial"/>
              </a:rPr>
              <a:t>Reconciliation</a:t>
            </a:r>
            <a:endParaRPr lang="en-US" sz="3300" b="1" i="0" dirty="0">
              <a:solidFill>
                <a:srgbClr val="FFFFFF"/>
              </a:solidFill>
              <a:cs typeface="Arial"/>
            </a:endParaRPr>
          </a:p>
        </p:txBody>
      </p:sp>
      <p:sp>
        <p:nvSpPr>
          <p:cNvPr id="107532" name="Rectangle 20"/>
          <p:cNvSpPr>
            <a:spLocks noGrp="1" noChangeArrowheads="1"/>
          </p:cNvSpPr>
          <p:nvPr>
            <p:ph type="title"/>
          </p:nvPr>
        </p:nvSpPr>
        <p:spPr>
          <a:xfrm>
            <a:off x="126823" y="957176"/>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39190" y="5684751"/>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latin typeface="Eras Light ITC" pitchFamily="34" charset="0"/>
                <a:cs typeface="Arial"/>
              </a:rPr>
              <a:t>Heb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pic>
        <p:nvPicPr>
          <p:cNvPr id="16"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26822" y="2519732"/>
            <a:ext cx="3184036" cy="2131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3475667" y="2865364"/>
            <a:ext cx="4856421" cy="1754326"/>
          </a:xfrm>
          <a:prstGeom prst="rect">
            <a:avLst/>
          </a:prstGeom>
          <a:solidFill>
            <a:srgbClr val="00008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1285843">
              <a:lnSpc>
                <a:spcPct val="90000"/>
              </a:lnSpc>
              <a:defRPr/>
            </a:pPr>
            <a:r>
              <a:rPr lang="en-US" sz="2100" b="1" i="0" dirty="0">
                <a:solidFill>
                  <a:srgbClr val="FFFFFF"/>
                </a:solidFill>
                <a:latin typeface="Eras Medium ITC"/>
              </a:rPr>
              <a:t>But now he has </a:t>
            </a:r>
            <a:r>
              <a:rPr lang="en-US" sz="2100" i="0" u="sng" dirty="0">
                <a:solidFill>
                  <a:srgbClr val="FFFF00"/>
                </a:solidFill>
                <a:latin typeface="Eras Medium ITC"/>
              </a:rPr>
              <a:t>reconciled</a:t>
            </a:r>
            <a:r>
              <a:rPr lang="en-US" sz="2100" i="0" u="sng" dirty="0">
                <a:solidFill>
                  <a:srgbClr val="FFFFFF"/>
                </a:solidFill>
                <a:latin typeface="Eras Medium ITC"/>
              </a:rPr>
              <a:t> </a:t>
            </a:r>
            <a:r>
              <a:rPr lang="en-US" sz="2100" i="0" u="sng" dirty="0">
                <a:solidFill>
                  <a:srgbClr val="FFFF00"/>
                </a:solidFill>
                <a:latin typeface="Eras Medium ITC"/>
              </a:rPr>
              <a:t>you</a:t>
            </a:r>
            <a:r>
              <a:rPr lang="en-US" sz="2100" i="0" dirty="0">
                <a:solidFill>
                  <a:srgbClr val="FFFF00"/>
                </a:solidFill>
                <a:latin typeface="Eras Medium ITC"/>
              </a:rPr>
              <a:t> </a:t>
            </a:r>
            <a:r>
              <a:rPr lang="en-US" sz="2100" b="1" i="0" dirty="0">
                <a:solidFill>
                  <a:srgbClr val="FFFF00"/>
                </a:solidFill>
                <a:latin typeface="Eras Medium ITC"/>
              </a:rPr>
              <a:t>by Christ's </a:t>
            </a:r>
            <a:r>
              <a:rPr lang="en-US" sz="2100" i="0" u="sng" dirty="0">
                <a:solidFill>
                  <a:srgbClr val="FFFF00"/>
                </a:solidFill>
                <a:latin typeface="Eras Demi ITC"/>
              </a:rPr>
              <a:t>physical body</a:t>
            </a:r>
            <a:r>
              <a:rPr lang="en-US" sz="2100" b="1" i="0" u="sng" dirty="0">
                <a:solidFill>
                  <a:srgbClr val="FFFF00"/>
                </a:solidFill>
                <a:latin typeface="Eras Demi ITC"/>
              </a:rPr>
              <a:t> through </a:t>
            </a:r>
            <a:r>
              <a:rPr lang="en-US" sz="2100" i="0" u="sng" dirty="0">
                <a:solidFill>
                  <a:srgbClr val="FFFF00"/>
                </a:solidFill>
                <a:latin typeface="Eras Demi ITC"/>
              </a:rPr>
              <a:t>death</a:t>
            </a:r>
            <a:r>
              <a:rPr lang="en-US" sz="2100" b="1" i="0" dirty="0">
                <a:solidFill>
                  <a:srgbClr val="FFFFFF"/>
                </a:solidFill>
                <a:latin typeface="Eras Demi ITC"/>
              </a:rPr>
              <a:t> </a:t>
            </a:r>
            <a:r>
              <a:rPr lang="en-US" sz="2100" b="1" i="0" dirty="0">
                <a:solidFill>
                  <a:srgbClr val="FFFFFF"/>
                </a:solidFill>
                <a:latin typeface="Eras Medium ITC"/>
              </a:rPr>
              <a:t>to present you </a:t>
            </a:r>
            <a:r>
              <a:rPr lang="en-US" sz="2100" i="0" u="sng" dirty="0">
                <a:solidFill>
                  <a:srgbClr val="FFFF00"/>
                </a:solidFill>
                <a:latin typeface="Eras Demi ITC"/>
              </a:rPr>
              <a:t>holy</a:t>
            </a:r>
            <a:r>
              <a:rPr lang="en-US" sz="2100" b="1" i="0" dirty="0">
                <a:solidFill>
                  <a:srgbClr val="FFFFFF"/>
                </a:solidFill>
                <a:latin typeface="Eras Medium ITC"/>
              </a:rPr>
              <a:t> in his sight, </a:t>
            </a:r>
            <a:r>
              <a:rPr lang="en-US" sz="2100" i="0" dirty="0">
                <a:solidFill>
                  <a:srgbClr val="FFFFFF"/>
                </a:solidFill>
                <a:latin typeface="Eras Medium ITC"/>
              </a:rPr>
              <a:t>without blemish and free from accusation.</a:t>
            </a:r>
            <a:r>
              <a:rPr lang="en-US" sz="2100" b="1" i="0" u="sng" dirty="0">
                <a:solidFill>
                  <a:srgbClr val="FFFF00"/>
                </a:solidFill>
                <a:latin typeface="Eras Demi ITC"/>
              </a:rPr>
              <a:t> </a:t>
            </a:r>
          </a:p>
          <a:p>
            <a:pPr algn="r" defTabSz="1285843">
              <a:lnSpc>
                <a:spcPct val="90000"/>
              </a:lnSpc>
              <a:defRPr/>
            </a:pPr>
            <a:r>
              <a:rPr lang="en-US" sz="1500" i="0" dirty="0">
                <a:solidFill>
                  <a:srgbClr val="FFFFFF"/>
                </a:solidFill>
                <a:latin typeface="Eras Medium ITC"/>
                <a:cs typeface="Arial"/>
              </a:rPr>
              <a:t>Colossians 1:22</a:t>
            </a:r>
          </a:p>
        </p:txBody>
      </p:sp>
      <p:sp>
        <p:nvSpPr>
          <p:cNvPr id="3" name="Text Box 3">
            <a:extLst>
              <a:ext uri="{FF2B5EF4-FFF2-40B4-BE49-F238E27FC236}">
                <a16:creationId xmlns:a16="http://schemas.microsoft.com/office/drawing/2014/main" id="{26640FA0-DF5C-04EA-93B9-29FD822120ED}"/>
              </a:ext>
            </a:extLst>
          </p:cNvPr>
          <p:cNvSpPr txBox="1">
            <a:spLocks noChangeArrowheads="1"/>
          </p:cNvSpPr>
          <p:nvPr/>
        </p:nvSpPr>
        <p:spPr bwMode="auto">
          <a:xfrm>
            <a:off x="2621435" y="4493962"/>
            <a:ext cx="6423422" cy="1061829"/>
          </a:xfrm>
          <a:prstGeom prst="rect">
            <a:avLst/>
          </a:prstGeom>
          <a:solidFill>
            <a:srgbClr val="C0000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defRPr/>
            </a:pPr>
            <a:r>
              <a:rPr lang="en-US" sz="2100" b="1" dirty="0">
                <a:solidFill>
                  <a:srgbClr val="FFFFFF"/>
                </a:solidFill>
              </a:rPr>
              <a:t>By this will </a:t>
            </a:r>
            <a:r>
              <a:rPr lang="en-US" sz="2100" b="1" u="sng" dirty="0">
                <a:solidFill>
                  <a:srgbClr val="FFFF00"/>
                </a:solidFill>
                <a:effectLst>
                  <a:outerShdw blurRad="38100" dist="38100" dir="2700000" algn="tl">
                    <a:srgbClr val="000000">
                      <a:alpha val="43137"/>
                    </a:srgbClr>
                  </a:outerShdw>
                </a:effectLst>
              </a:rPr>
              <a:t>we have been sanctified </a:t>
            </a:r>
            <a:r>
              <a:rPr lang="en-US" sz="2100" b="1" dirty="0">
                <a:solidFill>
                  <a:srgbClr val="FFFFFF"/>
                </a:solidFill>
              </a:rPr>
              <a:t>through the offering of the body of Jesus Christ once for all. </a:t>
            </a:r>
          </a:p>
          <a:p>
            <a:pPr algn="r">
              <a:defRPr/>
            </a:pPr>
            <a:r>
              <a:rPr lang="en-US" sz="2100" b="1" dirty="0">
                <a:solidFill>
                  <a:srgbClr val="FFFFFF"/>
                </a:solidFill>
              </a:rPr>
              <a:t>Heb 10:10</a:t>
            </a:r>
            <a:endParaRPr lang="en-US" sz="2100" u="sng" dirty="0">
              <a:solidFill>
                <a:srgbClr val="FFFF00"/>
              </a:solidFill>
              <a:latin typeface="Eras Bold ITC" pitchFamily="34" charset="0"/>
            </a:endParaRPr>
          </a:p>
        </p:txBody>
      </p:sp>
    </p:spTree>
    <p:extLst>
      <p:ext uri="{BB962C8B-B14F-4D97-AF65-F5344CB8AC3E}">
        <p14:creationId xmlns:p14="http://schemas.microsoft.com/office/powerpoint/2010/main" val="346932316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cave with a blanket and a cross in it&#10;&#10;Description automatically generated">
            <a:extLst>
              <a:ext uri="{FF2B5EF4-FFF2-40B4-BE49-F238E27FC236}">
                <a16:creationId xmlns:a16="http://schemas.microsoft.com/office/drawing/2014/main" id="{7FA57FCD-44C4-E0CC-F7AB-A44D8D5C9B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67060" y="-106072"/>
            <a:ext cx="10999746" cy="7130986"/>
          </a:xfrm>
          <a:prstGeom prst="rect">
            <a:avLst/>
          </a:prstGeom>
        </p:spPr>
      </p:pic>
      <p:sp>
        <p:nvSpPr>
          <p:cNvPr id="2910211" name="Text Box 3"/>
          <p:cNvSpPr txBox="1">
            <a:spLocks noChangeArrowheads="1"/>
          </p:cNvSpPr>
          <p:nvPr/>
        </p:nvSpPr>
        <p:spPr bwMode="auto">
          <a:xfrm>
            <a:off x="0" y="5200852"/>
            <a:ext cx="9263379" cy="729752"/>
          </a:xfrm>
          <a:prstGeom prst="rect">
            <a:avLst/>
          </a:prstGeom>
          <a:solidFill>
            <a:schemeClr val="bg1"/>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tIns="128588" anchor="ctr" anchorCtr="0">
            <a:spAutoFit/>
          </a:bodyPr>
          <a:lstStyle/>
          <a:p>
            <a:pPr algn="ctr" defTabSz="1285843">
              <a:lnSpc>
                <a:spcPts val="2110"/>
              </a:lnSpc>
              <a:defRPr/>
            </a:pPr>
            <a:r>
              <a:rPr lang="en-US" sz="3038" dirty="0">
                <a:solidFill>
                  <a:srgbClr val="000000"/>
                </a:solidFill>
                <a:cs typeface="Arial"/>
              </a:rPr>
              <a:t> </a:t>
            </a:r>
            <a:r>
              <a:rPr lang="en-US" sz="2531" i="0" dirty="0">
                <a:solidFill>
                  <a:srgbClr val="000000"/>
                </a:solidFill>
                <a:cs typeface="Arial"/>
              </a:rPr>
              <a:t>“…</a:t>
            </a:r>
            <a:r>
              <a:rPr lang="en-US" sz="3038" dirty="0">
                <a:solidFill>
                  <a:srgbClr val="000000"/>
                </a:solidFill>
                <a:cs typeface="Arial"/>
              </a:rPr>
              <a:t> </a:t>
            </a:r>
            <a:r>
              <a:rPr lang="en-US" sz="2531" i="0" dirty="0">
                <a:solidFill>
                  <a:srgbClr val="000000"/>
                </a:solidFill>
                <a:cs typeface="Arial"/>
              </a:rPr>
              <a:t>“…who [Christ], was declared </a:t>
            </a:r>
            <a:r>
              <a:rPr lang="en-US" sz="2531" b="1" i="0" dirty="0">
                <a:solidFill>
                  <a:srgbClr val="FF0000"/>
                </a:solidFill>
                <a:cs typeface="Arial"/>
              </a:rPr>
              <a:t>the Son of God</a:t>
            </a:r>
            <a:r>
              <a:rPr lang="en-US" sz="2531" i="0" dirty="0">
                <a:solidFill>
                  <a:srgbClr val="000000"/>
                </a:solidFill>
                <a:cs typeface="Arial"/>
              </a:rPr>
              <a:t> </a:t>
            </a:r>
          </a:p>
          <a:p>
            <a:pPr algn="ctr" defTabSz="1285843">
              <a:lnSpc>
                <a:spcPts val="2110"/>
              </a:lnSpc>
              <a:defRPr/>
            </a:pPr>
            <a:r>
              <a:rPr lang="en-US" sz="2531" b="1" i="0" u="sng" dirty="0">
                <a:solidFill>
                  <a:srgbClr val="FF0000"/>
                </a:solidFill>
                <a:effectLst>
                  <a:outerShdw blurRad="38100" dist="38100" dir="2700000" algn="tl">
                    <a:srgbClr val="000000">
                      <a:alpha val="43137"/>
                    </a:srgbClr>
                  </a:outerShdw>
                </a:effectLst>
                <a:latin typeface="Eras Demi ITC" pitchFamily="34" charset="0"/>
                <a:cs typeface="Arial"/>
              </a:rPr>
              <a:t>with power </a:t>
            </a:r>
            <a:r>
              <a:rPr lang="en-US" sz="2531" b="1" i="0" u="sng" dirty="0">
                <a:solidFill>
                  <a:srgbClr val="FF0000"/>
                </a:solidFill>
                <a:cs typeface="Arial"/>
              </a:rPr>
              <a:t>by the resurrection</a:t>
            </a:r>
            <a:r>
              <a:rPr lang="en-US" sz="2531" b="1" i="0" dirty="0">
                <a:solidFill>
                  <a:srgbClr val="000000"/>
                </a:solidFill>
                <a:cs typeface="Arial"/>
              </a:rPr>
              <a:t> </a:t>
            </a:r>
            <a:r>
              <a:rPr lang="en-US" sz="2531" i="0" dirty="0">
                <a:solidFill>
                  <a:srgbClr val="000000"/>
                </a:solidFill>
                <a:cs typeface="Arial"/>
              </a:rPr>
              <a:t>from the dead…” </a:t>
            </a:r>
            <a:r>
              <a:rPr lang="en-US" sz="1688" i="0" dirty="0">
                <a:solidFill>
                  <a:srgbClr val="000000"/>
                </a:solidFill>
                <a:cs typeface="Arial"/>
              </a:rPr>
              <a:t>Romans 1:4</a:t>
            </a:r>
            <a:endParaRPr lang="en-US" sz="2531" i="0" dirty="0">
              <a:solidFill>
                <a:srgbClr val="000000"/>
              </a:solidFill>
              <a:cs typeface="Arial"/>
            </a:endParaRPr>
          </a:p>
        </p:txBody>
      </p:sp>
      <p:sp>
        <p:nvSpPr>
          <p:cNvPr id="12" name="Rectangle 11"/>
          <p:cNvSpPr/>
          <p:nvPr/>
        </p:nvSpPr>
        <p:spPr>
          <a:xfrm>
            <a:off x="2415931" y="787136"/>
            <a:ext cx="4777271" cy="778995"/>
          </a:xfrm>
          <a:prstGeom prst="rect">
            <a:avLst/>
          </a:prstGeom>
          <a:noFill/>
        </p:spPr>
        <p:txBody>
          <a:bodyPr wrap="none" lIns="77153" tIns="38576" rIns="77153" bIns="38576">
            <a:spAutoFit/>
          </a:bodyPr>
          <a:lstStyle/>
          <a:p>
            <a:pPr algn="ctr" defTabSz="1285843">
              <a:defRPr/>
            </a:pPr>
            <a:r>
              <a:rPr lang="en-US" sz="4556" b="1" i="0" cap="all" dirty="0">
                <a:ln w="9000" cmpd="sng">
                  <a:solidFill>
                    <a:srgbClr val="000000">
                      <a:shade val="50000"/>
                      <a:satMod val="120000"/>
                    </a:srgbClr>
                  </a:solidFill>
                  <a:prstDash val="solid"/>
                </a:ln>
                <a:solidFill>
                  <a:srgbClr val="FEE28E"/>
                </a:solidFill>
                <a:effectLst>
                  <a:reflection blurRad="12700" stA="28000" endPos="45000" dist="1000" dir="5400000" sy="-100000" algn="bl" rotWithShape="0"/>
                </a:effectLst>
                <a:latin typeface="Eras Demi ITC" panose="020B0805030504020804" pitchFamily="34" charset="0"/>
                <a:cs typeface="Arial"/>
              </a:rPr>
              <a:t>RESURRECCIÓN!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10211"/>
                                        </p:tgtEl>
                                        <p:attrNameLst>
                                          <p:attrName>style.visibility</p:attrName>
                                        </p:attrNameLst>
                                      </p:cBhvr>
                                      <p:to>
                                        <p:strVal val="visible"/>
                                      </p:to>
                                    </p:set>
                                    <p:animEffect transition="in" filter="fade">
                                      <p:cBhvr>
                                        <p:cTn id="7" dur="1000"/>
                                        <p:tgtEl>
                                          <p:spTgt spid="2910211"/>
                                        </p:tgtEl>
                                      </p:cBhvr>
                                    </p:animEffect>
                                    <p:anim calcmode="lin" valueType="num">
                                      <p:cBhvr>
                                        <p:cTn id="8" dur="1000" fill="hold"/>
                                        <p:tgtEl>
                                          <p:spTgt spid="2910211"/>
                                        </p:tgtEl>
                                        <p:attrNameLst>
                                          <p:attrName>ppt_x</p:attrName>
                                        </p:attrNameLst>
                                      </p:cBhvr>
                                      <p:tavLst>
                                        <p:tav tm="0">
                                          <p:val>
                                            <p:strVal val="#ppt_x"/>
                                          </p:val>
                                        </p:tav>
                                        <p:tav tm="100000">
                                          <p:val>
                                            <p:strVal val="#ppt_x"/>
                                          </p:val>
                                        </p:tav>
                                      </p:tavLst>
                                    </p:anim>
                                    <p:anim calcmode="lin" valueType="num">
                                      <p:cBhvr>
                                        <p:cTn id="9" dur="1000" fill="hold"/>
                                        <p:tgtEl>
                                          <p:spTgt spid="29102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0211"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ave with a blanket and a cross in it&#10;&#10;Description automatically generated">
            <a:extLst>
              <a:ext uri="{FF2B5EF4-FFF2-40B4-BE49-F238E27FC236}">
                <a16:creationId xmlns:a16="http://schemas.microsoft.com/office/drawing/2014/main" id="{1337AC89-0370-7031-34AF-C6C072076E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67060" y="-106072"/>
            <a:ext cx="10999746" cy="7130986"/>
          </a:xfrm>
          <a:prstGeom prst="rect">
            <a:avLst/>
          </a:prstGeom>
        </p:spPr>
      </p:pic>
      <p:pic>
        <p:nvPicPr>
          <p:cNvPr id="6" name="Picture 5" descr="A cave with a blanket and a cross in it&#10;&#10;Description automatically generated">
            <a:extLst>
              <a:ext uri="{FF2B5EF4-FFF2-40B4-BE49-F238E27FC236}">
                <a16:creationId xmlns:a16="http://schemas.microsoft.com/office/drawing/2014/main" id="{7FA57FCD-44C4-E0CC-F7AB-A44D8D5C9B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9378" y="805846"/>
            <a:ext cx="9537095" cy="5218877"/>
          </a:xfrm>
          <a:prstGeom prst="rect">
            <a:avLst/>
          </a:prstGeom>
        </p:spPr>
      </p:pic>
      <p:sp>
        <p:nvSpPr>
          <p:cNvPr id="3" name="AutoShape 13">
            <a:extLst>
              <a:ext uri="{FF2B5EF4-FFF2-40B4-BE49-F238E27FC236}">
                <a16:creationId xmlns:a16="http://schemas.microsoft.com/office/drawing/2014/main" id="{4D7C202E-267C-BABE-A631-B64BA089CE2B}"/>
              </a:ext>
            </a:extLst>
          </p:cNvPr>
          <p:cNvSpPr>
            <a:spLocks noChangeArrowheads="1"/>
          </p:cNvSpPr>
          <p:nvPr/>
        </p:nvSpPr>
        <p:spPr bwMode="auto">
          <a:xfrm>
            <a:off x="2" y="819562"/>
            <a:ext cx="9143999" cy="1395573"/>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s-MX" sz="2100" b="1" i="0" dirty="0">
                <a:solidFill>
                  <a:srgbClr val="FFFFFF"/>
                </a:solidFill>
                <a:effectLst>
                  <a:outerShdw blurRad="38100" dist="38100" dir="2700000" algn="tl">
                    <a:srgbClr val="000000"/>
                  </a:outerShdw>
                </a:effectLst>
                <a:latin typeface="Eras Demi ITC" panose="020B0805030504020804" pitchFamily="34" charset="0"/>
                <a:cs typeface="Arial"/>
              </a:rPr>
              <a:t>“</a:t>
            </a:r>
            <a:r>
              <a:rPr lang="en-US" sz="2100" b="1" i="0" dirty="0">
                <a:solidFill>
                  <a:srgbClr val="FFFFFF"/>
                </a:solidFill>
                <a:effectLst>
                  <a:outerShdw blurRad="38100" dist="38100" dir="2700000" algn="tl">
                    <a:srgbClr val="000000"/>
                  </a:outerShdw>
                </a:effectLst>
                <a:latin typeface="Eras Demi ITC" panose="020B0805030504020804" pitchFamily="34" charset="0"/>
                <a:cs typeface="Arial"/>
              </a:rPr>
              <a:t>He has fixed a day in which He will judge the world in righteousness through a Man whom He has appointed, having </a:t>
            </a:r>
            <a:r>
              <a:rPr lang="en-US" sz="2100" b="1" i="0" dirty="0">
                <a:solidFill>
                  <a:srgbClr val="FFFF00"/>
                </a:solidFill>
                <a:effectLst>
                  <a:outerShdw blurRad="38100" dist="38100" dir="2700000" algn="tl">
                    <a:srgbClr val="000000"/>
                  </a:outerShdw>
                </a:effectLst>
                <a:latin typeface="Eras Demi ITC" panose="020B0805030504020804" pitchFamily="34" charset="0"/>
                <a:cs typeface="Arial"/>
              </a:rPr>
              <a:t>furnished proof to all men by raising Him from the dead</a:t>
            </a:r>
            <a:r>
              <a:rPr lang="en-US" sz="2100" b="1" i="0" dirty="0">
                <a:solidFill>
                  <a:srgbClr val="FFFFFF"/>
                </a:solidFill>
                <a:effectLst>
                  <a:outerShdw blurRad="38100" dist="38100" dir="2700000" algn="tl">
                    <a:srgbClr val="000000"/>
                  </a:outerShdw>
                </a:effectLst>
                <a:latin typeface="Eras Demi ITC" panose="020B0805030504020804" pitchFamily="34" charset="0"/>
                <a:cs typeface="Arial"/>
              </a:rPr>
              <a:t>." </a:t>
            </a:r>
          </a:p>
          <a:p>
            <a:pPr algn="r">
              <a:defRPr/>
            </a:pPr>
            <a:r>
              <a:rPr lang="en-US" sz="2100" b="1" i="0" dirty="0">
                <a:solidFill>
                  <a:srgbClr val="FFFFFF"/>
                </a:solidFill>
                <a:effectLst>
                  <a:outerShdw blurRad="38100" dist="38100" dir="2700000" algn="tl">
                    <a:srgbClr val="000000"/>
                  </a:outerShdw>
                </a:effectLst>
                <a:latin typeface="Eras Demi ITC" panose="020B0805030504020804" pitchFamily="34" charset="0"/>
                <a:cs typeface="Arial"/>
              </a:rPr>
              <a:t>(Acts 17:31)</a:t>
            </a:r>
          </a:p>
        </p:txBody>
      </p:sp>
      <p:sp>
        <p:nvSpPr>
          <p:cNvPr id="2" name="Rectangle 10">
            <a:extLst>
              <a:ext uri="{FF2B5EF4-FFF2-40B4-BE49-F238E27FC236}">
                <a16:creationId xmlns:a16="http://schemas.microsoft.com/office/drawing/2014/main" id="{9417DAB7-4538-A418-478D-31090A15B6DA}"/>
              </a:ext>
            </a:extLst>
          </p:cNvPr>
          <p:cNvSpPr>
            <a:spLocks noChangeArrowheads="1"/>
          </p:cNvSpPr>
          <p:nvPr/>
        </p:nvSpPr>
        <p:spPr bwMode="auto">
          <a:xfrm>
            <a:off x="1979281" y="5299339"/>
            <a:ext cx="5093494" cy="646331"/>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3"/>
          </a:lnRef>
          <a:fillRef idx="2">
            <a:schemeClr val="accent3"/>
          </a:fillRef>
          <a:effectRef idx="1">
            <a:schemeClr val="accent3"/>
          </a:effectRef>
          <a:fontRef idx="minor">
            <a:schemeClr val="dk1"/>
          </a:fontRef>
        </p:style>
        <p:txBody>
          <a:bodyPr>
            <a:spAutoFit/>
          </a:bodyPr>
          <a:lstStyle/>
          <a:p>
            <a:pPr algn="ctr">
              <a:defRPr/>
            </a:pPr>
            <a:r>
              <a:rPr lang="en-US" sz="1800" i="0" dirty="0">
                <a:solidFill>
                  <a:srgbClr val="000000"/>
                </a:solidFill>
              </a:rPr>
              <a:t>“If Christ has not been raised, </a:t>
            </a:r>
            <a:r>
              <a:rPr lang="en-US" sz="1800" b="1" i="0" u="sng" dirty="0">
                <a:solidFill>
                  <a:srgbClr val="CC3300"/>
                </a:solidFill>
              </a:rPr>
              <a:t>your faith is worthless; you are still in your sins</a:t>
            </a:r>
            <a:r>
              <a:rPr lang="en-US" sz="1800" b="1" i="0" dirty="0">
                <a:solidFill>
                  <a:srgbClr val="000000"/>
                </a:solidFill>
              </a:rPr>
              <a:t>.</a:t>
            </a:r>
            <a:r>
              <a:rPr lang="en-US" sz="1800" i="0" dirty="0">
                <a:solidFill>
                  <a:srgbClr val="000000"/>
                </a:solidFill>
              </a:rPr>
              <a:t>” </a:t>
            </a:r>
            <a:r>
              <a:rPr lang="en-US" sz="1350" b="1" i="0" dirty="0">
                <a:solidFill>
                  <a:srgbClr val="000000"/>
                </a:solidFill>
              </a:rPr>
              <a:t>1 Cor 15:17</a:t>
            </a:r>
          </a:p>
        </p:txBody>
      </p:sp>
    </p:spTree>
    <p:extLst>
      <p:ext uri="{BB962C8B-B14F-4D97-AF65-F5344CB8AC3E}">
        <p14:creationId xmlns:p14="http://schemas.microsoft.com/office/powerpoint/2010/main" val="12981216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7"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900" decel="100000" fill="hold"/>
                                        <p:tgtEl>
                                          <p:spTgt spid="2"/>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type="title"/>
          </p:nvPr>
        </p:nvSpPr>
        <p:spPr>
          <a:xfrm>
            <a:off x="714377" y="799655"/>
            <a:ext cx="7715250" cy="964406"/>
          </a:xfrm>
        </p:spPr>
        <p:txBody>
          <a:bodyPr/>
          <a:lstStyle/>
          <a:p>
            <a:pPr eaLnBrk="1" hangingPunct="1"/>
            <a:r>
              <a:rPr lang="en-US" sz="3375" b="1" dirty="0"/>
              <a:t>A Serious Warning… </a:t>
            </a:r>
            <a:r>
              <a:rPr lang="en-US" sz="3375" b="1" dirty="0">
                <a:solidFill>
                  <a:srgbClr val="C00000"/>
                </a:solidFill>
              </a:rPr>
              <a:t>To Christians</a:t>
            </a:r>
          </a:p>
        </p:txBody>
      </p:sp>
      <p:sp>
        <p:nvSpPr>
          <p:cNvPr id="2446340" name="Rectangle 4"/>
          <p:cNvSpPr>
            <a:spLocks noGrp="1" noChangeArrowheads="1"/>
          </p:cNvSpPr>
          <p:nvPr>
            <p:ph type="body" idx="4294967295"/>
          </p:nvPr>
        </p:nvSpPr>
        <p:spPr>
          <a:xfrm>
            <a:off x="928691" y="1591719"/>
            <a:ext cx="7337972" cy="3533924"/>
          </a:xfrm>
          <a:solidFill>
            <a:srgbClr val="0033CC">
              <a:alpha val="70000"/>
            </a:srgbClr>
          </a:solidFill>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“I am amazed that you are so quickly </a:t>
            </a:r>
            <a:r>
              <a:rPr lang="en-US" sz="2531" b="1" dirty="0">
                <a:solidFill>
                  <a:srgbClr val="FFFF00"/>
                </a:solidFill>
                <a:effectLst>
                  <a:outerShdw blurRad="38100" dist="38100" dir="2700000" algn="tl">
                    <a:srgbClr val="000000">
                      <a:alpha val="43137"/>
                    </a:srgbClr>
                  </a:outerShdw>
                </a:effectLst>
                <a:latin typeface="Eras Medium ITC" pitchFamily="34" charset="0"/>
              </a:rPr>
              <a:t>deserting Him</a:t>
            </a:r>
            <a:r>
              <a:rPr lang="en-US" sz="2531" dirty="0">
                <a:solidFill>
                  <a:schemeClr val="bg1"/>
                </a:solidFill>
                <a:effectLst>
                  <a:outerShdw blurRad="38100" dist="38100" dir="2700000" algn="tl">
                    <a:srgbClr val="000000">
                      <a:alpha val="43137"/>
                    </a:srgbClr>
                  </a:outerShdw>
                </a:effectLst>
                <a:latin typeface="Eras Medium ITC" pitchFamily="34" charset="0"/>
              </a:rPr>
              <a:t> who called you by the grace of Christ, for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a </a:t>
            </a:r>
            <a:r>
              <a:rPr lang="en-US" sz="2531" dirty="0">
                <a:solidFill>
                  <a:srgbClr val="FFFF00"/>
                </a:solidFill>
                <a:effectLst>
                  <a:outerShdw blurRad="38100" dist="38100" dir="2700000" algn="tl">
                    <a:srgbClr val="000000">
                      <a:alpha val="43137"/>
                    </a:srgbClr>
                  </a:outerShdw>
                </a:effectLst>
                <a:latin typeface="Eras Bold ITC" pitchFamily="34" charset="0"/>
              </a:rPr>
              <a:t>different gospel</a:t>
            </a:r>
            <a:r>
              <a:rPr lang="en-US" sz="253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want to distort </a:t>
            </a:r>
            <a:r>
              <a:rPr lang="en-US" sz="2531" b="1" dirty="0">
                <a:solidFill>
                  <a:srgbClr val="FFFF00"/>
                </a:solidFill>
                <a:effectLst>
                  <a:outerShdw blurRad="38100" dist="38100" dir="2700000" algn="tl">
                    <a:srgbClr val="000000">
                      <a:alpha val="43137"/>
                    </a:srgbClr>
                  </a:outerShdw>
                </a:effectLst>
                <a:latin typeface="Eras Medium ITC" pitchFamily="34" charset="0"/>
              </a:rPr>
              <a:t>the gospel of Christ</a:t>
            </a:r>
            <a:r>
              <a:rPr lang="en-US" sz="2531" dirty="0">
                <a:solidFill>
                  <a:schemeClr val="bg1"/>
                </a:solidFill>
                <a:effectLst>
                  <a:outerShdw blurRad="38100" dist="38100" dir="2700000" algn="tl">
                    <a:srgbClr val="000000">
                      <a:alpha val="43137"/>
                    </a:srgbClr>
                  </a:outerShdw>
                </a:effectLst>
                <a:latin typeface="Eras Medium ITC" pitchFamily="34" charset="0"/>
              </a:rPr>
              <a:t>. But even if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we</a:t>
            </a:r>
            <a:r>
              <a:rPr lang="en-US" sz="2531" b="1" dirty="0">
                <a:solidFill>
                  <a:srgbClr val="FFFF00"/>
                </a:solidFill>
                <a:effectLst>
                  <a:outerShdw blurRad="38100" dist="38100" dir="2700000" algn="tl">
                    <a:srgbClr val="000000">
                      <a:alpha val="43137"/>
                    </a:srgbClr>
                  </a:outerShdw>
                </a:effectLst>
                <a:latin typeface="Eras Medium ITC" pitchFamily="34" charset="0"/>
              </a:rPr>
              <a:t> </a:t>
            </a:r>
            <a:r>
              <a:rPr lang="en-US" sz="2531" b="1" dirty="0">
                <a:solidFill>
                  <a:schemeClr val="bg1"/>
                </a:solidFill>
                <a:effectLst>
                  <a:outerShdw blurRad="38100" dist="38100" dir="2700000" algn="tl">
                    <a:srgbClr val="000000">
                      <a:alpha val="43137"/>
                    </a:srgbClr>
                  </a:outerShdw>
                </a:effectLst>
                <a:latin typeface="Eras Medium ITC" pitchFamily="34" charset="0"/>
              </a:rPr>
              <a:t>or an </a:t>
            </a: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angel from heaven </a:t>
            </a:r>
            <a:r>
              <a:rPr lang="en-US" sz="2531" dirty="0">
                <a:solidFill>
                  <a:schemeClr val="bg1"/>
                </a:solidFill>
                <a:effectLst>
                  <a:outerShdw blurRad="38100" dist="38100" dir="2700000" algn="tl">
                    <a:srgbClr val="000000">
                      <a:alpha val="43137"/>
                    </a:srgbClr>
                  </a:outerShdw>
                </a:effectLst>
                <a:latin typeface="Eras Medium ITC" pitchFamily="34" charset="0"/>
              </a:rPr>
              <a:t>should preach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Medium ITC" pitchFamily="34" charset="0"/>
              </a:rPr>
              <a:t>a gospel other than the one we preached to you</a:t>
            </a:r>
            <a:r>
              <a:rPr lang="en-US" sz="2531" dirty="0">
                <a:solidFill>
                  <a:schemeClr val="bg1"/>
                </a:solidFill>
                <a:effectLst>
                  <a:outerShdw blurRad="38100" dist="38100" dir="2700000" algn="tl">
                    <a:srgbClr val="000000">
                      <a:alpha val="43137"/>
                    </a:srgbClr>
                  </a:outerShdw>
                </a:effectLst>
                <a:latin typeface="Eras Medium ITC" pitchFamily="34" charset="0"/>
              </a:rPr>
              <a:t>,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sz="2531" b="1" u="sng" dirty="0">
                <a:solidFill>
                  <a:srgbClr val="FFFF00"/>
                </a:solidFill>
                <a:effectLst>
                  <a:outerShdw blurRad="38100" dist="38100" dir="2700000" algn="tl">
                    <a:srgbClr val="000000">
                      <a:alpha val="43137"/>
                    </a:srgbClr>
                  </a:outerShdw>
                </a:effectLst>
                <a:latin typeface="Eras Medium ITC" pitchFamily="34" charset="0"/>
              </a:rPr>
              <a:t>condemned</a:t>
            </a:r>
            <a:r>
              <a:rPr lang="en-US" sz="2531" b="1" dirty="0">
                <a:solidFill>
                  <a:srgbClr val="FFFF00"/>
                </a:solidFill>
                <a:effectLst>
                  <a:outerShdw blurRad="38100" dist="38100" dir="2700000" algn="tl">
                    <a:srgbClr val="000000">
                      <a:alpha val="43137"/>
                    </a:srgbClr>
                  </a:outerShdw>
                </a:effectLst>
                <a:latin typeface="Eras Medium ITC" pitchFamily="34" charset="0"/>
              </a:rPr>
              <a:t>!”</a:t>
            </a:r>
          </a:p>
          <a:p>
            <a:pPr marL="50897" indent="-4019">
              <a:lnSpc>
                <a:spcPts val="3375"/>
              </a:lnSpc>
              <a:buNone/>
              <a:tabLst>
                <a:tab pos="5400272" algn="l"/>
              </a:tabLst>
              <a:defRPr/>
            </a:pPr>
            <a:endParaRPr lang="en-US" sz="2531" dirty="0">
              <a:solidFill>
                <a:srgbClr val="6E634A"/>
              </a:solidFill>
              <a:effectLst>
                <a:outerShdw blurRad="38100" dist="38100" dir="2700000" algn="tl">
                  <a:srgbClr val="000000">
                    <a:alpha val="43137"/>
                  </a:srgbClr>
                </a:outerShdw>
              </a:effectLst>
              <a:latin typeface="Eras Medium ITC" pitchFamily="34" charset="0"/>
            </a:endParaRPr>
          </a:p>
        </p:txBody>
      </p:sp>
      <p:sp>
        <p:nvSpPr>
          <p:cNvPr id="19463" name="Rectangle 17"/>
          <p:cNvSpPr>
            <a:spLocks noChangeArrowheads="1"/>
          </p:cNvSpPr>
          <p:nvPr/>
        </p:nvSpPr>
        <p:spPr bwMode="auto">
          <a:xfrm>
            <a:off x="945555" y="5091161"/>
            <a:ext cx="3573736" cy="352084"/>
          </a:xfrm>
          <a:prstGeom prst="rect">
            <a:avLst/>
          </a:prstGeom>
          <a:noFill/>
          <a:ln w="9525" algn="ctr">
            <a:noFill/>
            <a:miter lim="800000"/>
            <a:headEnd/>
            <a:tailEnd/>
          </a:ln>
        </p:spPr>
        <p:txBody>
          <a:bodyPr wrap="square">
            <a:spAutoFit/>
          </a:bodyPr>
          <a:lstStyle/>
          <a:p>
            <a:pPr defTabSz="1285843"/>
            <a:r>
              <a:rPr lang="en-US" sz="1688" b="1" i="0" dirty="0">
                <a:solidFill>
                  <a:srgbClr val="000000"/>
                </a:solidFill>
                <a:cs typeface="Arial"/>
              </a:rPr>
              <a:t>Galatians 1:6-12 </a:t>
            </a:r>
            <a:r>
              <a:rPr lang="en-US" sz="1350" b="1" i="0" dirty="0">
                <a:solidFill>
                  <a:srgbClr val="000000"/>
                </a:solidFill>
                <a:cs typeface="Arial"/>
              </a:rPr>
              <a:t>(see also Acts 20:28)</a:t>
            </a:r>
          </a:p>
        </p:txBody>
      </p:sp>
      <p:sp>
        <p:nvSpPr>
          <p:cNvPr id="17" name="AutoShape 4"/>
          <p:cNvSpPr>
            <a:spLocks noChangeArrowheads="1"/>
          </p:cNvSpPr>
          <p:nvPr/>
        </p:nvSpPr>
        <p:spPr bwMode="auto">
          <a:xfrm>
            <a:off x="1012422" y="2474370"/>
            <a:ext cx="29226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noAutofit/>
          </a:bodyPr>
          <a:lstStyle/>
          <a:p>
            <a:pPr algn="ctr" defTabSz="1285843"/>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different gospel</a:t>
            </a:r>
            <a:endParaRPr lang="en-US" sz="2250" i="0" dirty="0">
              <a:solidFill>
                <a:srgbClr val="FFFFFF"/>
              </a:solidFill>
              <a:latin typeface="Eras Demi ITC"/>
              <a:cs typeface="Arial"/>
            </a:endParaRPr>
          </a:p>
        </p:txBody>
      </p:sp>
      <p:sp>
        <p:nvSpPr>
          <p:cNvPr id="18" name="AutoShape 4"/>
          <p:cNvSpPr>
            <a:spLocks noChangeArrowheads="1"/>
          </p:cNvSpPr>
          <p:nvPr/>
        </p:nvSpPr>
        <p:spPr bwMode="auto">
          <a:xfrm>
            <a:off x="1017552" y="4242588"/>
            <a:ext cx="71901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77153" anchor="ctr">
            <a:noAutofit/>
          </a:bodyPr>
          <a:lstStyle/>
          <a:p>
            <a:pPr algn="ctr" defTabSz="1285843"/>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gospel other than the one we preached to you, </a:t>
            </a:r>
          </a:p>
        </p:txBody>
      </p:sp>
      <p:grpSp>
        <p:nvGrpSpPr>
          <p:cNvPr id="2" name="Group 5"/>
          <p:cNvGrpSpPr>
            <a:grpSpLocks/>
          </p:cNvGrpSpPr>
          <p:nvPr/>
        </p:nvGrpSpPr>
        <p:grpSpPr bwMode="auto">
          <a:xfrm>
            <a:off x="6149904" y="4674272"/>
            <a:ext cx="1210060" cy="136226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lgn="ctr" defTabSz="1285843"/>
              <a:endParaRPr lang="en-US" sz="1543">
                <a:solidFill>
                  <a:srgbClr val="000000"/>
                </a:solidFill>
                <a:cs typeface="Arial"/>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defTabSz="1285843"/>
              <a:endParaRPr lang="en-US" sz="1543">
                <a:solidFill>
                  <a:srgbClr val="000000"/>
                </a:solidFill>
                <a:cs typeface="Arial"/>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defTabSz="1285843"/>
              <a:endParaRPr lang="en-US" sz="1543">
                <a:solidFill>
                  <a:srgbClr val="000000"/>
                </a:solidFill>
                <a:cs typeface="Arial"/>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3"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969949" y="2292064"/>
            <a:ext cx="5419941" cy="2828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12205" name="Text Box 13"/>
          <p:cNvSpPr txBox="1">
            <a:spLocks noChangeArrowheads="1"/>
          </p:cNvSpPr>
          <p:nvPr/>
        </p:nvSpPr>
        <p:spPr bwMode="auto">
          <a:xfrm>
            <a:off x="397043" y="2677105"/>
            <a:ext cx="1474739" cy="1676741"/>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anchor="ctr">
            <a:spAutoFit/>
            <a:flatTx/>
          </a:bodyPr>
          <a:lstStyle/>
          <a:p>
            <a:pPr algn="ctr" defTabSz="1285843">
              <a:defRPr/>
            </a:pPr>
            <a:r>
              <a:rPr lang="en-US" sz="1519" b="1" i="0" dirty="0">
                <a:solidFill>
                  <a:srgbClr val="FFFF00"/>
                </a:solidFill>
                <a:effectLst>
                  <a:outerShdw blurRad="38100" dist="38100" dir="2700000" algn="tl">
                    <a:srgbClr val="000000"/>
                  </a:outerShdw>
                </a:effectLst>
                <a:latin typeface="Eras Medium ITC"/>
                <a:cs typeface="Arial"/>
              </a:rPr>
              <a:t>The death he died, </a:t>
            </a:r>
            <a:r>
              <a:rPr lang="en-US" sz="1519" b="1" i="0" u="sng" dirty="0">
                <a:solidFill>
                  <a:srgbClr val="FFFFFF"/>
                </a:solidFill>
                <a:effectLst>
                  <a:outerShdw blurRad="38100" dist="38100" dir="2700000" algn="tl">
                    <a:srgbClr val="000000"/>
                  </a:outerShdw>
                </a:effectLst>
                <a:latin typeface="Eras Medium ITC"/>
                <a:cs typeface="Arial"/>
              </a:rPr>
              <a:t>he died to sin once for all;</a:t>
            </a:r>
            <a:r>
              <a:rPr lang="en-US" sz="1519" b="1" i="0" dirty="0">
                <a:solidFill>
                  <a:srgbClr val="FFFFFF"/>
                </a:solidFill>
                <a:effectLst>
                  <a:outerShdw blurRad="38100" dist="38100" dir="2700000" algn="tl">
                    <a:srgbClr val="000000"/>
                  </a:outerShdw>
                </a:effectLst>
                <a:latin typeface="Eras Medium ITC"/>
                <a:cs typeface="Arial"/>
              </a:rPr>
              <a:t> </a:t>
            </a:r>
            <a:r>
              <a:rPr lang="en-US" sz="1519" b="1" i="0" dirty="0">
                <a:solidFill>
                  <a:srgbClr val="FFFF00"/>
                </a:solidFill>
                <a:effectLst>
                  <a:outerShdw blurRad="38100" dist="38100" dir="2700000" algn="tl">
                    <a:srgbClr val="000000"/>
                  </a:outerShdw>
                </a:effectLst>
                <a:latin typeface="Eras Medium ITC"/>
                <a:cs typeface="Arial"/>
              </a:rPr>
              <a:t>but the life he lives, he lives to God.</a:t>
            </a:r>
            <a:r>
              <a:rPr lang="en-US" sz="1519" b="1" i="0" u="sng" dirty="0">
                <a:solidFill>
                  <a:srgbClr val="FFFF00"/>
                </a:solidFill>
                <a:latin typeface="Eras Medium ITC"/>
                <a:cs typeface="Arial"/>
              </a:rPr>
              <a:t> </a:t>
            </a:r>
          </a:p>
          <a:p>
            <a:pPr algn="ctr" defTabSz="1285843">
              <a:defRPr/>
            </a:pPr>
            <a:r>
              <a:rPr lang="en-US" sz="1181" b="1" i="0" u="sng" dirty="0">
                <a:solidFill>
                  <a:srgbClr val="FFFFFF"/>
                </a:solidFill>
                <a:effectLst>
                  <a:outerShdw blurRad="38100" dist="38100" dir="2700000" algn="tl">
                    <a:srgbClr val="000000"/>
                  </a:outerShdw>
                </a:effectLst>
                <a:latin typeface="Eras Medium ITC"/>
                <a:cs typeface="Arial"/>
              </a:rPr>
              <a:t>Romans 6:10</a:t>
            </a:r>
          </a:p>
        </p:txBody>
      </p:sp>
      <p:sp>
        <p:nvSpPr>
          <p:cNvPr id="2312206" name="Text Box 14"/>
          <p:cNvSpPr txBox="1">
            <a:spLocks noChangeArrowheads="1"/>
          </p:cNvSpPr>
          <p:nvPr/>
        </p:nvSpPr>
        <p:spPr bwMode="auto">
          <a:xfrm>
            <a:off x="823498" y="1679111"/>
            <a:ext cx="7492901" cy="559833"/>
          </a:xfrm>
          <a:prstGeom prst="rect">
            <a:avLst/>
          </a:prstGeom>
          <a:solidFill>
            <a:srgbClr val="0000FF"/>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flatTx/>
          </a:bodyPr>
          <a:lstStyle/>
          <a:p>
            <a:pPr algn="ctr" defTabSz="1285843">
              <a:spcBef>
                <a:spcPct val="50000"/>
              </a:spcBef>
              <a:defRPr/>
            </a:pPr>
            <a:r>
              <a:rPr lang="en-US" sz="1350" b="1" i="0" dirty="0">
                <a:solidFill>
                  <a:srgbClr val="FFFFFF"/>
                </a:solidFill>
                <a:effectLst>
                  <a:outerShdw blurRad="38100" dist="38100" dir="2700000" algn="tl">
                    <a:srgbClr val="000000"/>
                  </a:outerShdw>
                </a:effectLst>
                <a:latin typeface="Eras Medium ITC" pitchFamily="34" charset="0"/>
                <a:cs typeface="Arial"/>
              </a:rPr>
              <a:t>1 Peter 2:24 </a:t>
            </a:r>
          </a:p>
          <a:p>
            <a:pPr algn="ctr" defTabSz="1285843">
              <a:defRPr/>
            </a:pPr>
            <a:r>
              <a:rPr lang="en-US" sz="1688" b="1" i="0" dirty="0">
                <a:solidFill>
                  <a:srgbClr val="FFFF66"/>
                </a:solidFill>
                <a:effectLst>
                  <a:outerShdw blurRad="38100" dist="38100" dir="2700000" algn="tl">
                    <a:srgbClr val="000000"/>
                  </a:outerShdw>
                </a:effectLst>
                <a:latin typeface="Eras Medium ITC" pitchFamily="34" charset="0"/>
                <a:cs typeface="Arial"/>
              </a:rPr>
              <a:t>He Himself </a:t>
            </a:r>
            <a:r>
              <a:rPr lang="en-US" sz="1688" b="1" i="0" u="sng" dirty="0">
                <a:solidFill>
                  <a:srgbClr val="FFFFFF"/>
                </a:solidFill>
                <a:effectLst>
                  <a:outerShdw blurRad="38100" dist="38100" dir="2700000" algn="tl">
                    <a:srgbClr val="000000"/>
                  </a:outerShdw>
                </a:effectLst>
                <a:latin typeface="Eras Medium ITC" pitchFamily="34" charset="0"/>
                <a:cs typeface="Arial"/>
              </a:rPr>
              <a:t>bore our sins </a:t>
            </a:r>
            <a:r>
              <a:rPr lang="en-US" sz="1688" b="1" i="0" dirty="0">
                <a:solidFill>
                  <a:srgbClr val="FFFF66"/>
                </a:solidFill>
                <a:effectLst>
                  <a:outerShdw blurRad="38100" dist="38100" dir="2700000" algn="tl">
                    <a:srgbClr val="000000"/>
                  </a:outerShdw>
                </a:effectLst>
                <a:latin typeface="Eras Medium ITC" pitchFamily="34" charset="0"/>
                <a:cs typeface="Arial"/>
              </a:rPr>
              <a:t>in His body on the cross, that we might </a:t>
            </a:r>
            <a:r>
              <a:rPr lang="en-US" sz="1688" b="1" i="0" u="sng" dirty="0">
                <a:solidFill>
                  <a:srgbClr val="FFFFFF"/>
                </a:solidFill>
                <a:effectLst>
                  <a:outerShdw blurRad="38100" dist="38100" dir="2700000" algn="tl">
                    <a:srgbClr val="000000"/>
                  </a:outerShdw>
                </a:effectLst>
                <a:latin typeface="Eras Medium ITC" pitchFamily="34" charset="0"/>
                <a:cs typeface="Arial"/>
              </a:rPr>
              <a:t>die to sin</a:t>
            </a:r>
            <a:r>
              <a:rPr lang="en-US" sz="1688" b="1" i="0" dirty="0">
                <a:solidFill>
                  <a:srgbClr val="FFFF66"/>
                </a:solidFill>
                <a:effectLst>
                  <a:outerShdw blurRad="38100" dist="38100" dir="2700000" algn="tl">
                    <a:srgbClr val="000000"/>
                  </a:outerShdw>
                </a:effectLst>
                <a:latin typeface="Eras Medium ITC" pitchFamily="34" charset="0"/>
                <a:cs typeface="Arial"/>
              </a:rPr>
              <a:t>.</a:t>
            </a:r>
          </a:p>
        </p:txBody>
      </p:sp>
      <p:sp>
        <p:nvSpPr>
          <p:cNvPr id="2312207" name="Text Box 15"/>
          <p:cNvSpPr txBox="1">
            <a:spLocks noChangeArrowheads="1"/>
          </p:cNvSpPr>
          <p:nvPr/>
        </p:nvSpPr>
        <p:spPr bwMode="auto">
          <a:xfrm>
            <a:off x="7389890" y="2455177"/>
            <a:ext cx="1462683" cy="1676741"/>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a:spAutoFit/>
            <a:flatTx/>
          </a:bodyPr>
          <a:lstStyle/>
          <a:p>
            <a:pPr algn="ctr" defTabSz="1285843">
              <a:defRPr/>
            </a:pPr>
            <a:r>
              <a:rPr lang="en-US" sz="1519" b="1" i="0" u="sng" dirty="0">
                <a:solidFill>
                  <a:srgbClr val="FFFFFF"/>
                </a:solidFill>
                <a:effectLst>
                  <a:outerShdw blurRad="38100" dist="38100" dir="2700000" algn="tl">
                    <a:srgbClr val="000000"/>
                  </a:outerShdw>
                </a:effectLst>
                <a:latin typeface="Eras Medium ITC"/>
                <a:cs typeface="Arial"/>
              </a:rPr>
              <a:t>In the same way</a:t>
            </a:r>
            <a:r>
              <a:rPr lang="en-US" sz="1519" b="1" i="0" dirty="0">
                <a:solidFill>
                  <a:srgbClr val="FFFF66"/>
                </a:solidFill>
                <a:effectLst>
                  <a:outerShdw blurRad="38100" dist="38100" dir="2700000" algn="tl">
                    <a:srgbClr val="000000"/>
                  </a:outerShdw>
                </a:effectLst>
                <a:latin typeface="Eras Medium ITC"/>
                <a:cs typeface="Arial"/>
              </a:rPr>
              <a:t>, count yourselves </a:t>
            </a:r>
            <a:r>
              <a:rPr lang="en-US" sz="1519" b="1" i="0" u="sng" dirty="0">
                <a:solidFill>
                  <a:srgbClr val="FFFFFF"/>
                </a:solidFill>
                <a:effectLst>
                  <a:outerShdw blurRad="38100" dist="38100" dir="2700000" algn="tl">
                    <a:srgbClr val="000000"/>
                  </a:outerShdw>
                </a:effectLst>
                <a:latin typeface="Eras Medium ITC"/>
                <a:cs typeface="Arial"/>
              </a:rPr>
              <a:t>dead to sin </a:t>
            </a:r>
            <a:r>
              <a:rPr lang="en-US" sz="1519" b="1" i="0" dirty="0">
                <a:solidFill>
                  <a:srgbClr val="FFFF66"/>
                </a:solidFill>
                <a:effectLst>
                  <a:outerShdw blurRad="38100" dist="38100" dir="2700000" algn="tl">
                    <a:srgbClr val="000000"/>
                  </a:outerShdw>
                </a:effectLst>
                <a:latin typeface="Eras Medium ITC"/>
                <a:cs typeface="Arial"/>
              </a:rPr>
              <a:t>but alive to God in Christ Jesus.</a:t>
            </a:r>
            <a:r>
              <a:rPr lang="en-US" sz="1519" b="1" i="0" u="sng" dirty="0">
                <a:solidFill>
                  <a:srgbClr val="FFFFFF"/>
                </a:solidFill>
                <a:effectLst>
                  <a:outerShdw blurRad="38100" dist="38100" dir="2700000" algn="tl">
                    <a:srgbClr val="000000"/>
                  </a:outerShdw>
                </a:effectLst>
                <a:latin typeface="Eras Medium ITC"/>
                <a:cs typeface="Arial"/>
              </a:rPr>
              <a:t> </a:t>
            </a:r>
          </a:p>
          <a:p>
            <a:pPr algn="ctr" defTabSz="1285843">
              <a:defRPr/>
            </a:pPr>
            <a:r>
              <a:rPr lang="en-US" sz="1181" b="1" i="0" u="sng" dirty="0">
                <a:solidFill>
                  <a:srgbClr val="FFFFFF"/>
                </a:solidFill>
                <a:effectLst>
                  <a:outerShdw blurRad="38100" dist="38100" dir="2700000" algn="tl">
                    <a:srgbClr val="000000"/>
                  </a:outerShdw>
                </a:effectLst>
                <a:latin typeface="Eras Medium ITC"/>
                <a:cs typeface="Arial"/>
              </a:rPr>
              <a:t>Romans 6:11</a:t>
            </a:r>
          </a:p>
        </p:txBody>
      </p:sp>
      <p:sp>
        <p:nvSpPr>
          <p:cNvPr id="114699" name="Rectangle 30"/>
          <p:cNvSpPr>
            <a:spLocks noGrp="1" noChangeArrowheads="1"/>
          </p:cNvSpPr>
          <p:nvPr>
            <p:ph type="title"/>
          </p:nvPr>
        </p:nvSpPr>
        <p:spPr>
          <a:xfrm>
            <a:off x="714377" y="930617"/>
            <a:ext cx="7715250" cy="964406"/>
          </a:xfrm>
        </p:spPr>
        <p:txBody>
          <a:bodyPr/>
          <a:lstStyle/>
          <a:p>
            <a:pPr eaLnBrk="1" hangingPunct="1"/>
            <a:r>
              <a:rPr lang="en-US" sz="3375" dirty="0">
                <a:effectLst>
                  <a:outerShdw blurRad="38100" dist="38100" dir="2700000" algn="tl">
                    <a:srgbClr val="000000">
                      <a:alpha val="43137"/>
                    </a:srgbClr>
                  </a:outerShdw>
                </a:effectLst>
                <a:latin typeface="+mn-lt"/>
              </a:rPr>
              <a:t>Christ’s Sacrifice – </a:t>
            </a:r>
            <a:r>
              <a:rPr lang="en-US" sz="3375" dirty="0">
                <a:solidFill>
                  <a:srgbClr val="E0014A"/>
                </a:solidFill>
                <a:effectLst>
                  <a:outerShdw blurRad="38100" dist="38100" dir="2700000" algn="tl">
                    <a:srgbClr val="000000">
                      <a:alpha val="43137"/>
                    </a:srgbClr>
                  </a:outerShdw>
                </a:effectLst>
                <a:latin typeface="+mn-lt"/>
              </a:rPr>
              <a:t>Who Died?</a:t>
            </a:r>
          </a:p>
        </p:txBody>
      </p:sp>
      <p:sp>
        <p:nvSpPr>
          <p:cNvPr id="114700" name="Text Box 31"/>
          <p:cNvSpPr txBox="1">
            <a:spLocks noChangeArrowheads="1"/>
          </p:cNvSpPr>
          <p:nvPr/>
        </p:nvSpPr>
        <p:spPr bwMode="auto">
          <a:xfrm>
            <a:off x="880254" y="5597963"/>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latin typeface="Eras Light ITC" pitchFamily="34" charset="0"/>
                <a:cs typeface="Arial"/>
              </a:rPr>
              <a:t>Heb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sp>
        <p:nvSpPr>
          <p:cNvPr id="26" name="Up Arrow Callout 25"/>
          <p:cNvSpPr/>
          <p:nvPr/>
        </p:nvSpPr>
        <p:spPr bwMode="auto">
          <a:xfrm>
            <a:off x="5802953" y="4094954"/>
            <a:ext cx="1545520" cy="1503010"/>
          </a:xfrm>
          <a:prstGeom prst="upArrowCallout">
            <a:avLst>
              <a:gd name="adj1" fmla="val 25000"/>
              <a:gd name="adj2" fmla="val 25000"/>
              <a:gd name="adj3" fmla="val 25000"/>
              <a:gd name="adj4" fmla="val 62749"/>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77153" tIns="38576" rIns="77153" bIns="38576" numCol="1" rtlCol="0" anchor="ctr" anchorCtr="0" compatLnSpc="1">
            <a:prstTxWarp prst="textNoShape">
              <a:avLst/>
            </a:prstTxWarp>
          </a:bodyPr>
          <a:lstStyle/>
          <a:p>
            <a:pPr algn="ctr" defTabSz="771468">
              <a:defRPr/>
            </a:pPr>
            <a:r>
              <a:rPr lang="en-US" sz="1350" b="1" i="0" u="sng" dirty="0">
                <a:solidFill>
                  <a:srgbClr val="FFFF00"/>
                </a:solidFill>
                <a:latin typeface="Arial" pitchFamily="34" charset="0"/>
                <a:cs typeface="Arial" pitchFamily="34" charset="0"/>
              </a:rPr>
              <a:t>The Sinner Died</a:t>
            </a:r>
          </a:p>
          <a:p>
            <a:pPr algn="ctr" defTabSz="771468">
              <a:defRPr/>
            </a:pPr>
            <a:r>
              <a:rPr lang="en-US" sz="1181" b="1" dirty="0">
                <a:solidFill>
                  <a:srgbClr val="FFFF00"/>
                </a:solidFill>
                <a:latin typeface="Arial" pitchFamily="34" charset="0"/>
                <a:cs typeface="Arial" pitchFamily="34" charset="0"/>
              </a:rPr>
              <a:t>representatively</a:t>
            </a:r>
            <a:r>
              <a:rPr lang="en-US" sz="1181" i="0" dirty="0">
                <a:solidFill>
                  <a:srgbClr val="FFFF00"/>
                </a:solidFill>
                <a:latin typeface="Arial" pitchFamily="34" charset="0"/>
                <a:cs typeface="Arial" pitchFamily="34" charset="0"/>
              </a:rPr>
              <a:t> </a:t>
            </a:r>
            <a:r>
              <a:rPr lang="en-US" sz="1181" i="0" dirty="0">
                <a:solidFill>
                  <a:srgbClr val="FFFFFF"/>
                </a:solidFill>
                <a:latin typeface="Arial" pitchFamily="34" charset="0"/>
                <a:cs typeface="Arial" pitchFamily="34" charset="0"/>
              </a:rPr>
              <a:t>through </a:t>
            </a:r>
            <a:r>
              <a:rPr lang="en-US" sz="1125" i="0" dirty="0">
                <a:solidFill>
                  <a:srgbClr val="FFFFFF"/>
                </a:solidFill>
                <a:latin typeface="Arial" pitchFamily="34" charset="0"/>
                <a:cs typeface="Arial" pitchFamily="34" charset="0"/>
              </a:rPr>
              <a:t>Jesus</a:t>
            </a:r>
            <a:r>
              <a:rPr lang="en-US" sz="1181" i="0" dirty="0">
                <a:solidFill>
                  <a:srgbClr val="FFFFFF"/>
                </a:solidFill>
                <a:latin typeface="Arial" pitchFamily="34" charset="0"/>
                <a:cs typeface="Arial" pitchFamily="34" charset="0"/>
              </a:rPr>
              <a:t>, thus paying </a:t>
            </a:r>
            <a:r>
              <a:rPr lang="en-US" sz="1181" b="1" dirty="0">
                <a:solidFill>
                  <a:srgbClr val="FFFFFF"/>
                </a:solidFill>
                <a:latin typeface="Arial" pitchFamily="34" charset="0"/>
                <a:cs typeface="Arial" pitchFamily="34" charset="0"/>
              </a:rPr>
              <a:t>our</a:t>
            </a:r>
            <a:r>
              <a:rPr lang="en-US" sz="1181" i="0" dirty="0">
                <a:solidFill>
                  <a:srgbClr val="FFFFFF"/>
                </a:solidFill>
                <a:latin typeface="Arial" pitchFamily="34" charset="0"/>
                <a:cs typeface="Arial" pitchFamily="34" charset="0"/>
              </a:rPr>
              <a:t> judicial price for sin. </a:t>
            </a:r>
          </a:p>
        </p:txBody>
      </p:sp>
      <p:sp>
        <p:nvSpPr>
          <p:cNvPr id="11" name="Up Arrow Callout 10"/>
          <p:cNvSpPr/>
          <p:nvPr/>
        </p:nvSpPr>
        <p:spPr bwMode="auto">
          <a:xfrm>
            <a:off x="2333544" y="4206070"/>
            <a:ext cx="1459076" cy="1396493"/>
          </a:xfrm>
          <a:prstGeom prst="upArrowCallout">
            <a:avLst>
              <a:gd name="adj1" fmla="val 25000"/>
              <a:gd name="adj2" fmla="val 25000"/>
              <a:gd name="adj3" fmla="val 25000"/>
              <a:gd name="adj4" fmla="val 62749"/>
            </a:avLst>
          </a:prstGeom>
          <a:solidFill>
            <a:srgbClr val="0000FF"/>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77153" tIns="38576" rIns="77153" bIns="38576" numCol="1" rtlCol="0" anchor="ctr" anchorCtr="0" compatLnSpc="1">
            <a:prstTxWarp prst="textNoShape">
              <a:avLst/>
            </a:prstTxWarp>
          </a:bodyPr>
          <a:lstStyle/>
          <a:p>
            <a:pPr algn="ctr" defTabSz="1285843">
              <a:defRPr/>
            </a:pPr>
            <a:r>
              <a:rPr lang="en-US" sz="1266" b="1" i="0" u="sng" dirty="0">
                <a:solidFill>
                  <a:srgbClr val="FFFF00"/>
                </a:solidFill>
                <a:latin typeface="Arial" pitchFamily="34" charset="0"/>
                <a:cs typeface="Arial" pitchFamily="34" charset="0"/>
              </a:rPr>
              <a:t>Jesus Died</a:t>
            </a:r>
          </a:p>
          <a:p>
            <a:pPr algn="ctr" defTabSz="1285843">
              <a:defRPr/>
            </a:pPr>
            <a:r>
              <a:rPr lang="en-US" sz="1125" b="1" dirty="0">
                <a:solidFill>
                  <a:srgbClr val="FFFF00"/>
                </a:solidFill>
                <a:latin typeface="Arial" pitchFamily="34" charset="0"/>
                <a:cs typeface="Arial" pitchFamily="34" charset="0"/>
              </a:rPr>
              <a:t>literally</a:t>
            </a:r>
            <a:r>
              <a:rPr lang="en-US" sz="1125" i="0" dirty="0">
                <a:solidFill>
                  <a:srgbClr val="FFFF00"/>
                </a:solidFill>
                <a:latin typeface="Arial" pitchFamily="34" charset="0"/>
                <a:cs typeface="Arial" pitchFamily="34" charset="0"/>
              </a:rPr>
              <a:t> </a:t>
            </a:r>
          </a:p>
          <a:p>
            <a:pPr algn="ctr" defTabSz="1285843">
              <a:defRPr/>
            </a:pPr>
            <a:r>
              <a:rPr lang="en-US" sz="1125" i="0" dirty="0">
                <a:solidFill>
                  <a:srgbClr val="FFFFFF"/>
                </a:solidFill>
                <a:latin typeface="Arial" pitchFamily="34" charset="0"/>
                <a:cs typeface="Arial" pitchFamily="34" charset="0"/>
              </a:rPr>
              <a:t>on the cross to pay the judicial price for </a:t>
            </a:r>
            <a:r>
              <a:rPr lang="en-US" sz="1125" b="1" dirty="0">
                <a:solidFill>
                  <a:srgbClr val="FFFFFF"/>
                </a:solidFill>
                <a:latin typeface="Arial" pitchFamily="34" charset="0"/>
                <a:cs typeface="Arial" pitchFamily="34" charset="0"/>
              </a:rPr>
              <a:t>our</a:t>
            </a:r>
            <a:r>
              <a:rPr lang="en-US" sz="1125" i="0" dirty="0">
                <a:solidFill>
                  <a:srgbClr val="FFFFFF"/>
                </a:solidFill>
                <a:latin typeface="Arial" pitchFamily="34" charset="0"/>
                <a:cs typeface="Arial" pitchFamily="34" charset="0"/>
              </a:rPr>
              <a:t> sin.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animEffect transition="in" filter="fade">
                                      <p:cBhvr>
                                        <p:cTn id="14" dur="1000"/>
                                        <p:tgtEl>
                                          <p:spTgt spid="26"/>
                                        </p:tgtEl>
                                      </p:cBhvr>
                                    </p:animEffect>
                                    <p:anim calcmode="lin" valueType="num">
                                      <p:cBhvr>
                                        <p:cTn id="15" dur="1000" fill="hold"/>
                                        <p:tgtEl>
                                          <p:spTgt spid="26"/>
                                        </p:tgtEl>
                                        <p:attrNameLst>
                                          <p:attrName>ppt_x</p:attrName>
                                        </p:attrNameLst>
                                      </p:cBhvr>
                                      <p:tavLst>
                                        <p:tav tm="0">
                                          <p:val>
                                            <p:strVal val="#ppt_x"/>
                                          </p:val>
                                        </p:tav>
                                        <p:tav tm="100000">
                                          <p:val>
                                            <p:strVal val="#ppt_x"/>
                                          </p:val>
                                        </p:tav>
                                      </p:tavLst>
                                    </p:anim>
                                    <p:anim calcmode="lin" valueType="num">
                                      <p:cBhvr>
                                        <p:cTn id="1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109538" y="3617882"/>
            <a:ext cx="9363075" cy="3595913"/>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sz="2400" dirty="0"/>
          </a:p>
        </p:txBody>
      </p:sp>
      <p:grpSp>
        <p:nvGrpSpPr>
          <p:cNvPr id="2" name="Group 1"/>
          <p:cNvGrpSpPr/>
          <p:nvPr/>
        </p:nvGrpSpPr>
        <p:grpSpPr>
          <a:xfrm>
            <a:off x="1211891" y="4453536"/>
            <a:ext cx="2054158" cy="1946640"/>
            <a:chOff x="-1068388" y="-561975"/>
            <a:chExt cx="2895601" cy="2895600"/>
          </a:xfrm>
        </p:grpSpPr>
        <p:sp>
          <p:nvSpPr>
            <p:cNvPr id="65"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sz="2400" dirty="0"/>
            </a:p>
          </p:txBody>
        </p:sp>
        <p:pic>
          <p:nvPicPr>
            <p:cNvPr id="66" name="Picture 5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92" y="179388"/>
              <a:ext cx="542925" cy="1573212"/>
            </a:xfrm>
            <a:prstGeom prst="rect">
              <a:avLst/>
            </a:prstGeom>
            <a:noFill/>
            <a:ln w="9525" algn="ctr">
              <a:noFill/>
              <a:miter lim="800000"/>
              <a:headEnd/>
              <a:tailEnd/>
            </a:ln>
          </p:spPr>
        </p:pic>
      </p:grpSp>
      <p:pic>
        <p:nvPicPr>
          <p:cNvPr id="68" name="Picture 13"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5651" y="1108723"/>
            <a:ext cx="760720" cy="1050197"/>
          </a:xfrm>
          <a:prstGeom prst="rect">
            <a:avLst/>
          </a:prstGeom>
          <a:noFill/>
          <a:ln w="9525">
            <a:noFill/>
            <a:miter lim="800000"/>
            <a:headEnd/>
            <a:tailEnd/>
          </a:ln>
        </p:spPr>
      </p:pic>
      <p:pic>
        <p:nvPicPr>
          <p:cNvPr id="102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6200000">
            <a:off x="2473698" y="3041295"/>
            <a:ext cx="1003160" cy="1613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175" name="Text Box 10"/>
          <p:cNvSpPr txBox="1">
            <a:spLocks noChangeArrowheads="1"/>
          </p:cNvSpPr>
          <p:nvPr/>
        </p:nvSpPr>
        <p:spPr bwMode="auto">
          <a:xfrm>
            <a:off x="1800467" y="4349548"/>
            <a:ext cx="1022335" cy="55399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sz="1500" b="1" i="0" dirty="0">
                <a:solidFill>
                  <a:schemeClr val="tx1"/>
                </a:solidFill>
              </a:rPr>
              <a:t>Dead </a:t>
            </a:r>
            <a:r>
              <a:rPr lang="en-US" sz="1500" b="1" i="0" dirty="0">
                <a:solidFill>
                  <a:srgbClr val="0000FF"/>
                </a:solidFill>
              </a:rPr>
              <a:t>IN </a:t>
            </a:r>
          </a:p>
          <a:p>
            <a:pPr algn="ctr"/>
            <a:r>
              <a:rPr lang="en-US" sz="1500" b="1" i="0" dirty="0">
                <a:solidFill>
                  <a:schemeClr val="tx1"/>
                </a:solidFill>
              </a:rPr>
              <a:t>Sin</a:t>
            </a:r>
            <a:endParaRPr lang="en-US" sz="1500" b="1" i="0" dirty="0">
              <a:solidFill>
                <a:schemeClr val="tx1"/>
              </a:solidFill>
              <a:latin typeface="+mj-lt"/>
            </a:endParaRPr>
          </a:p>
        </p:txBody>
      </p:sp>
      <p:sp>
        <p:nvSpPr>
          <p:cNvPr id="21" name="Text Box 10"/>
          <p:cNvSpPr txBox="1">
            <a:spLocks noChangeArrowheads="1"/>
          </p:cNvSpPr>
          <p:nvPr/>
        </p:nvSpPr>
        <p:spPr bwMode="auto">
          <a:xfrm>
            <a:off x="6788790" y="2224786"/>
            <a:ext cx="1022335" cy="55399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algn="ctr"/>
            <a:r>
              <a:rPr lang="en-US" sz="1500" b="1" i="0" dirty="0">
                <a:solidFill>
                  <a:schemeClr val="tx1"/>
                </a:solidFill>
              </a:rPr>
              <a:t>Dead </a:t>
            </a:r>
            <a:r>
              <a:rPr lang="en-US" sz="1500" b="1" i="0" dirty="0">
                <a:solidFill>
                  <a:srgbClr val="0000FF"/>
                </a:solidFill>
              </a:rPr>
              <a:t>TO</a:t>
            </a:r>
          </a:p>
          <a:p>
            <a:pPr algn="ctr"/>
            <a:r>
              <a:rPr lang="en-US" sz="1500" b="1" i="0" dirty="0">
                <a:solidFill>
                  <a:schemeClr val="tx1"/>
                </a:solidFill>
              </a:rPr>
              <a:t>Sin</a:t>
            </a:r>
            <a:endParaRPr lang="en-US" sz="1500" b="1" i="0" dirty="0">
              <a:solidFill>
                <a:schemeClr val="tx1"/>
              </a:solidFill>
              <a:latin typeface="+mj-lt"/>
            </a:endParaRPr>
          </a:p>
        </p:txBody>
      </p:sp>
      <p:pic>
        <p:nvPicPr>
          <p:cNvPr id="116"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V="1">
            <a:off x="5762488" y="2675919"/>
            <a:ext cx="1898408" cy="12107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ounded Rectangle 4"/>
          <p:cNvSpPr/>
          <p:nvPr/>
        </p:nvSpPr>
        <p:spPr bwMode="auto">
          <a:xfrm>
            <a:off x="3772215" y="2847979"/>
            <a:ext cx="1990273" cy="1392353"/>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square" lIns="68580" tIns="34290" rIns="68580" bIns="34290" numCol="1" rtlCol="0" anchor="ctr" anchorCtr="0" compatLnSpc="1">
            <a:prstTxWarp prst="textNoShape">
              <a:avLst/>
            </a:prstTxWarp>
          </a:bodyPr>
          <a:lstStyle/>
          <a:p>
            <a:pPr algn="ctr"/>
            <a:r>
              <a:rPr lang="en-US" sz="2400" i="0" dirty="0">
                <a:solidFill>
                  <a:srgbClr val="FFFF00"/>
                </a:solidFill>
                <a:latin typeface="Eras Bold ITC" pitchFamily="34" charset="0"/>
              </a:rPr>
              <a:t>Die </a:t>
            </a:r>
            <a:r>
              <a:rPr lang="en-US" sz="2400" i="0" dirty="0">
                <a:solidFill>
                  <a:schemeClr val="bg1"/>
                </a:solidFill>
                <a:latin typeface="Eras Bold ITC" pitchFamily="34" charset="0"/>
              </a:rPr>
              <a:t>WITH</a:t>
            </a:r>
            <a:r>
              <a:rPr lang="en-US" sz="2400" i="0" dirty="0">
                <a:solidFill>
                  <a:srgbClr val="FFFF00"/>
                </a:solidFill>
                <a:latin typeface="Eras Bold ITC" pitchFamily="34" charset="0"/>
              </a:rPr>
              <a:t> Christ</a:t>
            </a:r>
          </a:p>
          <a:p>
            <a:pPr algn="ctr"/>
            <a:r>
              <a:rPr lang="en-US" sz="1500" i="0" dirty="0">
                <a:solidFill>
                  <a:srgbClr val="FFFF00"/>
                </a:solidFill>
                <a:latin typeface="Eras Bold ITC" pitchFamily="34" charset="0"/>
              </a:rPr>
              <a:t>(Judicial Death)</a:t>
            </a:r>
          </a:p>
        </p:txBody>
      </p:sp>
      <p:sp>
        <p:nvSpPr>
          <p:cNvPr id="23" name="Rectangle 4"/>
          <p:cNvSpPr txBox="1">
            <a:spLocks noChangeArrowheads="1"/>
          </p:cNvSpPr>
          <p:nvPr/>
        </p:nvSpPr>
        <p:spPr bwMode="auto">
          <a:xfrm>
            <a:off x="3411373" y="4352063"/>
            <a:ext cx="4622802" cy="965506"/>
          </a:xfrm>
          <a:prstGeom prst="rect">
            <a:avLst/>
          </a:prstGeom>
          <a:noFill/>
          <a:ln w="9525">
            <a:noFill/>
            <a:miter lim="800000"/>
            <a:headEnd/>
            <a:tailEnd/>
          </a:ln>
        </p:spPr>
        <p:txBody>
          <a:bodyPr vert="horz" wrap="square" lIns="68580" tIns="34290" rIns="68580" bIns="3429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347654" eaLnBrk="1" hangingPunct="1">
              <a:lnSpc>
                <a:spcPct val="90000"/>
              </a:lnSpc>
              <a:spcBef>
                <a:spcPct val="0"/>
              </a:spcBef>
              <a:buClr>
                <a:schemeClr val="bg1"/>
              </a:buClr>
            </a:pPr>
            <a:r>
              <a:rPr lang="en-US" sz="1950" b="1" i="0" dirty="0">
                <a:solidFill>
                  <a:schemeClr val="bg1"/>
                </a:solidFill>
                <a:effectLst>
                  <a:outerShdw blurRad="38100" dist="38100" dir="2700000" algn="tl">
                    <a:srgbClr val="000000">
                      <a:alpha val="43137"/>
                    </a:srgbClr>
                  </a:outerShdw>
                </a:effectLst>
                <a:latin typeface="Eras Medium ITC" pitchFamily="34" charset="0"/>
              </a:rPr>
              <a:t>separated from God</a:t>
            </a:r>
          </a:p>
          <a:p>
            <a:pPr marL="347654" eaLnBrk="1" hangingPunct="1">
              <a:lnSpc>
                <a:spcPct val="90000"/>
              </a:lnSpc>
              <a:spcBef>
                <a:spcPct val="0"/>
              </a:spcBef>
              <a:buClr>
                <a:schemeClr val="bg1"/>
              </a:buClr>
            </a:pPr>
            <a:r>
              <a:rPr lang="en-US" sz="1950" b="1" i="0" dirty="0">
                <a:solidFill>
                  <a:schemeClr val="bg1"/>
                </a:solidFill>
                <a:effectLst>
                  <a:outerShdw blurRad="38100" dist="38100" dir="2700000" algn="tl">
                    <a:srgbClr val="000000">
                      <a:alpha val="43137"/>
                    </a:srgbClr>
                  </a:outerShdw>
                </a:effectLst>
                <a:latin typeface="Eras Medium ITC" pitchFamily="34" charset="0"/>
              </a:rPr>
              <a:t>living in sin</a:t>
            </a:r>
          </a:p>
          <a:p>
            <a:pPr marL="347654" eaLnBrk="1" hangingPunct="1">
              <a:lnSpc>
                <a:spcPct val="90000"/>
              </a:lnSpc>
              <a:spcBef>
                <a:spcPct val="0"/>
              </a:spcBef>
              <a:buClr>
                <a:schemeClr val="bg1"/>
              </a:buClr>
            </a:pPr>
            <a:r>
              <a:rPr lang="en-US" sz="1950" b="1" i="0" dirty="0">
                <a:solidFill>
                  <a:schemeClr val="bg1"/>
                </a:solidFill>
                <a:effectLst>
                  <a:outerShdw blurRad="38100" dist="38100" dir="2700000" algn="tl">
                    <a:srgbClr val="000000">
                      <a:alpha val="43137"/>
                    </a:srgbClr>
                  </a:outerShdw>
                </a:effectLst>
                <a:latin typeface="Eras Medium ITC" pitchFamily="34" charset="0"/>
              </a:rPr>
              <a:t>“you were </a:t>
            </a:r>
            <a:r>
              <a:rPr lang="en-US" sz="1950" b="1" i="0" dirty="0">
                <a:solidFill>
                  <a:srgbClr val="FFFF00"/>
                </a:solidFill>
                <a:effectLst>
                  <a:outerShdw blurRad="38100" dist="38100" dir="2700000" algn="tl">
                    <a:srgbClr val="000000">
                      <a:alpha val="43137"/>
                    </a:srgbClr>
                  </a:outerShdw>
                </a:effectLst>
                <a:latin typeface="Eras Medium ITC" pitchFamily="34" charset="0"/>
              </a:rPr>
              <a:t>dead</a:t>
            </a:r>
            <a:r>
              <a:rPr lang="en-US" sz="1950" b="1" i="0" dirty="0">
                <a:solidFill>
                  <a:schemeClr val="bg1"/>
                </a:solidFill>
                <a:effectLst>
                  <a:outerShdw blurRad="38100" dist="38100" dir="2700000" algn="tl">
                    <a:srgbClr val="000000">
                      <a:alpha val="43137"/>
                    </a:srgbClr>
                  </a:outerShdw>
                </a:effectLst>
                <a:latin typeface="Eras Medium ITC" pitchFamily="34" charset="0"/>
              </a:rPr>
              <a:t> in your trespasses and sins”   </a:t>
            </a:r>
            <a:r>
              <a:rPr lang="en-US" sz="1950" b="1" i="0" dirty="0" err="1">
                <a:solidFill>
                  <a:schemeClr val="bg1"/>
                </a:solidFill>
                <a:effectLst>
                  <a:outerShdw blurRad="38100" dist="38100" dir="2700000" algn="tl">
                    <a:srgbClr val="000000">
                      <a:alpha val="43137"/>
                    </a:srgbClr>
                  </a:outerShdw>
                </a:effectLst>
                <a:latin typeface="Eras Medium ITC" pitchFamily="34" charset="0"/>
              </a:rPr>
              <a:t>Eph</a:t>
            </a:r>
            <a:r>
              <a:rPr lang="en-US" sz="1950" b="1" i="0" dirty="0">
                <a:solidFill>
                  <a:schemeClr val="bg1"/>
                </a:solidFill>
                <a:effectLst>
                  <a:outerShdw blurRad="38100" dist="38100" dir="2700000" algn="tl">
                    <a:srgbClr val="000000">
                      <a:alpha val="43137"/>
                    </a:srgbClr>
                  </a:outerShdw>
                </a:effectLst>
                <a:latin typeface="Eras Medium ITC" pitchFamily="34" charset="0"/>
              </a:rPr>
              <a:t> 2:1</a:t>
            </a:r>
          </a:p>
          <a:p>
            <a:pPr marL="347654" eaLnBrk="1" hangingPunct="1">
              <a:lnSpc>
                <a:spcPct val="90000"/>
              </a:lnSpc>
              <a:spcBef>
                <a:spcPct val="0"/>
              </a:spcBef>
              <a:buClr>
                <a:schemeClr val="bg1"/>
              </a:buClr>
            </a:pPr>
            <a:r>
              <a:rPr lang="en-US" sz="1950" b="1" i="0" dirty="0">
                <a:solidFill>
                  <a:schemeClr val="bg1"/>
                </a:solidFill>
                <a:effectLst>
                  <a:outerShdw blurRad="38100" dist="38100" dir="2700000" algn="tl">
                    <a:srgbClr val="000000">
                      <a:alpha val="43137"/>
                    </a:srgbClr>
                  </a:outerShdw>
                </a:effectLst>
                <a:latin typeface="Eras Medium ITC" pitchFamily="34" charset="0"/>
              </a:rPr>
              <a:t>“all have sinned and fall short of the glory of God” (Rom 3:23)</a:t>
            </a:r>
          </a:p>
        </p:txBody>
      </p:sp>
      <p:sp>
        <p:nvSpPr>
          <p:cNvPr id="24" name="Rectangle 4"/>
          <p:cNvSpPr txBox="1">
            <a:spLocks noChangeArrowheads="1"/>
          </p:cNvSpPr>
          <p:nvPr/>
        </p:nvSpPr>
        <p:spPr bwMode="auto">
          <a:xfrm>
            <a:off x="3628648" y="901894"/>
            <a:ext cx="3241379" cy="1986838"/>
          </a:xfrm>
          <a:prstGeom prst="rect">
            <a:avLst/>
          </a:prstGeom>
          <a:noFill/>
          <a:ln w="9525">
            <a:noFill/>
            <a:miter lim="800000"/>
            <a:headEnd/>
            <a:tailEnd/>
          </a:ln>
        </p:spPr>
        <p:txBody>
          <a:bodyPr vert="horz" wrap="square" lIns="68580" tIns="34290" rIns="68580" bIns="34290" numCol="1" anchor="t" anchorCtr="0" compatLnSpc="1">
            <a:prstTxWarp prst="textNoShape">
              <a:avLst/>
            </a:prstTxWarp>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347654" eaLnBrk="1" hangingPunct="1">
              <a:lnSpc>
                <a:spcPct val="90000"/>
              </a:lnSpc>
              <a:spcBef>
                <a:spcPct val="0"/>
              </a:spcBef>
            </a:pPr>
            <a:r>
              <a:rPr lang="en-US" sz="1950" b="1" i="0" dirty="0">
                <a:solidFill>
                  <a:srgbClr val="0000FF"/>
                </a:solidFill>
                <a:latin typeface="Eras Medium ITC" pitchFamily="34" charset="0"/>
              </a:rPr>
              <a:t>in Christ</a:t>
            </a:r>
          </a:p>
          <a:p>
            <a:pPr marL="347654" eaLnBrk="1" hangingPunct="1">
              <a:lnSpc>
                <a:spcPct val="90000"/>
              </a:lnSpc>
              <a:spcBef>
                <a:spcPct val="0"/>
              </a:spcBef>
            </a:pPr>
            <a:r>
              <a:rPr lang="en-US" sz="1950" b="1" i="0" dirty="0">
                <a:solidFill>
                  <a:srgbClr val="0000FF"/>
                </a:solidFill>
                <a:latin typeface="Eras Medium ITC" pitchFamily="34" charset="0"/>
              </a:rPr>
              <a:t>“we have passed out of death into life…” 1 Jn. 3:14 </a:t>
            </a:r>
          </a:p>
          <a:p>
            <a:pPr marL="347654" eaLnBrk="1" hangingPunct="1">
              <a:lnSpc>
                <a:spcPct val="90000"/>
              </a:lnSpc>
              <a:spcBef>
                <a:spcPct val="0"/>
              </a:spcBef>
            </a:pPr>
            <a:r>
              <a:rPr lang="en-US" sz="1950" b="1" i="0" dirty="0">
                <a:solidFill>
                  <a:srgbClr val="0000FF"/>
                </a:solidFill>
                <a:latin typeface="Eras Medium ITC" pitchFamily="34" charset="0"/>
              </a:rPr>
              <a:t>“acquitted” from sin</a:t>
            </a:r>
          </a:p>
          <a:p>
            <a:pPr marL="347654" eaLnBrk="1" hangingPunct="1">
              <a:lnSpc>
                <a:spcPct val="90000"/>
              </a:lnSpc>
              <a:spcBef>
                <a:spcPct val="0"/>
              </a:spcBef>
            </a:pPr>
            <a:r>
              <a:rPr lang="en-US" sz="1950" b="1" i="0" dirty="0">
                <a:solidFill>
                  <a:srgbClr val="0000FF"/>
                </a:solidFill>
                <a:latin typeface="Eras Medium ITC" pitchFamily="34" charset="0"/>
              </a:rPr>
              <a:t>made holy</a:t>
            </a:r>
          </a:p>
          <a:p>
            <a:pPr marL="347654" eaLnBrk="1" hangingPunct="1">
              <a:lnSpc>
                <a:spcPct val="90000"/>
              </a:lnSpc>
              <a:spcBef>
                <a:spcPct val="0"/>
              </a:spcBef>
            </a:pPr>
            <a:r>
              <a:rPr lang="en-US" sz="1950" b="1" i="0" dirty="0">
                <a:solidFill>
                  <a:srgbClr val="0000FF"/>
                </a:solidFill>
                <a:latin typeface="Eras Medium ITC" pitchFamily="34" charset="0"/>
              </a:rPr>
              <a:t>holy living</a:t>
            </a:r>
          </a:p>
        </p:txBody>
      </p:sp>
      <p:sp>
        <p:nvSpPr>
          <p:cNvPr id="3" name="TextBox 2"/>
          <p:cNvSpPr txBox="1"/>
          <p:nvPr/>
        </p:nvSpPr>
        <p:spPr>
          <a:xfrm>
            <a:off x="-25177" y="842153"/>
            <a:ext cx="4049175" cy="600164"/>
          </a:xfrm>
          <a:prstGeom prst="rect">
            <a:avLst/>
          </a:prstGeom>
          <a:noFill/>
        </p:spPr>
        <p:txBody>
          <a:bodyPr wrap="square" rtlCol="0">
            <a:spAutoFit/>
          </a:bodyPr>
          <a:lstStyle/>
          <a:p>
            <a:r>
              <a:rPr lang="en-US" sz="3300" b="1" i="0" dirty="0">
                <a:latin typeface="Eras Bold ITC" panose="020B0907030504020204" pitchFamily="34" charset="0"/>
              </a:rPr>
              <a:t>Spiritual States</a:t>
            </a:r>
          </a:p>
        </p:txBody>
      </p:sp>
    </p:spTree>
    <p:extLst>
      <p:ext uri="{BB962C8B-B14F-4D97-AF65-F5344CB8AC3E}">
        <p14:creationId xmlns:p14="http://schemas.microsoft.com/office/powerpoint/2010/main" val="413772063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xEl>
                                              <p:pRg st="1" end="1"/>
                                            </p:txEl>
                                          </p:spTgt>
                                        </p:tgtEl>
                                        <p:attrNameLst>
                                          <p:attrName>style.visibility</p:attrName>
                                        </p:attrNameLst>
                                      </p:cBhvr>
                                      <p:to>
                                        <p:strVal val="visible"/>
                                      </p:to>
                                    </p:set>
                                    <p:anim calcmode="lin" valueType="num">
                                      <p:cBhvr additive="base">
                                        <p:cTn id="13" dur="500" fill="hold"/>
                                        <p:tgtEl>
                                          <p:spTgt spid="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
                                            <p:txEl>
                                              <p:pRg st="2" end="2"/>
                                            </p:txEl>
                                          </p:spTgt>
                                        </p:tgtEl>
                                        <p:attrNameLst>
                                          <p:attrName>style.visibility</p:attrName>
                                        </p:attrNameLst>
                                      </p:cBhvr>
                                      <p:to>
                                        <p:strVal val="visible"/>
                                      </p:to>
                                    </p:set>
                                    <p:anim calcmode="lin" valueType="num">
                                      <p:cBhvr additive="base">
                                        <p:cTn id="19" dur="500" fill="hold"/>
                                        <p:tgtEl>
                                          <p:spTgt spid="2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3">
                                            <p:txEl>
                                              <p:pRg st="3" end="3"/>
                                            </p:txEl>
                                          </p:spTgt>
                                        </p:tgtEl>
                                        <p:attrNameLst>
                                          <p:attrName>style.visibility</p:attrName>
                                        </p:attrNameLst>
                                      </p:cBhvr>
                                      <p:to>
                                        <p:strVal val="visible"/>
                                      </p:to>
                                    </p:set>
                                    <p:anim calcmode="lin" valueType="num">
                                      <p:cBhvr additive="base">
                                        <p:cTn id="25" dur="500" fill="hold"/>
                                        <p:tgtEl>
                                          <p:spTgt spid="2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027"/>
                                        </p:tgtEl>
                                        <p:attrNameLst>
                                          <p:attrName>style.visibility</p:attrName>
                                        </p:attrNameLst>
                                      </p:cBhvr>
                                      <p:to>
                                        <p:strVal val="visible"/>
                                      </p:to>
                                    </p:set>
                                    <p:animEffect transition="in" filter="wipe(down)">
                                      <p:cBhvr>
                                        <p:cTn id="31" dur="1000"/>
                                        <p:tgtEl>
                                          <p:spTgt spid="1027"/>
                                        </p:tgtEl>
                                      </p:cBhvr>
                                    </p:animEffect>
                                  </p:child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116"/>
                                        </p:tgtEl>
                                        <p:attrNameLst>
                                          <p:attrName>style.visibility</p:attrName>
                                        </p:attrNameLst>
                                      </p:cBhvr>
                                      <p:to>
                                        <p:strVal val="visible"/>
                                      </p:to>
                                    </p:set>
                                    <p:animEffect transition="in" filter="wipe(down)">
                                      <p:cBhvr>
                                        <p:cTn id="39" dur="1000"/>
                                        <p:tgtEl>
                                          <p:spTgt spid="116"/>
                                        </p:tgtEl>
                                      </p:cBhvr>
                                    </p:animEffect>
                                  </p:child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par>
                                <p:cTn id="43" presetID="10" presetClass="entr" presetSubtype="0" fill="hold"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1" fill="hold" grpId="0" nodeType="click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 calcmode="lin" valueType="num">
                                      <p:cBhvr additive="base">
                                        <p:cTn id="5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1" fill="hold" grpId="0" nodeType="clickEffect">
                                  <p:stCondLst>
                                    <p:cond delay="0"/>
                                  </p:stCondLst>
                                  <p:childTnLst>
                                    <p:set>
                                      <p:cBhvr>
                                        <p:cTn id="55" dur="1" fill="hold">
                                          <p:stCondLst>
                                            <p:cond delay="0"/>
                                          </p:stCondLst>
                                        </p:cTn>
                                        <p:tgtEl>
                                          <p:spTgt spid="24">
                                            <p:txEl>
                                              <p:pRg st="1" end="1"/>
                                            </p:txEl>
                                          </p:spTgt>
                                        </p:tgtEl>
                                        <p:attrNameLst>
                                          <p:attrName>style.visibility</p:attrName>
                                        </p:attrNameLst>
                                      </p:cBhvr>
                                      <p:to>
                                        <p:strVal val="visible"/>
                                      </p:to>
                                    </p:set>
                                    <p:anim calcmode="lin" valueType="num">
                                      <p:cBhvr additive="base">
                                        <p:cTn id="56"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4">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grpId="0" nodeType="clickEffect">
                                  <p:stCondLst>
                                    <p:cond delay="0"/>
                                  </p:stCondLst>
                                  <p:childTnLst>
                                    <p:set>
                                      <p:cBhvr>
                                        <p:cTn id="61" dur="1" fill="hold">
                                          <p:stCondLst>
                                            <p:cond delay="0"/>
                                          </p:stCondLst>
                                        </p:cTn>
                                        <p:tgtEl>
                                          <p:spTgt spid="24">
                                            <p:txEl>
                                              <p:pRg st="2" end="2"/>
                                            </p:txEl>
                                          </p:spTgt>
                                        </p:tgtEl>
                                        <p:attrNameLst>
                                          <p:attrName>style.visibility</p:attrName>
                                        </p:attrNameLst>
                                      </p:cBhvr>
                                      <p:to>
                                        <p:strVal val="visible"/>
                                      </p:to>
                                    </p:set>
                                    <p:anim calcmode="lin" valueType="num">
                                      <p:cBhvr additive="base">
                                        <p:cTn id="62"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24">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1" fill="hold" grpId="0" nodeType="clickEffect">
                                  <p:stCondLst>
                                    <p:cond delay="0"/>
                                  </p:stCondLst>
                                  <p:childTnLst>
                                    <p:set>
                                      <p:cBhvr>
                                        <p:cTn id="67" dur="1" fill="hold">
                                          <p:stCondLst>
                                            <p:cond delay="0"/>
                                          </p:stCondLst>
                                        </p:cTn>
                                        <p:tgtEl>
                                          <p:spTgt spid="24">
                                            <p:txEl>
                                              <p:pRg st="3" end="3"/>
                                            </p:txEl>
                                          </p:spTgt>
                                        </p:tgtEl>
                                        <p:attrNameLst>
                                          <p:attrName>style.visibility</p:attrName>
                                        </p:attrNameLst>
                                      </p:cBhvr>
                                      <p:to>
                                        <p:strVal val="visible"/>
                                      </p:to>
                                    </p:set>
                                    <p:anim calcmode="lin" valueType="num">
                                      <p:cBhvr additive="base">
                                        <p:cTn id="68" dur="500" fill="hold"/>
                                        <p:tgtEl>
                                          <p:spTgt spid="24">
                                            <p:txEl>
                                              <p:pRg st="3" end="3"/>
                                            </p:txEl>
                                          </p:spTgt>
                                        </p:tgtEl>
                                        <p:attrNameLst>
                                          <p:attrName>ppt_x</p:attrName>
                                        </p:attrNameLst>
                                      </p:cBhvr>
                                      <p:tavLst>
                                        <p:tav tm="0">
                                          <p:val>
                                            <p:strVal val="#ppt_x"/>
                                          </p:val>
                                        </p:tav>
                                        <p:tav tm="100000">
                                          <p:val>
                                            <p:strVal val="#ppt_x"/>
                                          </p:val>
                                        </p:tav>
                                      </p:tavLst>
                                    </p:anim>
                                    <p:anim calcmode="lin" valueType="num">
                                      <p:cBhvr additive="base">
                                        <p:cTn id="69" dur="500" fill="hold"/>
                                        <p:tgtEl>
                                          <p:spTgt spid="2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1" fill="hold" grpId="0" nodeType="clickEffect">
                                  <p:stCondLst>
                                    <p:cond delay="0"/>
                                  </p:stCondLst>
                                  <p:childTnLst>
                                    <p:set>
                                      <p:cBhvr>
                                        <p:cTn id="73" dur="1" fill="hold">
                                          <p:stCondLst>
                                            <p:cond delay="0"/>
                                          </p:stCondLst>
                                        </p:cTn>
                                        <p:tgtEl>
                                          <p:spTgt spid="24">
                                            <p:txEl>
                                              <p:pRg st="4" end="4"/>
                                            </p:txEl>
                                          </p:spTgt>
                                        </p:tgtEl>
                                        <p:attrNameLst>
                                          <p:attrName>style.visibility</p:attrName>
                                        </p:attrNameLst>
                                      </p:cBhvr>
                                      <p:to>
                                        <p:strVal val="visible"/>
                                      </p:to>
                                    </p:set>
                                    <p:anim calcmode="lin" valueType="num">
                                      <p:cBhvr additive="base">
                                        <p:cTn id="74" dur="500" fill="hold"/>
                                        <p:tgtEl>
                                          <p:spTgt spid="24">
                                            <p:txEl>
                                              <p:pRg st="4" end="4"/>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24">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 grpId="0" animBg="1"/>
      <p:bldP spid="23" grpId="0" build="p"/>
      <p:bldP spid="24"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5288" y="2707712"/>
            <a:ext cx="11934529" cy="33593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14296" name="Rectangle 56"/>
          <p:cNvSpPr>
            <a:spLocks noGrp="1" noChangeArrowheads="1"/>
          </p:cNvSpPr>
          <p:nvPr>
            <p:ph type="title"/>
          </p:nvPr>
        </p:nvSpPr>
        <p:spPr>
          <a:xfrm>
            <a:off x="737211" y="985168"/>
            <a:ext cx="7715250" cy="964406"/>
          </a:xfrm>
        </p:spPr>
        <p:txBody>
          <a:bodyPr/>
          <a:lstStyle/>
          <a:p>
            <a:r>
              <a:rPr lang="en-US" sz="3375" dirty="0">
                <a:latin typeface="+mn-lt"/>
              </a:rPr>
              <a:t>The Death of the Believer</a:t>
            </a:r>
          </a:p>
        </p:txBody>
      </p:sp>
      <p:grpSp>
        <p:nvGrpSpPr>
          <p:cNvPr id="2314251" name="Group 11"/>
          <p:cNvGrpSpPr>
            <a:grpSpLocks/>
          </p:cNvGrpSpPr>
          <p:nvPr/>
        </p:nvGrpSpPr>
        <p:grpSpPr bwMode="auto">
          <a:xfrm>
            <a:off x="5970392" y="3980862"/>
            <a:ext cx="831801" cy="1391693"/>
            <a:chOff x="816" y="1440"/>
            <a:chExt cx="1772" cy="2732"/>
          </a:xfrm>
          <a:effectLst>
            <a:outerShdw blurRad="76200" dir="13500000" sy="23000" kx="1200000" algn="br" rotWithShape="0">
              <a:prstClr val="black">
                <a:alpha val="20000"/>
              </a:prstClr>
            </a:outerShdw>
          </a:effectLst>
        </p:grpSpPr>
        <p:grpSp>
          <p:nvGrpSpPr>
            <p:cNvPr id="2314252" name="Group 12"/>
            <p:cNvGrpSpPr>
              <a:grpSpLocks/>
            </p:cNvGrpSpPr>
            <p:nvPr/>
          </p:nvGrpSpPr>
          <p:grpSpPr bwMode="auto">
            <a:xfrm>
              <a:off x="816" y="1440"/>
              <a:ext cx="1772" cy="2732"/>
              <a:chOff x="3216" y="720"/>
              <a:chExt cx="1772" cy="2732"/>
            </a:xfrm>
          </p:grpSpPr>
          <p:sp>
            <p:nvSpPr>
              <p:cNvPr id="2314253" name="Freeform 13"/>
              <p:cNvSpPr>
                <a:spLocks/>
              </p:cNvSpPr>
              <p:nvPr/>
            </p:nvSpPr>
            <p:spPr bwMode="auto">
              <a:xfrm>
                <a:off x="3216" y="720"/>
                <a:ext cx="1772" cy="2732"/>
              </a:xfrm>
              <a:custGeom>
                <a:avLst/>
                <a:gdLst/>
                <a:ahLst/>
                <a:cxnLst>
                  <a:cxn ang="0">
                    <a:pos x="1772" y="451"/>
                  </a:cxn>
                  <a:cxn ang="0">
                    <a:pos x="1720" y="396"/>
                  </a:cxn>
                  <a:cxn ang="0">
                    <a:pos x="1009" y="451"/>
                  </a:cxn>
                  <a:cxn ang="0">
                    <a:pos x="1009" y="55"/>
                  </a:cxn>
                  <a:cxn ang="0">
                    <a:pos x="957" y="0"/>
                  </a:cxn>
                  <a:cxn ang="0">
                    <a:pos x="789" y="55"/>
                  </a:cxn>
                  <a:cxn ang="0">
                    <a:pos x="789" y="451"/>
                  </a:cxn>
                  <a:cxn ang="0">
                    <a:pos x="74" y="451"/>
                  </a:cxn>
                  <a:cxn ang="0">
                    <a:pos x="0" y="638"/>
                  </a:cxn>
                  <a:cxn ang="0">
                    <a:pos x="74" y="671"/>
                  </a:cxn>
                  <a:cxn ang="0">
                    <a:pos x="789" y="671"/>
                  </a:cxn>
                  <a:cxn ang="0">
                    <a:pos x="715" y="2699"/>
                  </a:cxn>
                  <a:cxn ang="0">
                    <a:pos x="789" y="2732"/>
                  </a:cxn>
                  <a:cxn ang="0">
                    <a:pos x="1009" y="2732"/>
                  </a:cxn>
                  <a:cxn ang="0">
                    <a:pos x="1009" y="671"/>
                  </a:cxn>
                  <a:cxn ang="0">
                    <a:pos x="1772" y="671"/>
                  </a:cxn>
                  <a:cxn ang="0">
                    <a:pos x="1772" y="451"/>
                  </a:cxn>
                </a:cxnLst>
                <a:rect l="0" t="0" r="r" b="b"/>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2314254" name="Freeform 14"/>
              <p:cNvSpPr>
                <a:spLocks/>
              </p:cNvSpPr>
              <p:nvPr/>
            </p:nvSpPr>
            <p:spPr bwMode="auto">
              <a:xfrm>
                <a:off x="3227" y="731"/>
                <a:ext cx="1698" cy="2677"/>
              </a:xfrm>
              <a:custGeom>
                <a:avLst/>
                <a:gdLst/>
                <a:ahLst/>
                <a:cxnLst>
                  <a:cxn ang="0">
                    <a:pos x="1698" y="396"/>
                  </a:cxn>
                  <a:cxn ang="0">
                    <a:pos x="935" y="396"/>
                  </a:cxn>
                  <a:cxn ang="0">
                    <a:pos x="935" y="0"/>
                  </a:cxn>
                  <a:cxn ang="0">
                    <a:pos x="715" y="0"/>
                  </a:cxn>
                  <a:cxn ang="0">
                    <a:pos x="715" y="396"/>
                  </a:cxn>
                  <a:cxn ang="0">
                    <a:pos x="0" y="396"/>
                  </a:cxn>
                  <a:cxn ang="0">
                    <a:pos x="0" y="616"/>
                  </a:cxn>
                  <a:cxn ang="0">
                    <a:pos x="715" y="616"/>
                  </a:cxn>
                  <a:cxn ang="0">
                    <a:pos x="715" y="2677"/>
                  </a:cxn>
                  <a:cxn ang="0">
                    <a:pos x="935" y="2677"/>
                  </a:cxn>
                  <a:cxn ang="0">
                    <a:pos x="935" y="616"/>
                  </a:cxn>
                  <a:cxn ang="0">
                    <a:pos x="1698" y="616"/>
                  </a:cxn>
                  <a:cxn ang="0">
                    <a:pos x="1698" y="396"/>
                  </a:cxn>
                </a:cxnLst>
                <a:rect l="0" t="0" r="r" b="b"/>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5" name="Freeform 15"/>
              <p:cNvSpPr>
                <a:spLocks/>
              </p:cNvSpPr>
              <p:nvPr/>
            </p:nvSpPr>
            <p:spPr bwMode="auto">
              <a:xfrm>
                <a:off x="3216" y="720"/>
                <a:ext cx="1720" cy="2699"/>
              </a:xfrm>
              <a:custGeom>
                <a:avLst/>
                <a:gdLst/>
                <a:ahLst/>
                <a:cxnLst>
                  <a:cxn ang="0">
                    <a:pos x="1709" y="396"/>
                  </a:cxn>
                  <a:cxn ang="0">
                    <a:pos x="957" y="396"/>
                  </a:cxn>
                  <a:cxn ang="0">
                    <a:pos x="957" y="11"/>
                  </a:cxn>
                  <a:cxn ang="0">
                    <a:pos x="957" y="0"/>
                  </a:cxn>
                  <a:cxn ang="0">
                    <a:pos x="946" y="0"/>
                  </a:cxn>
                  <a:cxn ang="0">
                    <a:pos x="726" y="0"/>
                  </a:cxn>
                  <a:cxn ang="0">
                    <a:pos x="715" y="0"/>
                  </a:cxn>
                  <a:cxn ang="0">
                    <a:pos x="715" y="11"/>
                  </a:cxn>
                  <a:cxn ang="0">
                    <a:pos x="715" y="396"/>
                  </a:cxn>
                  <a:cxn ang="0">
                    <a:pos x="11" y="396"/>
                  </a:cxn>
                  <a:cxn ang="0">
                    <a:pos x="0" y="396"/>
                  </a:cxn>
                  <a:cxn ang="0">
                    <a:pos x="0" y="407"/>
                  </a:cxn>
                  <a:cxn ang="0">
                    <a:pos x="0" y="627"/>
                  </a:cxn>
                  <a:cxn ang="0">
                    <a:pos x="0" y="638"/>
                  </a:cxn>
                  <a:cxn ang="0">
                    <a:pos x="11" y="638"/>
                  </a:cxn>
                  <a:cxn ang="0">
                    <a:pos x="715" y="638"/>
                  </a:cxn>
                  <a:cxn ang="0">
                    <a:pos x="715" y="2688"/>
                  </a:cxn>
                  <a:cxn ang="0">
                    <a:pos x="715" y="2699"/>
                  </a:cxn>
                  <a:cxn ang="0">
                    <a:pos x="726" y="2699"/>
                  </a:cxn>
                  <a:cxn ang="0">
                    <a:pos x="946" y="2699"/>
                  </a:cxn>
                  <a:cxn ang="0">
                    <a:pos x="957" y="2699"/>
                  </a:cxn>
                  <a:cxn ang="0">
                    <a:pos x="957" y="2688"/>
                  </a:cxn>
                  <a:cxn ang="0">
                    <a:pos x="957" y="638"/>
                  </a:cxn>
                  <a:cxn ang="0">
                    <a:pos x="1709" y="638"/>
                  </a:cxn>
                  <a:cxn ang="0">
                    <a:pos x="1720" y="638"/>
                  </a:cxn>
                  <a:cxn ang="0">
                    <a:pos x="1720" y="627"/>
                  </a:cxn>
                  <a:cxn ang="0">
                    <a:pos x="1720" y="407"/>
                  </a:cxn>
                  <a:cxn ang="0">
                    <a:pos x="1720" y="396"/>
                  </a:cxn>
                  <a:cxn ang="0">
                    <a:pos x="1709" y="396"/>
                  </a:cxn>
                </a:cxnLst>
                <a:rect l="0" t="0" r="r" b="b"/>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2314256" name="Freeform 16"/>
              <p:cNvSpPr>
                <a:spLocks/>
              </p:cNvSpPr>
              <p:nvPr/>
            </p:nvSpPr>
            <p:spPr bwMode="auto">
              <a:xfrm>
                <a:off x="3238" y="742"/>
                <a:ext cx="1676" cy="2655"/>
              </a:xfrm>
              <a:custGeom>
                <a:avLst/>
                <a:gdLst/>
                <a:ahLst/>
                <a:cxnLst>
                  <a:cxn ang="0">
                    <a:pos x="913" y="605"/>
                  </a:cxn>
                  <a:cxn ang="0">
                    <a:pos x="913" y="2655"/>
                  </a:cxn>
                  <a:cxn ang="0">
                    <a:pos x="715" y="2655"/>
                  </a:cxn>
                  <a:cxn ang="0">
                    <a:pos x="715" y="605"/>
                  </a:cxn>
                  <a:cxn ang="0">
                    <a:pos x="715" y="594"/>
                  </a:cxn>
                  <a:cxn ang="0">
                    <a:pos x="704" y="594"/>
                  </a:cxn>
                  <a:cxn ang="0">
                    <a:pos x="0" y="594"/>
                  </a:cxn>
                  <a:cxn ang="0">
                    <a:pos x="0" y="396"/>
                  </a:cxn>
                  <a:cxn ang="0">
                    <a:pos x="704" y="396"/>
                  </a:cxn>
                  <a:cxn ang="0">
                    <a:pos x="715" y="396"/>
                  </a:cxn>
                  <a:cxn ang="0">
                    <a:pos x="715" y="385"/>
                  </a:cxn>
                  <a:cxn ang="0">
                    <a:pos x="715" y="0"/>
                  </a:cxn>
                  <a:cxn ang="0">
                    <a:pos x="913" y="0"/>
                  </a:cxn>
                  <a:cxn ang="0">
                    <a:pos x="913" y="385"/>
                  </a:cxn>
                  <a:cxn ang="0">
                    <a:pos x="913" y="396"/>
                  </a:cxn>
                  <a:cxn ang="0">
                    <a:pos x="924" y="396"/>
                  </a:cxn>
                  <a:cxn ang="0">
                    <a:pos x="1676" y="396"/>
                  </a:cxn>
                  <a:cxn ang="0">
                    <a:pos x="1676" y="594"/>
                  </a:cxn>
                  <a:cxn ang="0">
                    <a:pos x="924" y="594"/>
                  </a:cxn>
                  <a:cxn ang="0">
                    <a:pos x="913" y="594"/>
                  </a:cxn>
                  <a:cxn ang="0">
                    <a:pos x="913" y="605"/>
                  </a:cxn>
                </a:cxnLst>
                <a:rect l="0" t="0" r="r" b="b"/>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defTabSz="1285843">
                  <a:defRPr/>
                </a:pPr>
                <a:endParaRPr lang="en-US" sz="1543">
                  <a:solidFill>
                    <a:srgbClr val="000000"/>
                  </a:solidFill>
                  <a:cs typeface="Arial"/>
                </a:endParaRPr>
              </a:p>
            </p:txBody>
          </p:sp>
          <p:sp>
            <p:nvSpPr>
              <p:cNvPr id="2314257" name="Freeform 17"/>
              <p:cNvSpPr>
                <a:spLocks/>
              </p:cNvSpPr>
              <p:nvPr/>
            </p:nvSpPr>
            <p:spPr bwMode="auto">
              <a:xfrm>
                <a:off x="4063" y="2111"/>
                <a:ext cx="37" cy="250"/>
              </a:xfrm>
              <a:custGeom>
                <a:avLst/>
                <a:gdLst/>
                <a:ahLst/>
                <a:cxnLst>
                  <a:cxn ang="0">
                    <a:pos x="18" y="129"/>
                  </a:cxn>
                  <a:cxn ang="0">
                    <a:pos x="20" y="159"/>
                  </a:cxn>
                  <a:cxn ang="0">
                    <a:pos x="22" y="191"/>
                  </a:cxn>
                  <a:cxn ang="0">
                    <a:pos x="19" y="221"/>
                  </a:cxn>
                  <a:cxn ang="0">
                    <a:pos x="14" y="250"/>
                  </a:cxn>
                  <a:cxn ang="0">
                    <a:pos x="0" y="195"/>
                  </a:cxn>
                  <a:cxn ang="0">
                    <a:pos x="4" y="144"/>
                  </a:cxn>
                  <a:cxn ang="0">
                    <a:pos x="14" y="96"/>
                  </a:cxn>
                  <a:cxn ang="0">
                    <a:pos x="25" y="48"/>
                  </a:cxn>
                  <a:cxn ang="0">
                    <a:pos x="37" y="0"/>
                  </a:cxn>
                  <a:cxn ang="0">
                    <a:pos x="37" y="34"/>
                  </a:cxn>
                  <a:cxn ang="0">
                    <a:pos x="36" y="67"/>
                  </a:cxn>
                  <a:cxn ang="0">
                    <a:pos x="29" y="99"/>
                  </a:cxn>
                  <a:cxn ang="0">
                    <a:pos x="18" y="129"/>
                  </a:cxn>
                </a:cxnLst>
                <a:rect l="0" t="0" r="r" b="b"/>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8" name="Freeform 18"/>
              <p:cNvSpPr>
                <a:spLocks/>
              </p:cNvSpPr>
              <p:nvPr/>
            </p:nvSpPr>
            <p:spPr bwMode="auto">
              <a:xfrm>
                <a:off x="3378" y="1186"/>
                <a:ext cx="29" cy="29"/>
              </a:xfrm>
              <a:custGeom>
                <a:avLst/>
                <a:gdLst/>
                <a:ahLst/>
                <a:cxnLst>
                  <a:cxn ang="0">
                    <a:pos x="14" y="29"/>
                  </a:cxn>
                  <a:cxn ang="0">
                    <a:pos x="19" y="28"/>
                  </a:cxn>
                  <a:cxn ang="0">
                    <a:pos x="25" y="25"/>
                  </a:cxn>
                  <a:cxn ang="0">
                    <a:pos x="28" y="21"/>
                  </a:cxn>
                  <a:cxn ang="0">
                    <a:pos x="29" y="15"/>
                  </a:cxn>
                  <a:cxn ang="0">
                    <a:pos x="28" y="10"/>
                  </a:cxn>
                  <a:cxn ang="0">
                    <a:pos x="25" y="4"/>
                  </a:cxn>
                  <a:cxn ang="0">
                    <a:pos x="19" y="2"/>
                  </a:cxn>
                  <a:cxn ang="0">
                    <a:pos x="14" y="0"/>
                  </a:cxn>
                  <a:cxn ang="0">
                    <a:pos x="8" y="2"/>
                  </a:cxn>
                  <a:cxn ang="0">
                    <a:pos x="4" y="4"/>
                  </a:cxn>
                  <a:cxn ang="0">
                    <a:pos x="2" y="10"/>
                  </a:cxn>
                  <a:cxn ang="0">
                    <a:pos x="0" y="15"/>
                  </a:cxn>
                  <a:cxn ang="0">
                    <a:pos x="2" y="21"/>
                  </a:cxn>
                  <a:cxn ang="0">
                    <a:pos x="4" y="25"/>
                  </a:cxn>
                  <a:cxn ang="0">
                    <a:pos x="8" y="28"/>
                  </a:cxn>
                  <a:cxn ang="0">
                    <a:pos x="14" y="29"/>
                  </a:cxn>
                </a:cxnLst>
                <a:rect l="0" t="0" r="r" b="b"/>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9" name="Freeform 19"/>
              <p:cNvSpPr>
                <a:spLocks/>
              </p:cNvSpPr>
              <p:nvPr/>
            </p:nvSpPr>
            <p:spPr bwMode="auto">
              <a:xfrm>
                <a:off x="4793" y="1200"/>
                <a:ext cx="29" cy="29"/>
              </a:xfrm>
              <a:custGeom>
                <a:avLst/>
                <a:gdLst/>
                <a:ahLst/>
                <a:cxnLst>
                  <a:cxn ang="0">
                    <a:pos x="15" y="29"/>
                  </a:cxn>
                  <a:cxn ang="0">
                    <a:pos x="20" y="28"/>
                  </a:cxn>
                  <a:cxn ang="0">
                    <a:pos x="25" y="25"/>
                  </a:cxn>
                  <a:cxn ang="0">
                    <a:pos x="27" y="19"/>
                  </a:cxn>
                  <a:cxn ang="0">
                    <a:pos x="29" y="14"/>
                  </a:cxn>
                  <a:cxn ang="0">
                    <a:pos x="27" y="8"/>
                  </a:cxn>
                  <a:cxn ang="0">
                    <a:pos x="25" y="4"/>
                  </a:cxn>
                  <a:cxn ang="0">
                    <a:pos x="20" y="1"/>
                  </a:cxn>
                  <a:cxn ang="0">
                    <a:pos x="15" y="0"/>
                  </a:cxn>
                  <a:cxn ang="0">
                    <a:pos x="9" y="1"/>
                  </a:cxn>
                  <a:cxn ang="0">
                    <a:pos x="4" y="4"/>
                  </a:cxn>
                  <a:cxn ang="0">
                    <a:pos x="1" y="8"/>
                  </a:cxn>
                  <a:cxn ang="0">
                    <a:pos x="0" y="14"/>
                  </a:cxn>
                  <a:cxn ang="0">
                    <a:pos x="1" y="19"/>
                  </a:cxn>
                  <a:cxn ang="0">
                    <a:pos x="4" y="25"/>
                  </a:cxn>
                  <a:cxn ang="0">
                    <a:pos x="9" y="28"/>
                  </a:cxn>
                  <a:cxn ang="0">
                    <a:pos x="15" y="29"/>
                  </a:cxn>
                </a:cxnLst>
                <a:rect l="0" t="0" r="r" b="b"/>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60" name="Freeform 20"/>
              <p:cNvSpPr>
                <a:spLocks/>
              </p:cNvSpPr>
              <p:nvPr/>
            </p:nvSpPr>
            <p:spPr bwMode="auto">
              <a:xfrm>
                <a:off x="4063" y="2684"/>
                <a:ext cx="29" cy="29"/>
              </a:xfrm>
              <a:custGeom>
                <a:avLst/>
                <a:gdLst/>
                <a:ahLst/>
                <a:cxnLst>
                  <a:cxn ang="0">
                    <a:pos x="14" y="29"/>
                  </a:cxn>
                  <a:cxn ang="0">
                    <a:pos x="19" y="28"/>
                  </a:cxn>
                  <a:cxn ang="0">
                    <a:pos x="25" y="25"/>
                  </a:cxn>
                  <a:cxn ang="0">
                    <a:pos x="27" y="21"/>
                  </a:cxn>
                  <a:cxn ang="0">
                    <a:pos x="29" y="16"/>
                  </a:cxn>
                  <a:cxn ang="0">
                    <a:pos x="27" y="10"/>
                  </a:cxn>
                  <a:cxn ang="0">
                    <a:pos x="25" y="5"/>
                  </a:cxn>
                  <a:cxn ang="0">
                    <a:pos x="19" y="2"/>
                  </a:cxn>
                  <a:cxn ang="0">
                    <a:pos x="14" y="0"/>
                  </a:cxn>
                  <a:cxn ang="0">
                    <a:pos x="8" y="2"/>
                  </a:cxn>
                  <a:cxn ang="0">
                    <a:pos x="4" y="5"/>
                  </a:cxn>
                  <a:cxn ang="0">
                    <a:pos x="1" y="10"/>
                  </a:cxn>
                  <a:cxn ang="0">
                    <a:pos x="0" y="16"/>
                  </a:cxn>
                  <a:cxn ang="0">
                    <a:pos x="1" y="21"/>
                  </a:cxn>
                  <a:cxn ang="0">
                    <a:pos x="4" y="25"/>
                  </a:cxn>
                  <a:cxn ang="0">
                    <a:pos x="8" y="28"/>
                  </a:cxn>
                  <a:cxn ang="0">
                    <a:pos x="14" y="29"/>
                  </a:cxn>
                </a:cxnLst>
                <a:rect l="0" t="0" r="r" b="b"/>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grpSp>
        <p:grpSp>
          <p:nvGrpSpPr>
            <p:cNvPr id="2314261" name="Group 21"/>
            <p:cNvGrpSpPr>
              <a:grpSpLocks/>
            </p:cNvGrpSpPr>
            <p:nvPr/>
          </p:nvGrpSpPr>
          <p:grpSpPr bwMode="auto">
            <a:xfrm>
              <a:off x="960" y="1680"/>
              <a:ext cx="1392" cy="1776"/>
              <a:chOff x="912" y="672"/>
              <a:chExt cx="3128" cy="3475"/>
            </a:xfrm>
          </p:grpSpPr>
          <p:grpSp>
            <p:nvGrpSpPr>
              <p:cNvPr id="2314262" name="Group 22"/>
              <p:cNvGrpSpPr>
                <a:grpSpLocks/>
              </p:cNvGrpSpPr>
              <p:nvPr/>
            </p:nvGrpSpPr>
            <p:grpSpPr bwMode="auto">
              <a:xfrm>
                <a:off x="2214" y="1042"/>
                <a:ext cx="626" cy="1186"/>
                <a:chOff x="2218" y="1066"/>
                <a:chExt cx="626" cy="1186"/>
              </a:xfrm>
            </p:grpSpPr>
            <p:sp>
              <p:nvSpPr>
                <p:cNvPr id="2314263" name="Freeform 23"/>
                <p:cNvSpPr>
                  <a:spLocks/>
                </p:cNvSpPr>
                <p:nvPr/>
              </p:nvSpPr>
              <p:spPr bwMode="auto">
                <a:xfrm>
                  <a:off x="2218" y="1078"/>
                  <a:ext cx="626" cy="1174"/>
                </a:xfrm>
                <a:custGeom>
                  <a:avLst/>
                  <a:gdLst/>
                  <a:ahLst/>
                  <a:cxnLst>
                    <a:cxn ang="0">
                      <a:pos x="183" y="18"/>
                    </a:cxn>
                    <a:cxn ang="0">
                      <a:pos x="162" y="30"/>
                    </a:cxn>
                    <a:cxn ang="0">
                      <a:pos x="0" y="137"/>
                    </a:cxn>
                    <a:cxn ang="0">
                      <a:pos x="43" y="908"/>
                    </a:cxn>
                    <a:cxn ang="0">
                      <a:pos x="43" y="949"/>
                    </a:cxn>
                    <a:cxn ang="0">
                      <a:pos x="52" y="1021"/>
                    </a:cxn>
                    <a:cxn ang="0">
                      <a:pos x="49" y="1102"/>
                    </a:cxn>
                    <a:cxn ang="0">
                      <a:pos x="178" y="1152"/>
                    </a:cxn>
                    <a:cxn ang="0">
                      <a:pos x="314" y="1174"/>
                    </a:cxn>
                    <a:cxn ang="0">
                      <a:pos x="478" y="1159"/>
                    </a:cxn>
                    <a:cxn ang="0">
                      <a:pos x="614" y="1109"/>
                    </a:cxn>
                    <a:cxn ang="0">
                      <a:pos x="626" y="964"/>
                    </a:cxn>
                    <a:cxn ang="0">
                      <a:pos x="614" y="594"/>
                    </a:cxn>
                    <a:cxn ang="0">
                      <a:pos x="513" y="122"/>
                    </a:cxn>
                    <a:cxn ang="0">
                      <a:pos x="378" y="12"/>
                    </a:cxn>
                    <a:cxn ang="0">
                      <a:pos x="339" y="0"/>
                    </a:cxn>
                    <a:cxn ang="0">
                      <a:pos x="279" y="3"/>
                    </a:cxn>
                    <a:cxn ang="0">
                      <a:pos x="237" y="3"/>
                    </a:cxn>
                    <a:cxn ang="0">
                      <a:pos x="210" y="15"/>
                    </a:cxn>
                    <a:cxn ang="0">
                      <a:pos x="183" y="18"/>
                    </a:cxn>
                  </a:cxnLst>
                  <a:rect l="0" t="0" r="r" b="b"/>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64" name="Freeform 24"/>
                <p:cNvSpPr>
                  <a:spLocks/>
                </p:cNvSpPr>
                <p:nvPr/>
              </p:nvSpPr>
              <p:spPr bwMode="auto">
                <a:xfrm>
                  <a:off x="2389" y="1189"/>
                  <a:ext cx="144" cy="970"/>
                </a:xfrm>
                <a:custGeom>
                  <a:avLst/>
                  <a:gdLst/>
                  <a:ahLst/>
                  <a:cxnLst>
                    <a:cxn ang="0">
                      <a:pos x="103" y="8"/>
                    </a:cxn>
                    <a:cxn ang="0">
                      <a:pos x="132" y="56"/>
                    </a:cxn>
                    <a:cxn ang="0">
                      <a:pos x="111" y="98"/>
                    </a:cxn>
                    <a:cxn ang="0">
                      <a:pos x="123" y="236"/>
                    </a:cxn>
                    <a:cxn ang="0">
                      <a:pos x="125" y="329"/>
                    </a:cxn>
                    <a:cxn ang="0">
                      <a:pos x="132" y="413"/>
                    </a:cxn>
                    <a:cxn ang="0">
                      <a:pos x="132" y="497"/>
                    </a:cxn>
                    <a:cxn ang="0">
                      <a:pos x="138" y="641"/>
                    </a:cxn>
                    <a:cxn ang="0">
                      <a:pos x="144" y="844"/>
                    </a:cxn>
                    <a:cxn ang="0">
                      <a:pos x="78" y="970"/>
                    </a:cxn>
                    <a:cxn ang="0">
                      <a:pos x="0" y="850"/>
                    </a:cxn>
                    <a:cxn ang="0">
                      <a:pos x="6" y="671"/>
                    </a:cxn>
                    <a:cxn ang="0">
                      <a:pos x="12" y="539"/>
                    </a:cxn>
                    <a:cxn ang="0">
                      <a:pos x="15" y="404"/>
                    </a:cxn>
                    <a:cxn ang="0">
                      <a:pos x="22" y="330"/>
                    </a:cxn>
                    <a:cxn ang="0">
                      <a:pos x="39" y="231"/>
                    </a:cxn>
                    <a:cxn ang="0">
                      <a:pos x="68" y="95"/>
                    </a:cxn>
                    <a:cxn ang="0">
                      <a:pos x="50" y="51"/>
                    </a:cxn>
                    <a:cxn ang="0">
                      <a:pos x="79" y="8"/>
                    </a:cxn>
                    <a:cxn ang="0">
                      <a:pos x="92" y="0"/>
                    </a:cxn>
                    <a:cxn ang="0">
                      <a:pos x="103" y="8"/>
                    </a:cxn>
                  </a:cxnLst>
                  <a:rect l="0" t="0" r="r" b="b"/>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65" name="Group 25"/>
                <p:cNvGrpSpPr>
                  <a:grpSpLocks/>
                </p:cNvGrpSpPr>
                <p:nvPr/>
              </p:nvGrpSpPr>
              <p:grpSpPr bwMode="auto">
                <a:xfrm>
                  <a:off x="2364" y="1066"/>
                  <a:ext cx="240" cy="251"/>
                  <a:chOff x="2364" y="1066"/>
                  <a:chExt cx="240" cy="251"/>
                </a:xfrm>
              </p:grpSpPr>
              <p:sp>
                <p:nvSpPr>
                  <p:cNvPr id="2314266" name="Freeform 26"/>
                  <p:cNvSpPr>
                    <a:spLocks/>
                  </p:cNvSpPr>
                  <p:nvPr/>
                </p:nvSpPr>
                <p:spPr bwMode="auto">
                  <a:xfrm>
                    <a:off x="2370" y="1153"/>
                    <a:ext cx="179" cy="164"/>
                  </a:xfrm>
                  <a:custGeom>
                    <a:avLst/>
                    <a:gdLst/>
                    <a:ahLst/>
                    <a:cxnLst>
                      <a:cxn ang="0">
                        <a:pos x="0" y="0"/>
                      </a:cxn>
                      <a:cxn ang="0">
                        <a:pos x="47" y="164"/>
                      </a:cxn>
                      <a:cxn ang="0">
                        <a:pos x="106" y="55"/>
                      </a:cxn>
                      <a:cxn ang="0">
                        <a:pos x="163" y="153"/>
                      </a:cxn>
                      <a:cxn ang="0">
                        <a:pos x="179" y="15"/>
                      </a:cxn>
                      <a:cxn ang="0">
                        <a:pos x="88" y="40"/>
                      </a:cxn>
                      <a:cxn ang="0">
                        <a:pos x="0" y="0"/>
                      </a:cxn>
                    </a:cxnLst>
                    <a:rect l="0" t="0" r="r" b="b"/>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defTabSz="1285843">
                      <a:defRPr/>
                    </a:pPr>
                    <a:endParaRPr lang="en-US" sz="1543">
                      <a:solidFill>
                        <a:srgbClr val="000000"/>
                      </a:solidFill>
                      <a:cs typeface="Arial"/>
                    </a:endParaRPr>
                  </a:p>
                </p:txBody>
              </p:sp>
              <p:sp>
                <p:nvSpPr>
                  <p:cNvPr id="2314267" name="Freeform 27"/>
                  <p:cNvSpPr>
                    <a:spLocks/>
                  </p:cNvSpPr>
                  <p:nvPr/>
                </p:nvSpPr>
                <p:spPr bwMode="auto">
                  <a:xfrm>
                    <a:off x="2364" y="1098"/>
                    <a:ext cx="115" cy="202"/>
                  </a:xfrm>
                  <a:custGeom>
                    <a:avLst/>
                    <a:gdLst/>
                    <a:ahLst/>
                    <a:cxnLst>
                      <a:cxn ang="0">
                        <a:pos x="115" y="88"/>
                      </a:cxn>
                      <a:cxn ang="0">
                        <a:pos x="61" y="202"/>
                      </a:cxn>
                      <a:cxn ang="0">
                        <a:pos x="42" y="151"/>
                      </a:cxn>
                      <a:cxn ang="0">
                        <a:pos x="29" y="119"/>
                      </a:cxn>
                      <a:cxn ang="0">
                        <a:pos x="19" y="91"/>
                      </a:cxn>
                      <a:cxn ang="0">
                        <a:pos x="10" y="66"/>
                      </a:cxn>
                      <a:cxn ang="0">
                        <a:pos x="4" y="43"/>
                      </a:cxn>
                      <a:cxn ang="0">
                        <a:pos x="0" y="24"/>
                      </a:cxn>
                      <a:cxn ang="0">
                        <a:pos x="5" y="0"/>
                      </a:cxn>
                      <a:cxn ang="0">
                        <a:pos x="39" y="35"/>
                      </a:cxn>
                      <a:cxn ang="0">
                        <a:pos x="61" y="61"/>
                      </a:cxn>
                      <a:cxn ang="0">
                        <a:pos x="79" y="75"/>
                      </a:cxn>
                      <a:cxn ang="0">
                        <a:pos x="96" y="82"/>
                      </a:cxn>
                      <a:cxn ang="0">
                        <a:pos x="115" y="88"/>
                      </a:cxn>
                    </a:cxnLst>
                    <a:rect l="0" t="0" r="r" b="b"/>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68" name="Freeform 28"/>
                  <p:cNvSpPr>
                    <a:spLocks/>
                  </p:cNvSpPr>
                  <p:nvPr/>
                </p:nvSpPr>
                <p:spPr bwMode="auto">
                  <a:xfrm>
                    <a:off x="2478" y="1066"/>
                    <a:ext cx="126" cy="236"/>
                  </a:xfrm>
                  <a:custGeom>
                    <a:avLst/>
                    <a:gdLst/>
                    <a:ahLst/>
                    <a:cxnLst>
                      <a:cxn ang="0">
                        <a:pos x="114" y="0"/>
                      </a:cxn>
                      <a:cxn ang="0">
                        <a:pos x="100" y="27"/>
                      </a:cxn>
                      <a:cxn ang="0">
                        <a:pos x="86" y="48"/>
                      </a:cxn>
                      <a:cxn ang="0">
                        <a:pos x="67" y="70"/>
                      </a:cxn>
                      <a:cxn ang="0">
                        <a:pos x="47" y="89"/>
                      </a:cxn>
                      <a:cxn ang="0">
                        <a:pos x="24" y="105"/>
                      </a:cxn>
                      <a:cxn ang="0">
                        <a:pos x="0" y="120"/>
                      </a:cxn>
                      <a:cxn ang="0">
                        <a:pos x="59" y="236"/>
                      </a:cxn>
                      <a:cxn ang="0">
                        <a:pos x="81" y="185"/>
                      </a:cxn>
                      <a:cxn ang="0">
                        <a:pos x="92" y="151"/>
                      </a:cxn>
                      <a:cxn ang="0">
                        <a:pos x="108" y="108"/>
                      </a:cxn>
                      <a:cxn ang="0">
                        <a:pos x="116" y="77"/>
                      </a:cxn>
                      <a:cxn ang="0">
                        <a:pos x="121" y="53"/>
                      </a:cxn>
                      <a:cxn ang="0">
                        <a:pos x="126" y="26"/>
                      </a:cxn>
                      <a:cxn ang="0">
                        <a:pos x="114" y="0"/>
                      </a:cxn>
                    </a:cxnLst>
                    <a:rect l="0" t="0" r="r" b="b"/>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grpSp>
            <p:nvGrpSpPr>
              <p:cNvPr id="2314269" name="Group 29"/>
              <p:cNvGrpSpPr>
                <a:grpSpLocks/>
              </p:cNvGrpSpPr>
              <p:nvPr/>
            </p:nvGrpSpPr>
            <p:grpSpPr bwMode="auto">
              <a:xfrm>
                <a:off x="2256" y="672"/>
                <a:ext cx="436" cy="647"/>
                <a:chOff x="4512" y="480"/>
                <a:chExt cx="436" cy="647"/>
              </a:xfrm>
            </p:grpSpPr>
            <p:sp>
              <p:nvSpPr>
                <p:cNvPr id="2314270" name="Freeform 30"/>
                <p:cNvSpPr>
                  <a:spLocks/>
                </p:cNvSpPr>
                <p:nvPr/>
              </p:nvSpPr>
              <p:spPr bwMode="auto">
                <a:xfrm>
                  <a:off x="4613" y="923"/>
                  <a:ext cx="233" cy="204"/>
                </a:xfrm>
                <a:custGeom>
                  <a:avLst/>
                  <a:gdLst/>
                  <a:ahLst/>
                  <a:cxnLst>
                    <a:cxn ang="0">
                      <a:pos x="216" y="0"/>
                    </a:cxn>
                    <a:cxn ang="0">
                      <a:pos x="224" y="46"/>
                    </a:cxn>
                    <a:cxn ang="0">
                      <a:pos x="225" y="69"/>
                    </a:cxn>
                    <a:cxn ang="0">
                      <a:pos x="228" y="99"/>
                    </a:cxn>
                    <a:cxn ang="0">
                      <a:pos x="233" y="128"/>
                    </a:cxn>
                    <a:cxn ang="0">
                      <a:pos x="219" y="153"/>
                    </a:cxn>
                    <a:cxn ang="0">
                      <a:pos x="201" y="181"/>
                    </a:cxn>
                    <a:cxn ang="0">
                      <a:pos x="181" y="195"/>
                    </a:cxn>
                    <a:cxn ang="0">
                      <a:pos x="154" y="203"/>
                    </a:cxn>
                    <a:cxn ang="0">
                      <a:pos x="122" y="204"/>
                    </a:cxn>
                    <a:cxn ang="0">
                      <a:pos x="88" y="201"/>
                    </a:cxn>
                    <a:cxn ang="0">
                      <a:pos x="64" y="192"/>
                    </a:cxn>
                    <a:cxn ang="0">
                      <a:pos x="43" y="182"/>
                    </a:cxn>
                    <a:cxn ang="0">
                      <a:pos x="28" y="170"/>
                    </a:cxn>
                    <a:cxn ang="0">
                      <a:pos x="13" y="149"/>
                    </a:cxn>
                    <a:cxn ang="0">
                      <a:pos x="6" y="128"/>
                    </a:cxn>
                    <a:cxn ang="0">
                      <a:pos x="3" y="108"/>
                    </a:cxn>
                    <a:cxn ang="0">
                      <a:pos x="0" y="46"/>
                    </a:cxn>
                    <a:cxn ang="0">
                      <a:pos x="216" y="0"/>
                    </a:cxn>
                  </a:cxnLst>
                  <a:rect l="0" t="0" r="r" b="b"/>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71" name="Group 31"/>
                <p:cNvGrpSpPr>
                  <a:grpSpLocks/>
                </p:cNvGrpSpPr>
                <p:nvPr/>
              </p:nvGrpSpPr>
              <p:grpSpPr bwMode="auto">
                <a:xfrm>
                  <a:off x="4512" y="561"/>
                  <a:ext cx="67" cy="288"/>
                  <a:chOff x="2265" y="619"/>
                  <a:chExt cx="67" cy="288"/>
                </a:xfrm>
              </p:grpSpPr>
              <p:sp>
                <p:nvSpPr>
                  <p:cNvPr id="2314272" name="Freeform 32"/>
                  <p:cNvSpPr>
                    <a:spLocks/>
                  </p:cNvSpPr>
                  <p:nvPr/>
                </p:nvSpPr>
                <p:spPr bwMode="auto">
                  <a:xfrm>
                    <a:off x="2265" y="619"/>
                    <a:ext cx="67" cy="201"/>
                  </a:xfrm>
                  <a:custGeom>
                    <a:avLst/>
                    <a:gdLst/>
                    <a:ahLst/>
                    <a:cxnLst>
                      <a:cxn ang="0">
                        <a:pos x="34" y="0"/>
                      </a:cxn>
                      <a:cxn ang="0">
                        <a:pos x="15" y="22"/>
                      </a:cxn>
                      <a:cxn ang="0">
                        <a:pos x="3" y="48"/>
                      </a:cxn>
                      <a:cxn ang="0">
                        <a:pos x="0" y="78"/>
                      </a:cxn>
                      <a:cxn ang="0">
                        <a:pos x="0" y="99"/>
                      </a:cxn>
                      <a:cxn ang="0">
                        <a:pos x="6" y="138"/>
                      </a:cxn>
                      <a:cxn ang="0">
                        <a:pos x="9" y="160"/>
                      </a:cxn>
                      <a:cxn ang="0">
                        <a:pos x="15" y="171"/>
                      </a:cxn>
                      <a:cxn ang="0">
                        <a:pos x="27" y="178"/>
                      </a:cxn>
                      <a:cxn ang="0">
                        <a:pos x="37" y="201"/>
                      </a:cxn>
                      <a:cxn ang="0">
                        <a:pos x="40" y="168"/>
                      </a:cxn>
                      <a:cxn ang="0">
                        <a:pos x="45" y="144"/>
                      </a:cxn>
                      <a:cxn ang="0">
                        <a:pos x="57" y="112"/>
                      </a:cxn>
                      <a:cxn ang="0">
                        <a:pos x="55" y="87"/>
                      </a:cxn>
                      <a:cxn ang="0">
                        <a:pos x="67" y="70"/>
                      </a:cxn>
                      <a:cxn ang="0">
                        <a:pos x="45" y="57"/>
                      </a:cxn>
                      <a:cxn ang="0">
                        <a:pos x="36" y="43"/>
                      </a:cxn>
                      <a:cxn ang="0">
                        <a:pos x="34" y="0"/>
                      </a:cxn>
                    </a:cxnLst>
                    <a:rect l="0" t="0" r="r" b="b"/>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3" name="Freeform 33"/>
                  <p:cNvSpPr>
                    <a:spLocks/>
                  </p:cNvSpPr>
                  <p:nvPr/>
                </p:nvSpPr>
                <p:spPr bwMode="auto">
                  <a:xfrm>
                    <a:off x="2272" y="789"/>
                    <a:ext cx="37" cy="118"/>
                  </a:xfrm>
                  <a:custGeom>
                    <a:avLst/>
                    <a:gdLst/>
                    <a:ahLst/>
                    <a:cxnLst>
                      <a:cxn ang="0">
                        <a:pos x="27" y="11"/>
                      </a:cxn>
                      <a:cxn ang="0">
                        <a:pos x="18" y="2"/>
                      </a:cxn>
                      <a:cxn ang="0">
                        <a:pos x="10" y="0"/>
                      </a:cxn>
                      <a:cxn ang="0">
                        <a:pos x="3" y="9"/>
                      </a:cxn>
                      <a:cxn ang="0">
                        <a:pos x="0" y="28"/>
                      </a:cxn>
                      <a:cxn ang="0">
                        <a:pos x="2" y="46"/>
                      </a:cxn>
                      <a:cxn ang="0">
                        <a:pos x="3" y="63"/>
                      </a:cxn>
                      <a:cxn ang="0">
                        <a:pos x="8" y="79"/>
                      </a:cxn>
                      <a:cxn ang="0">
                        <a:pos x="12" y="99"/>
                      </a:cxn>
                      <a:cxn ang="0">
                        <a:pos x="14" y="106"/>
                      </a:cxn>
                      <a:cxn ang="0">
                        <a:pos x="18" y="118"/>
                      </a:cxn>
                      <a:cxn ang="0">
                        <a:pos x="23" y="112"/>
                      </a:cxn>
                      <a:cxn ang="0">
                        <a:pos x="27" y="118"/>
                      </a:cxn>
                      <a:cxn ang="0">
                        <a:pos x="35" y="104"/>
                      </a:cxn>
                      <a:cxn ang="0">
                        <a:pos x="37" y="81"/>
                      </a:cxn>
                      <a:cxn ang="0">
                        <a:pos x="37" y="39"/>
                      </a:cxn>
                      <a:cxn ang="0">
                        <a:pos x="27" y="11"/>
                      </a:cxn>
                    </a:cxnLst>
                    <a:rect l="0" t="0" r="r" b="b"/>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74" name="Freeform 34"/>
                <p:cNvSpPr>
                  <a:spLocks/>
                </p:cNvSpPr>
                <p:nvPr/>
              </p:nvSpPr>
              <p:spPr bwMode="auto">
                <a:xfrm>
                  <a:off x="4540" y="547"/>
                  <a:ext cx="379" cy="523"/>
                </a:xfrm>
                <a:custGeom>
                  <a:avLst/>
                  <a:gdLst/>
                  <a:ahLst/>
                  <a:cxnLst>
                    <a:cxn ang="0">
                      <a:pos x="21" y="77"/>
                    </a:cxn>
                    <a:cxn ang="0">
                      <a:pos x="5" y="148"/>
                    </a:cxn>
                    <a:cxn ang="0">
                      <a:pos x="6" y="209"/>
                    </a:cxn>
                    <a:cxn ang="0">
                      <a:pos x="0" y="263"/>
                    </a:cxn>
                    <a:cxn ang="0">
                      <a:pos x="2" y="301"/>
                    </a:cxn>
                    <a:cxn ang="0">
                      <a:pos x="11" y="340"/>
                    </a:cxn>
                    <a:cxn ang="0">
                      <a:pos x="35" y="399"/>
                    </a:cxn>
                    <a:cxn ang="0">
                      <a:pos x="57" y="448"/>
                    </a:cxn>
                    <a:cxn ang="0">
                      <a:pos x="76" y="490"/>
                    </a:cxn>
                    <a:cxn ang="0">
                      <a:pos x="116" y="517"/>
                    </a:cxn>
                    <a:cxn ang="0">
                      <a:pos x="170" y="523"/>
                    </a:cxn>
                    <a:cxn ang="0">
                      <a:pos x="206" y="521"/>
                    </a:cxn>
                    <a:cxn ang="0">
                      <a:pos x="236" y="509"/>
                    </a:cxn>
                    <a:cxn ang="0">
                      <a:pos x="265" y="490"/>
                    </a:cxn>
                    <a:cxn ang="0">
                      <a:pos x="301" y="448"/>
                    </a:cxn>
                    <a:cxn ang="0">
                      <a:pos x="325" y="392"/>
                    </a:cxn>
                    <a:cxn ang="0">
                      <a:pos x="334" y="349"/>
                    </a:cxn>
                    <a:cxn ang="0">
                      <a:pos x="338" y="317"/>
                    </a:cxn>
                    <a:cxn ang="0">
                      <a:pos x="352" y="307"/>
                    </a:cxn>
                    <a:cxn ang="0">
                      <a:pos x="364" y="284"/>
                    </a:cxn>
                    <a:cxn ang="0">
                      <a:pos x="376" y="250"/>
                    </a:cxn>
                    <a:cxn ang="0">
                      <a:pos x="379" y="215"/>
                    </a:cxn>
                    <a:cxn ang="0">
                      <a:pos x="370" y="191"/>
                    </a:cxn>
                    <a:cxn ang="0">
                      <a:pos x="349" y="191"/>
                    </a:cxn>
                    <a:cxn ang="0">
                      <a:pos x="329" y="197"/>
                    </a:cxn>
                    <a:cxn ang="0">
                      <a:pos x="331" y="139"/>
                    </a:cxn>
                    <a:cxn ang="0">
                      <a:pos x="323" y="82"/>
                    </a:cxn>
                    <a:cxn ang="0">
                      <a:pos x="295" y="36"/>
                    </a:cxn>
                    <a:cxn ang="0">
                      <a:pos x="241" y="7"/>
                    </a:cxn>
                    <a:cxn ang="0">
                      <a:pos x="160" y="0"/>
                    </a:cxn>
                    <a:cxn ang="0">
                      <a:pos x="80" y="13"/>
                    </a:cxn>
                    <a:cxn ang="0">
                      <a:pos x="31" y="55"/>
                    </a:cxn>
                  </a:cxnLst>
                  <a:rect l="0" t="0" r="r" b="b"/>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5" name="Freeform 35"/>
                <p:cNvSpPr>
                  <a:spLocks/>
                </p:cNvSpPr>
                <p:nvPr/>
              </p:nvSpPr>
              <p:spPr bwMode="auto">
                <a:xfrm>
                  <a:off x="4560" y="480"/>
                  <a:ext cx="388" cy="291"/>
                </a:xfrm>
                <a:custGeom>
                  <a:avLst/>
                  <a:gdLst/>
                  <a:ahLst/>
                  <a:cxnLst>
                    <a:cxn ang="0">
                      <a:pos x="24" y="149"/>
                    </a:cxn>
                    <a:cxn ang="0">
                      <a:pos x="17" y="138"/>
                    </a:cxn>
                    <a:cxn ang="0">
                      <a:pos x="10" y="118"/>
                    </a:cxn>
                    <a:cxn ang="0">
                      <a:pos x="10" y="94"/>
                    </a:cxn>
                    <a:cxn ang="0">
                      <a:pos x="6" y="82"/>
                    </a:cxn>
                    <a:cxn ang="0">
                      <a:pos x="0" y="71"/>
                    </a:cxn>
                    <a:cxn ang="0">
                      <a:pos x="17" y="52"/>
                    </a:cxn>
                    <a:cxn ang="0">
                      <a:pos x="39" y="40"/>
                    </a:cxn>
                    <a:cxn ang="0">
                      <a:pos x="64" y="18"/>
                    </a:cxn>
                    <a:cxn ang="0">
                      <a:pos x="109" y="7"/>
                    </a:cxn>
                    <a:cxn ang="0">
                      <a:pos x="142" y="3"/>
                    </a:cxn>
                    <a:cxn ang="0">
                      <a:pos x="191" y="0"/>
                    </a:cxn>
                    <a:cxn ang="0">
                      <a:pos x="245" y="1"/>
                    </a:cxn>
                    <a:cxn ang="0">
                      <a:pos x="231" y="26"/>
                    </a:cxn>
                    <a:cxn ang="0">
                      <a:pos x="260" y="24"/>
                    </a:cxn>
                    <a:cxn ang="0">
                      <a:pos x="283" y="24"/>
                    </a:cxn>
                    <a:cxn ang="0">
                      <a:pos x="310" y="30"/>
                    </a:cxn>
                    <a:cxn ang="0">
                      <a:pos x="340" y="42"/>
                    </a:cxn>
                    <a:cxn ang="0">
                      <a:pos x="359" y="57"/>
                    </a:cxn>
                    <a:cxn ang="0">
                      <a:pos x="364" y="78"/>
                    </a:cxn>
                    <a:cxn ang="0">
                      <a:pos x="353" y="96"/>
                    </a:cxn>
                    <a:cxn ang="0">
                      <a:pos x="367" y="115"/>
                    </a:cxn>
                    <a:cxn ang="0">
                      <a:pos x="380" y="147"/>
                    </a:cxn>
                    <a:cxn ang="0">
                      <a:pos x="385" y="177"/>
                    </a:cxn>
                    <a:cxn ang="0">
                      <a:pos x="388" y="201"/>
                    </a:cxn>
                    <a:cxn ang="0">
                      <a:pos x="386" y="240"/>
                    </a:cxn>
                    <a:cxn ang="0">
                      <a:pos x="380" y="274"/>
                    </a:cxn>
                    <a:cxn ang="0">
                      <a:pos x="356" y="252"/>
                    </a:cxn>
                    <a:cxn ang="0">
                      <a:pos x="344" y="261"/>
                    </a:cxn>
                    <a:cxn ang="0">
                      <a:pos x="341" y="268"/>
                    </a:cxn>
                    <a:cxn ang="0">
                      <a:pos x="334" y="282"/>
                    </a:cxn>
                    <a:cxn ang="0">
                      <a:pos x="331" y="291"/>
                    </a:cxn>
                    <a:cxn ang="0">
                      <a:pos x="314" y="285"/>
                    </a:cxn>
                    <a:cxn ang="0">
                      <a:pos x="319" y="246"/>
                    </a:cxn>
                    <a:cxn ang="0">
                      <a:pos x="319" y="210"/>
                    </a:cxn>
                    <a:cxn ang="0">
                      <a:pos x="296" y="190"/>
                    </a:cxn>
                    <a:cxn ang="0">
                      <a:pos x="288" y="155"/>
                    </a:cxn>
                    <a:cxn ang="0">
                      <a:pos x="283" y="121"/>
                    </a:cxn>
                    <a:cxn ang="0">
                      <a:pos x="249" y="134"/>
                    </a:cxn>
                    <a:cxn ang="0">
                      <a:pos x="214" y="141"/>
                    </a:cxn>
                    <a:cxn ang="0">
                      <a:pos x="236" y="149"/>
                    </a:cxn>
                    <a:cxn ang="0">
                      <a:pos x="195" y="151"/>
                    </a:cxn>
                    <a:cxn ang="0">
                      <a:pos x="157" y="149"/>
                    </a:cxn>
                    <a:cxn ang="0">
                      <a:pos x="143" y="149"/>
                    </a:cxn>
                    <a:cxn ang="0">
                      <a:pos x="121" y="154"/>
                    </a:cxn>
                    <a:cxn ang="0">
                      <a:pos x="94" y="144"/>
                    </a:cxn>
                    <a:cxn ang="0">
                      <a:pos x="76" y="143"/>
                    </a:cxn>
                    <a:cxn ang="0">
                      <a:pos x="57" y="141"/>
                    </a:cxn>
                    <a:cxn ang="0">
                      <a:pos x="40" y="146"/>
                    </a:cxn>
                    <a:cxn ang="0">
                      <a:pos x="24" y="149"/>
                    </a:cxn>
                  </a:cxnLst>
                  <a:rect l="0" t="0" r="r" b="b"/>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76" name="Freeform 36"/>
              <p:cNvSpPr>
                <a:spLocks/>
              </p:cNvSpPr>
              <p:nvPr/>
            </p:nvSpPr>
            <p:spPr bwMode="auto">
              <a:xfrm>
                <a:off x="2640" y="3792"/>
                <a:ext cx="403" cy="355"/>
              </a:xfrm>
              <a:custGeom>
                <a:avLst/>
                <a:gdLst/>
                <a:ahLst/>
                <a:cxnLst>
                  <a:cxn ang="0">
                    <a:pos x="229" y="37"/>
                  </a:cxn>
                  <a:cxn ang="0">
                    <a:pos x="289" y="131"/>
                  </a:cxn>
                  <a:cxn ang="0">
                    <a:pos x="361" y="210"/>
                  </a:cxn>
                  <a:cxn ang="0">
                    <a:pos x="395" y="239"/>
                  </a:cxn>
                  <a:cxn ang="0">
                    <a:pos x="403" y="263"/>
                  </a:cxn>
                  <a:cxn ang="0">
                    <a:pos x="403" y="298"/>
                  </a:cxn>
                  <a:cxn ang="0">
                    <a:pos x="388" y="328"/>
                  </a:cxn>
                  <a:cxn ang="0">
                    <a:pos x="346" y="349"/>
                  </a:cxn>
                  <a:cxn ang="0">
                    <a:pos x="302" y="355"/>
                  </a:cxn>
                  <a:cxn ang="0">
                    <a:pos x="229" y="355"/>
                  </a:cxn>
                  <a:cxn ang="0">
                    <a:pos x="187" y="335"/>
                  </a:cxn>
                  <a:cxn ang="0">
                    <a:pos x="145" y="307"/>
                  </a:cxn>
                  <a:cxn ang="0">
                    <a:pos x="96" y="246"/>
                  </a:cxn>
                  <a:cxn ang="0">
                    <a:pos x="66" y="214"/>
                  </a:cxn>
                  <a:cxn ang="0">
                    <a:pos x="2" y="164"/>
                  </a:cxn>
                  <a:cxn ang="0">
                    <a:pos x="0" y="63"/>
                  </a:cxn>
                  <a:cxn ang="0">
                    <a:pos x="11" y="0"/>
                  </a:cxn>
                  <a:cxn ang="0">
                    <a:pos x="229" y="37"/>
                  </a:cxn>
                </a:cxnLst>
                <a:rect l="0" t="0" r="r" b="b"/>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7" name="Freeform 37"/>
              <p:cNvSpPr>
                <a:spLocks/>
              </p:cNvSpPr>
              <p:nvPr/>
            </p:nvSpPr>
            <p:spPr bwMode="auto">
              <a:xfrm>
                <a:off x="2160" y="2112"/>
                <a:ext cx="787" cy="1756"/>
              </a:xfrm>
              <a:custGeom>
                <a:avLst/>
                <a:gdLst/>
                <a:ahLst/>
                <a:cxnLst>
                  <a:cxn ang="0">
                    <a:pos x="98" y="10"/>
                  </a:cxn>
                  <a:cxn ang="0">
                    <a:pos x="34" y="424"/>
                  </a:cxn>
                  <a:cxn ang="0">
                    <a:pos x="21" y="586"/>
                  </a:cxn>
                  <a:cxn ang="0">
                    <a:pos x="10" y="753"/>
                  </a:cxn>
                  <a:cxn ang="0">
                    <a:pos x="10" y="906"/>
                  </a:cxn>
                  <a:cxn ang="0">
                    <a:pos x="0" y="1028"/>
                  </a:cxn>
                  <a:cxn ang="0">
                    <a:pos x="7" y="1082"/>
                  </a:cxn>
                  <a:cxn ang="0">
                    <a:pos x="54" y="1320"/>
                  </a:cxn>
                  <a:cxn ang="0">
                    <a:pos x="54" y="1537"/>
                  </a:cxn>
                  <a:cxn ang="0">
                    <a:pos x="61" y="1644"/>
                  </a:cxn>
                  <a:cxn ang="0">
                    <a:pos x="107" y="1675"/>
                  </a:cxn>
                  <a:cxn ang="0">
                    <a:pos x="167" y="1690"/>
                  </a:cxn>
                  <a:cxn ang="0">
                    <a:pos x="219" y="1697"/>
                  </a:cxn>
                  <a:cxn ang="0">
                    <a:pos x="287" y="1705"/>
                  </a:cxn>
                  <a:cxn ang="0">
                    <a:pos x="352" y="1711"/>
                  </a:cxn>
                  <a:cxn ang="0">
                    <a:pos x="353" y="1637"/>
                  </a:cxn>
                  <a:cxn ang="0">
                    <a:pos x="317" y="1285"/>
                  </a:cxn>
                  <a:cxn ang="0">
                    <a:pos x="290" y="1090"/>
                  </a:cxn>
                  <a:cxn ang="0">
                    <a:pos x="287" y="1002"/>
                  </a:cxn>
                  <a:cxn ang="0">
                    <a:pos x="303" y="776"/>
                  </a:cxn>
                  <a:cxn ang="0">
                    <a:pos x="331" y="478"/>
                  </a:cxn>
                  <a:cxn ang="0">
                    <a:pos x="371" y="763"/>
                  </a:cxn>
                  <a:cxn ang="0">
                    <a:pos x="425" y="1076"/>
                  </a:cxn>
                  <a:cxn ang="0">
                    <a:pos x="452" y="1279"/>
                  </a:cxn>
                  <a:cxn ang="0">
                    <a:pos x="512" y="1723"/>
                  </a:cxn>
                  <a:cxn ang="0">
                    <a:pos x="550" y="1739"/>
                  </a:cxn>
                  <a:cxn ang="0">
                    <a:pos x="591" y="1752"/>
                  </a:cxn>
                  <a:cxn ang="0">
                    <a:pos x="644" y="1756"/>
                  </a:cxn>
                  <a:cxn ang="0">
                    <a:pos x="703" y="1756"/>
                  </a:cxn>
                  <a:cxn ang="0">
                    <a:pos x="763" y="1723"/>
                  </a:cxn>
                  <a:cxn ang="0">
                    <a:pos x="787" y="1693"/>
                  </a:cxn>
                  <a:cxn ang="0">
                    <a:pos x="783" y="1622"/>
                  </a:cxn>
                  <a:cxn ang="0">
                    <a:pos x="758" y="1405"/>
                  </a:cxn>
                  <a:cxn ang="0">
                    <a:pos x="728" y="1160"/>
                  </a:cxn>
                  <a:cxn ang="0">
                    <a:pos x="695" y="858"/>
                  </a:cxn>
                  <a:cxn ang="0">
                    <a:pos x="664" y="588"/>
                  </a:cxn>
                  <a:cxn ang="0">
                    <a:pos x="664" y="421"/>
                  </a:cxn>
                  <a:cxn ang="0">
                    <a:pos x="688" y="277"/>
                  </a:cxn>
                  <a:cxn ang="0">
                    <a:pos x="664" y="96"/>
                  </a:cxn>
                  <a:cxn ang="0">
                    <a:pos x="652" y="0"/>
                  </a:cxn>
                  <a:cxn ang="0">
                    <a:pos x="461" y="48"/>
                  </a:cxn>
                  <a:cxn ang="0">
                    <a:pos x="317" y="72"/>
                  </a:cxn>
                  <a:cxn ang="0">
                    <a:pos x="197" y="48"/>
                  </a:cxn>
                  <a:cxn ang="0">
                    <a:pos x="98" y="10"/>
                  </a:cxn>
                </a:cxnLst>
                <a:rect l="0" t="0" r="r" b="b"/>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78" name="Group 38"/>
              <p:cNvGrpSpPr>
                <a:grpSpLocks/>
              </p:cNvGrpSpPr>
              <p:nvPr/>
            </p:nvGrpSpPr>
            <p:grpSpPr bwMode="auto">
              <a:xfrm>
                <a:off x="2544" y="1056"/>
                <a:ext cx="1496" cy="1549"/>
                <a:chOff x="3696" y="1008"/>
                <a:chExt cx="1496" cy="1549"/>
              </a:xfrm>
            </p:grpSpPr>
            <p:sp>
              <p:nvSpPr>
                <p:cNvPr id="2314279" name="Freeform 39"/>
                <p:cNvSpPr>
                  <a:spLocks/>
                </p:cNvSpPr>
                <p:nvPr/>
              </p:nvSpPr>
              <p:spPr bwMode="auto">
                <a:xfrm>
                  <a:off x="3696" y="1016"/>
                  <a:ext cx="514" cy="1541"/>
                </a:xfrm>
                <a:custGeom>
                  <a:avLst/>
                  <a:gdLst/>
                  <a:ahLst/>
                  <a:cxnLst>
                    <a:cxn ang="0">
                      <a:pos x="38" y="0"/>
                    </a:cxn>
                    <a:cxn ang="0">
                      <a:pos x="57" y="13"/>
                    </a:cxn>
                    <a:cxn ang="0">
                      <a:pos x="72" y="22"/>
                    </a:cxn>
                    <a:cxn ang="0">
                      <a:pos x="95" y="33"/>
                    </a:cxn>
                    <a:cxn ang="0">
                      <a:pos x="122" y="44"/>
                    </a:cxn>
                    <a:cxn ang="0">
                      <a:pos x="153" y="54"/>
                    </a:cxn>
                    <a:cxn ang="0">
                      <a:pos x="210" y="67"/>
                    </a:cxn>
                    <a:cxn ang="0">
                      <a:pos x="342" y="88"/>
                    </a:cxn>
                    <a:cxn ang="0">
                      <a:pos x="358" y="146"/>
                    </a:cxn>
                    <a:cxn ang="0">
                      <a:pos x="378" y="184"/>
                    </a:cxn>
                    <a:cxn ang="0">
                      <a:pos x="442" y="349"/>
                    </a:cxn>
                    <a:cxn ang="0">
                      <a:pos x="506" y="591"/>
                    </a:cxn>
                    <a:cxn ang="0">
                      <a:pos x="514" y="723"/>
                    </a:cxn>
                    <a:cxn ang="0">
                      <a:pos x="508" y="846"/>
                    </a:cxn>
                    <a:cxn ang="0">
                      <a:pos x="499" y="938"/>
                    </a:cxn>
                    <a:cxn ang="0">
                      <a:pos x="480" y="1081"/>
                    </a:cxn>
                    <a:cxn ang="0">
                      <a:pos x="475" y="1151"/>
                    </a:cxn>
                    <a:cxn ang="0">
                      <a:pos x="466" y="1224"/>
                    </a:cxn>
                    <a:cxn ang="0">
                      <a:pos x="466" y="1311"/>
                    </a:cxn>
                    <a:cxn ang="0">
                      <a:pos x="493" y="1446"/>
                    </a:cxn>
                    <a:cxn ang="0">
                      <a:pos x="446" y="1482"/>
                    </a:cxn>
                    <a:cxn ang="0">
                      <a:pos x="365" y="1520"/>
                    </a:cxn>
                    <a:cxn ang="0">
                      <a:pos x="296" y="1538"/>
                    </a:cxn>
                    <a:cxn ang="0">
                      <a:pos x="230" y="1541"/>
                    </a:cxn>
                    <a:cxn ang="0">
                      <a:pos x="176" y="1538"/>
                    </a:cxn>
                    <a:cxn ang="0">
                      <a:pos x="140" y="1532"/>
                    </a:cxn>
                    <a:cxn ang="0">
                      <a:pos x="111" y="1503"/>
                    </a:cxn>
                    <a:cxn ang="0">
                      <a:pos x="105" y="1455"/>
                    </a:cxn>
                    <a:cxn ang="0">
                      <a:pos x="103" y="1397"/>
                    </a:cxn>
                    <a:cxn ang="0">
                      <a:pos x="99" y="1317"/>
                    </a:cxn>
                    <a:cxn ang="0">
                      <a:pos x="90" y="1220"/>
                    </a:cxn>
                    <a:cxn ang="0">
                      <a:pos x="84" y="1100"/>
                    </a:cxn>
                    <a:cxn ang="0">
                      <a:pos x="76" y="933"/>
                    </a:cxn>
                    <a:cxn ang="0">
                      <a:pos x="61" y="742"/>
                    </a:cxn>
                    <a:cxn ang="0">
                      <a:pos x="28" y="496"/>
                    </a:cxn>
                    <a:cxn ang="0">
                      <a:pos x="6" y="362"/>
                    </a:cxn>
                    <a:cxn ang="0">
                      <a:pos x="3" y="317"/>
                    </a:cxn>
                    <a:cxn ang="0">
                      <a:pos x="3" y="266"/>
                    </a:cxn>
                    <a:cxn ang="0">
                      <a:pos x="3" y="221"/>
                    </a:cxn>
                    <a:cxn ang="0">
                      <a:pos x="0" y="168"/>
                    </a:cxn>
                    <a:cxn ang="0">
                      <a:pos x="6" y="119"/>
                    </a:cxn>
                    <a:cxn ang="0">
                      <a:pos x="14" y="91"/>
                    </a:cxn>
                    <a:cxn ang="0">
                      <a:pos x="25" y="56"/>
                    </a:cxn>
                    <a:cxn ang="0">
                      <a:pos x="33" y="27"/>
                    </a:cxn>
                    <a:cxn ang="0">
                      <a:pos x="38" y="0"/>
                    </a:cxn>
                  </a:cxnLst>
                  <a:rect l="0" t="0" r="r" b="b"/>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0" name="Freeform 40"/>
                <p:cNvSpPr>
                  <a:spLocks/>
                </p:cNvSpPr>
                <p:nvPr/>
              </p:nvSpPr>
              <p:spPr bwMode="auto">
                <a:xfrm>
                  <a:off x="3992" y="1497"/>
                  <a:ext cx="104" cy="594"/>
                </a:xfrm>
                <a:custGeom>
                  <a:avLst/>
                  <a:gdLst/>
                  <a:ahLst/>
                  <a:cxnLst>
                    <a:cxn ang="0">
                      <a:pos x="16" y="0"/>
                    </a:cxn>
                    <a:cxn ang="0">
                      <a:pos x="31" y="182"/>
                    </a:cxn>
                    <a:cxn ang="0">
                      <a:pos x="26" y="246"/>
                    </a:cxn>
                    <a:cxn ang="0">
                      <a:pos x="0" y="327"/>
                    </a:cxn>
                    <a:cxn ang="0">
                      <a:pos x="11" y="386"/>
                    </a:cxn>
                    <a:cxn ang="0">
                      <a:pos x="37" y="434"/>
                    </a:cxn>
                    <a:cxn ang="0">
                      <a:pos x="47" y="540"/>
                    </a:cxn>
                    <a:cxn ang="0">
                      <a:pos x="51" y="594"/>
                    </a:cxn>
                    <a:cxn ang="0">
                      <a:pos x="95" y="371"/>
                    </a:cxn>
                    <a:cxn ang="0">
                      <a:pos x="104" y="249"/>
                    </a:cxn>
                    <a:cxn ang="0">
                      <a:pos x="16" y="0"/>
                    </a:cxn>
                  </a:cxnLst>
                  <a:rect l="0" t="0" r="r" b="b"/>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defTabSz="1285843">
                    <a:defRPr/>
                  </a:pPr>
                  <a:endParaRPr lang="en-US" sz="1543">
                    <a:solidFill>
                      <a:srgbClr val="000000"/>
                    </a:solidFill>
                    <a:cs typeface="Arial"/>
                  </a:endParaRPr>
                </a:p>
              </p:txBody>
            </p:sp>
            <p:grpSp>
              <p:nvGrpSpPr>
                <p:cNvPr id="2314281" name="Group 41"/>
                <p:cNvGrpSpPr>
                  <a:grpSpLocks/>
                </p:cNvGrpSpPr>
                <p:nvPr/>
              </p:nvGrpSpPr>
              <p:grpSpPr bwMode="auto">
                <a:xfrm rot="5400000" flipV="1">
                  <a:off x="4912" y="1040"/>
                  <a:ext cx="263" cy="296"/>
                  <a:chOff x="2795" y="2300"/>
                  <a:chExt cx="263" cy="296"/>
                </a:xfrm>
              </p:grpSpPr>
              <p:sp>
                <p:nvSpPr>
                  <p:cNvPr id="2314282" name="Freeform 42"/>
                  <p:cNvSpPr>
                    <a:spLocks/>
                  </p:cNvSpPr>
                  <p:nvPr/>
                </p:nvSpPr>
                <p:spPr bwMode="auto">
                  <a:xfrm>
                    <a:off x="2795" y="2334"/>
                    <a:ext cx="231" cy="262"/>
                  </a:xfrm>
                  <a:custGeom>
                    <a:avLst/>
                    <a:gdLst/>
                    <a:ahLst/>
                    <a:cxnLst>
                      <a:cxn ang="0">
                        <a:pos x="225" y="78"/>
                      </a:cxn>
                      <a:cxn ang="0">
                        <a:pos x="223" y="144"/>
                      </a:cxn>
                      <a:cxn ang="0">
                        <a:pos x="220" y="179"/>
                      </a:cxn>
                      <a:cxn ang="0">
                        <a:pos x="217" y="201"/>
                      </a:cxn>
                      <a:cxn ang="0">
                        <a:pos x="211" y="225"/>
                      </a:cxn>
                      <a:cxn ang="0">
                        <a:pos x="202" y="235"/>
                      </a:cxn>
                      <a:cxn ang="0">
                        <a:pos x="192" y="238"/>
                      </a:cxn>
                      <a:cxn ang="0">
                        <a:pos x="182" y="242"/>
                      </a:cxn>
                      <a:cxn ang="0">
                        <a:pos x="175" y="248"/>
                      </a:cxn>
                      <a:cxn ang="0">
                        <a:pos x="164" y="254"/>
                      </a:cxn>
                      <a:cxn ang="0">
                        <a:pos x="153" y="259"/>
                      </a:cxn>
                      <a:cxn ang="0">
                        <a:pos x="138" y="262"/>
                      </a:cxn>
                      <a:cxn ang="0">
                        <a:pos x="127" y="261"/>
                      </a:cxn>
                      <a:cxn ang="0">
                        <a:pos x="116" y="255"/>
                      </a:cxn>
                      <a:cxn ang="0">
                        <a:pos x="105" y="255"/>
                      </a:cxn>
                      <a:cxn ang="0">
                        <a:pos x="89" y="253"/>
                      </a:cxn>
                      <a:cxn ang="0">
                        <a:pos x="74" y="252"/>
                      </a:cxn>
                      <a:cxn ang="0">
                        <a:pos x="57" y="245"/>
                      </a:cxn>
                      <a:cxn ang="0">
                        <a:pos x="45" y="243"/>
                      </a:cxn>
                      <a:cxn ang="0">
                        <a:pos x="31" y="222"/>
                      </a:cxn>
                      <a:cxn ang="0">
                        <a:pos x="28" y="210"/>
                      </a:cxn>
                      <a:cxn ang="0">
                        <a:pos x="24" y="191"/>
                      </a:cxn>
                      <a:cxn ang="0">
                        <a:pos x="24" y="156"/>
                      </a:cxn>
                      <a:cxn ang="0">
                        <a:pos x="18" y="158"/>
                      </a:cxn>
                      <a:cxn ang="0">
                        <a:pos x="12" y="155"/>
                      </a:cxn>
                      <a:cxn ang="0">
                        <a:pos x="9" y="148"/>
                      </a:cxn>
                      <a:cxn ang="0">
                        <a:pos x="2" y="126"/>
                      </a:cxn>
                      <a:cxn ang="0">
                        <a:pos x="0" y="107"/>
                      </a:cxn>
                      <a:cxn ang="0">
                        <a:pos x="12" y="82"/>
                      </a:cxn>
                      <a:cxn ang="0">
                        <a:pos x="26" y="65"/>
                      </a:cxn>
                      <a:cxn ang="0">
                        <a:pos x="48" y="38"/>
                      </a:cxn>
                      <a:cxn ang="0">
                        <a:pos x="59" y="31"/>
                      </a:cxn>
                      <a:cxn ang="0">
                        <a:pos x="73" y="26"/>
                      </a:cxn>
                      <a:cxn ang="0">
                        <a:pos x="88" y="24"/>
                      </a:cxn>
                      <a:cxn ang="0">
                        <a:pos x="107" y="18"/>
                      </a:cxn>
                      <a:cxn ang="0">
                        <a:pos x="132" y="0"/>
                      </a:cxn>
                      <a:cxn ang="0">
                        <a:pos x="231" y="35"/>
                      </a:cxn>
                      <a:cxn ang="0">
                        <a:pos x="225" y="78"/>
                      </a:cxn>
                    </a:cxnLst>
                    <a:rect l="0" t="0" r="r" b="b"/>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3" name="Freeform 43"/>
                  <p:cNvSpPr>
                    <a:spLocks/>
                  </p:cNvSpPr>
                  <p:nvPr/>
                </p:nvSpPr>
                <p:spPr bwMode="auto">
                  <a:xfrm>
                    <a:off x="2874" y="2300"/>
                    <a:ext cx="184" cy="111"/>
                  </a:xfrm>
                  <a:custGeom>
                    <a:avLst/>
                    <a:gdLst/>
                    <a:ahLst/>
                    <a:cxnLst>
                      <a:cxn ang="0">
                        <a:pos x="0" y="38"/>
                      </a:cxn>
                      <a:cxn ang="0">
                        <a:pos x="9" y="49"/>
                      </a:cxn>
                      <a:cxn ang="0">
                        <a:pos x="17" y="56"/>
                      </a:cxn>
                      <a:cxn ang="0">
                        <a:pos x="36" y="64"/>
                      </a:cxn>
                      <a:cxn ang="0">
                        <a:pos x="55" y="76"/>
                      </a:cxn>
                      <a:cxn ang="0">
                        <a:pos x="87" y="89"/>
                      </a:cxn>
                      <a:cxn ang="0">
                        <a:pos x="114" y="99"/>
                      </a:cxn>
                      <a:cxn ang="0">
                        <a:pos x="144" y="107"/>
                      </a:cxn>
                      <a:cxn ang="0">
                        <a:pos x="173" y="111"/>
                      </a:cxn>
                      <a:cxn ang="0">
                        <a:pos x="184" y="79"/>
                      </a:cxn>
                      <a:cxn ang="0">
                        <a:pos x="17" y="0"/>
                      </a:cxn>
                      <a:cxn ang="0">
                        <a:pos x="0" y="38"/>
                      </a:cxn>
                    </a:cxnLst>
                    <a:rect l="0" t="0" r="r" b="b"/>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84" name="Freeform 44"/>
                <p:cNvSpPr>
                  <a:spLocks/>
                </p:cNvSpPr>
                <p:nvPr/>
              </p:nvSpPr>
              <p:spPr bwMode="auto">
                <a:xfrm rot="5400000" flipV="1">
                  <a:off x="4235" y="661"/>
                  <a:ext cx="321" cy="1207"/>
                </a:xfrm>
                <a:custGeom>
                  <a:avLst/>
                  <a:gdLst/>
                  <a:ahLst/>
                  <a:cxnLst>
                    <a:cxn ang="0">
                      <a:pos x="38" y="2"/>
                    </a:cxn>
                    <a:cxn ang="0">
                      <a:pos x="60" y="0"/>
                    </a:cxn>
                    <a:cxn ang="0">
                      <a:pos x="87" y="21"/>
                    </a:cxn>
                    <a:cxn ang="0">
                      <a:pos x="105" y="39"/>
                    </a:cxn>
                    <a:cxn ang="0">
                      <a:pos x="122" y="64"/>
                    </a:cxn>
                    <a:cxn ang="0">
                      <a:pos x="142" y="102"/>
                    </a:cxn>
                    <a:cxn ang="0">
                      <a:pos x="160" y="127"/>
                    </a:cxn>
                    <a:cxn ang="0">
                      <a:pos x="177" y="169"/>
                    </a:cxn>
                    <a:cxn ang="0">
                      <a:pos x="192" y="214"/>
                    </a:cxn>
                    <a:cxn ang="0">
                      <a:pos x="205" y="267"/>
                    </a:cxn>
                    <a:cxn ang="0">
                      <a:pos x="270" y="509"/>
                    </a:cxn>
                    <a:cxn ang="0">
                      <a:pos x="312" y="643"/>
                    </a:cxn>
                    <a:cxn ang="0">
                      <a:pos x="321" y="707"/>
                    </a:cxn>
                    <a:cxn ang="0">
                      <a:pos x="312" y="767"/>
                    </a:cxn>
                    <a:cxn ang="0">
                      <a:pos x="312" y="794"/>
                    </a:cxn>
                    <a:cxn ang="0">
                      <a:pos x="253" y="1072"/>
                    </a:cxn>
                    <a:cxn ang="0">
                      <a:pos x="221" y="1207"/>
                    </a:cxn>
                    <a:cxn ang="0">
                      <a:pos x="170" y="1197"/>
                    </a:cxn>
                    <a:cxn ang="0">
                      <a:pos x="138" y="1188"/>
                    </a:cxn>
                    <a:cxn ang="0">
                      <a:pos x="100" y="1173"/>
                    </a:cxn>
                    <a:cxn ang="0">
                      <a:pos x="22" y="1134"/>
                    </a:cxn>
                    <a:cxn ang="0">
                      <a:pos x="104" y="767"/>
                    </a:cxn>
                    <a:cxn ang="0">
                      <a:pos x="109" y="638"/>
                    </a:cxn>
                    <a:cxn ang="0">
                      <a:pos x="23" y="385"/>
                    </a:cxn>
                    <a:cxn ang="0">
                      <a:pos x="2" y="241"/>
                    </a:cxn>
                    <a:cxn ang="0">
                      <a:pos x="0" y="174"/>
                    </a:cxn>
                    <a:cxn ang="0">
                      <a:pos x="10" y="121"/>
                    </a:cxn>
                    <a:cxn ang="0">
                      <a:pos x="21" y="54"/>
                    </a:cxn>
                    <a:cxn ang="0">
                      <a:pos x="38" y="2"/>
                    </a:cxn>
                  </a:cxnLst>
                  <a:rect l="0" t="0" r="r" b="b"/>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5" name="Freeform 45"/>
                <p:cNvSpPr>
                  <a:spLocks/>
                </p:cNvSpPr>
                <p:nvPr/>
              </p:nvSpPr>
              <p:spPr bwMode="auto">
                <a:xfrm>
                  <a:off x="3698" y="1008"/>
                  <a:ext cx="136" cy="934"/>
                </a:xfrm>
                <a:custGeom>
                  <a:avLst/>
                  <a:gdLst/>
                  <a:ahLst/>
                  <a:cxnLst>
                    <a:cxn ang="0">
                      <a:pos x="37" y="0"/>
                    </a:cxn>
                    <a:cxn ang="0">
                      <a:pos x="67" y="24"/>
                    </a:cxn>
                    <a:cxn ang="0">
                      <a:pos x="97" y="39"/>
                    </a:cxn>
                    <a:cxn ang="0">
                      <a:pos x="119" y="52"/>
                    </a:cxn>
                    <a:cxn ang="0">
                      <a:pos x="123" y="84"/>
                    </a:cxn>
                    <a:cxn ang="0">
                      <a:pos x="130" y="130"/>
                    </a:cxn>
                    <a:cxn ang="0">
                      <a:pos x="130" y="163"/>
                    </a:cxn>
                    <a:cxn ang="0">
                      <a:pos x="65" y="202"/>
                    </a:cxn>
                    <a:cxn ang="0">
                      <a:pos x="136" y="217"/>
                    </a:cxn>
                    <a:cxn ang="0">
                      <a:pos x="132" y="306"/>
                    </a:cxn>
                    <a:cxn ang="0">
                      <a:pos x="121" y="441"/>
                    </a:cxn>
                    <a:cxn ang="0">
                      <a:pos x="107" y="615"/>
                    </a:cxn>
                    <a:cxn ang="0">
                      <a:pos x="95" y="750"/>
                    </a:cxn>
                    <a:cxn ang="0">
                      <a:pos x="73" y="934"/>
                    </a:cxn>
                    <a:cxn ang="0">
                      <a:pos x="55" y="725"/>
                    </a:cxn>
                    <a:cxn ang="0">
                      <a:pos x="37" y="599"/>
                    </a:cxn>
                    <a:cxn ang="0">
                      <a:pos x="15" y="428"/>
                    </a:cxn>
                    <a:cxn ang="0">
                      <a:pos x="5" y="365"/>
                    </a:cxn>
                    <a:cxn ang="0">
                      <a:pos x="2" y="317"/>
                    </a:cxn>
                    <a:cxn ang="0">
                      <a:pos x="0" y="239"/>
                    </a:cxn>
                    <a:cxn ang="0">
                      <a:pos x="2" y="170"/>
                    </a:cxn>
                    <a:cxn ang="0">
                      <a:pos x="3" y="149"/>
                    </a:cxn>
                    <a:cxn ang="0">
                      <a:pos x="6" y="125"/>
                    </a:cxn>
                    <a:cxn ang="0">
                      <a:pos x="22" y="66"/>
                    </a:cxn>
                    <a:cxn ang="0">
                      <a:pos x="37" y="0"/>
                    </a:cxn>
                  </a:cxnLst>
                  <a:rect l="0" t="0" r="r" b="b"/>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nvGrpSpPr>
              <p:cNvPr id="2314286" name="Group 46"/>
              <p:cNvGrpSpPr>
                <a:grpSpLocks/>
              </p:cNvGrpSpPr>
              <p:nvPr/>
            </p:nvGrpSpPr>
            <p:grpSpPr bwMode="auto">
              <a:xfrm flipH="1">
                <a:off x="912" y="1104"/>
                <a:ext cx="1496" cy="1549"/>
                <a:chOff x="3696" y="1008"/>
                <a:chExt cx="1496" cy="1549"/>
              </a:xfrm>
            </p:grpSpPr>
            <p:sp>
              <p:nvSpPr>
                <p:cNvPr id="2314287" name="Freeform 47"/>
                <p:cNvSpPr>
                  <a:spLocks/>
                </p:cNvSpPr>
                <p:nvPr/>
              </p:nvSpPr>
              <p:spPr bwMode="auto">
                <a:xfrm>
                  <a:off x="3696" y="1016"/>
                  <a:ext cx="514" cy="1541"/>
                </a:xfrm>
                <a:custGeom>
                  <a:avLst/>
                  <a:gdLst/>
                  <a:ahLst/>
                  <a:cxnLst>
                    <a:cxn ang="0">
                      <a:pos x="38" y="0"/>
                    </a:cxn>
                    <a:cxn ang="0">
                      <a:pos x="57" y="13"/>
                    </a:cxn>
                    <a:cxn ang="0">
                      <a:pos x="72" y="22"/>
                    </a:cxn>
                    <a:cxn ang="0">
                      <a:pos x="95" y="33"/>
                    </a:cxn>
                    <a:cxn ang="0">
                      <a:pos x="122" y="44"/>
                    </a:cxn>
                    <a:cxn ang="0">
                      <a:pos x="153" y="54"/>
                    </a:cxn>
                    <a:cxn ang="0">
                      <a:pos x="210" y="67"/>
                    </a:cxn>
                    <a:cxn ang="0">
                      <a:pos x="342" y="88"/>
                    </a:cxn>
                    <a:cxn ang="0">
                      <a:pos x="358" y="146"/>
                    </a:cxn>
                    <a:cxn ang="0">
                      <a:pos x="378" y="184"/>
                    </a:cxn>
                    <a:cxn ang="0">
                      <a:pos x="442" y="349"/>
                    </a:cxn>
                    <a:cxn ang="0">
                      <a:pos x="506" y="591"/>
                    </a:cxn>
                    <a:cxn ang="0">
                      <a:pos x="514" y="723"/>
                    </a:cxn>
                    <a:cxn ang="0">
                      <a:pos x="508" y="846"/>
                    </a:cxn>
                    <a:cxn ang="0">
                      <a:pos x="499" y="938"/>
                    </a:cxn>
                    <a:cxn ang="0">
                      <a:pos x="480" y="1081"/>
                    </a:cxn>
                    <a:cxn ang="0">
                      <a:pos x="475" y="1151"/>
                    </a:cxn>
                    <a:cxn ang="0">
                      <a:pos x="466" y="1224"/>
                    </a:cxn>
                    <a:cxn ang="0">
                      <a:pos x="466" y="1311"/>
                    </a:cxn>
                    <a:cxn ang="0">
                      <a:pos x="493" y="1446"/>
                    </a:cxn>
                    <a:cxn ang="0">
                      <a:pos x="446" y="1482"/>
                    </a:cxn>
                    <a:cxn ang="0">
                      <a:pos x="365" y="1520"/>
                    </a:cxn>
                    <a:cxn ang="0">
                      <a:pos x="296" y="1538"/>
                    </a:cxn>
                    <a:cxn ang="0">
                      <a:pos x="230" y="1541"/>
                    </a:cxn>
                    <a:cxn ang="0">
                      <a:pos x="176" y="1538"/>
                    </a:cxn>
                    <a:cxn ang="0">
                      <a:pos x="140" y="1532"/>
                    </a:cxn>
                    <a:cxn ang="0">
                      <a:pos x="111" y="1503"/>
                    </a:cxn>
                    <a:cxn ang="0">
                      <a:pos x="105" y="1455"/>
                    </a:cxn>
                    <a:cxn ang="0">
                      <a:pos x="103" y="1397"/>
                    </a:cxn>
                    <a:cxn ang="0">
                      <a:pos x="99" y="1317"/>
                    </a:cxn>
                    <a:cxn ang="0">
                      <a:pos x="90" y="1220"/>
                    </a:cxn>
                    <a:cxn ang="0">
                      <a:pos x="84" y="1100"/>
                    </a:cxn>
                    <a:cxn ang="0">
                      <a:pos x="76" y="933"/>
                    </a:cxn>
                    <a:cxn ang="0">
                      <a:pos x="61" y="742"/>
                    </a:cxn>
                    <a:cxn ang="0">
                      <a:pos x="28" y="496"/>
                    </a:cxn>
                    <a:cxn ang="0">
                      <a:pos x="6" y="362"/>
                    </a:cxn>
                    <a:cxn ang="0">
                      <a:pos x="3" y="317"/>
                    </a:cxn>
                    <a:cxn ang="0">
                      <a:pos x="3" y="266"/>
                    </a:cxn>
                    <a:cxn ang="0">
                      <a:pos x="3" y="221"/>
                    </a:cxn>
                    <a:cxn ang="0">
                      <a:pos x="0" y="168"/>
                    </a:cxn>
                    <a:cxn ang="0">
                      <a:pos x="6" y="119"/>
                    </a:cxn>
                    <a:cxn ang="0">
                      <a:pos x="14" y="91"/>
                    </a:cxn>
                    <a:cxn ang="0">
                      <a:pos x="25" y="56"/>
                    </a:cxn>
                    <a:cxn ang="0">
                      <a:pos x="33" y="27"/>
                    </a:cxn>
                    <a:cxn ang="0">
                      <a:pos x="38" y="0"/>
                    </a:cxn>
                  </a:cxnLst>
                  <a:rect l="0" t="0" r="r" b="b"/>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8" name="Freeform 48"/>
                <p:cNvSpPr>
                  <a:spLocks/>
                </p:cNvSpPr>
                <p:nvPr/>
              </p:nvSpPr>
              <p:spPr bwMode="auto">
                <a:xfrm>
                  <a:off x="3992" y="1497"/>
                  <a:ext cx="104" cy="594"/>
                </a:xfrm>
                <a:custGeom>
                  <a:avLst/>
                  <a:gdLst/>
                  <a:ahLst/>
                  <a:cxnLst>
                    <a:cxn ang="0">
                      <a:pos x="16" y="0"/>
                    </a:cxn>
                    <a:cxn ang="0">
                      <a:pos x="31" y="182"/>
                    </a:cxn>
                    <a:cxn ang="0">
                      <a:pos x="26" y="246"/>
                    </a:cxn>
                    <a:cxn ang="0">
                      <a:pos x="0" y="327"/>
                    </a:cxn>
                    <a:cxn ang="0">
                      <a:pos x="11" y="386"/>
                    </a:cxn>
                    <a:cxn ang="0">
                      <a:pos x="37" y="434"/>
                    </a:cxn>
                    <a:cxn ang="0">
                      <a:pos x="47" y="540"/>
                    </a:cxn>
                    <a:cxn ang="0">
                      <a:pos x="51" y="594"/>
                    </a:cxn>
                    <a:cxn ang="0">
                      <a:pos x="95" y="371"/>
                    </a:cxn>
                    <a:cxn ang="0">
                      <a:pos x="104" y="249"/>
                    </a:cxn>
                    <a:cxn ang="0">
                      <a:pos x="16" y="0"/>
                    </a:cxn>
                  </a:cxnLst>
                  <a:rect l="0" t="0" r="r" b="b"/>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defTabSz="1285843">
                    <a:defRPr/>
                  </a:pPr>
                  <a:endParaRPr lang="en-US" sz="1543">
                    <a:solidFill>
                      <a:srgbClr val="000000"/>
                    </a:solidFill>
                    <a:cs typeface="Arial"/>
                  </a:endParaRPr>
                </a:p>
              </p:txBody>
            </p:sp>
            <p:grpSp>
              <p:nvGrpSpPr>
                <p:cNvPr id="2314289" name="Group 49"/>
                <p:cNvGrpSpPr>
                  <a:grpSpLocks/>
                </p:cNvGrpSpPr>
                <p:nvPr/>
              </p:nvGrpSpPr>
              <p:grpSpPr bwMode="auto">
                <a:xfrm rot="5400000" flipV="1">
                  <a:off x="4912" y="1040"/>
                  <a:ext cx="263" cy="296"/>
                  <a:chOff x="2795" y="2300"/>
                  <a:chExt cx="263" cy="296"/>
                </a:xfrm>
              </p:grpSpPr>
              <p:sp>
                <p:nvSpPr>
                  <p:cNvPr id="2314290" name="Freeform 50"/>
                  <p:cNvSpPr>
                    <a:spLocks/>
                  </p:cNvSpPr>
                  <p:nvPr/>
                </p:nvSpPr>
                <p:spPr bwMode="auto">
                  <a:xfrm>
                    <a:off x="2795" y="2334"/>
                    <a:ext cx="231" cy="262"/>
                  </a:xfrm>
                  <a:custGeom>
                    <a:avLst/>
                    <a:gdLst/>
                    <a:ahLst/>
                    <a:cxnLst>
                      <a:cxn ang="0">
                        <a:pos x="225" y="78"/>
                      </a:cxn>
                      <a:cxn ang="0">
                        <a:pos x="223" y="144"/>
                      </a:cxn>
                      <a:cxn ang="0">
                        <a:pos x="220" y="179"/>
                      </a:cxn>
                      <a:cxn ang="0">
                        <a:pos x="217" y="201"/>
                      </a:cxn>
                      <a:cxn ang="0">
                        <a:pos x="211" y="225"/>
                      </a:cxn>
                      <a:cxn ang="0">
                        <a:pos x="202" y="235"/>
                      </a:cxn>
                      <a:cxn ang="0">
                        <a:pos x="192" y="238"/>
                      </a:cxn>
                      <a:cxn ang="0">
                        <a:pos x="182" y="242"/>
                      </a:cxn>
                      <a:cxn ang="0">
                        <a:pos x="175" y="248"/>
                      </a:cxn>
                      <a:cxn ang="0">
                        <a:pos x="164" y="254"/>
                      </a:cxn>
                      <a:cxn ang="0">
                        <a:pos x="153" y="259"/>
                      </a:cxn>
                      <a:cxn ang="0">
                        <a:pos x="138" y="262"/>
                      </a:cxn>
                      <a:cxn ang="0">
                        <a:pos x="127" y="261"/>
                      </a:cxn>
                      <a:cxn ang="0">
                        <a:pos x="116" y="255"/>
                      </a:cxn>
                      <a:cxn ang="0">
                        <a:pos x="105" y="255"/>
                      </a:cxn>
                      <a:cxn ang="0">
                        <a:pos x="89" y="253"/>
                      </a:cxn>
                      <a:cxn ang="0">
                        <a:pos x="74" y="252"/>
                      </a:cxn>
                      <a:cxn ang="0">
                        <a:pos x="57" y="245"/>
                      </a:cxn>
                      <a:cxn ang="0">
                        <a:pos x="45" y="243"/>
                      </a:cxn>
                      <a:cxn ang="0">
                        <a:pos x="31" y="222"/>
                      </a:cxn>
                      <a:cxn ang="0">
                        <a:pos x="28" y="210"/>
                      </a:cxn>
                      <a:cxn ang="0">
                        <a:pos x="24" y="191"/>
                      </a:cxn>
                      <a:cxn ang="0">
                        <a:pos x="24" y="156"/>
                      </a:cxn>
                      <a:cxn ang="0">
                        <a:pos x="18" y="158"/>
                      </a:cxn>
                      <a:cxn ang="0">
                        <a:pos x="12" y="155"/>
                      </a:cxn>
                      <a:cxn ang="0">
                        <a:pos x="9" y="148"/>
                      </a:cxn>
                      <a:cxn ang="0">
                        <a:pos x="2" y="126"/>
                      </a:cxn>
                      <a:cxn ang="0">
                        <a:pos x="0" y="107"/>
                      </a:cxn>
                      <a:cxn ang="0">
                        <a:pos x="12" y="82"/>
                      </a:cxn>
                      <a:cxn ang="0">
                        <a:pos x="26" y="65"/>
                      </a:cxn>
                      <a:cxn ang="0">
                        <a:pos x="48" y="38"/>
                      </a:cxn>
                      <a:cxn ang="0">
                        <a:pos x="59" y="31"/>
                      </a:cxn>
                      <a:cxn ang="0">
                        <a:pos x="73" y="26"/>
                      </a:cxn>
                      <a:cxn ang="0">
                        <a:pos x="88" y="24"/>
                      </a:cxn>
                      <a:cxn ang="0">
                        <a:pos x="107" y="18"/>
                      </a:cxn>
                      <a:cxn ang="0">
                        <a:pos x="132" y="0"/>
                      </a:cxn>
                      <a:cxn ang="0">
                        <a:pos x="231" y="35"/>
                      </a:cxn>
                      <a:cxn ang="0">
                        <a:pos x="225" y="78"/>
                      </a:cxn>
                    </a:cxnLst>
                    <a:rect l="0" t="0" r="r" b="b"/>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91" name="Freeform 51"/>
                  <p:cNvSpPr>
                    <a:spLocks/>
                  </p:cNvSpPr>
                  <p:nvPr/>
                </p:nvSpPr>
                <p:spPr bwMode="auto">
                  <a:xfrm>
                    <a:off x="2874" y="2300"/>
                    <a:ext cx="184" cy="111"/>
                  </a:xfrm>
                  <a:custGeom>
                    <a:avLst/>
                    <a:gdLst/>
                    <a:ahLst/>
                    <a:cxnLst>
                      <a:cxn ang="0">
                        <a:pos x="0" y="38"/>
                      </a:cxn>
                      <a:cxn ang="0">
                        <a:pos x="9" y="49"/>
                      </a:cxn>
                      <a:cxn ang="0">
                        <a:pos x="17" y="56"/>
                      </a:cxn>
                      <a:cxn ang="0">
                        <a:pos x="36" y="64"/>
                      </a:cxn>
                      <a:cxn ang="0">
                        <a:pos x="55" y="76"/>
                      </a:cxn>
                      <a:cxn ang="0">
                        <a:pos x="87" y="89"/>
                      </a:cxn>
                      <a:cxn ang="0">
                        <a:pos x="114" y="99"/>
                      </a:cxn>
                      <a:cxn ang="0">
                        <a:pos x="144" y="107"/>
                      </a:cxn>
                      <a:cxn ang="0">
                        <a:pos x="173" y="111"/>
                      </a:cxn>
                      <a:cxn ang="0">
                        <a:pos x="184" y="79"/>
                      </a:cxn>
                      <a:cxn ang="0">
                        <a:pos x="17" y="0"/>
                      </a:cxn>
                      <a:cxn ang="0">
                        <a:pos x="0" y="38"/>
                      </a:cxn>
                    </a:cxnLst>
                    <a:rect l="0" t="0" r="r" b="b"/>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92" name="Freeform 52"/>
                <p:cNvSpPr>
                  <a:spLocks/>
                </p:cNvSpPr>
                <p:nvPr/>
              </p:nvSpPr>
              <p:spPr bwMode="auto">
                <a:xfrm rot="5400000" flipV="1">
                  <a:off x="4235" y="661"/>
                  <a:ext cx="321" cy="1207"/>
                </a:xfrm>
                <a:custGeom>
                  <a:avLst/>
                  <a:gdLst/>
                  <a:ahLst/>
                  <a:cxnLst>
                    <a:cxn ang="0">
                      <a:pos x="38" y="2"/>
                    </a:cxn>
                    <a:cxn ang="0">
                      <a:pos x="60" y="0"/>
                    </a:cxn>
                    <a:cxn ang="0">
                      <a:pos x="87" y="21"/>
                    </a:cxn>
                    <a:cxn ang="0">
                      <a:pos x="105" y="39"/>
                    </a:cxn>
                    <a:cxn ang="0">
                      <a:pos x="122" y="64"/>
                    </a:cxn>
                    <a:cxn ang="0">
                      <a:pos x="142" y="102"/>
                    </a:cxn>
                    <a:cxn ang="0">
                      <a:pos x="160" y="127"/>
                    </a:cxn>
                    <a:cxn ang="0">
                      <a:pos x="177" y="169"/>
                    </a:cxn>
                    <a:cxn ang="0">
                      <a:pos x="192" y="214"/>
                    </a:cxn>
                    <a:cxn ang="0">
                      <a:pos x="205" y="267"/>
                    </a:cxn>
                    <a:cxn ang="0">
                      <a:pos x="270" y="509"/>
                    </a:cxn>
                    <a:cxn ang="0">
                      <a:pos x="312" y="643"/>
                    </a:cxn>
                    <a:cxn ang="0">
                      <a:pos x="321" y="707"/>
                    </a:cxn>
                    <a:cxn ang="0">
                      <a:pos x="312" y="767"/>
                    </a:cxn>
                    <a:cxn ang="0">
                      <a:pos x="312" y="794"/>
                    </a:cxn>
                    <a:cxn ang="0">
                      <a:pos x="253" y="1072"/>
                    </a:cxn>
                    <a:cxn ang="0">
                      <a:pos x="221" y="1207"/>
                    </a:cxn>
                    <a:cxn ang="0">
                      <a:pos x="170" y="1197"/>
                    </a:cxn>
                    <a:cxn ang="0">
                      <a:pos x="138" y="1188"/>
                    </a:cxn>
                    <a:cxn ang="0">
                      <a:pos x="100" y="1173"/>
                    </a:cxn>
                    <a:cxn ang="0">
                      <a:pos x="22" y="1134"/>
                    </a:cxn>
                    <a:cxn ang="0">
                      <a:pos x="104" y="767"/>
                    </a:cxn>
                    <a:cxn ang="0">
                      <a:pos x="109" y="638"/>
                    </a:cxn>
                    <a:cxn ang="0">
                      <a:pos x="23" y="385"/>
                    </a:cxn>
                    <a:cxn ang="0">
                      <a:pos x="2" y="241"/>
                    </a:cxn>
                    <a:cxn ang="0">
                      <a:pos x="0" y="174"/>
                    </a:cxn>
                    <a:cxn ang="0">
                      <a:pos x="10" y="121"/>
                    </a:cxn>
                    <a:cxn ang="0">
                      <a:pos x="21" y="54"/>
                    </a:cxn>
                    <a:cxn ang="0">
                      <a:pos x="38" y="2"/>
                    </a:cxn>
                  </a:cxnLst>
                  <a:rect l="0" t="0" r="r" b="b"/>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93" name="Freeform 53"/>
                <p:cNvSpPr>
                  <a:spLocks/>
                </p:cNvSpPr>
                <p:nvPr/>
              </p:nvSpPr>
              <p:spPr bwMode="auto">
                <a:xfrm>
                  <a:off x="3698" y="1008"/>
                  <a:ext cx="136" cy="934"/>
                </a:xfrm>
                <a:custGeom>
                  <a:avLst/>
                  <a:gdLst/>
                  <a:ahLst/>
                  <a:cxnLst>
                    <a:cxn ang="0">
                      <a:pos x="37" y="0"/>
                    </a:cxn>
                    <a:cxn ang="0">
                      <a:pos x="67" y="24"/>
                    </a:cxn>
                    <a:cxn ang="0">
                      <a:pos x="97" y="39"/>
                    </a:cxn>
                    <a:cxn ang="0">
                      <a:pos x="119" y="52"/>
                    </a:cxn>
                    <a:cxn ang="0">
                      <a:pos x="123" y="84"/>
                    </a:cxn>
                    <a:cxn ang="0">
                      <a:pos x="130" y="130"/>
                    </a:cxn>
                    <a:cxn ang="0">
                      <a:pos x="130" y="163"/>
                    </a:cxn>
                    <a:cxn ang="0">
                      <a:pos x="65" y="202"/>
                    </a:cxn>
                    <a:cxn ang="0">
                      <a:pos x="136" y="217"/>
                    </a:cxn>
                    <a:cxn ang="0">
                      <a:pos x="132" y="306"/>
                    </a:cxn>
                    <a:cxn ang="0">
                      <a:pos x="121" y="441"/>
                    </a:cxn>
                    <a:cxn ang="0">
                      <a:pos x="107" y="615"/>
                    </a:cxn>
                    <a:cxn ang="0">
                      <a:pos x="95" y="750"/>
                    </a:cxn>
                    <a:cxn ang="0">
                      <a:pos x="73" y="934"/>
                    </a:cxn>
                    <a:cxn ang="0">
                      <a:pos x="55" y="725"/>
                    </a:cxn>
                    <a:cxn ang="0">
                      <a:pos x="37" y="599"/>
                    </a:cxn>
                    <a:cxn ang="0">
                      <a:pos x="15" y="428"/>
                    </a:cxn>
                    <a:cxn ang="0">
                      <a:pos x="5" y="365"/>
                    </a:cxn>
                    <a:cxn ang="0">
                      <a:pos x="2" y="317"/>
                    </a:cxn>
                    <a:cxn ang="0">
                      <a:pos x="0" y="239"/>
                    </a:cxn>
                    <a:cxn ang="0">
                      <a:pos x="2" y="170"/>
                    </a:cxn>
                    <a:cxn ang="0">
                      <a:pos x="3" y="149"/>
                    </a:cxn>
                    <a:cxn ang="0">
                      <a:pos x="6" y="125"/>
                    </a:cxn>
                    <a:cxn ang="0">
                      <a:pos x="22" y="66"/>
                    </a:cxn>
                    <a:cxn ang="0">
                      <a:pos x="37" y="0"/>
                    </a:cxn>
                  </a:cxnLst>
                  <a:rect l="0" t="0" r="r" b="b"/>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94" name="Freeform 54"/>
              <p:cNvSpPr>
                <a:spLocks/>
              </p:cNvSpPr>
              <p:nvPr/>
            </p:nvSpPr>
            <p:spPr bwMode="auto">
              <a:xfrm>
                <a:off x="2256" y="3744"/>
                <a:ext cx="403" cy="355"/>
              </a:xfrm>
              <a:custGeom>
                <a:avLst/>
                <a:gdLst/>
                <a:ahLst/>
                <a:cxnLst>
                  <a:cxn ang="0">
                    <a:pos x="229" y="37"/>
                  </a:cxn>
                  <a:cxn ang="0">
                    <a:pos x="289" y="131"/>
                  </a:cxn>
                  <a:cxn ang="0">
                    <a:pos x="361" y="210"/>
                  </a:cxn>
                  <a:cxn ang="0">
                    <a:pos x="395" y="239"/>
                  </a:cxn>
                  <a:cxn ang="0">
                    <a:pos x="403" y="263"/>
                  </a:cxn>
                  <a:cxn ang="0">
                    <a:pos x="403" y="298"/>
                  </a:cxn>
                  <a:cxn ang="0">
                    <a:pos x="388" y="328"/>
                  </a:cxn>
                  <a:cxn ang="0">
                    <a:pos x="346" y="349"/>
                  </a:cxn>
                  <a:cxn ang="0">
                    <a:pos x="302" y="355"/>
                  </a:cxn>
                  <a:cxn ang="0">
                    <a:pos x="229" y="355"/>
                  </a:cxn>
                  <a:cxn ang="0">
                    <a:pos x="187" y="335"/>
                  </a:cxn>
                  <a:cxn ang="0">
                    <a:pos x="145" y="307"/>
                  </a:cxn>
                  <a:cxn ang="0">
                    <a:pos x="96" y="246"/>
                  </a:cxn>
                  <a:cxn ang="0">
                    <a:pos x="66" y="214"/>
                  </a:cxn>
                  <a:cxn ang="0">
                    <a:pos x="2" y="164"/>
                  </a:cxn>
                  <a:cxn ang="0">
                    <a:pos x="0" y="63"/>
                  </a:cxn>
                  <a:cxn ang="0">
                    <a:pos x="11" y="0"/>
                  </a:cxn>
                  <a:cxn ang="0">
                    <a:pos x="229" y="37"/>
                  </a:cxn>
                </a:cxnLst>
                <a:rect l="0" t="0" r="r" b="b"/>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sp>
        <p:nvSpPr>
          <p:cNvPr id="2314297" name="Text Box 57"/>
          <p:cNvSpPr txBox="1">
            <a:spLocks noChangeArrowheads="1"/>
          </p:cNvSpPr>
          <p:nvPr/>
        </p:nvSpPr>
        <p:spPr bwMode="auto">
          <a:xfrm>
            <a:off x="3167650" y="3925296"/>
            <a:ext cx="2854376" cy="949106"/>
          </a:xfrm>
          <a:prstGeom prst="rect">
            <a:avLst/>
          </a:prstGeom>
          <a:noFill/>
          <a:ln w="9525" algn="ctr">
            <a:noFill/>
            <a:miter lim="800000"/>
            <a:headEnd/>
            <a:tailEnd/>
          </a:ln>
          <a:effectLst/>
        </p:spPr>
        <p:txBody>
          <a:bodyPr>
            <a:spAutoFit/>
            <a:flatTx/>
          </a:bodyPr>
          <a:lstStyle/>
          <a:p>
            <a:pPr algn="ctr" defTabSz="1285843">
              <a:spcBef>
                <a:spcPct val="50000"/>
              </a:spcBef>
              <a:defRPr/>
            </a:pPr>
            <a:r>
              <a:rPr lang="en-US" sz="1856" i="0" dirty="0">
                <a:solidFill>
                  <a:srgbClr val="FFFFFF"/>
                </a:solidFill>
                <a:effectLst>
                  <a:outerShdw blurRad="38100" dist="38100" dir="2700000" algn="tl">
                    <a:srgbClr val="000000">
                      <a:alpha val="43137"/>
                    </a:srgbClr>
                  </a:outerShdw>
                </a:effectLst>
                <a:latin typeface="Eras Bold ITC" pitchFamily="34" charset="0"/>
                <a:cs typeface="Arial"/>
              </a:rPr>
              <a:t>Christ’s death represents the death of the believer!</a:t>
            </a:r>
          </a:p>
        </p:txBody>
      </p:sp>
      <p:sp>
        <p:nvSpPr>
          <p:cNvPr id="53" name="Text Box 31"/>
          <p:cNvSpPr txBox="1">
            <a:spLocks noChangeArrowheads="1"/>
          </p:cNvSpPr>
          <p:nvPr/>
        </p:nvSpPr>
        <p:spPr bwMode="auto">
          <a:xfrm>
            <a:off x="808856" y="5438408"/>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latin typeface="Eras Light ITC" pitchFamily="34" charset="0"/>
                <a:cs typeface="Arial"/>
              </a:rPr>
              <a:t>Heb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pic>
        <p:nvPicPr>
          <p:cNvPr id="59" name="Picture 5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0006" y="3980863"/>
            <a:ext cx="1012019" cy="1368365"/>
          </a:xfrm>
          <a:prstGeom prst="rect">
            <a:avLst/>
          </a:prstGeom>
          <a:effectLst>
            <a:outerShdw blurRad="76200" dir="13500000" sy="23000" kx="1200000" algn="br" rotWithShape="0">
              <a:prstClr val="black">
                <a:alpha val="20000"/>
              </a:prstClr>
            </a:outerShdw>
          </a:effectLst>
        </p:spPr>
      </p:pic>
      <p:sp>
        <p:nvSpPr>
          <p:cNvPr id="2" name="Rectangle 3">
            <a:extLst>
              <a:ext uri="{FF2B5EF4-FFF2-40B4-BE49-F238E27FC236}">
                <a16:creationId xmlns:a16="http://schemas.microsoft.com/office/drawing/2014/main" id="{8404FF89-3E91-F236-A661-05BF69F75419}"/>
              </a:ext>
            </a:extLst>
          </p:cNvPr>
          <p:cNvSpPr txBox="1">
            <a:spLocks noChangeArrowheads="1"/>
          </p:cNvSpPr>
          <p:nvPr/>
        </p:nvSpPr>
        <p:spPr bwMode="auto">
          <a:xfrm>
            <a:off x="825918" y="1922821"/>
            <a:ext cx="7492901" cy="1391693"/>
          </a:xfrm>
          <a:prstGeom prst="rect">
            <a:avLst/>
          </a:prstGeom>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128588" tIns="64294" rIns="128588" bIns="64294" numCol="1" anchor="t" anchorCtr="0" compatLnSpc="1">
            <a:prstTxWarp prst="textNoShape">
              <a:avLst/>
            </a:prstTxWarp>
          </a:bodyPr>
          <a:lstStyle>
            <a:lvl1pPr marL="205730" indent="-205730" algn="l" rtl="0" fontAlgn="base">
              <a:spcBef>
                <a:spcPct val="20000"/>
              </a:spcBef>
              <a:spcAft>
                <a:spcPct val="0"/>
              </a:spcAft>
              <a:buClr>
                <a:schemeClr val="tx1"/>
              </a:buClr>
              <a:buChar char="•"/>
              <a:defRPr sz="1920">
                <a:solidFill>
                  <a:schemeClr val="lt1"/>
                </a:solidFill>
                <a:latin typeface="+mn-lt"/>
                <a:ea typeface="+mn-ea"/>
                <a:cs typeface="+mn-cs"/>
              </a:defRPr>
            </a:lvl1pPr>
            <a:lvl2pPr marL="445749" indent="-171440" algn="l" rtl="0" fontAlgn="base">
              <a:spcBef>
                <a:spcPct val="20000"/>
              </a:spcBef>
              <a:spcAft>
                <a:spcPct val="0"/>
              </a:spcAft>
              <a:buClr>
                <a:schemeClr val="tx1"/>
              </a:buClr>
              <a:buChar char="–"/>
              <a:defRPr sz="1680">
                <a:solidFill>
                  <a:schemeClr val="lt1"/>
                </a:solidFill>
                <a:latin typeface="+mn-lt"/>
                <a:ea typeface="+mn-ea"/>
                <a:cs typeface="+mn-cs"/>
              </a:defRPr>
            </a:lvl2pPr>
            <a:lvl3pPr marL="685766" indent="-137153" algn="l" rtl="0" fontAlgn="base">
              <a:spcBef>
                <a:spcPct val="20000"/>
              </a:spcBef>
              <a:spcAft>
                <a:spcPct val="0"/>
              </a:spcAft>
              <a:buClr>
                <a:schemeClr val="tx1"/>
              </a:buClr>
              <a:buChar char="•"/>
              <a:defRPr sz="1440">
                <a:solidFill>
                  <a:schemeClr val="lt1"/>
                </a:solidFill>
                <a:latin typeface="+mn-lt"/>
                <a:ea typeface="+mn-ea"/>
                <a:cs typeface="+mn-cs"/>
              </a:defRPr>
            </a:lvl3pPr>
            <a:lvl4pPr marL="960073" indent="-137153" algn="l" rtl="0" fontAlgn="base">
              <a:spcBef>
                <a:spcPct val="20000"/>
              </a:spcBef>
              <a:spcAft>
                <a:spcPct val="0"/>
              </a:spcAft>
              <a:buClr>
                <a:schemeClr val="tx1"/>
              </a:buClr>
              <a:buChar char="–"/>
              <a:defRPr sz="1200">
                <a:solidFill>
                  <a:schemeClr val="lt1"/>
                </a:solidFill>
                <a:latin typeface="+mn-lt"/>
                <a:ea typeface="+mn-ea"/>
                <a:cs typeface="+mn-cs"/>
              </a:defRPr>
            </a:lvl4pPr>
            <a:lvl5pPr marL="1234378" indent="-137153" algn="l" rtl="0" fontAlgn="base">
              <a:spcBef>
                <a:spcPct val="20000"/>
              </a:spcBef>
              <a:spcAft>
                <a:spcPct val="0"/>
              </a:spcAft>
              <a:buClr>
                <a:schemeClr val="tx1"/>
              </a:buClr>
              <a:buChar char="»"/>
              <a:defRPr sz="1200">
                <a:solidFill>
                  <a:schemeClr val="lt1"/>
                </a:solidFill>
                <a:latin typeface="+mn-lt"/>
                <a:ea typeface="+mn-ea"/>
                <a:cs typeface="+mn-cs"/>
              </a:defRPr>
            </a:lvl5pPr>
            <a:lvl6pPr marL="1508685" indent="-137153" algn="l" rtl="0" fontAlgn="base">
              <a:spcBef>
                <a:spcPct val="20000"/>
              </a:spcBef>
              <a:spcAft>
                <a:spcPct val="0"/>
              </a:spcAft>
              <a:buClr>
                <a:schemeClr val="tx1"/>
              </a:buClr>
              <a:buChar char="»"/>
              <a:defRPr sz="1200">
                <a:solidFill>
                  <a:schemeClr val="lt1"/>
                </a:solidFill>
                <a:latin typeface="+mn-lt"/>
                <a:ea typeface="+mn-ea"/>
                <a:cs typeface="+mn-cs"/>
              </a:defRPr>
            </a:lvl6pPr>
            <a:lvl7pPr marL="1782991" indent="-137153" algn="l" rtl="0" fontAlgn="base">
              <a:spcBef>
                <a:spcPct val="20000"/>
              </a:spcBef>
              <a:spcAft>
                <a:spcPct val="0"/>
              </a:spcAft>
              <a:buClr>
                <a:schemeClr val="tx1"/>
              </a:buClr>
              <a:buChar char="»"/>
              <a:defRPr sz="1200">
                <a:solidFill>
                  <a:schemeClr val="lt1"/>
                </a:solidFill>
                <a:latin typeface="+mn-lt"/>
                <a:ea typeface="+mn-ea"/>
                <a:cs typeface="+mn-cs"/>
              </a:defRPr>
            </a:lvl7pPr>
            <a:lvl8pPr marL="2057298" indent="-137153" algn="l" rtl="0" fontAlgn="base">
              <a:spcBef>
                <a:spcPct val="20000"/>
              </a:spcBef>
              <a:spcAft>
                <a:spcPct val="0"/>
              </a:spcAft>
              <a:buClr>
                <a:schemeClr val="tx1"/>
              </a:buClr>
              <a:buChar char="»"/>
              <a:defRPr sz="1200">
                <a:solidFill>
                  <a:schemeClr val="lt1"/>
                </a:solidFill>
                <a:latin typeface="+mn-lt"/>
                <a:ea typeface="+mn-ea"/>
                <a:cs typeface="+mn-cs"/>
              </a:defRPr>
            </a:lvl8pPr>
            <a:lvl9pPr marL="2331603" indent="-137153" algn="l" rtl="0" fontAlgn="base">
              <a:spcBef>
                <a:spcPct val="20000"/>
              </a:spcBef>
              <a:spcAft>
                <a:spcPct val="0"/>
              </a:spcAft>
              <a:buClr>
                <a:schemeClr val="tx1"/>
              </a:buClr>
              <a:buChar char="»"/>
              <a:defRPr sz="1200">
                <a:solidFill>
                  <a:schemeClr val="lt1"/>
                </a:solidFill>
                <a:latin typeface="+mn-lt"/>
                <a:ea typeface="+mn-ea"/>
                <a:cs typeface="+mn-cs"/>
              </a:defRPr>
            </a:lvl9pPr>
          </a:lstStyle>
          <a:p>
            <a:pPr marL="89295" indent="-2234" algn="ctr" defTabSz="1285843">
              <a:spcBef>
                <a:spcPct val="0"/>
              </a:spcBef>
              <a:buClr>
                <a:srgbClr val="FFFFFF"/>
              </a:buClr>
              <a:buNone/>
              <a:defRPr/>
            </a:pPr>
            <a:r>
              <a:rPr lang="en-US" sz="2813" kern="0" dirty="0">
                <a:solidFill>
                  <a:srgbClr val="FFFFFF"/>
                </a:solidFill>
                <a:latin typeface="Eras Medium ITC" pitchFamily="34" charset="0"/>
                <a:cs typeface="Arial"/>
              </a:rPr>
              <a:t>“It is a trustworthy statement: For</a:t>
            </a:r>
            <a:r>
              <a:rPr lang="en-US" sz="2813" kern="0" dirty="0">
                <a:solidFill>
                  <a:srgbClr val="FFFF00"/>
                </a:solidFill>
                <a:latin typeface="Eras Medium ITC" pitchFamily="34" charset="0"/>
                <a:cs typeface="Arial"/>
              </a:rPr>
              <a:t> </a:t>
            </a:r>
            <a:r>
              <a:rPr lang="en-US" sz="2813" b="1" kern="0" dirty="0">
                <a:solidFill>
                  <a:srgbClr val="FFFF00"/>
                </a:solidFill>
                <a:latin typeface="Eras Medium ITC" pitchFamily="34" charset="0"/>
                <a:cs typeface="Arial"/>
              </a:rPr>
              <a:t>if we died </a:t>
            </a:r>
            <a:r>
              <a:rPr lang="en-US" sz="2813" b="1" kern="0" dirty="0">
                <a:solidFill>
                  <a:srgbClr val="FFFF00"/>
                </a:solidFill>
                <a:latin typeface="Eras Bold ITC" panose="020B0907030504020204" pitchFamily="34" charset="0"/>
                <a:cs typeface="Arial"/>
              </a:rPr>
              <a:t>with</a:t>
            </a:r>
            <a:r>
              <a:rPr lang="en-US" sz="2813" b="1" kern="0" dirty="0">
                <a:solidFill>
                  <a:srgbClr val="FFFF00"/>
                </a:solidFill>
                <a:latin typeface="Eras Medium ITC" pitchFamily="34" charset="0"/>
                <a:cs typeface="Arial"/>
              </a:rPr>
              <a:t> Him, </a:t>
            </a:r>
            <a:r>
              <a:rPr lang="en-US" sz="2813" kern="0" dirty="0">
                <a:solidFill>
                  <a:srgbClr val="FFFFFF"/>
                </a:solidFill>
                <a:latin typeface="Eras Medium ITC" pitchFamily="34" charset="0"/>
                <a:cs typeface="Arial"/>
              </a:rPr>
              <a:t>we will also live with Him;”</a:t>
            </a:r>
          </a:p>
          <a:p>
            <a:pPr marL="89295" indent="-2234" algn="r" defTabSz="1285843">
              <a:spcBef>
                <a:spcPct val="0"/>
              </a:spcBef>
              <a:buClr>
                <a:srgbClr val="FFFFFF"/>
              </a:buClr>
              <a:buNone/>
              <a:defRPr/>
            </a:pPr>
            <a:r>
              <a:rPr lang="en-US" sz="2250" i="0" kern="0" dirty="0">
                <a:solidFill>
                  <a:srgbClr val="FFFFFF"/>
                </a:solidFill>
                <a:latin typeface="Eras Medium ITC" pitchFamily="34" charset="0"/>
                <a:cs typeface="Arial"/>
              </a:rPr>
              <a:t>2 Timothy 2:11</a:t>
            </a:r>
            <a:endParaRPr lang="en-US" sz="2250" i="0" kern="0" dirty="0">
              <a:solidFill>
                <a:srgbClr val="997934"/>
              </a:solidFill>
              <a:latin typeface="Eras Medium ITC" pitchFamily="34" charset="0"/>
              <a:cs typeface="Arial"/>
            </a:endParaRPr>
          </a:p>
        </p:txBody>
      </p:sp>
      <p:sp>
        <p:nvSpPr>
          <p:cNvPr id="4" name="Oval 4">
            <a:extLst>
              <a:ext uri="{FF2B5EF4-FFF2-40B4-BE49-F238E27FC236}">
                <a16:creationId xmlns:a16="http://schemas.microsoft.com/office/drawing/2014/main" id="{167E4A43-B340-ED42-920F-538A774F5F78}"/>
              </a:ext>
            </a:extLst>
          </p:cNvPr>
          <p:cNvSpPr>
            <a:spLocks noChangeArrowheads="1"/>
          </p:cNvSpPr>
          <p:nvPr/>
        </p:nvSpPr>
        <p:spPr bwMode="auto">
          <a:xfrm>
            <a:off x="1538526" y="2380370"/>
            <a:ext cx="1090374" cy="552576"/>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defTabSz="685783">
              <a:defRPr/>
            </a:pPr>
            <a:endParaRPr lang="en-US" sz="1350" i="0">
              <a:solidFill>
                <a:srgbClr val="008000"/>
              </a:solidFill>
              <a:effectLst>
                <a:outerShdw blurRad="38100" dist="38100" dir="2700000" algn="tl">
                  <a:srgbClr val="C0C0C0"/>
                </a:outerShdw>
              </a:effectLst>
              <a:latin typeface="Arial"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314297"/>
                                        </p:tgtEl>
                                        <p:attrNameLst>
                                          <p:attrName>style.visibility</p:attrName>
                                        </p:attrNameLst>
                                      </p:cBhvr>
                                      <p:to>
                                        <p:strVal val="visible"/>
                                      </p:to>
                                    </p:set>
                                    <p:animEffect transition="in" filter="fade">
                                      <p:cBhvr>
                                        <p:cTn id="12" dur="1000"/>
                                        <p:tgtEl>
                                          <p:spTgt spid="2314297"/>
                                        </p:tgtEl>
                                      </p:cBhvr>
                                    </p:animEffect>
                                    <p:anim calcmode="lin" valueType="num">
                                      <p:cBhvr>
                                        <p:cTn id="13" dur="1000" fill="hold"/>
                                        <p:tgtEl>
                                          <p:spTgt spid="2314297"/>
                                        </p:tgtEl>
                                        <p:attrNameLst>
                                          <p:attrName>ppt_x</p:attrName>
                                        </p:attrNameLst>
                                      </p:cBhvr>
                                      <p:tavLst>
                                        <p:tav tm="0">
                                          <p:val>
                                            <p:strVal val="#ppt_x"/>
                                          </p:val>
                                        </p:tav>
                                        <p:tav tm="100000">
                                          <p:val>
                                            <p:strVal val="#ppt_x"/>
                                          </p:val>
                                        </p:tav>
                                      </p:tavLst>
                                    </p:anim>
                                    <p:anim calcmode="lin" valueType="num">
                                      <p:cBhvr>
                                        <p:cTn id="14" dur="1000" fill="hold"/>
                                        <p:tgtEl>
                                          <p:spTgt spid="23142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297" grpId="0"/>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5288" y="2707712"/>
            <a:ext cx="11934529" cy="33593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14296" name="Rectangle 56"/>
          <p:cNvSpPr>
            <a:spLocks noGrp="1" noChangeArrowheads="1"/>
          </p:cNvSpPr>
          <p:nvPr>
            <p:ph type="title"/>
          </p:nvPr>
        </p:nvSpPr>
        <p:spPr>
          <a:xfrm>
            <a:off x="737211" y="985168"/>
            <a:ext cx="7715250" cy="964406"/>
          </a:xfrm>
        </p:spPr>
        <p:txBody>
          <a:bodyPr/>
          <a:lstStyle/>
          <a:p>
            <a:r>
              <a:rPr lang="en-US" sz="3375" dirty="0">
                <a:latin typeface="+mn-lt"/>
              </a:rPr>
              <a:t>The Death of the Believer</a:t>
            </a:r>
          </a:p>
        </p:txBody>
      </p:sp>
      <p:grpSp>
        <p:nvGrpSpPr>
          <p:cNvPr id="2314251" name="Group 11"/>
          <p:cNvGrpSpPr>
            <a:grpSpLocks/>
          </p:cNvGrpSpPr>
          <p:nvPr/>
        </p:nvGrpSpPr>
        <p:grpSpPr bwMode="auto">
          <a:xfrm>
            <a:off x="5970392" y="3980862"/>
            <a:ext cx="831801" cy="1391693"/>
            <a:chOff x="816" y="1440"/>
            <a:chExt cx="1772" cy="2732"/>
          </a:xfrm>
          <a:effectLst>
            <a:outerShdw blurRad="76200" dir="13500000" sy="23000" kx="1200000" algn="br" rotWithShape="0">
              <a:prstClr val="black">
                <a:alpha val="20000"/>
              </a:prstClr>
            </a:outerShdw>
          </a:effectLst>
        </p:grpSpPr>
        <p:grpSp>
          <p:nvGrpSpPr>
            <p:cNvPr id="2314252" name="Group 12"/>
            <p:cNvGrpSpPr>
              <a:grpSpLocks/>
            </p:cNvGrpSpPr>
            <p:nvPr/>
          </p:nvGrpSpPr>
          <p:grpSpPr bwMode="auto">
            <a:xfrm>
              <a:off x="816" y="1440"/>
              <a:ext cx="1772" cy="2732"/>
              <a:chOff x="3216" y="720"/>
              <a:chExt cx="1772" cy="2732"/>
            </a:xfrm>
          </p:grpSpPr>
          <p:sp>
            <p:nvSpPr>
              <p:cNvPr id="2314253" name="Freeform 13"/>
              <p:cNvSpPr>
                <a:spLocks/>
              </p:cNvSpPr>
              <p:nvPr/>
            </p:nvSpPr>
            <p:spPr bwMode="auto">
              <a:xfrm>
                <a:off x="3216" y="720"/>
                <a:ext cx="1772" cy="2732"/>
              </a:xfrm>
              <a:custGeom>
                <a:avLst/>
                <a:gdLst/>
                <a:ahLst/>
                <a:cxnLst>
                  <a:cxn ang="0">
                    <a:pos x="1772" y="451"/>
                  </a:cxn>
                  <a:cxn ang="0">
                    <a:pos x="1720" y="396"/>
                  </a:cxn>
                  <a:cxn ang="0">
                    <a:pos x="1009" y="451"/>
                  </a:cxn>
                  <a:cxn ang="0">
                    <a:pos x="1009" y="55"/>
                  </a:cxn>
                  <a:cxn ang="0">
                    <a:pos x="957" y="0"/>
                  </a:cxn>
                  <a:cxn ang="0">
                    <a:pos x="789" y="55"/>
                  </a:cxn>
                  <a:cxn ang="0">
                    <a:pos x="789" y="451"/>
                  </a:cxn>
                  <a:cxn ang="0">
                    <a:pos x="74" y="451"/>
                  </a:cxn>
                  <a:cxn ang="0">
                    <a:pos x="0" y="638"/>
                  </a:cxn>
                  <a:cxn ang="0">
                    <a:pos x="74" y="671"/>
                  </a:cxn>
                  <a:cxn ang="0">
                    <a:pos x="789" y="671"/>
                  </a:cxn>
                  <a:cxn ang="0">
                    <a:pos x="715" y="2699"/>
                  </a:cxn>
                  <a:cxn ang="0">
                    <a:pos x="789" y="2732"/>
                  </a:cxn>
                  <a:cxn ang="0">
                    <a:pos x="1009" y="2732"/>
                  </a:cxn>
                  <a:cxn ang="0">
                    <a:pos x="1009" y="671"/>
                  </a:cxn>
                  <a:cxn ang="0">
                    <a:pos x="1772" y="671"/>
                  </a:cxn>
                  <a:cxn ang="0">
                    <a:pos x="1772" y="451"/>
                  </a:cxn>
                </a:cxnLst>
                <a:rect l="0" t="0" r="r" b="b"/>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2314254" name="Freeform 14"/>
              <p:cNvSpPr>
                <a:spLocks/>
              </p:cNvSpPr>
              <p:nvPr/>
            </p:nvSpPr>
            <p:spPr bwMode="auto">
              <a:xfrm>
                <a:off x="3227" y="731"/>
                <a:ext cx="1698" cy="2677"/>
              </a:xfrm>
              <a:custGeom>
                <a:avLst/>
                <a:gdLst/>
                <a:ahLst/>
                <a:cxnLst>
                  <a:cxn ang="0">
                    <a:pos x="1698" y="396"/>
                  </a:cxn>
                  <a:cxn ang="0">
                    <a:pos x="935" y="396"/>
                  </a:cxn>
                  <a:cxn ang="0">
                    <a:pos x="935" y="0"/>
                  </a:cxn>
                  <a:cxn ang="0">
                    <a:pos x="715" y="0"/>
                  </a:cxn>
                  <a:cxn ang="0">
                    <a:pos x="715" y="396"/>
                  </a:cxn>
                  <a:cxn ang="0">
                    <a:pos x="0" y="396"/>
                  </a:cxn>
                  <a:cxn ang="0">
                    <a:pos x="0" y="616"/>
                  </a:cxn>
                  <a:cxn ang="0">
                    <a:pos x="715" y="616"/>
                  </a:cxn>
                  <a:cxn ang="0">
                    <a:pos x="715" y="2677"/>
                  </a:cxn>
                  <a:cxn ang="0">
                    <a:pos x="935" y="2677"/>
                  </a:cxn>
                  <a:cxn ang="0">
                    <a:pos x="935" y="616"/>
                  </a:cxn>
                  <a:cxn ang="0">
                    <a:pos x="1698" y="616"/>
                  </a:cxn>
                  <a:cxn ang="0">
                    <a:pos x="1698" y="396"/>
                  </a:cxn>
                </a:cxnLst>
                <a:rect l="0" t="0" r="r" b="b"/>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5" name="Freeform 15"/>
              <p:cNvSpPr>
                <a:spLocks/>
              </p:cNvSpPr>
              <p:nvPr/>
            </p:nvSpPr>
            <p:spPr bwMode="auto">
              <a:xfrm>
                <a:off x="3216" y="720"/>
                <a:ext cx="1720" cy="2699"/>
              </a:xfrm>
              <a:custGeom>
                <a:avLst/>
                <a:gdLst/>
                <a:ahLst/>
                <a:cxnLst>
                  <a:cxn ang="0">
                    <a:pos x="1709" y="396"/>
                  </a:cxn>
                  <a:cxn ang="0">
                    <a:pos x="957" y="396"/>
                  </a:cxn>
                  <a:cxn ang="0">
                    <a:pos x="957" y="11"/>
                  </a:cxn>
                  <a:cxn ang="0">
                    <a:pos x="957" y="0"/>
                  </a:cxn>
                  <a:cxn ang="0">
                    <a:pos x="946" y="0"/>
                  </a:cxn>
                  <a:cxn ang="0">
                    <a:pos x="726" y="0"/>
                  </a:cxn>
                  <a:cxn ang="0">
                    <a:pos x="715" y="0"/>
                  </a:cxn>
                  <a:cxn ang="0">
                    <a:pos x="715" y="11"/>
                  </a:cxn>
                  <a:cxn ang="0">
                    <a:pos x="715" y="396"/>
                  </a:cxn>
                  <a:cxn ang="0">
                    <a:pos x="11" y="396"/>
                  </a:cxn>
                  <a:cxn ang="0">
                    <a:pos x="0" y="396"/>
                  </a:cxn>
                  <a:cxn ang="0">
                    <a:pos x="0" y="407"/>
                  </a:cxn>
                  <a:cxn ang="0">
                    <a:pos x="0" y="627"/>
                  </a:cxn>
                  <a:cxn ang="0">
                    <a:pos x="0" y="638"/>
                  </a:cxn>
                  <a:cxn ang="0">
                    <a:pos x="11" y="638"/>
                  </a:cxn>
                  <a:cxn ang="0">
                    <a:pos x="715" y="638"/>
                  </a:cxn>
                  <a:cxn ang="0">
                    <a:pos x="715" y="2688"/>
                  </a:cxn>
                  <a:cxn ang="0">
                    <a:pos x="715" y="2699"/>
                  </a:cxn>
                  <a:cxn ang="0">
                    <a:pos x="726" y="2699"/>
                  </a:cxn>
                  <a:cxn ang="0">
                    <a:pos x="946" y="2699"/>
                  </a:cxn>
                  <a:cxn ang="0">
                    <a:pos x="957" y="2699"/>
                  </a:cxn>
                  <a:cxn ang="0">
                    <a:pos x="957" y="2688"/>
                  </a:cxn>
                  <a:cxn ang="0">
                    <a:pos x="957" y="638"/>
                  </a:cxn>
                  <a:cxn ang="0">
                    <a:pos x="1709" y="638"/>
                  </a:cxn>
                  <a:cxn ang="0">
                    <a:pos x="1720" y="638"/>
                  </a:cxn>
                  <a:cxn ang="0">
                    <a:pos x="1720" y="627"/>
                  </a:cxn>
                  <a:cxn ang="0">
                    <a:pos x="1720" y="407"/>
                  </a:cxn>
                  <a:cxn ang="0">
                    <a:pos x="1720" y="396"/>
                  </a:cxn>
                  <a:cxn ang="0">
                    <a:pos x="1709" y="396"/>
                  </a:cxn>
                </a:cxnLst>
                <a:rect l="0" t="0" r="r" b="b"/>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2314256" name="Freeform 16"/>
              <p:cNvSpPr>
                <a:spLocks/>
              </p:cNvSpPr>
              <p:nvPr/>
            </p:nvSpPr>
            <p:spPr bwMode="auto">
              <a:xfrm>
                <a:off x="3238" y="742"/>
                <a:ext cx="1676" cy="2655"/>
              </a:xfrm>
              <a:custGeom>
                <a:avLst/>
                <a:gdLst/>
                <a:ahLst/>
                <a:cxnLst>
                  <a:cxn ang="0">
                    <a:pos x="913" y="605"/>
                  </a:cxn>
                  <a:cxn ang="0">
                    <a:pos x="913" y="2655"/>
                  </a:cxn>
                  <a:cxn ang="0">
                    <a:pos x="715" y="2655"/>
                  </a:cxn>
                  <a:cxn ang="0">
                    <a:pos x="715" y="605"/>
                  </a:cxn>
                  <a:cxn ang="0">
                    <a:pos x="715" y="594"/>
                  </a:cxn>
                  <a:cxn ang="0">
                    <a:pos x="704" y="594"/>
                  </a:cxn>
                  <a:cxn ang="0">
                    <a:pos x="0" y="594"/>
                  </a:cxn>
                  <a:cxn ang="0">
                    <a:pos x="0" y="396"/>
                  </a:cxn>
                  <a:cxn ang="0">
                    <a:pos x="704" y="396"/>
                  </a:cxn>
                  <a:cxn ang="0">
                    <a:pos x="715" y="396"/>
                  </a:cxn>
                  <a:cxn ang="0">
                    <a:pos x="715" y="385"/>
                  </a:cxn>
                  <a:cxn ang="0">
                    <a:pos x="715" y="0"/>
                  </a:cxn>
                  <a:cxn ang="0">
                    <a:pos x="913" y="0"/>
                  </a:cxn>
                  <a:cxn ang="0">
                    <a:pos x="913" y="385"/>
                  </a:cxn>
                  <a:cxn ang="0">
                    <a:pos x="913" y="396"/>
                  </a:cxn>
                  <a:cxn ang="0">
                    <a:pos x="924" y="396"/>
                  </a:cxn>
                  <a:cxn ang="0">
                    <a:pos x="1676" y="396"/>
                  </a:cxn>
                  <a:cxn ang="0">
                    <a:pos x="1676" y="594"/>
                  </a:cxn>
                  <a:cxn ang="0">
                    <a:pos x="924" y="594"/>
                  </a:cxn>
                  <a:cxn ang="0">
                    <a:pos x="913" y="594"/>
                  </a:cxn>
                  <a:cxn ang="0">
                    <a:pos x="913" y="605"/>
                  </a:cxn>
                </a:cxnLst>
                <a:rect l="0" t="0" r="r" b="b"/>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algn="ctr" defTabSz="1285843">
                  <a:defRPr/>
                </a:pPr>
                <a:endParaRPr lang="en-US" sz="1543">
                  <a:solidFill>
                    <a:srgbClr val="000000"/>
                  </a:solidFill>
                  <a:cs typeface="Arial"/>
                </a:endParaRPr>
              </a:p>
            </p:txBody>
          </p:sp>
          <p:sp>
            <p:nvSpPr>
              <p:cNvPr id="2314257" name="Freeform 17"/>
              <p:cNvSpPr>
                <a:spLocks/>
              </p:cNvSpPr>
              <p:nvPr/>
            </p:nvSpPr>
            <p:spPr bwMode="auto">
              <a:xfrm>
                <a:off x="4063" y="2111"/>
                <a:ext cx="37" cy="250"/>
              </a:xfrm>
              <a:custGeom>
                <a:avLst/>
                <a:gdLst/>
                <a:ahLst/>
                <a:cxnLst>
                  <a:cxn ang="0">
                    <a:pos x="18" y="129"/>
                  </a:cxn>
                  <a:cxn ang="0">
                    <a:pos x="20" y="159"/>
                  </a:cxn>
                  <a:cxn ang="0">
                    <a:pos x="22" y="191"/>
                  </a:cxn>
                  <a:cxn ang="0">
                    <a:pos x="19" y="221"/>
                  </a:cxn>
                  <a:cxn ang="0">
                    <a:pos x="14" y="250"/>
                  </a:cxn>
                  <a:cxn ang="0">
                    <a:pos x="0" y="195"/>
                  </a:cxn>
                  <a:cxn ang="0">
                    <a:pos x="4" y="144"/>
                  </a:cxn>
                  <a:cxn ang="0">
                    <a:pos x="14" y="96"/>
                  </a:cxn>
                  <a:cxn ang="0">
                    <a:pos x="25" y="48"/>
                  </a:cxn>
                  <a:cxn ang="0">
                    <a:pos x="37" y="0"/>
                  </a:cxn>
                  <a:cxn ang="0">
                    <a:pos x="37" y="34"/>
                  </a:cxn>
                  <a:cxn ang="0">
                    <a:pos x="36" y="67"/>
                  </a:cxn>
                  <a:cxn ang="0">
                    <a:pos x="29" y="99"/>
                  </a:cxn>
                  <a:cxn ang="0">
                    <a:pos x="18" y="129"/>
                  </a:cxn>
                </a:cxnLst>
                <a:rect l="0" t="0" r="r" b="b"/>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8" name="Freeform 18"/>
              <p:cNvSpPr>
                <a:spLocks/>
              </p:cNvSpPr>
              <p:nvPr/>
            </p:nvSpPr>
            <p:spPr bwMode="auto">
              <a:xfrm>
                <a:off x="3378" y="1186"/>
                <a:ext cx="29" cy="29"/>
              </a:xfrm>
              <a:custGeom>
                <a:avLst/>
                <a:gdLst/>
                <a:ahLst/>
                <a:cxnLst>
                  <a:cxn ang="0">
                    <a:pos x="14" y="29"/>
                  </a:cxn>
                  <a:cxn ang="0">
                    <a:pos x="19" y="28"/>
                  </a:cxn>
                  <a:cxn ang="0">
                    <a:pos x="25" y="25"/>
                  </a:cxn>
                  <a:cxn ang="0">
                    <a:pos x="28" y="21"/>
                  </a:cxn>
                  <a:cxn ang="0">
                    <a:pos x="29" y="15"/>
                  </a:cxn>
                  <a:cxn ang="0">
                    <a:pos x="28" y="10"/>
                  </a:cxn>
                  <a:cxn ang="0">
                    <a:pos x="25" y="4"/>
                  </a:cxn>
                  <a:cxn ang="0">
                    <a:pos x="19" y="2"/>
                  </a:cxn>
                  <a:cxn ang="0">
                    <a:pos x="14" y="0"/>
                  </a:cxn>
                  <a:cxn ang="0">
                    <a:pos x="8" y="2"/>
                  </a:cxn>
                  <a:cxn ang="0">
                    <a:pos x="4" y="4"/>
                  </a:cxn>
                  <a:cxn ang="0">
                    <a:pos x="2" y="10"/>
                  </a:cxn>
                  <a:cxn ang="0">
                    <a:pos x="0" y="15"/>
                  </a:cxn>
                  <a:cxn ang="0">
                    <a:pos x="2" y="21"/>
                  </a:cxn>
                  <a:cxn ang="0">
                    <a:pos x="4" y="25"/>
                  </a:cxn>
                  <a:cxn ang="0">
                    <a:pos x="8" y="28"/>
                  </a:cxn>
                  <a:cxn ang="0">
                    <a:pos x="14" y="29"/>
                  </a:cxn>
                </a:cxnLst>
                <a:rect l="0" t="0" r="r" b="b"/>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59" name="Freeform 19"/>
              <p:cNvSpPr>
                <a:spLocks/>
              </p:cNvSpPr>
              <p:nvPr/>
            </p:nvSpPr>
            <p:spPr bwMode="auto">
              <a:xfrm>
                <a:off x="4793" y="1200"/>
                <a:ext cx="29" cy="29"/>
              </a:xfrm>
              <a:custGeom>
                <a:avLst/>
                <a:gdLst/>
                <a:ahLst/>
                <a:cxnLst>
                  <a:cxn ang="0">
                    <a:pos x="15" y="29"/>
                  </a:cxn>
                  <a:cxn ang="0">
                    <a:pos x="20" y="28"/>
                  </a:cxn>
                  <a:cxn ang="0">
                    <a:pos x="25" y="25"/>
                  </a:cxn>
                  <a:cxn ang="0">
                    <a:pos x="27" y="19"/>
                  </a:cxn>
                  <a:cxn ang="0">
                    <a:pos x="29" y="14"/>
                  </a:cxn>
                  <a:cxn ang="0">
                    <a:pos x="27" y="8"/>
                  </a:cxn>
                  <a:cxn ang="0">
                    <a:pos x="25" y="4"/>
                  </a:cxn>
                  <a:cxn ang="0">
                    <a:pos x="20" y="1"/>
                  </a:cxn>
                  <a:cxn ang="0">
                    <a:pos x="15" y="0"/>
                  </a:cxn>
                  <a:cxn ang="0">
                    <a:pos x="9" y="1"/>
                  </a:cxn>
                  <a:cxn ang="0">
                    <a:pos x="4" y="4"/>
                  </a:cxn>
                  <a:cxn ang="0">
                    <a:pos x="1" y="8"/>
                  </a:cxn>
                  <a:cxn ang="0">
                    <a:pos x="0" y="14"/>
                  </a:cxn>
                  <a:cxn ang="0">
                    <a:pos x="1" y="19"/>
                  </a:cxn>
                  <a:cxn ang="0">
                    <a:pos x="4" y="25"/>
                  </a:cxn>
                  <a:cxn ang="0">
                    <a:pos x="9" y="28"/>
                  </a:cxn>
                  <a:cxn ang="0">
                    <a:pos x="15" y="29"/>
                  </a:cxn>
                </a:cxnLst>
                <a:rect l="0" t="0" r="r" b="b"/>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314260" name="Freeform 20"/>
              <p:cNvSpPr>
                <a:spLocks/>
              </p:cNvSpPr>
              <p:nvPr/>
            </p:nvSpPr>
            <p:spPr bwMode="auto">
              <a:xfrm>
                <a:off x="4063" y="2684"/>
                <a:ext cx="29" cy="29"/>
              </a:xfrm>
              <a:custGeom>
                <a:avLst/>
                <a:gdLst/>
                <a:ahLst/>
                <a:cxnLst>
                  <a:cxn ang="0">
                    <a:pos x="14" y="29"/>
                  </a:cxn>
                  <a:cxn ang="0">
                    <a:pos x="19" y="28"/>
                  </a:cxn>
                  <a:cxn ang="0">
                    <a:pos x="25" y="25"/>
                  </a:cxn>
                  <a:cxn ang="0">
                    <a:pos x="27" y="21"/>
                  </a:cxn>
                  <a:cxn ang="0">
                    <a:pos x="29" y="16"/>
                  </a:cxn>
                  <a:cxn ang="0">
                    <a:pos x="27" y="10"/>
                  </a:cxn>
                  <a:cxn ang="0">
                    <a:pos x="25" y="5"/>
                  </a:cxn>
                  <a:cxn ang="0">
                    <a:pos x="19" y="2"/>
                  </a:cxn>
                  <a:cxn ang="0">
                    <a:pos x="14" y="0"/>
                  </a:cxn>
                  <a:cxn ang="0">
                    <a:pos x="8" y="2"/>
                  </a:cxn>
                  <a:cxn ang="0">
                    <a:pos x="4" y="5"/>
                  </a:cxn>
                  <a:cxn ang="0">
                    <a:pos x="1" y="10"/>
                  </a:cxn>
                  <a:cxn ang="0">
                    <a:pos x="0" y="16"/>
                  </a:cxn>
                  <a:cxn ang="0">
                    <a:pos x="1" y="21"/>
                  </a:cxn>
                  <a:cxn ang="0">
                    <a:pos x="4" y="25"/>
                  </a:cxn>
                  <a:cxn ang="0">
                    <a:pos x="8" y="28"/>
                  </a:cxn>
                  <a:cxn ang="0">
                    <a:pos x="14" y="29"/>
                  </a:cxn>
                </a:cxnLst>
                <a:rect l="0" t="0" r="r" b="b"/>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grpSp>
        <p:grpSp>
          <p:nvGrpSpPr>
            <p:cNvPr id="2314261" name="Group 21"/>
            <p:cNvGrpSpPr>
              <a:grpSpLocks/>
            </p:cNvGrpSpPr>
            <p:nvPr/>
          </p:nvGrpSpPr>
          <p:grpSpPr bwMode="auto">
            <a:xfrm>
              <a:off x="960" y="1680"/>
              <a:ext cx="1392" cy="1776"/>
              <a:chOff x="912" y="672"/>
              <a:chExt cx="3128" cy="3475"/>
            </a:xfrm>
          </p:grpSpPr>
          <p:grpSp>
            <p:nvGrpSpPr>
              <p:cNvPr id="2314262" name="Group 22"/>
              <p:cNvGrpSpPr>
                <a:grpSpLocks/>
              </p:cNvGrpSpPr>
              <p:nvPr/>
            </p:nvGrpSpPr>
            <p:grpSpPr bwMode="auto">
              <a:xfrm>
                <a:off x="2214" y="1042"/>
                <a:ext cx="626" cy="1186"/>
                <a:chOff x="2218" y="1066"/>
                <a:chExt cx="626" cy="1186"/>
              </a:xfrm>
            </p:grpSpPr>
            <p:sp>
              <p:nvSpPr>
                <p:cNvPr id="2314263" name="Freeform 23"/>
                <p:cNvSpPr>
                  <a:spLocks/>
                </p:cNvSpPr>
                <p:nvPr/>
              </p:nvSpPr>
              <p:spPr bwMode="auto">
                <a:xfrm>
                  <a:off x="2218" y="1078"/>
                  <a:ext cx="626" cy="1174"/>
                </a:xfrm>
                <a:custGeom>
                  <a:avLst/>
                  <a:gdLst/>
                  <a:ahLst/>
                  <a:cxnLst>
                    <a:cxn ang="0">
                      <a:pos x="183" y="18"/>
                    </a:cxn>
                    <a:cxn ang="0">
                      <a:pos x="162" y="30"/>
                    </a:cxn>
                    <a:cxn ang="0">
                      <a:pos x="0" y="137"/>
                    </a:cxn>
                    <a:cxn ang="0">
                      <a:pos x="43" y="908"/>
                    </a:cxn>
                    <a:cxn ang="0">
                      <a:pos x="43" y="949"/>
                    </a:cxn>
                    <a:cxn ang="0">
                      <a:pos x="52" y="1021"/>
                    </a:cxn>
                    <a:cxn ang="0">
                      <a:pos x="49" y="1102"/>
                    </a:cxn>
                    <a:cxn ang="0">
                      <a:pos x="178" y="1152"/>
                    </a:cxn>
                    <a:cxn ang="0">
                      <a:pos x="314" y="1174"/>
                    </a:cxn>
                    <a:cxn ang="0">
                      <a:pos x="478" y="1159"/>
                    </a:cxn>
                    <a:cxn ang="0">
                      <a:pos x="614" y="1109"/>
                    </a:cxn>
                    <a:cxn ang="0">
                      <a:pos x="626" y="964"/>
                    </a:cxn>
                    <a:cxn ang="0">
                      <a:pos x="614" y="594"/>
                    </a:cxn>
                    <a:cxn ang="0">
                      <a:pos x="513" y="122"/>
                    </a:cxn>
                    <a:cxn ang="0">
                      <a:pos x="378" y="12"/>
                    </a:cxn>
                    <a:cxn ang="0">
                      <a:pos x="339" y="0"/>
                    </a:cxn>
                    <a:cxn ang="0">
                      <a:pos x="279" y="3"/>
                    </a:cxn>
                    <a:cxn ang="0">
                      <a:pos x="237" y="3"/>
                    </a:cxn>
                    <a:cxn ang="0">
                      <a:pos x="210" y="15"/>
                    </a:cxn>
                    <a:cxn ang="0">
                      <a:pos x="183" y="18"/>
                    </a:cxn>
                  </a:cxnLst>
                  <a:rect l="0" t="0" r="r" b="b"/>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64" name="Freeform 24"/>
                <p:cNvSpPr>
                  <a:spLocks/>
                </p:cNvSpPr>
                <p:nvPr/>
              </p:nvSpPr>
              <p:spPr bwMode="auto">
                <a:xfrm>
                  <a:off x="2389" y="1189"/>
                  <a:ext cx="144" cy="970"/>
                </a:xfrm>
                <a:custGeom>
                  <a:avLst/>
                  <a:gdLst/>
                  <a:ahLst/>
                  <a:cxnLst>
                    <a:cxn ang="0">
                      <a:pos x="103" y="8"/>
                    </a:cxn>
                    <a:cxn ang="0">
                      <a:pos x="132" y="56"/>
                    </a:cxn>
                    <a:cxn ang="0">
                      <a:pos x="111" y="98"/>
                    </a:cxn>
                    <a:cxn ang="0">
                      <a:pos x="123" y="236"/>
                    </a:cxn>
                    <a:cxn ang="0">
                      <a:pos x="125" y="329"/>
                    </a:cxn>
                    <a:cxn ang="0">
                      <a:pos x="132" y="413"/>
                    </a:cxn>
                    <a:cxn ang="0">
                      <a:pos x="132" y="497"/>
                    </a:cxn>
                    <a:cxn ang="0">
                      <a:pos x="138" y="641"/>
                    </a:cxn>
                    <a:cxn ang="0">
                      <a:pos x="144" y="844"/>
                    </a:cxn>
                    <a:cxn ang="0">
                      <a:pos x="78" y="970"/>
                    </a:cxn>
                    <a:cxn ang="0">
                      <a:pos x="0" y="850"/>
                    </a:cxn>
                    <a:cxn ang="0">
                      <a:pos x="6" y="671"/>
                    </a:cxn>
                    <a:cxn ang="0">
                      <a:pos x="12" y="539"/>
                    </a:cxn>
                    <a:cxn ang="0">
                      <a:pos x="15" y="404"/>
                    </a:cxn>
                    <a:cxn ang="0">
                      <a:pos x="22" y="330"/>
                    </a:cxn>
                    <a:cxn ang="0">
                      <a:pos x="39" y="231"/>
                    </a:cxn>
                    <a:cxn ang="0">
                      <a:pos x="68" y="95"/>
                    </a:cxn>
                    <a:cxn ang="0">
                      <a:pos x="50" y="51"/>
                    </a:cxn>
                    <a:cxn ang="0">
                      <a:pos x="79" y="8"/>
                    </a:cxn>
                    <a:cxn ang="0">
                      <a:pos x="92" y="0"/>
                    </a:cxn>
                    <a:cxn ang="0">
                      <a:pos x="103" y="8"/>
                    </a:cxn>
                  </a:cxnLst>
                  <a:rect l="0" t="0" r="r" b="b"/>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65" name="Group 25"/>
                <p:cNvGrpSpPr>
                  <a:grpSpLocks/>
                </p:cNvGrpSpPr>
                <p:nvPr/>
              </p:nvGrpSpPr>
              <p:grpSpPr bwMode="auto">
                <a:xfrm>
                  <a:off x="2364" y="1066"/>
                  <a:ext cx="240" cy="251"/>
                  <a:chOff x="2364" y="1066"/>
                  <a:chExt cx="240" cy="251"/>
                </a:xfrm>
              </p:grpSpPr>
              <p:sp>
                <p:nvSpPr>
                  <p:cNvPr id="2314266" name="Freeform 26"/>
                  <p:cNvSpPr>
                    <a:spLocks/>
                  </p:cNvSpPr>
                  <p:nvPr/>
                </p:nvSpPr>
                <p:spPr bwMode="auto">
                  <a:xfrm>
                    <a:off x="2370" y="1153"/>
                    <a:ext cx="179" cy="164"/>
                  </a:xfrm>
                  <a:custGeom>
                    <a:avLst/>
                    <a:gdLst/>
                    <a:ahLst/>
                    <a:cxnLst>
                      <a:cxn ang="0">
                        <a:pos x="0" y="0"/>
                      </a:cxn>
                      <a:cxn ang="0">
                        <a:pos x="47" y="164"/>
                      </a:cxn>
                      <a:cxn ang="0">
                        <a:pos x="106" y="55"/>
                      </a:cxn>
                      <a:cxn ang="0">
                        <a:pos x="163" y="153"/>
                      </a:cxn>
                      <a:cxn ang="0">
                        <a:pos x="179" y="15"/>
                      </a:cxn>
                      <a:cxn ang="0">
                        <a:pos x="88" y="40"/>
                      </a:cxn>
                      <a:cxn ang="0">
                        <a:pos x="0" y="0"/>
                      </a:cxn>
                    </a:cxnLst>
                    <a:rect l="0" t="0" r="r" b="b"/>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defTabSz="1285843">
                      <a:defRPr/>
                    </a:pPr>
                    <a:endParaRPr lang="en-US" sz="1543">
                      <a:solidFill>
                        <a:srgbClr val="000000"/>
                      </a:solidFill>
                      <a:cs typeface="Arial"/>
                    </a:endParaRPr>
                  </a:p>
                </p:txBody>
              </p:sp>
              <p:sp>
                <p:nvSpPr>
                  <p:cNvPr id="2314267" name="Freeform 27"/>
                  <p:cNvSpPr>
                    <a:spLocks/>
                  </p:cNvSpPr>
                  <p:nvPr/>
                </p:nvSpPr>
                <p:spPr bwMode="auto">
                  <a:xfrm>
                    <a:off x="2364" y="1098"/>
                    <a:ext cx="115" cy="202"/>
                  </a:xfrm>
                  <a:custGeom>
                    <a:avLst/>
                    <a:gdLst/>
                    <a:ahLst/>
                    <a:cxnLst>
                      <a:cxn ang="0">
                        <a:pos x="115" y="88"/>
                      </a:cxn>
                      <a:cxn ang="0">
                        <a:pos x="61" y="202"/>
                      </a:cxn>
                      <a:cxn ang="0">
                        <a:pos x="42" y="151"/>
                      </a:cxn>
                      <a:cxn ang="0">
                        <a:pos x="29" y="119"/>
                      </a:cxn>
                      <a:cxn ang="0">
                        <a:pos x="19" y="91"/>
                      </a:cxn>
                      <a:cxn ang="0">
                        <a:pos x="10" y="66"/>
                      </a:cxn>
                      <a:cxn ang="0">
                        <a:pos x="4" y="43"/>
                      </a:cxn>
                      <a:cxn ang="0">
                        <a:pos x="0" y="24"/>
                      </a:cxn>
                      <a:cxn ang="0">
                        <a:pos x="5" y="0"/>
                      </a:cxn>
                      <a:cxn ang="0">
                        <a:pos x="39" y="35"/>
                      </a:cxn>
                      <a:cxn ang="0">
                        <a:pos x="61" y="61"/>
                      </a:cxn>
                      <a:cxn ang="0">
                        <a:pos x="79" y="75"/>
                      </a:cxn>
                      <a:cxn ang="0">
                        <a:pos x="96" y="82"/>
                      </a:cxn>
                      <a:cxn ang="0">
                        <a:pos x="115" y="88"/>
                      </a:cxn>
                    </a:cxnLst>
                    <a:rect l="0" t="0" r="r" b="b"/>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68" name="Freeform 28"/>
                  <p:cNvSpPr>
                    <a:spLocks/>
                  </p:cNvSpPr>
                  <p:nvPr/>
                </p:nvSpPr>
                <p:spPr bwMode="auto">
                  <a:xfrm>
                    <a:off x="2478" y="1066"/>
                    <a:ext cx="126" cy="236"/>
                  </a:xfrm>
                  <a:custGeom>
                    <a:avLst/>
                    <a:gdLst/>
                    <a:ahLst/>
                    <a:cxnLst>
                      <a:cxn ang="0">
                        <a:pos x="114" y="0"/>
                      </a:cxn>
                      <a:cxn ang="0">
                        <a:pos x="100" y="27"/>
                      </a:cxn>
                      <a:cxn ang="0">
                        <a:pos x="86" y="48"/>
                      </a:cxn>
                      <a:cxn ang="0">
                        <a:pos x="67" y="70"/>
                      </a:cxn>
                      <a:cxn ang="0">
                        <a:pos x="47" y="89"/>
                      </a:cxn>
                      <a:cxn ang="0">
                        <a:pos x="24" y="105"/>
                      </a:cxn>
                      <a:cxn ang="0">
                        <a:pos x="0" y="120"/>
                      </a:cxn>
                      <a:cxn ang="0">
                        <a:pos x="59" y="236"/>
                      </a:cxn>
                      <a:cxn ang="0">
                        <a:pos x="81" y="185"/>
                      </a:cxn>
                      <a:cxn ang="0">
                        <a:pos x="92" y="151"/>
                      </a:cxn>
                      <a:cxn ang="0">
                        <a:pos x="108" y="108"/>
                      </a:cxn>
                      <a:cxn ang="0">
                        <a:pos x="116" y="77"/>
                      </a:cxn>
                      <a:cxn ang="0">
                        <a:pos x="121" y="53"/>
                      </a:cxn>
                      <a:cxn ang="0">
                        <a:pos x="126" y="26"/>
                      </a:cxn>
                      <a:cxn ang="0">
                        <a:pos x="114" y="0"/>
                      </a:cxn>
                    </a:cxnLst>
                    <a:rect l="0" t="0" r="r" b="b"/>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grpSp>
            <p:nvGrpSpPr>
              <p:cNvPr id="2314269" name="Group 29"/>
              <p:cNvGrpSpPr>
                <a:grpSpLocks/>
              </p:cNvGrpSpPr>
              <p:nvPr/>
            </p:nvGrpSpPr>
            <p:grpSpPr bwMode="auto">
              <a:xfrm>
                <a:off x="2256" y="672"/>
                <a:ext cx="436" cy="647"/>
                <a:chOff x="4512" y="480"/>
                <a:chExt cx="436" cy="647"/>
              </a:xfrm>
            </p:grpSpPr>
            <p:sp>
              <p:nvSpPr>
                <p:cNvPr id="2314270" name="Freeform 30"/>
                <p:cNvSpPr>
                  <a:spLocks/>
                </p:cNvSpPr>
                <p:nvPr/>
              </p:nvSpPr>
              <p:spPr bwMode="auto">
                <a:xfrm>
                  <a:off x="4613" y="923"/>
                  <a:ext cx="233" cy="204"/>
                </a:xfrm>
                <a:custGeom>
                  <a:avLst/>
                  <a:gdLst/>
                  <a:ahLst/>
                  <a:cxnLst>
                    <a:cxn ang="0">
                      <a:pos x="216" y="0"/>
                    </a:cxn>
                    <a:cxn ang="0">
                      <a:pos x="224" y="46"/>
                    </a:cxn>
                    <a:cxn ang="0">
                      <a:pos x="225" y="69"/>
                    </a:cxn>
                    <a:cxn ang="0">
                      <a:pos x="228" y="99"/>
                    </a:cxn>
                    <a:cxn ang="0">
                      <a:pos x="233" y="128"/>
                    </a:cxn>
                    <a:cxn ang="0">
                      <a:pos x="219" y="153"/>
                    </a:cxn>
                    <a:cxn ang="0">
                      <a:pos x="201" y="181"/>
                    </a:cxn>
                    <a:cxn ang="0">
                      <a:pos x="181" y="195"/>
                    </a:cxn>
                    <a:cxn ang="0">
                      <a:pos x="154" y="203"/>
                    </a:cxn>
                    <a:cxn ang="0">
                      <a:pos x="122" y="204"/>
                    </a:cxn>
                    <a:cxn ang="0">
                      <a:pos x="88" y="201"/>
                    </a:cxn>
                    <a:cxn ang="0">
                      <a:pos x="64" y="192"/>
                    </a:cxn>
                    <a:cxn ang="0">
                      <a:pos x="43" y="182"/>
                    </a:cxn>
                    <a:cxn ang="0">
                      <a:pos x="28" y="170"/>
                    </a:cxn>
                    <a:cxn ang="0">
                      <a:pos x="13" y="149"/>
                    </a:cxn>
                    <a:cxn ang="0">
                      <a:pos x="6" y="128"/>
                    </a:cxn>
                    <a:cxn ang="0">
                      <a:pos x="3" y="108"/>
                    </a:cxn>
                    <a:cxn ang="0">
                      <a:pos x="0" y="46"/>
                    </a:cxn>
                    <a:cxn ang="0">
                      <a:pos x="216" y="0"/>
                    </a:cxn>
                  </a:cxnLst>
                  <a:rect l="0" t="0" r="r" b="b"/>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71" name="Group 31"/>
                <p:cNvGrpSpPr>
                  <a:grpSpLocks/>
                </p:cNvGrpSpPr>
                <p:nvPr/>
              </p:nvGrpSpPr>
              <p:grpSpPr bwMode="auto">
                <a:xfrm>
                  <a:off x="4512" y="561"/>
                  <a:ext cx="67" cy="288"/>
                  <a:chOff x="2265" y="619"/>
                  <a:chExt cx="67" cy="288"/>
                </a:xfrm>
              </p:grpSpPr>
              <p:sp>
                <p:nvSpPr>
                  <p:cNvPr id="2314272" name="Freeform 32"/>
                  <p:cNvSpPr>
                    <a:spLocks/>
                  </p:cNvSpPr>
                  <p:nvPr/>
                </p:nvSpPr>
                <p:spPr bwMode="auto">
                  <a:xfrm>
                    <a:off x="2265" y="619"/>
                    <a:ext cx="67" cy="201"/>
                  </a:xfrm>
                  <a:custGeom>
                    <a:avLst/>
                    <a:gdLst/>
                    <a:ahLst/>
                    <a:cxnLst>
                      <a:cxn ang="0">
                        <a:pos x="34" y="0"/>
                      </a:cxn>
                      <a:cxn ang="0">
                        <a:pos x="15" y="22"/>
                      </a:cxn>
                      <a:cxn ang="0">
                        <a:pos x="3" y="48"/>
                      </a:cxn>
                      <a:cxn ang="0">
                        <a:pos x="0" y="78"/>
                      </a:cxn>
                      <a:cxn ang="0">
                        <a:pos x="0" y="99"/>
                      </a:cxn>
                      <a:cxn ang="0">
                        <a:pos x="6" y="138"/>
                      </a:cxn>
                      <a:cxn ang="0">
                        <a:pos x="9" y="160"/>
                      </a:cxn>
                      <a:cxn ang="0">
                        <a:pos x="15" y="171"/>
                      </a:cxn>
                      <a:cxn ang="0">
                        <a:pos x="27" y="178"/>
                      </a:cxn>
                      <a:cxn ang="0">
                        <a:pos x="37" y="201"/>
                      </a:cxn>
                      <a:cxn ang="0">
                        <a:pos x="40" y="168"/>
                      </a:cxn>
                      <a:cxn ang="0">
                        <a:pos x="45" y="144"/>
                      </a:cxn>
                      <a:cxn ang="0">
                        <a:pos x="57" y="112"/>
                      </a:cxn>
                      <a:cxn ang="0">
                        <a:pos x="55" y="87"/>
                      </a:cxn>
                      <a:cxn ang="0">
                        <a:pos x="67" y="70"/>
                      </a:cxn>
                      <a:cxn ang="0">
                        <a:pos x="45" y="57"/>
                      </a:cxn>
                      <a:cxn ang="0">
                        <a:pos x="36" y="43"/>
                      </a:cxn>
                      <a:cxn ang="0">
                        <a:pos x="34" y="0"/>
                      </a:cxn>
                    </a:cxnLst>
                    <a:rect l="0" t="0" r="r" b="b"/>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3" name="Freeform 33"/>
                  <p:cNvSpPr>
                    <a:spLocks/>
                  </p:cNvSpPr>
                  <p:nvPr/>
                </p:nvSpPr>
                <p:spPr bwMode="auto">
                  <a:xfrm>
                    <a:off x="2272" y="789"/>
                    <a:ext cx="37" cy="118"/>
                  </a:xfrm>
                  <a:custGeom>
                    <a:avLst/>
                    <a:gdLst/>
                    <a:ahLst/>
                    <a:cxnLst>
                      <a:cxn ang="0">
                        <a:pos x="27" y="11"/>
                      </a:cxn>
                      <a:cxn ang="0">
                        <a:pos x="18" y="2"/>
                      </a:cxn>
                      <a:cxn ang="0">
                        <a:pos x="10" y="0"/>
                      </a:cxn>
                      <a:cxn ang="0">
                        <a:pos x="3" y="9"/>
                      </a:cxn>
                      <a:cxn ang="0">
                        <a:pos x="0" y="28"/>
                      </a:cxn>
                      <a:cxn ang="0">
                        <a:pos x="2" y="46"/>
                      </a:cxn>
                      <a:cxn ang="0">
                        <a:pos x="3" y="63"/>
                      </a:cxn>
                      <a:cxn ang="0">
                        <a:pos x="8" y="79"/>
                      </a:cxn>
                      <a:cxn ang="0">
                        <a:pos x="12" y="99"/>
                      </a:cxn>
                      <a:cxn ang="0">
                        <a:pos x="14" y="106"/>
                      </a:cxn>
                      <a:cxn ang="0">
                        <a:pos x="18" y="118"/>
                      </a:cxn>
                      <a:cxn ang="0">
                        <a:pos x="23" y="112"/>
                      </a:cxn>
                      <a:cxn ang="0">
                        <a:pos x="27" y="118"/>
                      </a:cxn>
                      <a:cxn ang="0">
                        <a:pos x="35" y="104"/>
                      </a:cxn>
                      <a:cxn ang="0">
                        <a:pos x="37" y="81"/>
                      </a:cxn>
                      <a:cxn ang="0">
                        <a:pos x="37" y="39"/>
                      </a:cxn>
                      <a:cxn ang="0">
                        <a:pos x="27" y="11"/>
                      </a:cxn>
                    </a:cxnLst>
                    <a:rect l="0" t="0" r="r" b="b"/>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74" name="Freeform 34"/>
                <p:cNvSpPr>
                  <a:spLocks/>
                </p:cNvSpPr>
                <p:nvPr/>
              </p:nvSpPr>
              <p:spPr bwMode="auto">
                <a:xfrm>
                  <a:off x="4540" y="547"/>
                  <a:ext cx="379" cy="523"/>
                </a:xfrm>
                <a:custGeom>
                  <a:avLst/>
                  <a:gdLst/>
                  <a:ahLst/>
                  <a:cxnLst>
                    <a:cxn ang="0">
                      <a:pos x="21" y="77"/>
                    </a:cxn>
                    <a:cxn ang="0">
                      <a:pos x="5" y="148"/>
                    </a:cxn>
                    <a:cxn ang="0">
                      <a:pos x="6" y="209"/>
                    </a:cxn>
                    <a:cxn ang="0">
                      <a:pos x="0" y="263"/>
                    </a:cxn>
                    <a:cxn ang="0">
                      <a:pos x="2" y="301"/>
                    </a:cxn>
                    <a:cxn ang="0">
                      <a:pos x="11" y="340"/>
                    </a:cxn>
                    <a:cxn ang="0">
                      <a:pos x="35" y="399"/>
                    </a:cxn>
                    <a:cxn ang="0">
                      <a:pos x="57" y="448"/>
                    </a:cxn>
                    <a:cxn ang="0">
                      <a:pos x="76" y="490"/>
                    </a:cxn>
                    <a:cxn ang="0">
                      <a:pos x="116" y="517"/>
                    </a:cxn>
                    <a:cxn ang="0">
                      <a:pos x="170" y="523"/>
                    </a:cxn>
                    <a:cxn ang="0">
                      <a:pos x="206" y="521"/>
                    </a:cxn>
                    <a:cxn ang="0">
                      <a:pos x="236" y="509"/>
                    </a:cxn>
                    <a:cxn ang="0">
                      <a:pos x="265" y="490"/>
                    </a:cxn>
                    <a:cxn ang="0">
                      <a:pos x="301" y="448"/>
                    </a:cxn>
                    <a:cxn ang="0">
                      <a:pos x="325" y="392"/>
                    </a:cxn>
                    <a:cxn ang="0">
                      <a:pos x="334" y="349"/>
                    </a:cxn>
                    <a:cxn ang="0">
                      <a:pos x="338" y="317"/>
                    </a:cxn>
                    <a:cxn ang="0">
                      <a:pos x="352" y="307"/>
                    </a:cxn>
                    <a:cxn ang="0">
                      <a:pos x="364" y="284"/>
                    </a:cxn>
                    <a:cxn ang="0">
                      <a:pos x="376" y="250"/>
                    </a:cxn>
                    <a:cxn ang="0">
                      <a:pos x="379" y="215"/>
                    </a:cxn>
                    <a:cxn ang="0">
                      <a:pos x="370" y="191"/>
                    </a:cxn>
                    <a:cxn ang="0">
                      <a:pos x="349" y="191"/>
                    </a:cxn>
                    <a:cxn ang="0">
                      <a:pos x="329" y="197"/>
                    </a:cxn>
                    <a:cxn ang="0">
                      <a:pos x="331" y="139"/>
                    </a:cxn>
                    <a:cxn ang="0">
                      <a:pos x="323" y="82"/>
                    </a:cxn>
                    <a:cxn ang="0">
                      <a:pos x="295" y="36"/>
                    </a:cxn>
                    <a:cxn ang="0">
                      <a:pos x="241" y="7"/>
                    </a:cxn>
                    <a:cxn ang="0">
                      <a:pos x="160" y="0"/>
                    </a:cxn>
                    <a:cxn ang="0">
                      <a:pos x="80" y="13"/>
                    </a:cxn>
                    <a:cxn ang="0">
                      <a:pos x="31" y="55"/>
                    </a:cxn>
                  </a:cxnLst>
                  <a:rect l="0" t="0" r="r" b="b"/>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5" name="Freeform 35"/>
                <p:cNvSpPr>
                  <a:spLocks/>
                </p:cNvSpPr>
                <p:nvPr/>
              </p:nvSpPr>
              <p:spPr bwMode="auto">
                <a:xfrm>
                  <a:off x="4560" y="480"/>
                  <a:ext cx="388" cy="291"/>
                </a:xfrm>
                <a:custGeom>
                  <a:avLst/>
                  <a:gdLst/>
                  <a:ahLst/>
                  <a:cxnLst>
                    <a:cxn ang="0">
                      <a:pos x="24" y="149"/>
                    </a:cxn>
                    <a:cxn ang="0">
                      <a:pos x="17" y="138"/>
                    </a:cxn>
                    <a:cxn ang="0">
                      <a:pos x="10" y="118"/>
                    </a:cxn>
                    <a:cxn ang="0">
                      <a:pos x="10" y="94"/>
                    </a:cxn>
                    <a:cxn ang="0">
                      <a:pos x="6" y="82"/>
                    </a:cxn>
                    <a:cxn ang="0">
                      <a:pos x="0" y="71"/>
                    </a:cxn>
                    <a:cxn ang="0">
                      <a:pos x="17" y="52"/>
                    </a:cxn>
                    <a:cxn ang="0">
                      <a:pos x="39" y="40"/>
                    </a:cxn>
                    <a:cxn ang="0">
                      <a:pos x="64" y="18"/>
                    </a:cxn>
                    <a:cxn ang="0">
                      <a:pos x="109" y="7"/>
                    </a:cxn>
                    <a:cxn ang="0">
                      <a:pos x="142" y="3"/>
                    </a:cxn>
                    <a:cxn ang="0">
                      <a:pos x="191" y="0"/>
                    </a:cxn>
                    <a:cxn ang="0">
                      <a:pos x="245" y="1"/>
                    </a:cxn>
                    <a:cxn ang="0">
                      <a:pos x="231" y="26"/>
                    </a:cxn>
                    <a:cxn ang="0">
                      <a:pos x="260" y="24"/>
                    </a:cxn>
                    <a:cxn ang="0">
                      <a:pos x="283" y="24"/>
                    </a:cxn>
                    <a:cxn ang="0">
                      <a:pos x="310" y="30"/>
                    </a:cxn>
                    <a:cxn ang="0">
                      <a:pos x="340" y="42"/>
                    </a:cxn>
                    <a:cxn ang="0">
                      <a:pos x="359" y="57"/>
                    </a:cxn>
                    <a:cxn ang="0">
                      <a:pos x="364" y="78"/>
                    </a:cxn>
                    <a:cxn ang="0">
                      <a:pos x="353" y="96"/>
                    </a:cxn>
                    <a:cxn ang="0">
                      <a:pos x="367" y="115"/>
                    </a:cxn>
                    <a:cxn ang="0">
                      <a:pos x="380" y="147"/>
                    </a:cxn>
                    <a:cxn ang="0">
                      <a:pos x="385" y="177"/>
                    </a:cxn>
                    <a:cxn ang="0">
                      <a:pos x="388" y="201"/>
                    </a:cxn>
                    <a:cxn ang="0">
                      <a:pos x="386" y="240"/>
                    </a:cxn>
                    <a:cxn ang="0">
                      <a:pos x="380" y="274"/>
                    </a:cxn>
                    <a:cxn ang="0">
                      <a:pos x="356" y="252"/>
                    </a:cxn>
                    <a:cxn ang="0">
                      <a:pos x="344" y="261"/>
                    </a:cxn>
                    <a:cxn ang="0">
                      <a:pos x="341" y="268"/>
                    </a:cxn>
                    <a:cxn ang="0">
                      <a:pos x="334" y="282"/>
                    </a:cxn>
                    <a:cxn ang="0">
                      <a:pos x="331" y="291"/>
                    </a:cxn>
                    <a:cxn ang="0">
                      <a:pos x="314" y="285"/>
                    </a:cxn>
                    <a:cxn ang="0">
                      <a:pos x="319" y="246"/>
                    </a:cxn>
                    <a:cxn ang="0">
                      <a:pos x="319" y="210"/>
                    </a:cxn>
                    <a:cxn ang="0">
                      <a:pos x="296" y="190"/>
                    </a:cxn>
                    <a:cxn ang="0">
                      <a:pos x="288" y="155"/>
                    </a:cxn>
                    <a:cxn ang="0">
                      <a:pos x="283" y="121"/>
                    </a:cxn>
                    <a:cxn ang="0">
                      <a:pos x="249" y="134"/>
                    </a:cxn>
                    <a:cxn ang="0">
                      <a:pos x="214" y="141"/>
                    </a:cxn>
                    <a:cxn ang="0">
                      <a:pos x="236" y="149"/>
                    </a:cxn>
                    <a:cxn ang="0">
                      <a:pos x="195" y="151"/>
                    </a:cxn>
                    <a:cxn ang="0">
                      <a:pos x="157" y="149"/>
                    </a:cxn>
                    <a:cxn ang="0">
                      <a:pos x="143" y="149"/>
                    </a:cxn>
                    <a:cxn ang="0">
                      <a:pos x="121" y="154"/>
                    </a:cxn>
                    <a:cxn ang="0">
                      <a:pos x="94" y="144"/>
                    </a:cxn>
                    <a:cxn ang="0">
                      <a:pos x="76" y="143"/>
                    </a:cxn>
                    <a:cxn ang="0">
                      <a:pos x="57" y="141"/>
                    </a:cxn>
                    <a:cxn ang="0">
                      <a:pos x="40" y="146"/>
                    </a:cxn>
                    <a:cxn ang="0">
                      <a:pos x="24" y="149"/>
                    </a:cxn>
                  </a:cxnLst>
                  <a:rect l="0" t="0" r="r" b="b"/>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76" name="Freeform 36"/>
              <p:cNvSpPr>
                <a:spLocks/>
              </p:cNvSpPr>
              <p:nvPr/>
            </p:nvSpPr>
            <p:spPr bwMode="auto">
              <a:xfrm>
                <a:off x="2640" y="3792"/>
                <a:ext cx="403" cy="355"/>
              </a:xfrm>
              <a:custGeom>
                <a:avLst/>
                <a:gdLst/>
                <a:ahLst/>
                <a:cxnLst>
                  <a:cxn ang="0">
                    <a:pos x="229" y="37"/>
                  </a:cxn>
                  <a:cxn ang="0">
                    <a:pos x="289" y="131"/>
                  </a:cxn>
                  <a:cxn ang="0">
                    <a:pos x="361" y="210"/>
                  </a:cxn>
                  <a:cxn ang="0">
                    <a:pos x="395" y="239"/>
                  </a:cxn>
                  <a:cxn ang="0">
                    <a:pos x="403" y="263"/>
                  </a:cxn>
                  <a:cxn ang="0">
                    <a:pos x="403" y="298"/>
                  </a:cxn>
                  <a:cxn ang="0">
                    <a:pos x="388" y="328"/>
                  </a:cxn>
                  <a:cxn ang="0">
                    <a:pos x="346" y="349"/>
                  </a:cxn>
                  <a:cxn ang="0">
                    <a:pos x="302" y="355"/>
                  </a:cxn>
                  <a:cxn ang="0">
                    <a:pos x="229" y="355"/>
                  </a:cxn>
                  <a:cxn ang="0">
                    <a:pos x="187" y="335"/>
                  </a:cxn>
                  <a:cxn ang="0">
                    <a:pos x="145" y="307"/>
                  </a:cxn>
                  <a:cxn ang="0">
                    <a:pos x="96" y="246"/>
                  </a:cxn>
                  <a:cxn ang="0">
                    <a:pos x="66" y="214"/>
                  </a:cxn>
                  <a:cxn ang="0">
                    <a:pos x="2" y="164"/>
                  </a:cxn>
                  <a:cxn ang="0">
                    <a:pos x="0" y="63"/>
                  </a:cxn>
                  <a:cxn ang="0">
                    <a:pos x="11" y="0"/>
                  </a:cxn>
                  <a:cxn ang="0">
                    <a:pos x="229" y="37"/>
                  </a:cxn>
                </a:cxnLst>
                <a:rect l="0" t="0" r="r" b="b"/>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77" name="Freeform 37"/>
              <p:cNvSpPr>
                <a:spLocks/>
              </p:cNvSpPr>
              <p:nvPr/>
            </p:nvSpPr>
            <p:spPr bwMode="auto">
              <a:xfrm>
                <a:off x="2160" y="2112"/>
                <a:ext cx="787" cy="1756"/>
              </a:xfrm>
              <a:custGeom>
                <a:avLst/>
                <a:gdLst/>
                <a:ahLst/>
                <a:cxnLst>
                  <a:cxn ang="0">
                    <a:pos x="98" y="10"/>
                  </a:cxn>
                  <a:cxn ang="0">
                    <a:pos x="34" y="424"/>
                  </a:cxn>
                  <a:cxn ang="0">
                    <a:pos x="21" y="586"/>
                  </a:cxn>
                  <a:cxn ang="0">
                    <a:pos x="10" y="753"/>
                  </a:cxn>
                  <a:cxn ang="0">
                    <a:pos x="10" y="906"/>
                  </a:cxn>
                  <a:cxn ang="0">
                    <a:pos x="0" y="1028"/>
                  </a:cxn>
                  <a:cxn ang="0">
                    <a:pos x="7" y="1082"/>
                  </a:cxn>
                  <a:cxn ang="0">
                    <a:pos x="54" y="1320"/>
                  </a:cxn>
                  <a:cxn ang="0">
                    <a:pos x="54" y="1537"/>
                  </a:cxn>
                  <a:cxn ang="0">
                    <a:pos x="61" y="1644"/>
                  </a:cxn>
                  <a:cxn ang="0">
                    <a:pos x="107" y="1675"/>
                  </a:cxn>
                  <a:cxn ang="0">
                    <a:pos x="167" y="1690"/>
                  </a:cxn>
                  <a:cxn ang="0">
                    <a:pos x="219" y="1697"/>
                  </a:cxn>
                  <a:cxn ang="0">
                    <a:pos x="287" y="1705"/>
                  </a:cxn>
                  <a:cxn ang="0">
                    <a:pos x="352" y="1711"/>
                  </a:cxn>
                  <a:cxn ang="0">
                    <a:pos x="353" y="1637"/>
                  </a:cxn>
                  <a:cxn ang="0">
                    <a:pos x="317" y="1285"/>
                  </a:cxn>
                  <a:cxn ang="0">
                    <a:pos x="290" y="1090"/>
                  </a:cxn>
                  <a:cxn ang="0">
                    <a:pos x="287" y="1002"/>
                  </a:cxn>
                  <a:cxn ang="0">
                    <a:pos x="303" y="776"/>
                  </a:cxn>
                  <a:cxn ang="0">
                    <a:pos x="331" y="478"/>
                  </a:cxn>
                  <a:cxn ang="0">
                    <a:pos x="371" y="763"/>
                  </a:cxn>
                  <a:cxn ang="0">
                    <a:pos x="425" y="1076"/>
                  </a:cxn>
                  <a:cxn ang="0">
                    <a:pos x="452" y="1279"/>
                  </a:cxn>
                  <a:cxn ang="0">
                    <a:pos x="512" y="1723"/>
                  </a:cxn>
                  <a:cxn ang="0">
                    <a:pos x="550" y="1739"/>
                  </a:cxn>
                  <a:cxn ang="0">
                    <a:pos x="591" y="1752"/>
                  </a:cxn>
                  <a:cxn ang="0">
                    <a:pos x="644" y="1756"/>
                  </a:cxn>
                  <a:cxn ang="0">
                    <a:pos x="703" y="1756"/>
                  </a:cxn>
                  <a:cxn ang="0">
                    <a:pos x="763" y="1723"/>
                  </a:cxn>
                  <a:cxn ang="0">
                    <a:pos x="787" y="1693"/>
                  </a:cxn>
                  <a:cxn ang="0">
                    <a:pos x="783" y="1622"/>
                  </a:cxn>
                  <a:cxn ang="0">
                    <a:pos x="758" y="1405"/>
                  </a:cxn>
                  <a:cxn ang="0">
                    <a:pos x="728" y="1160"/>
                  </a:cxn>
                  <a:cxn ang="0">
                    <a:pos x="695" y="858"/>
                  </a:cxn>
                  <a:cxn ang="0">
                    <a:pos x="664" y="588"/>
                  </a:cxn>
                  <a:cxn ang="0">
                    <a:pos x="664" y="421"/>
                  </a:cxn>
                  <a:cxn ang="0">
                    <a:pos x="688" y="277"/>
                  </a:cxn>
                  <a:cxn ang="0">
                    <a:pos x="664" y="96"/>
                  </a:cxn>
                  <a:cxn ang="0">
                    <a:pos x="652" y="0"/>
                  </a:cxn>
                  <a:cxn ang="0">
                    <a:pos x="461" y="48"/>
                  </a:cxn>
                  <a:cxn ang="0">
                    <a:pos x="317" y="72"/>
                  </a:cxn>
                  <a:cxn ang="0">
                    <a:pos x="197" y="48"/>
                  </a:cxn>
                  <a:cxn ang="0">
                    <a:pos x="98" y="10"/>
                  </a:cxn>
                </a:cxnLst>
                <a:rect l="0" t="0" r="r" b="b"/>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nvGrpSpPr>
              <p:cNvPr id="2314278" name="Group 38"/>
              <p:cNvGrpSpPr>
                <a:grpSpLocks/>
              </p:cNvGrpSpPr>
              <p:nvPr/>
            </p:nvGrpSpPr>
            <p:grpSpPr bwMode="auto">
              <a:xfrm>
                <a:off x="2544" y="1056"/>
                <a:ext cx="1496" cy="1549"/>
                <a:chOff x="3696" y="1008"/>
                <a:chExt cx="1496" cy="1549"/>
              </a:xfrm>
            </p:grpSpPr>
            <p:sp>
              <p:nvSpPr>
                <p:cNvPr id="2314279" name="Freeform 39"/>
                <p:cNvSpPr>
                  <a:spLocks/>
                </p:cNvSpPr>
                <p:nvPr/>
              </p:nvSpPr>
              <p:spPr bwMode="auto">
                <a:xfrm>
                  <a:off x="3696" y="1016"/>
                  <a:ext cx="514" cy="1541"/>
                </a:xfrm>
                <a:custGeom>
                  <a:avLst/>
                  <a:gdLst/>
                  <a:ahLst/>
                  <a:cxnLst>
                    <a:cxn ang="0">
                      <a:pos x="38" y="0"/>
                    </a:cxn>
                    <a:cxn ang="0">
                      <a:pos x="57" y="13"/>
                    </a:cxn>
                    <a:cxn ang="0">
                      <a:pos x="72" y="22"/>
                    </a:cxn>
                    <a:cxn ang="0">
                      <a:pos x="95" y="33"/>
                    </a:cxn>
                    <a:cxn ang="0">
                      <a:pos x="122" y="44"/>
                    </a:cxn>
                    <a:cxn ang="0">
                      <a:pos x="153" y="54"/>
                    </a:cxn>
                    <a:cxn ang="0">
                      <a:pos x="210" y="67"/>
                    </a:cxn>
                    <a:cxn ang="0">
                      <a:pos x="342" y="88"/>
                    </a:cxn>
                    <a:cxn ang="0">
                      <a:pos x="358" y="146"/>
                    </a:cxn>
                    <a:cxn ang="0">
                      <a:pos x="378" y="184"/>
                    </a:cxn>
                    <a:cxn ang="0">
                      <a:pos x="442" y="349"/>
                    </a:cxn>
                    <a:cxn ang="0">
                      <a:pos x="506" y="591"/>
                    </a:cxn>
                    <a:cxn ang="0">
                      <a:pos x="514" y="723"/>
                    </a:cxn>
                    <a:cxn ang="0">
                      <a:pos x="508" y="846"/>
                    </a:cxn>
                    <a:cxn ang="0">
                      <a:pos x="499" y="938"/>
                    </a:cxn>
                    <a:cxn ang="0">
                      <a:pos x="480" y="1081"/>
                    </a:cxn>
                    <a:cxn ang="0">
                      <a:pos x="475" y="1151"/>
                    </a:cxn>
                    <a:cxn ang="0">
                      <a:pos x="466" y="1224"/>
                    </a:cxn>
                    <a:cxn ang="0">
                      <a:pos x="466" y="1311"/>
                    </a:cxn>
                    <a:cxn ang="0">
                      <a:pos x="493" y="1446"/>
                    </a:cxn>
                    <a:cxn ang="0">
                      <a:pos x="446" y="1482"/>
                    </a:cxn>
                    <a:cxn ang="0">
                      <a:pos x="365" y="1520"/>
                    </a:cxn>
                    <a:cxn ang="0">
                      <a:pos x="296" y="1538"/>
                    </a:cxn>
                    <a:cxn ang="0">
                      <a:pos x="230" y="1541"/>
                    </a:cxn>
                    <a:cxn ang="0">
                      <a:pos x="176" y="1538"/>
                    </a:cxn>
                    <a:cxn ang="0">
                      <a:pos x="140" y="1532"/>
                    </a:cxn>
                    <a:cxn ang="0">
                      <a:pos x="111" y="1503"/>
                    </a:cxn>
                    <a:cxn ang="0">
                      <a:pos x="105" y="1455"/>
                    </a:cxn>
                    <a:cxn ang="0">
                      <a:pos x="103" y="1397"/>
                    </a:cxn>
                    <a:cxn ang="0">
                      <a:pos x="99" y="1317"/>
                    </a:cxn>
                    <a:cxn ang="0">
                      <a:pos x="90" y="1220"/>
                    </a:cxn>
                    <a:cxn ang="0">
                      <a:pos x="84" y="1100"/>
                    </a:cxn>
                    <a:cxn ang="0">
                      <a:pos x="76" y="933"/>
                    </a:cxn>
                    <a:cxn ang="0">
                      <a:pos x="61" y="742"/>
                    </a:cxn>
                    <a:cxn ang="0">
                      <a:pos x="28" y="496"/>
                    </a:cxn>
                    <a:cxn ang="0">
                      <a:pos x="6" y="362"/>
                    </a:cxn>
                    <a:cxn ang="0">
                      <a:pos x="3" y="317"/>
                    </a:cxn>
                    <a:cxn ang="0">
                      <a:pos x="3" y="266"/>
                    </a:cxn>
                    <a:cxn ang="0">
                      <a:pos x="3" y="221"/>
                    </a:cxn>
                    <a:cxn ang="0">
                      <a:pos x="0" y="168"/>
                    </a:cxn>
                    <a:cxn ang="0">
                      <a:pos x="6" y="119"/>
                    </a:cxn>
                    <a:cxn ang="0">
                      <a:pos x="14" y="91"/>
                    </a:cxn>
                    <a:cxn ang="0">
                      <a:pos x="25" y="56"/>
                    </a:cxn>
                    <a:cxn ang="0">
                      <a:pos x="33" y="27"/>
                    </a:cxn>
                    <a:cxn ang="0">
                      <a:pos x="38" y="0"/>
                    </a:cxn>
                  </a:cxnLst>
                  <a:rect l="0" t="0" r="r" b="b"/>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0" name="Freeform 40"/>
                <p:cNvSpPr>
                  <a:spLocks/>
                </p:cNvSpPr>
                <p:nvPr/>
              </p:nvSpPr>
              <p:spPr bwMode="auto">
                <a:xfrm>
                  <a:off x="3992" y="1497"/>
                  <a:ext cx="104" cy="594"/>
                </a:xfrm>
                <a:custGeom>
                  <a:avLst/>
                  <a:gdLst/>
                  <a:ahLst/>
                  <a:cxnLst>
                    <a:cxn ang="0">
                      <a:pos x="16" y="0"/>
                    </a:cxn>
                    <a:cxn ang="0">
                      <a:pos x="31" y="182"/>
                    </a:cxn>
                    <a:cxn ang="0">
                      <a:pos x="26" y="246"/>
                    </a:cxn>
                    <a:cxn ang="0">
                      <a:pos x="0" y="327"/>
                    </a:cxn>
                    <a:cxn ang="0">
                      <a:pos x="11" y="386"/>
                    </a:cxn>
                    <a:cxn ang="0">
                      <a:pos x="37" y="434"/>
                    </a:cxn>
                    <a:cxn ang="0">
                      <a:pos x="47" y="540"/>
                    </a:cxn>
                    <a:cxn ang="0">
                      <a:pos x="51" y="594"/>
                    </a:cxn>
                    <a:cxn ang="0">
                      <a:pos x="95" y="371"/>
                    </a:cxn>
                    <a:cxn ang="0">
                      <a:pos x="104" y="249"/>
                    </a:cxn>
                    <a:cxn ang="0">
                      <a:pos x="16" y="0"/>
                    </a:cxn>
                  </a:cxnLst>
                  <a:rect l="0" t="0" r="r" b="b"/>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defTabSz="1285843">
                    <a:defRPr/>
                  </a:pPr>
                  <a:endParaRPr lang="en-US" sz="1543">
                    <a:solidFill>
                      <a:srgbClr val="000000"/>
                    </a:solidFill>
                    <a:cs typeface="Arial"/>
                  </a:endParaRPr>
                </a:p>
              </p:txBody>
            </p:sp>
            <p:grpSp>
              <p:nvGrpSpPr>
                <p:cNvPr id="2314281" name="Group 41"/>
                <p:cNvGrpSpPr>
                  <a:grpSpLocks/>
                </p:cNvGrpSpPr>
                <p:nvPr/>
              </p:nvGrpSpPr>
              <p:grpSpPr bwMode="auto">
                <a:xfrm rot="5400000" flipV="1">
                  <a:off x="4912" y="1040"/>
                  <a:ext cx="263" cy="296"/>
                  <a:chOff x="2795" y="2300"/>
                  <a:chExt cx="263" cy="296"/>
                </a:xfrm>
              </p:grpSpPr>
              <p:sp>
                <p:nvSpPr>
                  <p:cNvPr id="2314282" name="Freeform 42"/>
                  <p:cNvSpPr>
                    <a:spLocks/>
                  </p:cNvSpPr>
                  <p:nvPr/>
                </p:nvSpPr>
                <p:spPr bwMode="auto">
                  <a:xfrm>
                    <a:off x="2795" y="2334"/>
                    <a:ext cx="231" cy="262"/>
                  </a:xfrm>
                  <a:custGeom>
                    <a:avLst/>
                    <a:gdLst/>
                    <a:ahLst/>
                    <a:cxnLst>
                      <a:cxn ang="0">
                        <a:pos x="225" y="78"/>
                      </a:cxn>
                      <a:cxn ang="0">
                        <a:pos x="223" y="144"/>
                      </a:cxn>
                      <a:cxn ang="0">
                        <a:pos x="220" y="179"/>
                      </a:cxn>
                      <a:cxn ang="0">
                        <a:pos x="217" y="201"/>
                      </a:cxn>
                      <a:cxn ang="0">
                        <a:pos x="211" y="225"/>
                      </a:cxn>
                      <a:cxn ang="0">
                        <a:pos x="202" y="235"/>
                      </a:cxn>
                      <a:cxn ang="0">
                        <a:pos x="192" y="238"/>
                      </a:cxn>
                      <a:cxn ang="0">
                        <a:pos x="182" y="242"/>
                      </a:cxn>
                      <a:cxn ang="0">
                        <a:pos x="175" y="248"/>
                      </a:cxn>
                      <a:cxn ang="0">
                        <a:pos x="164" y="254"/>
                      </a:cxn>
                      <a:cxn ang="0">
                        <a:pos x="153" y="259"/>
                      </a:cxn>
                      <a:cxn ang="0">
                        <a:pos x="138" y="262"/>
                      </a:cxn>
                      <a:cxn ang="0">
                        <a:pos x="127" y="261"/>
                      </a:cxn>
                      <a:cxn ang="0">
                        <a:pos x="116" y="255"/>
                      </a:cxn>
                      <a:cxn ang="0">
                        <a:pos x="105" y="255"/>
                      </a:cxn>
                      <a:cxn ang="0">
                        <a:pos x="89" y="253"/>
                      </a:cxn>
                      <a:cxn ang="0">
                        <a:pos x="74" y="252"/>
                      </a:cxn>
                      <a:cxn ang="0">
                        <a:pos x="57" y="245"/>
                      </a:cxn>
                      <a:cxn ang="0">
                        <a:pos x="45" y="243"/>
                      </a:cxn>
                      <a:cxn ang="0">
                        <a:pos x="31" y="222"/>
                      </a:cxn>
                      <a:cxn ang="0">
                        <a:pos x="28" y="210"/>
                      </a:cxn>
                      <a:cxn ang="0">
                        <a:pos x="24" y="191"/>
                      </a:cxn>
                      <a:cxn ang="0">
                        <a:pos x="24" y="156"/>
                      </a:cxn>
                      <a:cxn ang="0">
                        <a:pos x="18" y="158"/>
                      </a:cxn>
                      <a:cxn ang="0">
                        <a:pos x="12" y="155"/>
                      </a:cxn>
                      <a:cxn ang="0">
                        <a:pos x="9" y="148"/>
                      </a:cxn>
                      <a:cxn ang="0">
                        <a:pos x="2" y="126"/>
                      </a:cxn>
                      <a:cxn ang="0">
                        <a:pos x="0" y="107"/>
                      </a:cxn>
                      <a:cxn ang="0">
                        <a:pos x="12" y="82"/>
                      </a:cxn>
                      <a:cxn ang="0">
                        <a:pos x="26" y="65"/>
                      </a:cxn>
                      <a:cxn ang="0">
                        <a:pos x="48" y="38"/>
                      </a:cxn>
                      <a:cxn ang="0">
                        <a:pos x="59" y="31"/>
                      </a:cxn>
                      <a:cxn ang="0">
                        <a:pos x="73" y="26"/>
                      </a:cxn>
                      <a:cxn ang="0">
                        <a:pos x="88" y="24"/>
                      </a:cxn>
                      <a:cxn ang="0">
                        <a:pos x="107" y="18"/>
                      </a:cxn>
                      <a:cxn ang="0">
                        <a:pos x="132" y="0"/>
                      </a:cxn>
                      <a:cxn ang="0">
                        <a:pos x="231" y="35"/>
                      </a:cxn>
                      <a:cxn ang="0">
                        <a:pos x="225" y="78"/>
                      </a:cxn>
                    </a:cxnLst>
                    <a:rect l="0" t="0" r="r" b="b"/>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3" name="Freeform 43"/>
                  <p:cNvSpPr>
                    <a:spLocks/>
                  </p:cNvSpPr>
                  <p:nvPr/>
                </p:nvSpPr>
                <p:spPr bwMode="auto">
                  <a:xfrm>
                    <a:off x="2874" y="2300"/>
                    <a:ext cx="184" cy="111"/>
                  </a:xfrm>
                  <a:custGeom>
                    <a:avLst/>
                    <a:gdLst/>
                    <a:ahLst/>
                    <a:cxnLst>
                      <a:cxn ang="0">
                        <a:pos x="0" y="38"/>
                      </a:cxn>
                      <a:cxn ang="0">
                        <a:pos x="9" y="49"/>
                      </a:cxn>
                      <a:cxn ang="0">
                        <a:pos x="17" y="56"/>
                      </a:cxn>
                      <a:cxn ang="0">
                        <a:pos x="36" y="64"/>
                      </a:cxn>
                      <a:cxn ang="0">
                        <a:pos x="55" y="76"/>
                      </a:cxn>
                      <a:cxn ang="0">
                        <a:pos x="87" y="89"/>
                      </a:cxn>
                      <a:cxn ang="0">
                        <a:pos x="114" y="99"/>
                      </a:cxn>
                      <a:cxn ang="0">
                        <a:pos x="144" y="107"/>
                      </a:cxn>
                      <a:cxn ang="0">
                        <a:pos x="173" y="111"/>
                      </a:cxn>
                      <a:cxn ang="0">
                        <a:pos x="184" y="79"/>
                      </a:cxn>
                      <a:cxn ang="0">
                        <a:pos x="17" y="0"/>
                      </a:cxn>
                      <a:cxn ang="0">
                        <a:pos x="0" y="38"/>
                      </a:cxn>
                    </a:cxnLst>
                    <a:rect l="0" t="0" r="r" b="b"/>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84" name="Freeform 44"/>
                <p:cNvSpPr>
                  <a:spLocks/>
                </p:cNvSpPr>
                <p:nvPr/>
              </p:nvSpPr>
              <p:spPr bwMode="auto">
                <a:xfrm rot="5400000" flipV="1">
                  <a:off x="4235" y="661"/>
                  <a:ext cx="321" cy="1207"/>
                </a:xfrm>
                <a:custGeom>
                  <a:avLst/>
                  <a:gdLst/>
                  <a:ahLst/>
                  <a:cxnLst>
                    <a:cxn ang="0">
                      <a:pos x="38" y="2"/>
                    </a:cxn>
                    <a:cxn ang="0">
                      <a:pos x="60" y="0"/>
                    </a:cxn>
                    <a:cxn ang="0">
                      <a:pos x="87" y="21"/>
                    </a:cxn>
                    <a:cxn ang="0">
                      <a:pos x="105" y="39"/>
                    </a:cxn>
                    <a:cxn ang="0">
                      <a:pos x="122" y="64"/>
                    </a:cxn>
                    <a:cxn ang="0">
                      <a:pos x="142" y="102"/>
                    </a:cxn>
                    <a:cxn ang="0">
                      <a:pos x="160" y="127"/>
                    </a:cxn>
                    <a:cxn ang="0">
                      <a:pos x="177" y="169"/>
                    </a:cxn>
                    <a:cxn ang="0">
                      <a:pos x="192" y="214"/>
                    </a:cxn>
                    <a:cxn ang="0">
                      <a:pos x="205" y="267"/>
                    </a:cxn>
                    <a:cxn ang="0">
                      <a:pos x="270" y="509"/>
                    </a:cxn>
                    <a:cxn ang="0">
                      <a:pos x="312" y="643"/>
                    </a:cxn>
                    <a:cxn ang="0">
                      <a:pos x="321" y="707"/>
                    </a:cxn>
                    <a:cxn ang="0">
                      <a:pos x="312" y="767"/>
                    </a:cxn>
                    <a:cxn ang="0">
                      <a:pos x="312" y="794"/>
                    </a:cxn>
                    <a:cxn ang="0">
                      <a:pos x="253" y="1072"/>
                    </a:cxn>
                    <a:cxn ang="0">
                      <a:pos x="221" y="1207"/>
                    </a:cxn>
                    <a:cxn ang="0">
                      <a:pos x="170" y="1197"/>
                    </a:cxn>
                    <a:cxn ang="0">
                      <a:pos x="138" y="1188"/>
                    </a:cxn>
                    <a:cxn ang="0">
                      <a:pos x="100" y="1173"/>
                    </a:cxn>
                    <a:cxn ang="0">
                      <a:pos x="22" y="1134"/>
                    </a:cxn>
                    <a:cxn ang="0">
                      <a:pos x="104" y="767"/>
                    </a:cxn>
                    <a:cxn ang="0">
                      <a:pos x="109" y="638"/>
                    </a:cxn>
                    <a:cxn ang="0">
                      <a:pos x="23" y="385"/>
                    </a:cxn>
                    <a:cxn ang="0">
                      <a:pos x="2" y="241"/>
                    </a:cxn>
                    <a:cxn ang="0">
                      <a:pos x="0" y="174"/>
                    </a:cxn>
                    <a:cxn ang="0">
                      <a:pos x="10" y="121"/>
                    </a:cxn>
                    <a:cxn ang="0">
                      <a:pos x="21" y="54"/>
                    </a:cxn>
                    <a:cxn ang="0">
                      <a:pos x="38" y="2"/>
                    </a:cxn>
                  </a:cxnLst>
                  <a:rect l="0" t="0" r="r" b="b"/>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5" name="Freeform 45"/>
                <p:cNvSpPr>
                  <a:spLocks/>
                </p:cNvSpPr>
                <p:nvPr/>
              </p:nvSpPr>
              <p:spPr bwMode="auto">
                <a:xfrm>
                  <a:off x="3698" y="1008"/>
                  <a:ext cx="136" cy="934"/>
                </a:xfrm>
                <a:custGeom>
                  <a:avLst/>
                  <a:gdLst/>
                  <a:ahLst/>
                  <a:cxnLst>
                    <a:cxn ang="0">
                      <a:pos x="37" y="0"/>
                    </a:cxn>
                    <a:cxn ang="0">
                      <a:pos x="67" y="24"/>
                    </a:cxn>
                    <a:cxn ang="0">
                      <a:pos x="97" y="39"/>
                    </a:cxn>
                    <a:cxn ang="0">
                      <a:pos x="119" y="52"/>
                    </a:cxn>
                    <a:cxn ang="0">
                      <a:pos x="123" y="84"/>
                    </a:cxn>
                    <a:cxn ang="0">
                      <a:pos x="130" y="130"/>
                    </a:cxn>
                    <a:cxn ang="0">
                      <a:pos x="130" y="163"/>
                    </a:cxn>
                    <a:cxn ang="0">
                      <a:pos x="65" y="202"/>
                    </a:cxn>
                    <a:cxn ang="0">
                      <a:pos x="136" y="217"/>
                    </a:cxn>
                    <a:cxn ang="0">
                      <a:pos x="132" y="306"/>
                    </a:cxn>
                    <a:cxn ang="0">
                      <a:pos x="121" y="441"/>
                    </a:cxn>
                    <a:cxn ang="0">
                      <a:pos x="107" y="615"/>
                    </a:cxn>
                    <a:cxn ang="0">
                      <a:pos x="95" y="750"/>
                    </a:cxn>
                    <a:cxn ang="0">
                      <a:pos x="73" y="934"/>
                    </a:cxn>
                    <a:cxn ang="0">
                      <a:pos x="55" y="725"/>
                    </a:cxn>
                    <a:cxn ang="0">
                      <a:pos x="37" y="599"/>
                    </a:cxn>
                    <a:cxn ang="0">
                      <a:pos x="15" y="428"/>
                    </a:cxn>
                    <a:cxn ang="0">
                      <a:pos x="5" y="365"/>
                    </a:cxn>
                    <a:cxn ang="0">
                      <a:pos x="2" y="317"/>
                    </a:cxn>
                    <a:cxn ang="0">
                      <a:pos x="0" y="239"/>
                    </a:cxn>
                    <a:cxn ang="0">
                      <a:pos x="2" y="170"/>
                    </a:cxn>
                    <a:cxn ang="0">
                      <a:pos x="3" y="149"/>
                    </a:cxn>
                    <a:cxn ang="0">
                      <a:pos x="6" y="125"/>
                    </a:cxn>
                    <a:cxn ang="0">
                      <a:pos x="22" y="66"/>
                    </a:cxn>
                    <a:cxn ang="0">
                      <a:pos x="37" y="0"/>
                    </a:cxn>
                  </a:cxnLst>
                  <a:rect l="0" t="0" r="r" b="b"/>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nvGrpSpPr>
              <p:cNvPr id="2314286" name="Group 46"/>
              <p:cNvGrpSpPr>
                <a:grpSpLocks/>
              </p:cNvGrpSpPr>
              <p:nvPr/>
            </p:nvGrpSpPr>
            <p:grpSpPr bwMode="auto">
              <a:xfrm flipH="1">
                <a:off x="912" y="1104"/>
                <a:ext cx="1496" cy="1549"/>
                <a:chOff x="3696" y="1008"/>
                <a:chExt cx="1496" cy="1549"/>
              </a:xfrm>
            </p:grpSpPr>
            <p:sp>
              <p:nvSpPr>
                <p:cNvPr id="2314287" name="Freeform 47"/>
                <p:cNvSpPr>
                  <a:spLocks/>
                </p:cNvSpPr>
                <p:nvPr/>
              </p:nvSpPr>
              <p:spPr bwMode="auto">
                <a:xfrm>
                  <a:off x="3696" y="1016"/>
                  <a:ext cx="514" cy="1541"/>
                </a:xfrm>
                <a:custGeom>
                  <a:avLst/>
                  <a:gdLst/>
                  <a:ahLst/>
                  <a:cxnLst>
                    <a:cxn ang="0">
                      <a:pos x="38" y="0"/>
                    </a:cxn>
                    <a:cxn ang="0">
                      <a:pos x="57" y="13"/>
                    </a:cxn>
                    <a:cxn ang="0">
                      <a:pos x="72" y="22"/>
                    </a:cxn>
                    <a:cxn ang="0">
                      <a:pos x="95" y="33"/>
                    </a:cxn>
                    <a:cxn ang="0">
                      <a:pos x="122" y="44"/>
                    </a:cxn>
                    <a:cxn ang="0">
                      <a:pos x="153" y="54"/>
                    </a:cxn>
                    <a:cxn ang="0">
                      <a:pos x="210" y="67"/>
                    </a:cxn>
                    <a:cxn ang="0">
                      <a:pos x="342" y="88"/>
                    </a:cxn>
                    <a:cxn ang="0">
                      <a:pos x="358" y="146"/>
                    </a:cxn>
                    <a:cxn ang="0">
                      <a:pos x="378" y="184"/>
                    </a:cxn>
                    <a:cxn ang="0">
                      <a:pos x="442" y="349"/>
                    </a:cxn>
                    <a:cxn ang="0">
                      <a:pos x="506" y="591"/>
                    </a:cxn>
                    <a:cxn ang="0">
                      <a:pos x="514" y="723"/>
                    </a:cxn>
                    <a:cxn ang="0">
                      <a:pos x="508" y="846"/>
                    </a:cxn>
                    <a:cxn ang="0">
                      <a:pos x="499" y="938"/>
                    </a:cxn>
                    <a:cxn ang="0">
                      <a:pos x="480" y="1081"/>
                    </a:cxn>
                    <a:cxn ang="0">
                      <a:pos x="475" y="1151"/>
                    </a:cxn>
                    <a:cxn ang="0">
                      <a:pos x="466" y="1224"/>
                    </a:cxn>
                    <a:cxn ang="0">
                      <a:pos x="466" y="1311"/>
                    </a:cxn>
                    <a:cxn ang="0">
                      <a:pos x="493" y="1446"/>
                    </a:cxn>
                    <a:cxn ang="0">
                      <a:pos x="446" y="1482"/>
                    </a:cxn>
                    <a:cxn ang="0">
                      <a:pos x="365" y="1520"/>
                    </a:cxn>
                    <a:cxn ang="0">
                      <a:pos x="296" y="1538"/>
                    </a:cxn>
                    <a:cxn ang="0">
                      <a:pos x="230" y="1541"/>
                    </a:cxn>
                    <a:cxn ang="0">
                      <a:pos x="176" y="1538"/>
                    </a:cxn>
                    <a:cxn ang="0">
                      <a:pos x="140" y="1532"/>
                    </a:cxn>
                    <a:cxn ang="0">
                      <a:pos x="111" y="1503"/>
                    </a:cxn>
                    <a:cxn ang="0">
                      <a:pos x="105" y="1455"/>
                    </a:cxn>
                    <a:cxn ang="0">
                      <a:pos x="103" y="1397"/>
                    </a:cxn>
                    <a:cxn ang="0">
                      <a:pos x="99" y="1317"/>
                    </a:cxn>
                    <a:cxn ang="0">
                      <a:pos x="90" y="1220"/>
                    </a:cxn>
                    <a:cxn ang="0">
                      <a:pos x="84" y="1100"/>
                    </a:cxn>
                    <a:cxn ang="0">
                      <a:pos x="76" y="933"/>
                    </a:cxn>
                    <a:cxn ang="0">
                      <a:pos x="61" y="742"/>
                    </a:cxn>
                    <a:cxn ang="0">
                      <a:pos x="28" y="496"/>
                    </a:cxn>
                    <a:cxn ang="0">
                      <a:pos x="6" y="362"/>
                    </a:cxn>
                    <a:cxn ang="0">
                      <a:pos x="3" y="317"/>
                    </a:cxn>
                    <a:cxn ang="0">
                      <a:pos x="3" y="266"/>
                    </a:cxn>
                    <a:cxn ang="0">
                      <a:pos x="3" y="221"/>
                    </a:cxn>
                    <a:cxn ang="0">
                      <a:pos x="0" y="168"/>
                    </a:cxn>
                    <a:cxn ang="0">
                      <a:pos x="6" y="119"/>
                    </a:cxn>
                    <a:cxn ang="0">
                      <a:pos x="14" y="91"/>
                    </a:cxn>
                    <a:cxn ang="0">
                      <a:pos x="25" y="56"/>
                    </a:cxn>
                    <a:cxn ang="0">
                      <a:pos x="33" y="27"/>
                    </a:cxn>
                    <a:cxn ang="0">
                      <a:pos x="38" y="0"/>
                    </a:cxn>
                  </a:cxnLst>
                  <a:rect l="0" t="0" r="r" b="b"/>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88" name="Freeform 48"/>
                <p:cNvSpPr>
                  <a:spLocks/>
                </p:cNvSpPr>
                <p:nvPr/>
              </p:nvSpPr>
              <p:spPr bwMode="auto">
                <a:xfrm>
                  <a:off x="3992" y="1497"/>
                  <a:ext cx="104" cy="594"/>
                </a:xfrm>
                <a:custGeom>
                  <a:avLst/>
                  <a:gdLst/>
                  <a:ahLst/>
                  <a:cxnLst>
                    <a:cxn ang="0">
                      <a:pos x="16" y="0"/>
                    </a:cxn>
                    <a:cxn ang="0">
                      <a:pos x="31" y="182"/>
                    </a:cxn>
                    <a:cxn ang="0">
                      <a:pos x="26" y="246"/>
                    </a:cxn>
                    <a:cxn ang="0">
                      <a:pos x="0" y="327"/>
                    </a:cxn>
                    <a:cxn ang="0">
                      <a:pos x="11" y="386"/>
                    </a:cxn>
                    <a:cxn ang="0">
                      <a:pos x="37" y="434"/>
                    </a:cxn>
                    <a:cxn ang="0">
                      <a:pos x="47" y="540"/>
                    </a:cxn>
                    <a:cxn ang="0">
                      <a:pos x="51" y="594"/>
                    </a:cxn>
                    <a:cxn ang="0">
                      <a:pos x="95" y="371"/>
                    </a:cxn>
                    <a:cxn ang="0">
                      <a:pos x="104" y="249"/>
                    </a:cxn>
                    <a:cxn ang="0">
                      <a:pos x="16" y="0"/>
                    </a:cxn>
                  </a:cxnLst>
                  <a:rect l="0" t="0" r="r" b="b"/>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defTabSz="1285843">
                    <a:defRPr/>
                  </a:pPr>
                  <a:endParaRPr lang="en-US" sz="1543">
                    <a:solidFill>
                      <a:srgbClr val="000000"/>
                    </a:solidFill>
                    <a:cs typeface="Arial"/>
                  </a:endParaRPr>
                </a:p>
              </p:txBody>
            </p:sp>
            <p:grpSp>
              <p:nvGrpSpPr>
                <p:cNvPr id="2314289" name="Group 49"/>
                <p:cNvGrpSpPr>
                  <a:grpSpLocks/>
                </p:cNvGrpSpPr>
                <p:nvPr/>
              </p:nvGrpSpPr>
              <p:grpSpPr bwMode="auto">
                <a:xfrm rot="5400000" flipV="1">
                  <a:off x="4912" y="1040"/>
                  <a:ext cx="263" cy="296"/>
                  <a:chOff x="2795" y="2300"/>
                  <a:chExt cx="263" cy="296"/>
                </a:xfrm>
              </p:grpSpPr>
              <p:sp>
                <p:nvSpPr>
                  <p:cNvPr id="2314290" name="Freeform 50"/>
                  <p:cNvSpPr>
                    <a:spLocks/>
                  </p:cNvSpPr>
                  <p:nvPr/>
                </p:nvSpPr>
                <p:spPr bwMode="auto">
                  <a:xfrm>
                    <a:off x="2795" y="2334"/>
                    <a:ext cx="231" cy="262"/>
                  </a:xfrm>
                  <a:custGeom>
                    <a:avLst/>
                    <a:gdLst/>
                    <a:ahLst/>
                    <a:cxnLst>
                      <a:cxn ang="0">
                        <a:pos x="225" y="78"/>
                      </a:cxn>
                      <a:cxn ang="0">
                        <a:pos x="223" y="144"/>
                      </a:cxn>
                      <a:cxn ang="0">
                        <a:pos x="220" y="179"/>
                      </a:cxn>
                      <a:cxn ang="0">
                        <a:pos x="217" y="201"/>
                      </a:cxn>
                      <a:cxn ang="0">
                        <a:pos x="211" y="225"/>
                      </a:cxn>
                      <a:cxn ang="0">
                        <a:pos x="202" y="235"/>
                      </a:cxn>
                      <a:cxn ang="0">
                        <a:pos x="192" y="238"/>
                      </a:cxn>
                      <a:cxn ang="0">
                        <a:pos x="182" y="242"/>
                      </a:cxn>
                      <a:cxn ang="0">
                        <a:pos x="175" y="248"/>
                      </a:cxn>
                      <a:cxn ang="0">
                        <a:pos x="164" y="254"/>
                      </a:cxn>
                      <a:cxn ang="0">
                        <a:pos x="153" y="259"/>
                      </a:cxn>
                      <a:cxn ang="0">
                        <a:pos x="138" y="262"/>
                      </a:cxn>
                      <a:cxn ang="0">
                        <a:pos x="127" y="261"/>
                      </a:cxn>
                      <a:cxn ang="0">
                        <a:pos x="116" y="255"/>
                      </a:cxn>
                      <a:cxn ang="0">
                        <a:pos x="105" y="255"/>
                      </a:cxn>
                      <a:cxn ang="0">
                        <a:pos x="89" y="253"/>
                      </a:cxn>
                      <a:cxn ang="0">
                        <a:pos x="74" y="252"/>
                      </a:cxn>
                      <a:cxn ang="0">
                        <a:pos x="57" y="245"/>
                      </a:cxn>
                      <a:cxn ang="0">
                        <a:pos x="45" y="243"/>
                      </a:cxn>
                      <a:cxn ang="0">
                        <a:pos x="31" y="222"/>
                      </a:cxn>
                      <a:cxn ang="0">
                        <a:pos x="28" y="210"/>
                      </a:cxn>
                      <a:cxn ang="0">
                        <a:pos x="24" y="191"/>
                      </a:cxn>
                      <a:cxn ang="0">
                        <a:pos x="24" y="156"/>
                      </a:cxn>
                      <a:cxn ang="0">
                        <a:pos x="18" y="158"/>
                      </a:cxn>
                      <a:cxn ang="0">
                        <a:pos x="12" y="155"/>
                      </a:cxn>
                      <a:cxn ang="0">
                        <a:pos x="9" y="148"/>
                      </a:cxn>
                      <a:cxn ang="0">
                        <a:pos x="2" y="126"/>
                      </a:cxn>
                      <a:cxn ang="0">
                        <a:pos x="0" y="107"/>
                      </a:cxn>
                      <a:cxn ang="0">
                        <a:pos x="12" y="82"/>
                      </a:cxn>
                      <a:cxn ang="0">
                        <a:pos x="26" y="65"/>
                      </a:cxn>
                      <a:cxn ang="0">
                        <a:pos x="48" y="38"/>
                      </a:cxn>
                      <a:cxn ang="0">
                        <a:pos x="59" y="31"/>
                      </a:cxn>
                      <a:cxn ang="0">
                        <a:pos x="73" y="26"/>
                      </a:cxn>
                      <a:cxn ang="0">
                        <a:pos x="88" y="24"/>
                      </a:cxn>
                      <a:cxn ang="0">
                        <a:pos x="107" y="18"/>
                      </a:cxn>
                      <a:cxn ang="0">
                        <a:pos x="132" y="0"/>
                      </a:cxn>
                      <a:cxn ang="0">
                        <a:pos x="231" y="35"/>
                      </a:cxn>
                      <a:cxn ang="0">
                        <a:pos x="225" y="78"/>
                      </a:cxn>
                    </a:cxnLst>
                    <a:rect l="0" t="0" r="r" b="b"/>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91" name="Freeform 51"/>
                  <p:cNvSpPr>
                    <a:spLocks/>
                  </p:cNvSpPr>
                  <p:nvPr/>
                </p:nvSpPr>
                <p:spPr bwMode="auto">
                  <a:xfrm>
                    <a:off x="2874" y="2300"/>
                    <a:ext cx="184" cy="111"/>
                  </a:xfrm>
                  <a:custGeom>
                    <a:avLst/>
                    <a:gdLst/>
                    <a:ahLst/>
                    <a:cxnLst>
                      <a:cxn ang="0">
                        <a:pos x="0" y="38"/>
                      </a:cxn>
                      <a:cxn ang="0">
                        <a:pos x="9" y="49"/>
                      </a:cxn>
                      <a:cxn ang="0">
                        <a:pos x="17" y="56"/>
                      </a:cxn>
                      <a:cxn ang="0">
                        <a:pos x="36" y="64"/>
                      </a:cxn>
                      <a:cxn ang="0">
                        <a:pos x="55" y="76"/>
                      </a:cxn>
                      <a:cxn ang="0">
                        <a:pos x="87" y="89"/>
                      </a:cxn>
                      <a:cxn ang="0">
                        <a:pos x="114" y="99"/>
                      </a:cxn>
                      <a:cxn ang="0">
                        <a:pos x="144" y="107"/>
                      </a:cxn>
                      <a:cxn ang="0">
                        <a:pos x="173" y="111"/>
                      </a:cxn>
                      <a:cxn ang="0">
                        <a:pos x="184" y="79"/>
                      </a:cxn>
                      <a:cxn ang="0">
                        <a:pos x="17" y="0"/>
                      </a:cxn>
                      <a:cxn ang="0">
                        <a:pos x="0" y="38"/>
                      </a:cxn>
                    </a:cxnLst>
                    <a:rect l="0" t="0" r="r" b="b"/>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92" name="Freeform 52"/>
                <p:cNvSpPr>
                  <a:spLocks/>
                </p:cNvSpPr>
                <p:nvPr/>
              </p:nvSpPr>
              <p:spPr bwMode="auto">
                <a:xfrm rot="5400000" flipV="1">
                  <a:off x="4235" y="661"/>
                  <a:ext cx="321" cy="1207"/>
                </a:xfrm>
                <a:custGeom>
                  <a:avLst/>
                  <a:gdLst/>
                  <a:ahLst/>
                  <a:cxnLst>
                    <a:cxn ang="0">
                      <a:pos x="38" y="2"/>
                    </a:cxn>
                    <a:cxn ang="0">
                      <a:pos x="60" y="0"/>
                    </a:cxn>
                    <a:cxn ang="0">
                      <a:pos x="87" y="21"/>
                    </a:cxn>
                    <a:cxn ang="0">
                      <a:pos x="105" y="39"/>
                    </a:cxn>
                    <a:cxn ang="0">
                      <a:pos x="122" y="64"/>
                    </a:cxn>
                    <a:cxn ang="0">
                      <a:pos x="142" y="102"/>
                    </a:cxn>
                    <a:cxn ang="0">
                      <a:pos x="160" y="127"/>
                    </a:cxn>
                    <a:cxn ang="0">
                      <a:pos x="177" y="169"/>
                    </a:cxn>
                    <a:cxn ang="0">
                      <a:pos x="192" y="214"/>
                    </a:cxn>
                    <a:cxn ang="0">
                      <a:pos x="205" y="267"/>
                    </a:cxn>
                    <a:cxn ang="0">
                      <a:pos x="270" y="509"/>
                    </a:cxn>
                    <a:cxn ang="0">
                      <a:pos x="312" y="643"/>
                    </a:cxn>
                    <a:cxn ang="0">
                      <a:pos x="321" y="707"/>
                    </a:cxn>
                    <a:cxn ang="0">
                      <a:pos x="312" y="767"/>
                    </a:cxn>
                    <a:cxn ang="0">
                      <a:pos x="312" y="794"/>
                    </a:cxn>
                    <a:cxn ang="0">
                      <a:pos x="253" y="1072"/>
                    </a:cxn>
                    <a:cxn ang="0">
                      <a:pos x="221" y="1207"/>
                    </a:cxn>
                    <a:cxn ang="0">
                      <a:pos x="170" y="1197"/>
                    </a:cxn>
                    <a:cxn ang="0">
                      <a:pos x="138" y="1188"/>
                    </a:cxn>
                    <a:cxn ang="0">
                      <a:pos x="100" y="1173"/>
                    </a:cxn>
                    <a:cxn ang="0">
                      <a:pos x="22" y="1134"/>
                    </a:cxn>
                    <a:cxn ang="0">
                      <a:pos x="104" y="767"/>
                    </a:cxn>
                    <a:cxn ang="0">
                      <a:pos x="109" y="638"/>
                    </a:cxn>
                    <a:cxn ang="0">
                      <a:pos x="23" y="385"/>
                    </a:cxn>
                    <a:cxn ang="0">
                      <a:pos x="2" y="241"/>
                    </a:cxn>
                    <a:cxn ang="0">
                      <a:pos x="0" y="174"/>
                    </a:cxn>
                    <a:cxn ang="0">
                      <a:pos x="10" y="121"/>
                    </a:cxn>
                    <a:cxn ang="0">
                      <a:pos x="21" y="54"/>
                    </a:cxn>
                    <a:cxn ang="0">
                      <a:pos x="38" y="2"/>
                    </a:cxn>
                  </a:cxnLst>
                  <a:rect l="0" t="0" r="r" b="b"/>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sp>
              <p:nvSpPr>
                <p:cNvPr id="2314293" name="Freeform 53"/>
                <p:cNvSpPr>
                  <a:spLocks/>
                </p:cNvSpPr>
                <p:nvPr/>
              </p:nvSpPr>
              <p:spPr bwMode="auto">
                <a:xfrm>
                  <a:off x="3698" y="1008"/>
                  <a:ext cx="136" cy="934"/>
                </a:xfrm>
                <a:custGeom>
                  <a:avLst/>
                  <a:gdLst/>
                  <a:ahLst/>
                  <a:cxnLst>
                    <a:cxn ang="0">
                      <a:pos x="37" y="0"/>
                    </a:cxn>
                    <a:cxn ang="0">
                      <a:pos x="67" y="24"/>
                    </a:cxn>
                    <a:cxn ang="0">
                      <a:pos x="97" y="39"/>
                    </a:cxn>
                    <a:cxn ang="0">
                      <a:pos x="119" y="52"/>
                    </a:cxn>
                    <a:cxn ang="0">
                      <a:pos x="123" y="84"/>
                    </a:cxn>
                    <a:cxn ang="0">
                      <a:pos x="130" y="130"/>
                    </a:cxn>
                    <a:cxn ang="0">
                      <a:pos x="130" y="163"/>
                    </a:cxn>
                    <a:cxn ang="0">
                      <a:pos x="65" y="202"/>
                    </a:cxn>
                    <a:cxn ang="0">
                      <a:pos x="136" y="217"/>
                    </a:cxn>
                    <a:cxn ang="0">
                      <a:pos x="132" y="306"/>
                    </a:cxn>
                    <a:cxn ang="0">
                      <a:pos x="121" y="441"/>
                    </a:cxn>
                    <a:cxn ang="0">
                      <a:pos x="107" y="615"/>
                    </a:cxn>
                    <a:cxn ang="0">
                      <a:pos x="95" y="750"/>
                    </a:cxn>
                    <a:cxn ang="0">
                      <a:pos x="73" y="934"/>
                    </a:cxn>
                    <a:cxn ang="0">
                      <a:pos x="55" y="725"/>
                    </a:cxn>
                    <a:cxn ang="0">
                      <a:pos x="37" y="599"/>
                    </a:cxn>
                    <a:cxn ang="0">
                      <a:pos x="15" y="428"/>
                    </a:cxn>
                    <a:cxn ang="0">
                      <a:pos x="5" y="365"/>
                    </a:cxn>
                    <a:cxn ang="0">
                      <a:pos x="2" y="317"/>
                    </a:cxn>
                    <a:cxn ang="0">
                      <a:pos x="0" y="239"/>
                    </a:cxn>
                    <a:cxn ang="0">
                      <a:pos x="2" y="170"/>
                    </a:cxn>
                    <a:cxn ang="0">
                      <a:pos x="3" y="149"/>
                    </a:cxn>
                    <a:cxn ang="0">
                      <a:pos x="6" y="125"/>
                    </a:cxn>
                    <a:cxn ang="0">
                      <a:pos x="22" y="66"/>
                    </a:cxn>
                    <a:cxn ang="0">
                      <a:pos x="37" y="0"/>
                    </a:cxn>
                  </a:cxnLst>
                  <a:rect l="0" t="0" r="r" b="b"/>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sp>
            <p:nvSpPr>
              <p:cNvPr id="2314294" name="Freeform 54"/>
              <p:cNvSpPr>
                <a:spLocks/>
              </p:cNvSpPr>
              <p:nvPr/>
            </p:nvSpPr>
            <p:spPr bwMode="auto">
              <a:xfrm>
                <a:off x="2256" y="3744"/>
                <a:ext cx="403" cy="355"/>
              </a:xfrm>
              <a:custGeom>
                <a:avLst/>
                <a:gdLst/>
                <a:ahLst/>
                <a:cxnLst>
                  <a:cxn ang="0">
                    <a:pos x="229" y="37"/>
                  </a:cxn>
                  <a:cxn ang="0">
                    <a:pos x="289" y="131"/>
                  </a:cxn>
                  <a:cxn ang="0">
                    <a:pos x="361" y="210"/>
                  </a:cxn>
                  <a:cxn ang="0">
                    <a:pos x="395" y="239"/>
                  </a:cxn>
                  <a:cxn ang="0">
                    <a:pos x="403" y="263"/>
                  </a:cxn>
                  <a:cxn ang="0">
                    <a:pos x="403" y="298"/>
                  </a:cxn>
                  <a:cxn ang="0">
                    <a:pos x="388" y="328"/>
                  </a:cxn>
                  <a:cxn ang="0">
                    <a:pos x="346" y="349"/>
                  </a:cxn>
                  <a:cxn ang="0">
                    <a:pos x="302" y="355"/>
                  </a:cxn>
                  <a:cxn ang="0">
                    <a:pos x="229" y="355"/>
                  </a:cxn>
                  <a:cxn ang="0">
                    <a:pos x="187" y="335"/>
                  </a:cxn>
                  <a:cxn ang="0">
                    <a:pos x="145" y="307"/>
                  </a:cxn>
                  <a:cxn ang="0">
                    <a:pos x="96" y="246"/>
                  </a:cxn>
                  <a:cxn ang="0">
                    <a:pos x="66" y="214"/>
                  </a:cxn>
                  <a:cxn ang="0">
                    <a:pos x="2" y="164"/>
                  </a:cxn>
                  <a:cxn ang="0">
                    <a:pos x="0" y="63"/>
                  </a:cxn>
                  <a:cxn ang="0">
                    <a:pos x="11" y="0"/>
                  </a:cxn>
                  <a:cxn ang="0">
                    <a:pos x="229" y="37"/>
                  </a:cxn>
                </a:cxnLst>
                <a:rect l="0" t="0" r="r" b="b"/>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prstDash val="solid"/>
                <a:round/>
                <a:headEnd/>
                <a:tailEnd/>
              </a:ln>
            </p:spPr>
            <p:txBody>
              <a:bodyPr/>
              <a:lstStyle/>
              <a:p>
                <a:pPr algn="ctr" defTabSz="1285843">
                  <a:defRPr/>
                </a:pPr>
                <a:endParaRPr lang="en-US" sz="1543">
                  <a:solidFill>
                    <a:srgbClr val="000000"/>
                  </a:solidFill>
                  <a:cs typeface="Arial"/>
                </a:endParaRPr>
              </a:p>
            </p:txBody>
          </p:sp>
        </p:grpSp>
      </p:grpSp>
      <p:sp>
        <p:nvSpPr>
          <p:cNvPr id="2314297" name="Text Box 57"/>
          <p:cNvSpPr txBox="1">
            <a:spLocks noChangeArrowheads="1"/>
          </p:cNvSpPr>
          <p:nvPr/>
        </p:nvSpPr>
        <p:spPr bwMode="auto">
          <a:xfrm>
            <a:off x="3167650" y="3925296"/>
            <a:ext cx="2854376" cy="949106"/>
          </a:xfrm>
          <a:prstGeom prst="rect">
            <a:avLst/>
          </a:prstGeom>
          <a:noFill/>
          <a:ln w="9525" algn="ctr">
            <a:noFill/>
            <a:miter lim="800000"/>
            <a:headEnd/>
            <a:tailEnd/>
          </a:ln>
          <a:effectLst/>
        </p:spPr>
        <p:txBody>
          <a:bodyPr>
            <a:spAutoFit/>
            <a:flatTx/>
          </a:bodyPr>
          <a:lstStyle/>
          <a:p>
            <a:pPr algn="ctr" defTabSz="1285843">
              <a:spcBef>
                <a:spcPct val="50000"/>
              </a:spcBef>
              <a:defRPr/>
            </a:pPr>
            <a:r>
              <a:rPr lang="en-US" sz="1856" i="0" dirty="0">
                <a:solidFill>
                  <a:srgbClr val="FFFFFF"/>
                </a:solidFill>
                <a:effectLst>
                  <a:outerShdw blurRad="38100" dist="38100" dir="2700000" algn="tl">
                    <a:srgbClr val="000000">
                      <a:alpha val="43137"/>
                    </a:srgbClr>
                  </a:outerShdw>
                </a:effectLst>
                <a:latin typeface="Eras Bold ITC" pitchFamily="34" charset="0"/>
                <a:cs typeface="Arial"/>
              </a:rPr>
              <a:t>Christ’s death represents the death of the believer!</a:t>
            </a:r>
          </a:p>
        </p:txBody>
      </p:sp>
      <p:sp>
        <p:nvSpPr>
          <p:cNvPr id="53" name="Text Box 31"/>
          <p:cNvSpPr txBox="1">
            <a:spLocks noChangeArrowheads="1"/>
          </p:cNvSpPr>
          <p:nvPr/>
        </p:nvSpPr>
        <p:spPr bwMode="auto">
          <a:xfrm>
            <a:off x="808856" y="5438408"/>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latin typeface="Eras Light ITC" pitchFamily="34" charset="0"/>
                <a:cs typeface="Arial"/>
              </a:rPr>
              <a:t>Heb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pic>
        <p:nvPicPr>
          <p:cNvPr id="59" name="Picture 5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0006" y="3980863"/>
            <a:ext cx="1012019" cy="1368365"/>
          </a:xfrm>
          <a:prstGeom prst="rect">
            <a:avLst/>
          </a:prstGeom>
          <a:effectLst>
            <a:outerShdw blurRad="76200" dir="13500000" sy="23000" kx="1200000" algn="br" rotWithShape="0">
              <a:prstClr val="black">
                <a:alpha val="20000"/>
              </a:prstClr>
            </a:outerShdw>
          </a:effectLst>
        </p:spPr>
      </p:pic>
      <p:sp>
        <p:nvSpPr>
          <p:cNvPr id="2" name="Rectangle 3">
            <a:extLst>
              <a:ext uri="{FF2B5EF4-FFF2-40B4-BE49-F238E27FC236}">
                <a16:creationId xmlns:a16="http://schemas.microsoft.com/office/drawing/2014/main" id="{8404FF89-3E91-F236-A661-05BF69F75419}"/>
              </a:ext>
            </a:extLst>
          </p:cNvPr>
          <p:cNvSpPr txBox="1">
            <a:spLocks noChangeArrowheads="1"/>
          </p:cNvSpPr>
          <p:nvPr/>
        </p:nvSpPr>
        <p:spPr bwMode="auto">
          <a:xfrm>
            <a:off x="781192" y="1877631"/>
            <a:ext cx="7492901" cy="1311586"/>
          </a:xfrm>
          <a:prstGeom prst="rect">
            <a:avLst/>
          </a:prstGeom>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128588" tIns="64294" rIns="128588" bIns="64294" numCol="1" anchor="t" anchorCtr="0" compatLnSpc="1">
            <a:prstTxWarp prst="textNoShape">
              <a:avLst/>
            </a:prstTxWarp>
          </a:bodyPr>
          <a:lstStyle>
            <a:lvl1pPr marL="205730" indent="-205730" algn="l" rtl="0" fontAlgn="base">
              <a:spcBef>
                <a:spcPct val="20000"/>
              </a:spcBef>
              <a:spcAft>
                <a:spcPct val="0"/>
              </a:spcAft>
              <a:buClr>
                <a:schemeClr val="tx1"/>
              </a:buClr>
              <a:buChar char="•"/>
              <a:defRPr sz="1920">
                <a:solidFill>
                  <a:schemeClr val="lt1"/>
                </a:solidFill>
                <a:latin typeface="+mn-lt"/>
                <a:ea typeface="+mn-ea"/>
                <a:cs typeface="+mn-cs"/>
              </a:defRPr>
            </a:lvl1pPr>
            <a:lvl2pPr marL="445749" indent="-171440" algn="l" rtl="0" fontAlgn="base">
              <a:spcBef>
                <a:spcPct val="20000"/>
              </a:spcBef>
              <a:spcAft>
                <a:spcPct val="0"/>
              </a:spcAft>
              <a:buClr>
                <a:schemeClr val="tx1"/>
              </a:buClr>
              <a:buChar char="–"/>
              <a:defRPr sz="1680">
                <a:solidFill>
                  <a:schemeClr val="lt1"/>
                </a:solidFill>
                <a:latin typeface="+mn-lt"/>
                <a:ea typeface="+mn-ea"/>
                <a:cs typeface="+mn-cs"/>
              </a:defRPr>
            </a:lvl2pPr>
            <a:lvl3pPr marL="685766" indent="-137153" algn="l" rtl="0" fontAlgn="base">
              <a:spcBef>
                <a:spcPct val="20000"/>
              </a:spcBef>
              <a:spcAft>
                <a:spcPct val="0"/>
              </a:spcAft>
              <a:buClr>
                <a:schemeClr val="tx1"/>
              </a:buClr>
              <a:buChar char="•"/>
              <a:defRPr sz="1440">
                <a:solidFill>
                  <a:schemeClr val="lt1"/>
                </a:solidFill>
                <a:latin typeface="+mn-lt"/>
                <a:ea typeface="+mn-ea"/>
                <a:cs typeface="+mn-cs"/>
              </a:defRPr>
            </a:lvl3pPr>
            <a:lvl4pPr marL="960073" indent="-137153" algn="l" rtl="0" fontAlgn="base">
              <a:spcBef>
                <a:spcPct val="20000"/>
              </a:spcBef>
              <a:spcAft>
                <a:spcPct val="0"/>
              </a:spcAft>
              <a:buClr>
                <a:schemeClr val="tx1"/>
              </a:buClr>
              <a:buChar char="–"/>
              <a:defRPr sz="1200">
                <a:solidFill>
                  <a:schemeClr val="lt1"/>
                </a:solidFill>
                <a:latin typeface="+mn-lt"/>
                <a:ea typeface="+mn-ea"/>
                <a:cs typeface="+mn-cs"/>
              </a:defRPr>
            </a:lvl4pPr>
            <a:lvl5pPr marL="1234378" indent="-137153" algn="l" rtl="0" fontAlgn="base">
              <a:spcBef>
                <a:spcPct val="20000"/>
              </a:spcBef>
              <a:spcAft>
                <a:spcPct val="0"/>
              </a:spcAft>
              <a:buClr>
                <a:schemeClr val="tx1"/>
              </a:buClr>
              <a:buChar char="»"/>
              <a:defRPr sz="1200">
                <a:solidFill>
                  <a:schemeClr val="lt1"/>
                </a:solidFill>
                <a:latin typeface="+mn-lt"/>
                <a:ea typeface="+mn-ea"/>
                <a:cs typeface="+mn-cs"/>
              </a:defRPr>
            </a:lvl5pPr>
            <a:lvl6pPr marL="1508685" indent="-137153" algn="l" rtl="0" fontAlgn="base">
              <a:spcBef>
                <a:spcPct val="20000"/>
              </a:spcBef>
              <a:spcAft>
                <a:spcPct val="0"/>
              </a:spcAft>
              <a:buClr>
                <a:schemeClr val="tx1"/>
              </a:buClr>
              <a:buChar char="»"/>
              <a:defRPr sz="1200">
                <a:solidFill>
                  <a:schemeClr val="lt1"/>
                </a:solidFill>
                <a:latin typeface="+mn-lt"/>
                <a:ea typeface="+mn-ea"/>
                <a:cs typeface="+mn-cs"/>
              </a:defRPr>
            </a:lvl6pPr>
            <a:lvl7pPr marL="1782991" indent="-137153" algn="l" rtl="0" fontAlgn="base">
              <a:spcBef>
                <a:spcPct val="20000"/>
              </a:spcBef>
              <a:spcAft>
                <a:spcPct val="0"/>
              </a:spcAft>
              <a:buClr>
                <a:schemeClr val="tx1"/>
              </a:buClr>
              <a:buChar char="»"/>
              <a:defRPr sz="1200">
                <a:solidFill>
                  <a:schemeClr val="lt1"/>
                </a:solidFill>
                <a:latin typeface="+mn-lt"/>
                <a:ea typeface="+mn-ea"/>
                <a:cs typeface="+mn-cs"/>
              </a:defRPr>
            </a:lvl7pPr>
            <a:lvl8pPr marL="2057298" indent="-137153" algn="l" rtl="0" fontAlgn="base">
              <a:spcBef>
                <a:spcPct val="20000"/>
              </a:spcBef>
              <a:spcAft>
                <a:spcPct val="0"/>
              </a:spcAft>
              <a:buClr>
                <a:schemeClr val="tx1"/>
              </a:buClr>
              <a:buChar char="»"/>
              <a:defRPr sz="1200">
                <a:solidFill>
                  <a:schemeClr val="lt1"/>
                </a:solidFill>
                <a:latin typeface="+mn-lt"/>
                <a:ea typeface="+mn-ea"/>
                <a:cs typeface="+mn-cs"/>
              </a:defRPr>
            </a:lvl8pPr>
            <a:lvl9pPr marL="2331603" indent="-137153" algn="l" rtl="0" fontAlgn="base">
              <a:spcBef>
                <a:spcPct val="20000"/>
              </a:spcBef>
              <a:spcAft>
                <a:spcPct val="0"/>
              </a:spcAft>
              <a:buClr>
                <a:schemeClr val="tx1"/>
              </a:buClr>
              <a:buChar char="»"/>
              <a:defRPr sz="1200">
                <a:solidFill>
                  <a:schemeClr val="lt1"/>
                </a:solidFill>
                <a:latin typeface="+mn-lt"/>
                <a:ea typeface="+mn-ea"/>
                <a:cs typeface="+mn-cs"/>
              </a:defRPr>
            </a:lvl9pPr>
          </a:lstStyle>
          <a:p>
            <a:pPr marL="289301" indent="-289301" algn="ctr" defTabSz="1285843">
              <a:lnSpc>
                <a:spcPct val="90000"/>
              </a:lnSpc>
              <a:buClr>
                <a:srgbClr val="000000"/>
              </a:buClr>
              <a:buNone/>
              <a:defRPr/>
            </a:pPr>
            <a:r>
              <a:rPr lang="en-US" sz="2813" dirty="0">
                <a:solidFill>
                  <a:srgbClr val="FFFFFF"/>
                </a:solidFill>
                <a:latin typeface="Eras Medium ITC" pitchFamily="34" charset="0"/>
                <a:cs typeface="Arial"/>
              </a:rPr>
              <a:t>“I have been </a:t>
            </a:r>
            <a:r>
              <a:rPr lang="en-US" sz="2813" b="1" dirty="0">
                <a:solidFill>
                  <a:srgbClr val="FFFF00"/>
                </a:solidFill>
                <a:latin typeface="Eras Medium ITC" pitchFamily="34" charset="0"/>
                <a:cs typeface="Arial"/>
              </a:rPr>
              <a:t>crucified </a:t>
            </a:r>
            <a:r>
              <a:rPr lang="en-US" sz="2813" b="1" dirty="0">
                <a:solidFill>
                  <a:srgbClr val="FFFF00"/>
                </a:solidFill>
                <a:latin typeface="Eras Bold ITC" panose="020B0907030504020204" pitchFamily="34" charset="0"/>
                <a:cs typeface="Arial"/>
              </a:rPr>
              <a:t>with</a:t>
            </a:r>
            <a:r>
              <a:rPr lang="en-US" sz="2813" b="1" dirty="0">
                <a:solidFill>
                  <a:srgbClr val="FFFF00"/>
                </a:solidFill>
                <a:latin typeface="Eras Medium ITC" pitchFamily="34" charset="0"/>
                <a:cs typeface="Arial"/>
              </a:rPr>
              <a:t> Christ </a:t>
            </a:r>
            <a:r>
              <a:rPr lang="en-US" sz="2813" dirty="0">
                <a:solidFill>
                  <a:srgbClr val="FFFFFF"/>
                </a:solidFill>
                <a:latin typeface="Eras Medium ITC" pitchFamily="34" charset="0"/>
                <a:cs typeface="Arial"/>
              </a:rPr>
              <a:t>and it is no longer I who live, but Christ lives in me”</a:t>
            </a:r>
          </a:p>
          <a:p>
            <a:pPr marL="89295" indent="-2234" algn="r" defTabSz="1285843">
              <a:spcBef>
                <a:spcPct val="0"/>
              </a:spcBef>
              <a:buClr>
                <a:srgbClr val="FFFFFF"/>
              </a:buClr>
              <a:buNone/>
              <a:defRPr/>
            </a:pPr>
            <a:r>
              <a:rPr lang="en-US" sz="2250" i="0" kern="0" dirty="0" err="1">
                <a:solidFill>
                  <a:srgbClr val="FFFFFF"/>
                </a:solidFill>
                <a:latin typeface="Eras Medium ITC" pitchFamily="34" charset="0"/>
                <a:cs typeface="Arial"/>
              </a:rPr>
              <a:t>Galations</a:t>
            </a:r>
            <a:r>
              <a:rPr lang="en-US" sz="2250" i="0" kern="0" dirty="0">
                <a:solidFill>
                  <a:srgbClr val="FFFFFF"/>
                </a:solidFill>
                <a:latin typeface="Eras Medium ITC" pitchFamily="34" charset="0"/>
                <a:cs typeface="Arial"/>
              </a:rPr>
              <a:t> 2:20</a:t>
            </a:r>
            <a:endParaRPr lang="en-US" sz="2250" i="0" kern="0" dirty="0">
              <a:solidFill>
                <a:srgbClr val="997934"/>
              </a:solidFill>
              <a:latin typeface="Eras Medium ITC" pitchFamily="34" charset="0"/>
              <a:cs typeface="Arial"/>
            </a:endParaRPr>
          </a:p>
        </p:txBody>
      </p:sp>
      <p:sp>
        <p:nvSpPr>
          <p:cNvPr id="4" name="Oval 4">
            <a:extLst>
              <a:ext uri="{FF2B5EF4-FFF2-40B4-BE49-F238E27FC236}">
                <a16:creationId xmlns:a16="http://schemas.microsoft.com/office/drawing/2014/main" id="{F550816A-7B3D-5F27-CE35-48FE1D06DC77}"/>
              </a:ext>
            </a:extLst>
          </p:cNvPr>
          <p:cNvSpPr>
            <a:spLocks noChangeArrowheads="1"/>
          </p:cNvSpPr>
          <p:nvPr/>
        </p:nvSpPr>
        <p:spPr bwMode="auto">
          <a:xfrm>
            <a:off x="4365546" y="1829609"/>
            <a:ext cx="1090374" cy="552576"/>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defTabSz="685783">
              <a:defRPr/>
            </a:pPr>
            <a:endParaRPr lang="en-US" sz="1350" i="0">
              <a:solidFill>
                <a:srgbClr val="008000"/>
              </a:solidFill>
              <a:effectLst>
                <a:outerShdw blurRad="38100" dist="38100" dir="2700000" algn="tl">
                  <a:srgbClr val="C0C0C0"/>
                </a:outerShdw>
              </a:effectLst>
              <a:latin typeface="Arial" charset="0"/>
              <a:cs typeface="Arial"/>
            </a:endParaRPr>
          </a:p>
        </p:txBody>
      </p:sp>
    </p:spTree>
    <p:extLst>
      <p:ext uri="{BB962C8B-B14F-4D97-AF65-F5344CB8AC3E}">
        <p14:creationId xmlns:p14="http://schemas.microsoft.com/office/powerpoint/2010/main" val="33293134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314297"/>
                                        </p:tgtEl>
                                        <p:attrNameLst>
                                          <p:attrName>style.visibility</p:attrName>
                                        </p:attrNameLst>
                                      </p:cBhvr>
                                      <p:to>
                                        <p:strVal val="visible"/>
                                      </p:to>
                                    </p:set>
                                    <p:animEffect transition="in" filter="fade">
                                      <p:cBhvr>
                                        <p:cTn id="12" dur="1000"/>
                                        <p:tgtEl>
                                          <p:spTgt spid="2314297"/>
                                        </p:tgtEl>
                                      </p:cBhvr>
                                    </p:animEffect>
                                    <p:anim calcmode="lin" valueType="num">
                                      <p:cBhvr>
                                        <p:cTn id="13" dur="1000" fill="hold"/>
                                        <p:tgtEl>
                                          <p:spTgt spid="2314297"/>
                                        </p:tgtEl>
                                        <p:attrNameLst>
                                          <p:attrName>ppt_x</p:attrName>
                                        </p:attrNameLst>
                                      </p:cBhvr>
                                      <p:tavLst>
                                        <p:tav tm="0">
                                          <p:val>
                                            <p:strVal val="#ppt_x"/>
                                          </p:val>
                                        </p:tav>
                                        <p:tav tm="100000">
                                          <p:val>
                                            <p:strVal val="#ppt_x"/>
                                          </p:val>
                                        </p:tav>
                                      </p:tavLst>
                                    </p:anim>
                                    <p:anim calcmode="lin" valueType="num">
                                      <p:cBhvr>
                                        <p:cTn id="14" dur="1000" fill="hold"/>
                                        <p:tgtEl>
                                          <p:spTgt spid="23142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297" grpId="0"/>
      <p:bldP spid="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96" name="Rectangle 56"/>
          <p:cNvSpPr>
            <a:spLocks noGrp="1" noChangeArrowheads="1"/>
          </p:cNvSpPr>
          <p:nvPr>
            <p:ph type="title"/>
          </p:nvPr>
        </p:nvSpPr>
        <p:spPr>
          <a:xfrm>
            <a:off x="737211" y="985168"/>
            <a:ext cx="7715250" cy="964406"/>
          </a:xfrm>
        </p:spPr>
        <p:txBody>
          <a:bodyPr/>
          <a:lstStyle/>
          <a:p>
            <a:r>
              <a:rPr lang="en-US" sz="3375" dirty="0">
                <a:latin typeface="+mn-lt"/>
              </a:rPr>
              <a:t>The Death of the Believer</a:t>
            </a:r>
          </a:p>
        </p:txBody>
      </p:sp>
      <p:sp>
        <p:nvSpPr>
          <p:cNvPr id="53" name="Text Box 31"/>
          <p:cNvSpPr txBox="1">
            <a:spLocks noChangeArrowheads="1"/>
          </p:cNvSpPr>
          <p:nvPr/>
        </p:nvSpPr>
        <p:spPr bwMode="auto">
          <a:xfrm>
            <a:off x="808856" y="5438408"/>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a:solidFill>
                  <a:srgbClr val="997934"/>
                </a:solidFill>
                <a:latin typeface="Eras Light ITC" pitchFamily="34" charset="0"/>
                <a:cs typeface="Arial"/>
              </a:rPr>
              <a:t>Heb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sp>
        <p:nvSpPr>
          <p:cNvPr id="2" name="Rectangle 3">
            <a:extLst>
              <a:ext uri="{FF2B5EF4-FFF2-40B4-BE49-F238E27FC236}">
                <a16:creationId xmlns:a16="http://schemas.microsoft.com/office/drawing/2014/main" id="{8404FF89-3E91-F236-A661-05BF69F75419}"/>
              </a:ext>
            </a:extLst>
          </p:cNvPr>
          <p:cNvSpPr txBox="1">
            <a:spLocks noChangeArrowheads="1"/>
          </p:cNvSpPr>
          <p:nvPr/>
        </p:nvSpPr>
        <p:spPr bwMode="auto">
          <a:xfrm>
            <a:off x="0" y="1763331"/>
            <a:ext cx="9075420" cy="1326580"/>
          </a:xfrm>
          <a:prstGeom prst="rect">
            <a:avLst/>
          </a:prstGeom>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128588" tIns="64294" rIns="128588" bIns="64294" numCol="1" anchor="t" anchorCtr="0" compatLnSpc="1">
            <a:prstTxWarp prst="textNoShape">
              <a:avLst/>
            </a:prstTxWarp>
          </a:bodyPr>
          <a:lstStyle>
            <a:lvl1pPr marL="205730" indent="-205730" algn="l" rtl="0" fontAlgn="base">
              <a:spcBef>
                <a:spcPct val="20000"/>
              </a:spcBef>
              <a:spcAft>
                <a:spcPct val="0"/>
              </a:spcAft>
              <a:buClr>
                <a:schemeClr val="tx1"/>
              </a:buClr>
              <a:buChar char="•"/>
              <a:defRPr sz="1920">
                <a:solidFill>
                  <a:schemeClr val="lt1"/>
                </a:solidFill>
                <a:latin typeface="+mn-lt"/>
                <a:ea typeface="+mn-ea"/>
                <a:cs typeface="+mn-cs"/>
              </a:defRPr>
            </a:lvl1pPr>
            <a:lvl2pPr marL="445749" indent="-171440" algn="l" rtl="0" fontAlgn="base">
              <a:spcBef>
                <a:spcPct val="20000"/>
              </a:spcBef>
              <a:spcAft>
                <a:spcPct val="0"/>
              </a:spcAft>
              <a:buClr>
                <a:schemeClr val="tx1"/>
              </a:buClr>
              <a:buChar char="–"/>
              <a:defRPr sz="1680">
                <a:solidFill>
                  <a:schemeClr val="lt1"/>
                </a:solidFill>
                <a:latin typeface="+mn-lt"/>
                <a:ea typeface="+mn-ea"/>
                <a:cs typeface="+mn-cs"/>
              </a:defRPr>
            </a:lvl2pPr>
            <a:lvl3pPr marL="685766" indent="-137153" algn="l" rtl="0" fontAlgn="base">
              <a:spcBef>
                <a:spcPct val="20000"/>
              </a:spcBef>
              <a:spcAft>
                <a:spcPct val="0"/>
              </a:spcAft>
              <a:buClr>
                <a:schemeClr val="tx1"/>
              </a:buClr>
              <a:buChar char="•"/>
              <a:defRPr sz="1440">
                <a:solidFill>
                  <a:schemeClr val="lt1"/>
                </a:solidFill>
                <a:latin typeface="+mn-lt"/>
                <a:ea typeface="+mn-ea"/>
                <a:cs typeface="+mn-cs"/>
              </a:defRPr>
            </a:lvl3pPr>
            <a:lvl4pPr marL="960073" indent="-137153" algn="l" rtl="0" fontAlgn="base">
              <a:spcBef>
                <a:spcPct val="20000"/>
              </a:spcBef>
              <a:spcAft>
                <a:spcPct val="0"/>
              </a:spcAft>
              <a:buClr>
                <a:schemeClr val="tx1"/>
              </a:buClr>
              <a:buChar char="–"/>
              <a:defRPr sz="1200">
                <a:solidFill>
                  <a:schemeClr val="lt1"/>
                </a:solidFill>
                <a:latin typeface="+mn-lt"/>
                <a:ea typeface="+mn-ea"/>
                <a:cs typeface="+mn-cs"/>
              </a:defRPr>
            </a:lvl4pPr>
            <a:lvl5pPr marL="1234378" indent="-137153" algn="l" rtl="0" fontAlgn="base">
              <a:spcBef>
                <a:spcPct val="20000"/>
              </a:spcBef>
              <a:spcAft>
                <a:spcPct val="0"/>
              </a:spcAft>
              <a:buClr>
                <a:schemeClr val="tx1"/>
              </a:buClr>
              <a:buChar char="»"/>
              <a:defRPr sz="1200">
                <a:solidFill>
                  <a:schemeClr val="lt1"/>
                </a:solidFill>
                <a:latin typeface="+mn-lt"/>
                <a:ea typeface="+mn-ea"/>
                <a:cs typeface="+mn-cs"/>
              </a:defRPr>
            </a:lvl5pPr>
            <a:lvl6pPr marL="1508685" indent="-137153" algn="l" rtl="0" fontAlgn="base">
              <a:spcBef>
                <a:spcPct val="20000"/>
              </a:spcBef>
              <a:spcAft>
                <a:spcPct val="0"/>
              </a:spcAft>
              <a:buClr>
                <a:schemeClr val="tx1"/>
              </a:buClr>
              <a:buChar char="»"/>
              <a:defRPr sz="1200">
                <a:solidFill>
                  <a:schemeClr val="lt1"/>
                </a:solidFill>
                <a:latin typeface="+mn-lt"/>
                <a:ea typeface="+mn-ea"/>
                <a:cs typeface="+mn-cs"/>
              </a:defRPr>
            </a:lvl6pPr>
            <a:lvl7pPr marL="1782991" indent="-137153" algn="l" rtl="0" fontAlgn="base">
              <a:spcBef>
                <a:spcPct val="20000"/>
              </a:spcBef>
              <a:spcAft>
                <a:spcPct val="0"/>
              </a:spcAft>
              <a:buClr>
                <a:schemeClr val="tx1"/>
              </a:buClr>
              <a:buChar char="»"/>
              <a:defRPr sz="1200">
                <a:solidFill>
                  <a:schemeClr val="lt1"/>
                </a:solidFill>
                <a:latin typeface="+mn-lt"/>
                <a:ea typeface="+mn-ea"/>
                <a:cs typeface="+mn-cs"/>
              </a:defRPr>
            </a:lvl7pPr>
            <a:lvl8pPr marL="2057298" indent="-137153" algn="l" rtl="0" fontAlgn="base">
              <a:spcBef>
                <a:spcPct val="20000"/>
              </a:spcBef>
              <a:spcAft>
                <a:spcPct val="0"/>
              </a:spcAft>
              <a:buClr>
                <a:schemeClr val="tx1"/>
              </a:buClr>
              <a:buChar char="»"/>
              <a:defRPr sz="1200">
                <a:solidFill>
                  <a:schemeClr val="lt1"/>
                </a:solidFill>
                <a:latin typeface="+mn-lt"/>
                <a:ea typeface="+mn-ea"/>
                <a:cs typeface="+mn-cs"/>
              </a:defRPr>
            </a:lvl8pPr>
            <a:lvl9pPr marL="2331603" indent="-137153" algn="l" rtl="0" fontAlgn="base">
              <a:spcBef>
                <a:spcPct val="20000"/>
              </a:spcBef>
              <a:spcAft>
                <a:spcPct val="0"/>
              </a:spcAft>
              <a:buClr>
                <a:schemeClr val="tx1"/>
              </a:buClr>
              <a:buChar char="»"/>
              <a:defRPr sz="1200">
                <a:solidFill>
                  <a:schemeClr val="lt1"/>
                </a:solidFill>
                <a:latin typeface="+mn-lt"/>
                <a:ea typeface="+mn-ea"/>
                <a:cs typeface="+mn-cs"/>
              </a:defRPr>
            </a:lvl9pPr>
          </a:lstStyle>
          <a:p>
            <a:pPr marL="89295" indent="-2234" algn="ctr" defTabSz="1285843">
              <a:spcBef>
                <a:spcPct val="0"/>
              </a:spcBef>
              <a:buClr>
                <a:srgbClr val="FFFFFF"/>
              </a:buClr>
              <a:buNone/>
              <a:defRPr/>
            </a:pPr>
            <a:r>
              <a:rPr lang="en-US" sz="2813" dirty="0">
                <a:solidFill>
                  <a:srgbClr val="FFFFFF"/>
                </a:solidFill>
                <a:latin typeface="Eras Medium ITC" pitchFamily="34" charset="0"/>
                <a:cs typeface="Arial"/>
              </a:rPr>
              <a:t>For the love of Christ controls us, having concluded this, that </a:t>
            </a:r>
            <a:r>
              <a:rPr lang="en-US" sz="2813" u="sng" dirty="0">
                <a:solidFill>
                  <a:srgbClr val="FFFFFF"/>
                </a:solidFill>
                <a:latin typeface="Eras Medium ITC" pitchFamily="34" charset="0"/>
                <a:cs typeface="Arial"/>
              </a:rPr>
              <a:t>one died for all</a:t>
            </a:r>
            <a:r>
              <a:rPr lang="en-US" sz="2813" dirty="0">
                <a:solidFill>
                  <a:srgbClr val="FFFFFF"/>
                </a:solidFill>
                <a:latin typeface="Eras Medium ITC" pitchFamily="34" charset="0"/>
                <a:cs typeface="Arial"/>
              </a:rPr>
              <a:t>,</a:t>
            </a:r>
            <a:r>
              <a:rPr lang="en-US" sz="2813" dirty="0">
                <a:solidFill>
                  <a:srgbClr val="FFFF00"/>
                </a:solidFill>
                <a:latin typeface="Eras Medium ITC" pitchFamily="34" charset="0"/>
                <a:cs typeface="Arial"/>
              </a:rPr>
              <a:t> </a:t>
            </a:r>
            <a:r>
              <a:rPr lang="en-US" sz="2813" b="1" dirty="0">
                <a:solidFill>
                  <a:srgbClr val="FFFF00"/>
                </a:solidFill>
                <a:latin typeface="Eras Medium ITC" pitchFamily="34" charset="0"/>
                <a:cs typeface="Arial"/>
              </a:rPr>
              <a:t>therefore </a:t>
            </a:r>
            <a:r>
              <a:rPr lang="en-US" sz="2813" b="1" dirty="0">
                <a:solidFill>
                  <a:srgbClr val="FFFF00"/>
                </a:solidFill>
                <a:latin typeface="Eras Bold ITC" panose="020B0907030504020204" pitchFamily="34" charset="0"/>
                <a:cs typeface="Arial"/>
              </a:rPr>
              <a:t>all</a:t>
            </a:r>
            <a:r>
              <a:rPr lang="en-US" sz="2813" b="1" dirty="0">
                <a:solidFill>
                  <a:srgbClr val="FFFF00"/>
                </a:solidFill>
                <a:latin typeface="Eras Medium ITC" pitchFamily="34" charset="0"/>
                <a:cs typeface="Arial"/>
              </a:rPr>
              <a:t> </a:t>
            </a:r>
            <a:r>
              <a:rPr lang="en-US" sz="2813" b="1" u="sng" dirty="0">
                <a:solidFill>
                  <a:srgbClr val="FFFF00"/>
                </a:solidFill>
                <a:latin typeface="Eras Medium ITC" pitchFamily="34" charset="0"/>
                <a:cs typeface="Arial"/>
              </a:rPr>
              <a:t>died</a:t>
            </a:r>
            <a:r>
              <a:rPr lang="en-US" sz="2813" b="1" dirty="0">
                <a:solidFill>
                  <a:srgbClr val="FFFF00"/>
                </a:solidFill>
                <a:latin typeface="Eras Medium ITC" pitchFamily="34" charset="0"/>
                <a:cs typeface="Arial"/>
              </a:rPr>
              <a:t>” </a:t>
            </a:r>
          </a:p>
          <a:p>
            <a:pPr marL="89295" indent="-2234" algn="r" defTabSz="1285843">
              <a:spcBef>
                <a:spcPct val="0"/>
              </a:spcBef>
              <a:buClr>
                <a:srgbClr val="FFFFFF"/>
              </a:buClr>
              <a:buNone/>
              <a:defRPr/>
            </a:pPr>
            <a:r>
              <a:rPr lang="en-US" sz="2250" i="0" kern="0" dirty="0">
                <a:solidFill>
                  <a:srgbClr val="FFFFFF"/>
                </a:solidFill>
                <a:latin typeface="Eras Medium ITC" pitchFamily="34" charset="0"/>
                <a:cs typeface="Arial"/>
              </a:rPr>
              <a:t> 2 Corinthians 5:14</a:t>
            </a:r>
            <a:endParaRPr lang="en-US" sz="2250" i="0" kern="0" dirty="0">
              <a:solidFill>
                <a:srgbClr val="997934"/>
              </a:solidFill>
              <a:latin typeface="Eras Medium ITC" pitchFamily="34" charset="0"/>
              <a:cs typeface="Arial"/>
            </a:endParaRPr>
          </a:p>
        </p:txBody>
      </p:sp>
      <p:sp>
        <p:nvSpPr>
          <p:cNvPr id="4" name="Oval 4">
            <a:extLst>
              <a:ext uri="{FF2B5EF4-FFF2-40B4-BE49-F238E27FC236}">
                <a16:creationId xmlns:a16="http://schemas.microsoft.com/office/drawing/2014/main" id="{39366638-B33F-6B28-2911-10CFCF281A72}"/>
              </a:ext>
            </a:extLst>
          </p:cNvPr>
          <p:cNvSpPr>
            <a:spLocks noChangeArrowheads="1"/>
          </p:cNvSpPr>
          <p:nvPr/>
        </p:nvSpPr>
        <p:spPr bwMode="auto">
          <a:xfrm>
            <a:off x="6515103" y="2212619"/>
            <a:ext cx="846764" cy="552576"/>
          </a:xfrm>
          <a:prstGeom prst="ellipse">
            <a:avLst/>
          </a:prstGeom>
          <a:noFill/>
          <a:ln w="127000" algn="ctr">
            <a:solidFill>
              <a:srgbClr val="66FF33"/>
            </a:solidFill>
            <a:round/>
            <a:headEnd/>
            <a:tailEnd/>
          </a:ln>
          <a:effectLst>
            <a:outerShdw blurRad="50800" dist="38100" dir="2700000" algn="tl" rotWithShape="0">
              <a:prstClr val="black">
                <a:alpha val="40000"/>
              </a:prstClr>
            </a:outerShdw>
          </a:effectLst>
        </p:spPr>
        <p:txBody>
          <a:bodyPr wrap="none" anchor="ctr"/>
          <a:lstStyle/>
          <a:p>
            <a:pPr algn="ctr" defTabSz="685783">
              <a:defRPr/>
            </a:pPr>
            <a:endParaRPr lang="en-US" sz="1350" i="0">
              <a:solidFill>
                <a:srgbClr val="008000"/>
              </a:solidFill>
              <a:effectLst>
                <a:outerShdw blurRad="38100" dist="38100" dir="2700000" algn="tl">
                  <a:srgbClr val="C0C0C0"/>
                </a:outerShdw>
              </a:effectLst>
              <a:latin typeface="Arial" charset="0"/>
              <a:cs typeface="Arial"/>
            </a:endParaRPr>
          </a:p>
        </p:txBody>
      </p:sp>
      <p:sp>
        <p:nvSpPr>
          <p:cNvPr id="5" name="Text Box 57">
            <a:extLst>
              <a:ext uri="{FF2B5EF4-FFF2-40B4-BE49-F238E27FC236}">
                <a16:creationId xmlns:a16="http://schemas.microsoft.com/office/drawing/2014/main" id="{8BF8B8AC-651D-ED87-FCDE-357E1E8C1E1D}"/>
              </a:ext>
            </a:extLst>
          </p:cNvPr>
          <p:cNvSpPr txBox="1">
            <a:spLocks noChangeArrowheads="1"/>
          </p:cNvSpPr>
          <p:nvPr/>
        </p:nvSpPr>
        <p:spPr bwMode="auto">
          <a:xfrm>
            <a:off x="1494950" y="3247781"/>
            <a:ext cx="6375765" cy="2054409"/>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flatTx/>
          </a:bodyPr>
          <a:lstStyle/>
          <a:p>
            <a:pPr algn="ctr" defTabSz="685783">
              <a:spcBef>
                <a:spcPct val="50000"/>
              </a:spcBef>
              <a:defRPr/>
            </a:pPr>
            <a:r>
              <a:rPr lang="en-US" sz="2100" dirty="0">
                <a:solidFill>
                  <a:srgbClr val="FFFFFF"/>
                </a:solidFill>
                <a:cs typeface="Arial"/>
              </a:rPr>
              <a:t> </a:t>
            </a:r>
            <a:r>
              <a:rPr lang="en-US" sz="2100" b="1" i="0" dirty="0">
                <a:solidFill>
                  <a:srgbClr val="FFFFFF"/>
                </a:solidFill>
                <a:cs typeface="Arial"/>
              </a:rPr>
              <a:t>“…the death was on </a:t>
            </a:r>
            <a:r>
              <a:rPr lang="en-US" sz="2100" b="1" dirty="0">
                <a:solidFill>
                  <a:srgbClr val="FFFFFF"/>
                </a:solidFill>
                <a:cs typeface="Arial"/>
              </a:rPr>
              <a:t>behalf of all </a:t>
            </a:r>
            <a:r>
              <a:rPr lang="en-US" sz="2100" b="1" i="0" dirty="0">
                <a:solidFill>
                  <a:srgbClr val="FFFFFF"/>
                </a:solidFill>
                <a:cs typeface="Arial"/>
              </a:rPr>
              <a:t>as being </a:t>
            </a:r>
            <a:r>
              <a:rPr lang="en-US" sz="2100" b="1" dirty="0">
                <a:solidFill>
                  <a:srgbClr val="FFFFFF"/>
                </a:solidFill>
                <a:cs typeface="Arial"/>
              </a:rPr>
              <a:t>in the place of all. </a:t>
            </a:r>
            <a:r>
              <a:rPr lang="en-US" sz="2100" b="1" i="0" dirty="0">
                <a:solidFill>
                  <a:srgbClr val="FFFFFF"/>
                </a:solidFill>
                <a:cs typeface="Arial"/>
              </a:rPr>
              <a:t>What the death of Christ means then is that God sees in Christ’s death the death of all; </a:t>
            </a:r>
            <a:r>
              <a:rPr lang="en-US" sz="2100" b="1" i="0" dirty="0">
                <a:solidFill>
                  <a:srgbClr val="FFFF00"/>
                </a:solidFill>
                <a:cs typeface="Arial"/>
              </a:rPr>
              <a:t>as though we had died and thus satisfied the demand of the law for the death of the sinner</a:t>
            </a:r>
            <a:r>
              <a:rPr lang="en-US" sz="2100" b="1" i="0" dirty="0">
                <a:solidFill>
                  <a:srgbClr val="FFFFFF"/>
                </a:solidFill>
                <a:cs typeface="Arial"/>
              </a:rPr>
              <a:t>”</a:t>
            </a:r>
          </a:p>
          <a:p>
            <a:pPr algn="r" defTabSz="685783">
              <a:spcBef>
                <a:spcPct val="50000"/>
              </a:spcBef>
              <a:defRPr/>
            </a:pPr>
            <a:r>
              <a:rPr lang="en-US" sz="1500" i="0" dirty="0">
                <a:solidFill>
                  <a:srgbClr val="FFFFFF"/>
                </a:solidFill>
                <a:cs typeface="Arial"/>
              </a:rPr>
              <a:t>L.A. Mott, “Thinking Through Second Corinthians”</a:t>
            </a:r>
          </a:p>
        </p:txBody>
      </p:sp>
    </p:spTree>
    <p:extLst>
      <p:ext uri="{BB962C8B-B14F-4D97-AF65-F5344CB8AC3E}">
        <p14:creationId xmlns:p14="http://schemas.microsoft.com/office/powerpoint/2010/main" val="2144976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90" name="Rectangle 7"/>
          <p:cNvSpPr>
            <a:spLocks noGrp="1" noChangeArrowheads="1"/>
          </p:cNvSpPr>
          <p:nvPr>
            <p:ph type="title"/>
          </p:nvPr>
        </p:nvSpPr>
        <p:spPr>
          <a:xfrm>
            <a:off x="0" y="712847"/>
            <a:ext cx="9144000" cy="857250"/>
          </a:xfrm>
        </p:spPr>
        <p:txBody>
          <a:bodyPr/>
          <a:lstStyle/>
          <a:p>
            <a:pPr eaLnBrk="1" hangingPunct="1"/>
            <a:r>
              <a:rPr lang="en-US" sz="3375" dirty="0"/>
              <a:t>Our sins </a:t>
            </a:r>
            <a:r>
              <a:rPr lang="en-US" sz="3375" dirty="0">
                <a:solidFill>
                  <a:srgbClr val="E0014A"/>
                </a:solidFill>
                <a:effectLst>
                  <a:outerShdw blurRad="38100" dist="38100" dir="2700000" algn="tl">
                    <a:srgbClr val="000000">
                      <a:alpha val="43137"/>
                    </a:srgbClr>
                  </a:outerShdw>
                </a:effectLst>
                <a:latin typeface="Eras Bold ITC" pitchFamily="34" charset="0"/>
              </a:rPr>
              <a:t>can not</a:t>
            </a:r>
            <a:r>
              <a:rPr lang="en-US" sz="3375" dirty="0">
                <a:effectLst>
                  <a:outerShdw blurRad="38100" dist="38100" dir="2700000" algn="tl">
                    <a:srgbClr val="000000">
                      <a:alpha val="43137"/>
                    </a:srgbClr>
                  </a:outerShdw>
                </a:effectLst>
              </a:rPr>
              <a:t> </a:t>
            </a:r>
            <a:r>
              <a:rPr lang="en-US" sz="3375" dirty="0"/>
              <a:t>and </a:t>
            </a:r>
            <a:r>
              <a:rPr lang="en-US" sz="3375" dirty="0">
                <a:solidFill>
                  <a:srgbClr val="E0014A"/>
                </a:solidFill>
                <a:effectLst>
                  <a:outerShdw blurRad="38100" dist="38100" dir="2700000" algn="tl">
                    <a:srgbClr val="000000">
                      <a:alpha val="43137"/>
                    </a:srgbClr>
                  </a:outerShdw>
                </a:effectLst>
                <a:latin typeface="Eras Bold ITC" pitchFamily="34" charset="0"/>
              </a:rPr>
              <a:t>will not</a:t>
            </a:r>
            <a:r>
              <a:rPr lang="en-US" sz="3375" dirty="0">
                <a:effectLst>
                  <a:outerShdw blurRad="38100" dist="38100" dir="2700000" algn="tl">
                    <a:srgbClr val="000000">
                      <a:alpha val="43137"/>
                    </a:srgbClr>
                  </a:outerShdw>
                </a:effectLst>
              </a:rPr>
              <a:t> </a:t>
            </a:r>
            <a:r>
              <a:rPr lang="en-US" sz="3375" dirty="0"/>
              <a:t>be forgiven </a:t>
            </a:r>
          </a:p>
        </p:txBody>
      </p:sp>
      <p:sp>
        <p:nvSpPr>
          <p:cNvPr id="2320388" name="Rectangle 4"/>
          <p:cNvSpPr>
            <a:spLocks noGrp="1" noChangeArrowheads="1"/>
          </p:cNvSpPr>
          <p:nvPr>
            <p:ph type="body" idx="4294967295"/>
          </p:nvPr>
        </p:nvSpPr>
        <p:spPr>
          <a:xfrm>
            <a:off x="5517152" y="3994452"/>
            <a:ext cx="3322051" cy="1555999"/>
          </a:xfrm>
        </p:spPr>
        <p:txBody>
          <a:bodyPr/>
          <a:lstStyle/>
          <a:p>
            <a:pPr marL="5357" indent="6697" algn="ctr">
              <a:lnSpc>
                <a:spcPct val="90000"/>
              </a:lnSpc>
              <a:spcBef>
                <a:spcPct val="0"/>
              </a:spcBef>
              <a:buNone/>
            </a:pPr>
            <a:r>
              <a:rPr lang="en-US" sz="2100" b="1" dirty="0"/>
              <a:t>This is according to the plan of </a:t>
            </a:r>
            <a:r>
              <a:rPr lang="en-US" sz="2400" b="1" dirty="0"/>
              <a:t>redemption</a:t>
            </a:r>
            <a:r>
              <a:rPr lang="en-US" sz="2100" b="1" dirty="0"/>
              <a:t> for </a:t>
            </a:r>
            <a:r>
              <a:rPr lang="en-US" sz="2100" b="1" i="1" dirty="0">
                <a:solidFill>
                  <a:srgbClr val="C00000"/>
                </a:solidFill>
                <a:latin typeface="Eras Medium ITC" pitchFamily="34" charset="0"/>
              </a:rPr>
              <a:t>“without the shedding of blood t</a:t>
            </a:r>
            <a:r>
              <a:rPr lang="en-US" sz="2100" b="1" i="1" u="sng" dirty="0">
                <a:solidFill>
                  <a:srgbClr val="C00000"/>
                </a:solidFill>
                <a:latin typeface="Eras Medium ITC" pitchFamily="34" charset="0"/>
              </a:rPr>
              <a:t>here is no forgiveness of sins</a:t>
            </a:r>
            <a:r>
              <a:rPr lang="en-US" sz="2100" b="1" i="1" dirty="0">
                <a:solidFill>
                  <a:srgbClr val="C00000"/>
                </a:solidFill>
                <a:latin typeface="Eras Medium ITC" pitchFamily="34" charset="0"/>
              </a:rPr>
              <a:t>.”</a:t>
            </a:r>
          </a:p>
        </p:txBody>
      </p:sp>
      <p:sp>
        <p:nvSpPr>
          <p:cNvPr id="2320390" name="AutoShape 6"/>
          <p:cNvSpPr>
            <a:spLocks noChangeArrowheads="1"/>
          </p:cNvSpPr>
          <p:nvPr/>
        </p:nvSpPr>
        <p:spPr bwMode="auto">
          <a:xfrm>
            <a:off x="1702236" y="2178399"/>
            <a:ext cx="6283526" cy="1438573"/>
          </a:xfrm>
          <a:prstGeom prst="roundRect">
            <a:avLst>
              <a:gd name="adj" fmla="val 16667"/>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151349" indent="-151349" defTabSz="1285843">
              <a:lnSpc>
                <a:spcPct val="90000"/>
              </a:lnSpc>
              <a:spcBef>
                <a:spcPct val="20000"/>
              </a:spcBef>
              <a:defRPr/>
            </a:pPr>
            <a:r>
              <a:rPr lang="en-US" sz="2025" b="1" i="0" dirty="0">
                <a:solidFill>
                  <a:srgbClr val="FFFF66"/>
                </a:solidFill>
                <a:effectLst>
                  <a:outerShdw blurRad="38100" dist="38100" dir="2700000" algn="tl">
                    <a:srgbClr val="000000">
                      <a:alpha val="43137"/>
                    </a:srgbClr>
                  </a:outerShdw>
                </a:effectLst>
                <a:latin typeface="Eras Demi ITC"/>
                <a:cs typeface="Arial"/>
              </a:rPr>
              <a:t>We have died </a:t>
            </a:r>
            <a:r>
              <a:rPr lang="en-US" sz="2025" b="1" dirty="0">
                <a:solidFill>
                  <a:srgbClr val="FFFFFF"/>
                </a:solidFill>
                <a:effectLst>
                  <a:outerShdw blurRad="38100" dist="38100" dir="2700000" algn="tl">
                    <a:srgbClr val="000000">
                      <a:alpha val="43137"/>
                    </a:srgbClr>
                  </a:outerShdw>
                </a:effectLst>
                <a:latin typeface="Eras Demi ITC"/>
                <a:cs typeface="Arial"/>
              </a:rPr>
              <a:t>with</a:t>
            </a:r>
            <a:r>
              <a:rPr lang="en-US" sz="2025" b="1" i="0" dirty="0">
                <a:solidFill>
                  <a:srgbClr val="FFFF66"/>
                </a:solidFill>
                <a:effectLst>
                  <a:outerShdw blurRad="38100" dist="38100" dir="2700000" algn="tl">
                    <a:srgbClr val="000000">
                      <a:alpha val="43137"/>
                    </a:srgbClr>
                  </a:outerShdw>
                </a:effectLst>
                <a:latin typeface="Eras Demi ITC"/>
                <a:cs typeface="Arial"/>
              </a:rPr>
              <a:t> Christ</a:t>
            </a:r>
          </a:p>
          <a:p>
            <a:pPr marL="151349" indent="-151349" defTabSz="1285843">
              <a:lnSpc>
                <a:spcPct val="90000"/>
              </a:lnSpc>
              <a:spcBef>
                <a:spcPct val="20000"/>
              </a:spcBef>
              <a:defRPr/>
            </a:pPr>
            <a:r>
              <a:rPr lang="en-US" sz="2025" b="1" i="0" dirty="0">
                <a:solidFill>
                  <a:srgbClr val="FFFF66"/>
                </a:solidFill>
                <a:effectLst>
                  <a:outerShdw blurRad="38100" dist="38100" dir="2700000" algn="tl">
                    <a:srgbClr val="000000">
                      <a:alpha val="43137"/>
                    </a:srgbClr>
                  </a:outerShdw>
                </a:effectLst>
                <a:latin typeface="Eras Demi ITC"/>
                <a:cs typeface="Arial"/>
              </a:rPr>
              <a:t>We have been united </a:t>
            </a:r>
            <a:r>
              <a:rPr lang="en-US" sz="2025" b="1" dirty="0">
                <a:solidFill>
                  <a:srgbClr val="FFFFFF"/>
                </a:solidFill>
                <a:effectLst>
                  <a:outerShdw blurRad="38100" dist="38100" dir="2700000" algn="tl">
                    <a:srgbClr val="000000">
                      <a:alpha val="43137"/>
                    </a:srgbClr>
                  </a:outerShdw>
                </a:effectLst>
                <a:latin typeface="Eras Demi ITC"/>
                <a:cs typeface="Arial"/>
              </a:rPr>
              <a:t>with</a:t>
            </a:r>
            <a:r>
              <a:rPr lang="en-US" sz="2025" b="1" i="0" dirty="0">
                <a:solidFill>
                  <a:srgbClr val="FFFF66"/>
                </a:solidFill>
                <a:effectLst>
                  <a:outerShdw blurRad="38100" dist="38100" dir="2700000" algn="tl">
                    <a:srgbClr val="000000">
                      <a:alpha val="43137"/>
                    </a:srgbClr>
                  </a:outerShdw>
                </a:effectLst>
                <a:latin typeface="Eras Demi ITC"/>
                <a:cs typeface="Arial"/>
              </a:rPr>
              <a:t> Christ in His death</a:t>
            </a:r>
          </a:p>
          <a:p>
            <a:pPr marL="151349" indent="-151349" defTabSz="1285843">
              <a:lnSpc>
                <a:spcPct val="90000"/>
              </a:lnSpc>
              <a:spcBef>
                <a:spcPct val="20000"/>
              </a:spcBef>
              <a:defRPr/>
            </a:pPr>
            <a:r>
              <a:rPr lang="en-US" sz="2025" b="1" i="0" dirty="0">
                <a:solidFill>
                  <a:srgbClr val="FFFF66"/>
                </a:solidFill>
                <a:effectLst>
                  <a:outerShdw blurRad="38100" dist="38100" dir="2700000" algn="tl">
                    <a:srgbClr val="000000">
                      <a:alpha val="43137"/>
                    </a:srgbClr>
                  </a:outerShdw>
                </a:effectLst>
                <a:latin typeface="Eras Demi ITC"/>
                <a:cs typeface="Arial"/>
              </a:rPr>
              <a:t>We have been crucified </a:t>
            </a:r>
            <a:r>
              <a:rPr lang="en-US" sz="2025" b="1" dirty="0">
                <a:solidFill>
                  <a:srgbClr val="FFFFFF"/>
                </a:solidFill>
                <a:effectLst>
                  <a:outerShdw blurRad="38100" dist="38100" dir="2700000" algn="tl">
                    <a:srgbClr val="000000">
                      <a:alpha val="43137"/>
                    </a:srgbClr>
                  </a:outerShdw>
                </a:effectLst>
                <a:latin typeface="Eras Demi ITC"/>
                <a:cs typeface="Arial"/>
              </a:rPr>
              <a:t>with</a:t>
            </a:r>
            <a:r>
              <a:rPr lang="en-US" sz="2025" b="1" i="0" dirty="0">
                <a:solidFill>
                  <a:srgbClr val="FFFF66"/>
                </a:solidFill>
                <a:effectLst>
                  <a:outerShdw blurRad="38100" dist="38100" dir="2700000" algn="tl">
                    <a:srgbClr val="000000">
                      <a:alpha val="43137"/>
                    </a:srgbClr>
                  </a:outerShdw>
                </a:effectLst>
                <a:latin typeface="Eras Demi ITC"/>
                <a:cs typeface="Arial"/>
              </a:rPr>
              <a:t> Christ</a:t>
            </a:r>
          </a:p>
          <a:p>
            <a:pPr marL="151349" indent="-151349" defTabSz="1285843">
              <a:lnSpc>
                <a:spcPct val="90000"/>
              </a:lnSpc>
              <a:spcBef>
                <a:spcPct val="20000"/>
              </a:spcBef>
              <a:defRPr/>
            </a:pPr>
            <a:r>
              <a:rPr lang="en-US" sz="2025" b="1" i="0" dirty="0">
                <a:solidFill>
                  <a:srgbClr val="FFFF66"/>
                </a:solidFill>
                <a:effectLst>
                  <a:outerShdw blurRad="38100" dist="38100" dir="2700000" algn="tl">
                    <a:srgbClr val="000000">
                      <a:alpha val="43137"/>
                    </a:srgbClr>
                  </a:outerShdw>
                </a:effectLst>
                <a:latin typeface="Eras Demi ITC"/>
                <a:cs typeface="Arial"/>
              </a:rPr>
              <a:t>We have died </a:t>
            </a:r>
            <a:r>
              <a:rPr lang="en-US" sz="2025" b="1" dirty="0">
                <a:solidFill>
                  <a:srgbClr val="FFFFFF"/>
                </a:solidFill>
                <a:effectLst>
                  <a:outerShdw blurRad="38100" dist="38100" dir="2700000" algn="tl">
                    <a:srgbClr val="000000">
                      <a:alpha val="43137"/>
                    </a:srgbClr>
                  </a:outerShdw>
                </a:effectLst>
                <a:latin typeface="Eras Demi ITC"/>
                <a:cs typeface="Arial"/>
              </a:rPr>
              <a:t>to</a:t>
            </a:r>
            <a:r>
              <a:rPr lang="en-US" sz="2025" b="1" i="0" dirty="0">
                <a:solidFill>
                  <a:srgbClr val="FFFFFF"/>
                </a:solidFill>
                <a:effectLst>
                  <a:outerShdw blurRad="38100" dist="38100" dir="2700000" algn="tl">
                    <a:srgbClr val="000000">
                      <a:alpha val="43137"/>
                    </a:srgbClr>
                  </a:outerShdw>
                </a:effectLst>
                <a:latin typeface="Eras Demi ITC"/>
                <a:cs typeface="Arial"/>
              </a:rPr>
              <a:t> </a:t>
            </a:r>
            <a:r>
              <a:rPr lang="en-US" sz="2025" b="1" i="0" dirty="0">
                <a:solidFill>
                  <a:srgbClr val="FFFF66"/>
                </a:solidFill>
                <a:effectLst>
                  <a:outerShdw blurRad="38100" dist="38100" dir="2700000" algn="tl">
                    <a:srgbClr val="000000">
                      <a:alpha val="43137"/>
                    </a:srgbClr>
                  </a:outerShdw>
                </a:effectLst>
                <a:latin typeface="Eras Demi ITC"/>
                <a:cs typeface="Arial"/>
              </a:rPr>
              <a:t>sin</a:t>
            </a:r>
            <a:endParaRPr lang="en-US" sz="2025" b="1" i="0" dirty="0">
              <a:solidFill>
                <a:srgbClr val="FFFFFF"/>
              </a:solidFill>
              <a:effectLst>
                <a:outerShdw blurRad="38100" dist="38100" dir="2700000" algn="tl">
                  <a:srgbClr val="000000">
                    <a:alpha val="43137"/>
                  </a:srgbClr>
                </a:outerShdw>
              </a:effectLst>
              <a:latin typeface="Eras Demi ITC"/>
              <a:cs typeface="Arial"/>
            </a:endParaRPr>
          </a:p>
        </p:txBody>
      </p:sp>
      <p:sp>
        <p:nvSpPr>
          <p:cNvPr id="2320387" name="AutoShape 3"/>
          <p:cNvSpPr>
            <a:spLocks noChangeArrowheads="1"/>
          </p:cNvSpPr>
          <p:nvPr/>
        </p:nvSpPr>
        <p:spPr bwMode="auto">
          <a:xfrm rot="5400000">
            <a:off x="4214642" y="613331"/>
            <a:ext cx="714719" cy="2561035"/>
          </a:xfrm>
          <a:custGeom>
            <a:avLst/>
            <a:gdLst>
              <a:gd name="G0" fmla="+- 12086 0 0"/>
              <a:gd name="G1" fmla="+- 4128 0 0"/>
              <a:gd name="G2" fmla="+- 21600 0 4128"/>
              <a:gd name="G3" fmla="+- 10800 0 4128"/>
              <a:gd name="G4" fmla="+- 21600 0 12086"/>
              <a:gd name="G5" fmla="*/ G4 G3 10800"/>
              <a:gd name="G6" fmla="+- 21600 0 G5"/>
              <a:gd name="T0" fmla="*/ 12086 w 21600"/>
              <a:gd name="T1" fmla="*/ 0 h 21600"/>
              <a:gd name="T2" fmla="*/ 0 w 21600"/>
              <a:gd name="T3" fmla="*/ 10800 h 21600"/>
              <a:gd name="T4" fmla="*/ 1208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2086" y="0"/>
                </a:moveTo>
                <a:lnTo>
                  <a:pt x="12086" y="4128"/>
                </a:lnTo>
                <a:lnTo>
                  <a:pt x="3375" y="4128"/>
                </a:lnTo>
                <a:lnTo>
                  <a:pt x="3375" y="17472"/>
                </a:lnTo>
                <a:lnTo>
                  <a:pt x="12086" y="17472"/>
                </a:lnTo>
                <a:lnTo>
                  <a:pt x="12086" y="21600"/>
                </a:lnTo>
                <a:lnTo>
                  <a:pt x="21600" y="10800"/>
                </a:lnTo>
                <a:close/>
              </a:path>
              <a:path w="21600" h="21600">
                <a:moveTo>
                  <a:pt x="1350" y="4128"/>
                </a:moveTo>
                <a:lnTo>
                  <a:pt x="1350" y="17472"/>
                </a:lnTo>
                <a:lnTo>
                  <a:pt x="2700" y="17472"/>
                </a:lnTo>
                <a:lnTo>
                  <a:pt x="2700" y="4128"/>
                </a:lnTo>
                <a:close/>
              </a:path>
              <a:path w="21600" h="21600">
                <a:moveTo>
                  <a:pt x="0" y="4128"/>
                </a:moveTo>
                <a:lnTo>
                  <a:pt x="0" y="17472"/>
                </a:lnTo>
                <a:lnTo>
                  <a:pt x="675" y="17472"/>
                </a:lnTo>
                <a:lnTo>
                  <a:pt x="675" y="4128"/>
                </a:lnTo>
                <a:close/>
              </a:path>
            </a:pathLst>
          </a:cu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1543">
              <a:solidFill>
                <a:srgbClr val="FFFFFF"/>
              </a:solidFill>
              <a:latin typeface="Eras Demi ITC"/>
              <a:cs typeface="Arial"/>
            </a:endParaRPr>
          </a:p>
        </p:txBody>
      </p:sp>
      <p:sp>
        <p:nvSpPr>
          <p:cNvPr id="2320389" name="Rectangle 5"/>
          <p:cNvSpPr>
            <a:spLocks noChangeArrowheads="1"/>
          </p:cNvSpPr>
          <p:nvPr/>
        </p:nvSpPr>
        <p:spPr bwMode="auto">
          <a:xfrm>
            <a:off x="3686848" y="1615719"/>
            <a:ext cx="1770310" cy="438582"/>
          </a:xfrm>
          <a:prstGeom prst="rect">
            <a:avLst/>
          </a:prstGeom>
          <a:noFill/>
          <a:ln w="9525" algn="ctr">
            <a:noFill/>
            <a:miter lim="800000"/>
            <a:headEnd/>
            <a:tailEnd/>
          </a:ln>
        </p:spPr>
        <p:txBody>
          <a:bodyPr wrap="square">
            <a:spAutoFit/>
          </a:bodyPr>
          <a:lstStyle/>
          <a:p>
            <a:pPr algn="ctr" defTabSz="1285843">
              <a:defRPr/>
            </a:pPr>
            <a:r>
              <a:rPr lang="en-US" sz="2250" i="0" dirty="0">
                <a:solidFill>
                  <a:srgbClr val="FFFFFF"/>
                </a:solidFill>
                <a:latin typeface="Eras Bold ITC" pitchFamily="34" charset="0"/>
                <a:cs typeface="Arial"/>
              </a:rPr>
              <a:t>UNLESS</a:t>
            </a:r>
            <a:r>
              <a:rPr lang="en-US" sz="1350" i="0" dirty="0">
                <a:solidFill>
                  <a:srgbClr val="FFFFFF"/>
                </a:solidFill>
                <a:latin typeface="Eras Bold ITC" pitchFamily="34" charset="0"/>
                <a:cs typeface="Arial"/>
              </a:rPr>
              <a:t>:</a:t>
            </a:r>
          </a:p>
        </p:txBody>
      </p:sp>
      <p:pic>
        <p:nvPicPr>
          <p:cNvPr id="9"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655031" y="3582040"/>
            <a:ext cx="4900219" cy="24394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320389"/>
                                        </p:tgtEl>
                                        <p:attrNameLst>
                                          <p:attrName>style.visibility</p:attrName>
                                        </p:attrNameLst>
                                      </p:cBhvr>
                                      <p:to>
                                        <p:strVal val="visible"/>
                                      </p:to>
                                    </p:set>
                                    <p:animEffect transition="in" filter="fade">
                                      <p:cBhvr>
                                        <p:cTn id="7" dur="1000"/>
                                        <p:tgtEl>
                                          <p:spTgt spid="2320389"/>
                                        </p:tgtEl>
                                      </p:cBhvr>
                                    </p:animEffect>
                                    <p:anim calcmode="lin" valueType="num">
                                      <p:cBhvr>
                                        <p:cTn id="8" dur="1000" fill="hold"/>
                                        <p:tgtEl>
                                          <p:spTgt spid="2320389"/>
                                        </p:tgtEl>
                                        <p:attrNameLst>
                                          <p:attrName>ppt_x</p:attrName>
                                        </p:attrNameLst>
                                      </p:cBhvr>
                                      <p:tavLst>
                                        <p:tav tm="0">
                                          <p:val>
                                            <p:strVal val="#ppt_x"/>
                                          </p:val>
                                        </p:tav>
                                        <p:tav tm="100000">
                                          <p:val>
                                            <p:strVal val="#ppt_x"/>
                                          </p:val>
                                        </p:tav>
                                      </p:tavLst>
                                    </p:anim>
                                    <p:anim calcmode="lin" valueType="num">
                                      <p:cBhvr>
                                        <p:cTn id="9" dur="1000" fill="hold"/>
                                        <p:tgtEl>
                                          <p:spTgt spid="232038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320387"/>
                                        </p:tgtEl>
                                        <p:attrNameLst>
                                          <p:attrName>style.visibility</p:attrName>
                                        </p:attrNameLst>
                                      </p:cBhvr>
                                      <p:to>
                                        <p:strVal val="visible"/>
                                      </p:to>
                                    </p:set>
                                    <p:animEffect transition="in" filter="fade">
                                      <p:cBhvr>
                                        <p:cTn id="12" dur="1000"/>
                                        <p:tgtEl>
                                          <p:spTgt spid="2320387"/>
                                        </p:tgtEl>
                                      </p:cBhvr>
                                    </p:animEffect>
                                    <p:anim calcmode="lin" valueType="num">
                                      <p:cBhvr>
                                        <p:cTn id="13" dur="1000" fill="hold"/>
                                        <p:tgtEl>
                                          <p:spTgt spid="2320387"/>
                                        </p:tgtEl>
                                        <p:attrNameLst>
                                          <p:attrName>ppt_x</p:attrName>
                                        </p:attrNameLst>
                                      </p:cBhvr>
                                      <p:tavLst>
                                        <p:tav tm="0">
                                          <p:val>
                                            <p:strVal val="#ppt_x"/>
                                          </p:val>
                                        </p:tav>
                                        <p:tav tm="100000">
                                          <p:val>
                                            <p:strVal val="#ppt_x"/>
                                          </p:val>
                                        </p:tav>
                                      </p:tavLst>
                                    </p:anim>
                                    <p:anim calcmode="lin" valueType="num">
                                      <p:cBhvr>
                                        <p:cTn id="14" dur="1000" fill="hold"/>
                                        <p:tgtEl>
                                          <p:spTgt spid="232038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2320390">
                                            <p:bg/>
                                          </p:spTgt>
                                        </p:tgtEl>
                                        <p:attrNameLst>
                                          <p:attrName>style.visibility</p:attrName>
                                        </p:attrNameLst>
                                      </p:cBhvr>
                                      <p:to>
                                        <p:strVal val="visible"/>
                                      </p:to>
                                    </p:set>
                                    <p:animEffect transition="in" filter="fade">
                                      <p:cBhvr>
                                        <p:cTn id="19" dur="1000"/>
                                        <p:tgtEl>
                                          <p:spTgt spid="2320390">
                                            <p:bg/>
                                          </p:spTgt>
                                        </p:tgtEl>
                                      </p:cBhvr>
                                    </p:animEffect>
                                    <p:anim calcmode="lin" valueType="num">
                                      <p:cBhvr>
                                        <p:cTn id="20" dur="1000" fill="hold"/>
                                        <p:tgtEl>
                                          <p:spTgt spid="2320390">
                                            <p:bg/>
                                          </p:spTgt>
                                        </p:tgtEl>
                                        <p:attrNameLst>
                                          <p:attrName>ppt_x</p:attrName>
                                        </p:attrNameLst>
                                      </p:cBhvr>
                                      <p:tavLst>
                                        <p:tav tm="0">
                                          <p:val>
                                            <p:strVal val="#ppt_x"/>
                                          </p:val>
                                        </p:tav>
                                        <p:tav tm="100000">
                                          <p:val>
                                            <p:strVal val="#ppt_x"/>
                                          </p:val>
                                        </p:tav>
                                      </p:tavLst>
                                    </p:anim>
                                    <p:anim calcmode="lin" valueType="num">
                                      <p:cBhvr>
                                        <p:cTn id="21" dur="1000" fill="hold"/>
                                        <p:tgtEl>
                                          <p:spTgt spid="2320390">
                                            <p:bg/>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2320390">
                                            <p:txEl>
                                              <p:pRg st="0" end="0"/>
                                            </p:txEl>
                                          </p:spTgt>
                                        </p:tgtEl>
                                        <p:attrNameLst>
                                          <p:attrName>style.visibility</p:attrName>
                                        </p:attrNameLst>
                                      </p:cBhvr>
                                      <p:to>
                                        <p:strVal val="visible"/>
                                      </p:to>
                                    </p:set>
                                    <p:animEffect transition="in" filter="fade">
                                      <p:cBhvr>
                                        <p:cTn id="26" dur="1000"/>
                                        <p:tgtEl>
                                          <p:spTgt spid="2320390">
                                            <p:txEl>
                                              <p:pRg st="0" end="0"/>
                                            </p:txEl>
                                          </p:spTgt>
                                        </p:tgtEl>
                                      </p:cBhvr>
                                    </p:animEffect>
                                    <p:anim calcmode="lin" valueType="num">
                                      <p:cBhvr>
                                        <p:cTn id="27" dur="1000" fill="hold"/>
                                        <p:tgtEl>
                                          <p:spTgt spid="2320390">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232039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320390">
                                            <p:txEl>
                                              <p:pRg st="1" end="1"/>
                                            </p:txEl>
                                          </p:spTgt>
                                        </p:tgtEl>
                                        <p:attrNameLst>
                                          <p:attrName>style.visibility</p:attrName>
                                        </p:attrNameLst>
                                      </p:cBhvr>
                                      <p:to>
                                        <p:strVal val="visible"/>
                                      </p:to>
                                    </p:set>
                                    <p:animEffect transition="in" filter="fade">
                                      <p:cBhvr>
                                        <p:cTn id="33" dur="1000"/>
                                        <p:tgtEl>
                                          <p:spTgt spid="2320390">
                                            <p:txEl>
                                              <p:pRg st="1" end="1"/>
                                            </p:txEl>
                                          </p:spTgt>
                                        </p:tgtEl>
                                      </p:cBhvr>
                                    </p:animEffect>
                                    <p:anim calcmode="lin" valueType="num">
                                      <p:cBhvr>
                                        <p:cTn id="34" dur="1000" fill="hold"/>
                                        <p:tgtEl>
                                          <p:spTgt spid="2320390">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232039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2320390">
                                            <p:txEl>
                                              <p:pRg st="2" end="2"/>
                                            </p:txEl>
                                          </p:spTgt>
                                        </p:tgtEl>
                                        <p:attrNameLst>
                                          <p:attrName>style.visibility</p:attrName>
                                        </p:attrNameLst>
                                      </p:cBhvr>
                                      <p:to>
                                        <p:strVal val="visible"/>
                                      </p:to>
                                    </p:set>
                                    <p:animEffect transition="in" filter="fade">
                                      <p:cBhvr>
                                        <p:cTn id="40" dur="1000"/>
                                        <p:tgtEl>
                                          <p:spTgt spid="2320390">
                                            <p:txEl>
                                              <p:pRg st="2" end="2"/>
                                            </p:txEl>
                                          </p:spTgt>
                                        </p:tgtEl>
                                      </p:cBhvr>
                                    </p:animEffect>
                                    <p:anim calcmode="lin" valueType="num">
                                      <p:cBhvr>
                                        <p:cTn id="41" dur="1000" fill="hold"/>
                                        <p:tgtEl>
                                          <p:spTgt spid="2320390">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32039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2320390">
                                            <p:txEl>
                                              <p:pRg st="3" end="3"/>
                                            </p:txEl>
                                          </p:spTgt>
                                        </p:tgtEl>
                                        <p:attrNameLst>
                                          <p:attrName>style.visibility</p:attrName>
                                        </p:attrNameLst>
                                      </p:cBhvr>
                                      <p:to>
                                        <p:strVal val="visible"/>
                                      </p:to>
                                    </p:set>
                                    <p:animEffect transition="in" filter="fade">
                                      <p:cBhvr>
                                        <p:cTn id="47" dur="1000"/>
                                        <p:tgtEl>
                                          <p:spTgt spid="2320390">
                                            <p:txEl>
                                              <p:pRg st="3" end="3"/>
                                            </p:txEl>
                                          </p:spTgt>
                                        </p:tgtEl>
                                      </p:cBhvr>
                                    </p:animEffect>
                                    <p:anim calcmode="lin" valueType="num">
                                      <p:cBhvr>
                                        <p:cTn id="48" dur="1000" fill="hold"/>
                                        <p:tgtEl>
                                          <p:spTgt spid="2320390">
                                            <p:txEl>
                                              <p:pRg st="3" end="3"/>
                                            </p:txEl>
                                          </p:spTgt>
                                        </p:tgtEl>
                                        <p:attrNameLst>
                                          <p:attrName>ppt_x</p:attrName>
                                        </p:attrNameLst>
                                      </p:cBhvr>
                                      <p:tavLst>
                                        <p:tav tm="0">
                                          <p:val>
                                            <p:strVal val="#ppt_x"/>
                                          </p:val>
                                        </p:tav>
                                        <p:tav tm="100000">
                                          <p:val>
                                            <p:strVal val="#ppt_x"/>
                                          </p:val>
                                        </p:tav>
                                      </p:tavLst>
                                    </p:anim>
                                    <p:anim calcmode="lin" valueType="num">
                                      <p:cBhvr>
                                        <p:cTn id="49" dur="1000" fill="hold"/>
                                        <p:tgtEl>
                                          <p:spTgt spid="232039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fade">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2320388">
                                            <p:txEl>
                                              <p:pRg st="0" end="0"/>
                                            </p:txEl>
                                          </p:spTgt>
                                        </p:tgtEl>
                                        <p:attrNameLst>
                                          <p:attrName>style.visibility</p:attrName>
                                        </p:attrNameLst>
                                      </p:cBhvr>
                                      <p:to>
                                        <p:strVal val="visible"/>
                                      </p:to>
                                    </p:set>
                                    <p:animEffect transition="in" filter="fade">
                                      <p:cBhvr>
                                        <p:cTn id="59" dur="1000"/>
                                        <p:tgtEl>
                                          <p:spTgt spid="2320388">
                                            <p:txEl>
                                              <p:pRg st="0" end="0"/>
                                            </p:txEl>
                                          </p:spTgt>
                                        </p:tgtEl>
                                      </p:cBhvr>
                                    </p:animEffect>
                                    <p:anim calcmode="lin" valueType="num">
                                      <p:cBhvr>
                                        <p:cTn id="60" dur="1000" fill="hold"/>
                                        <p:tgtEl>
                                          <p:spTgt spid="2320388">
                                            <p:txEl>
                                              <p:pRg st="0" end="0"/>
                                            </p:txEl>
                                          </p:spTgt>
                                        </p:tgtEl>
                                        <p:attrNameLst>
                                          <p:attrName>ppt_x</p:attrName>
                                        </p:attrNameLst>
                                      </p:cBhvr>
                                      <p:tavLst>
                                        <p:tav tm="0">
                                          <p:val>
                                            <p:strVal val="#ppt_x"/>
                                          </p:val>
                                        </p:tav>
                                        <p:tav tm="100000">
                                          <p:val>
                                            <p:strVal val="#ppt_x"/>
                                          </p:val>
                                        </p:tav>
                                      </p:tavLst>
                                    </p:anim>
                                    <p:anim calcmode="lin" valueType="num">
                                      <p:cBhvr>
                                        <p:cTn id="61" dur="1000" fill="hold"/>
                                        <p:tgtEl>
                                          <p:spTgt spid="232038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0388" grpId="0" build="p"/>
      <p:bldP spid="2320390" grpId="0" uiExpand="1" build="p" animBg="1"/>
      <p:bldP spid="2320387" grpId="0" animBg="1"/>
      <p:bldP spid="2320389" grpId="0"/>
    </p:bldLst>
  </p:timing>
</p:sld>
</file>

<file path=ppt/slides/slide11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8428" name="Rectangle 33"/>
          <p:cNvSpPr>
            <a:spLocks noGrp="1" noChangeArrowheads="1"/>
          </p:cNvSpPr>
          <p:nvPr>
            <p:ph type="title"/>
          </p:nvPr>
        </p:nvSpPr>
        <p:spPr>
          <a:xfrm>
            <a:off x="59826" y="1501653"/>
            <a:ext cx="2394947" cy="857250"/>
          </a:xfrm>
        </p:spPr>
        <p:txBody>
          <a:bodyPr/>
          <a:lstStyle/>
          <a:p>
            <a:pPr eaLnBrk="1" hangingPunct="1"/>
            <a:r>
              <a:rPr lang="en-US" sz="3600" dirty="0">
                <a:latin typeface="+mn-lt"/>
              </a:rPr>
              <a:t>How do </a:t>
            </a:r>
            <a:br>
              <a:rPr lang="en-US" sz="3600" dirty="0">
                <a:latin typeface="+mn-lt"/>
              </a:rPr>
            </a:br>
            <a:r>
              <a:rPr lang="en-US" sz="3600" dirty="0">
                <a:latin typeface="+mn-lt"/>
              </a:rPr>
              <a:t>I respond?</a:t>
            </a:r>
          </a:p>
        </p:txBody>
      </p:sp>
      <p:pic>
        <p:nvPicPr>
          <p:cNvPr id="12" name="Picture 2"/>
          <p:cNvPicPr>
            <a:picLocks noChangeAspect="1" noChangeArrowheads="1"/>
          </p:cNvPicPr>
          <p:nvPr/>
        </p:nvPicPr>
        <p:blipFill>
          <a:blip r:embed="rId3" cstate="print"/>
          <a:srcRect/>
          <a:stretch>
            <a:fillRect/>
          </a:stretch>
        </p:blipFill>
        <p:spPr bwMode="auto">
          <a:xfrm>
            <a:off x="-100605" y="2595600"/>
            <a:ext cx="2945588" cy="2084473"/>
          </a:xfrm>
          <a:prstGeom prst="rect">
            <a:avLst/>
          </a:prstGeom>
          <a:noFill/>
          <a:ln w="9525">
            <a:noFill/>
            <a:miter lim="800000"/>
            <a:headEnd/>
            <a:tailEnd/>
          </a:ln>
          <a:effectLst/>
        </p:spPr>
      </p:pic>
      <p:sp>
        <p:nvSpPr>
          <p:cNvPr id="2" name="TextBox 1">
            <a:extLst>
              <a:ext uri="{FF2B5EF4-FFF2-40B4-BE49-F238E27FC236}">
                <a16:creationId xmlns:a16="http://schemas.microsoft.com/office/drawing/2014/main" id="{D18A5E5E-2496-D781-485B-9808D88DA18A}"/>
              </a:ext>
            </a:extLst>
          </p:cNvPr>
          <p:cNvSpPr txBox="1"/>
          <p:nvPr/>
        </p:nvSpPr>
        <p:spPr>
          <a:xfrm>
            <a:off x="2481855" y="850656"/>
            <a:ext cx="6757399" cy="5193729"/>
          </a:xfrm>
          <a:prstGeom prst="rect">
            <a:avLst/>
          </a:prstGeom>
          <a:noFill/>
        </p:spPr>
        <p:txBody>
          <a:bodyPr wrap="square" rtlCol="0">
            <a:spAutoFit/>
          </a:bodyPr>
          <a:lstStyle/>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God is </a:t>
            </a:r>
            <a:r>
              <a:rPr lang="en-US" sz="1950" b="1" dirty="0">
                <a:latin typeface="Calibri" panose="020F0502020204030204" pitchFamily="34" charset="0"/>
                <a:ea typeface="Calibri" panose="020F0502020204030204" pitchFamily="34" charset="0"/>
                <a:cs typeface="Calibri" panose="020F0502020204030204" pitchFamily="34" charset="0"/>
              </a:rPr>
              <a:t>HOLY, </a:t>
            </a:r>
            <a:r>
              <a:rPr lang="en-US" sz="1950" dirty="0">
                <a:latin typeface="Calibri" panose="020F0502020204030204" pitchFamily="34" charset="0"/>
                <a:ea typeface="Calibri" panose="020F0502020204030204" pitchFamily="34" charset="0"/>
                <a:cs typeface="Calibri" panose="020F0502020204030204" pitchFamily="34" charset="0"/>
              </a:rPr>
              <a:t>He is a God of Justice and Love, and abhors evil. </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God desires to have spirits with Him in heaven, that love Him.</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Sin separates us from God (the </a:t>
            </a:r>
            <a:r>
              <a:rPr lang="en-US" sz="1950" b="1" dirty="0">
                <a:latin typeface="Calibri" panose="020F0502020204030204" pitchFamily="34" charset="0"/>
                <a:ea typeface="Calibri" panose="020F0502020204030204" pitchFamily="34" charset="0"/>
                <a:cs typeface="Calibri" panose="020F0502020204030204" pitchFamily="34" charset="0"/>
              </a:rPr>
              <a:t>PENALTY</a:t>
            </a:r>
            <a:r>
              <a:rPr lang="en-US" sz="1950" dirty="0">
                <a:latin typeface="Calibri" panose="020F0502020204030204" pitchFamily="34" charset="0"/>
                <a:ea typeface="Calibri" panose="020F0502020204030204" pitchFamily="34" charset="0"/>
                <a:cs typeface="Calibri" panose="020F0502020204030204" pitchFamily="34" charset="0"/>
              </a:rPr>
              <a:t> for sin).</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Only death can remove sin (the </a:t>
            </a:r>
            <a:r>
              <a:rPr lang="en-US" sz="1950" b="1" dirty="0">
                <a:latin typeface="Calibri" panose="020F0502020204030204" pitchFamily="34" charset="0"/>
                <a:ea typeface="Calibri" panose="020F0502020204030204" pitchFamily="34" charset="0"/>
                <a:cs typeface="Calibri" panose="020F0502020204030204" pitchFamily="34" charset="0"/>
              </a:rPr>
              <a:t>PRICE</a:t>
            </a:r>
            <a:r>
              <a:rPr lang="en-US" sz="1950" dirty="0">
                <a:latin typeface="Calibri" panose="020F0502020204030204" pitchFamily="34" charset="0"/>
                <a:ea typeface="Calibri" panose="020F0502020204030204" pitchFamily="34" charset="0"/>
                <a:cs typeface="Calibri" panose="020F0502020204030204" pitchFamily="34" charset="0"/>
              </a:rPr>
              <a:t> to remove sin)</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God’s </a:t>
            </a:r>
            <a:r>
              <a:rPr lang="en-US" sz="1950" b="1" dirty="0">
                <a:latin typeface="Calibri" panose="020F0502020204030204" pitchFamily="34" charset="0"/>
                <a:ea typeface="Calibri" panose="020F0502020204030204" pitchFamily="34" charset="0"/>
                <a:cs typeface="Calibri" panose="020F0502020204030204" pitchFamily="34" charset="0"/>
              </a:rPr>
              <a:t>JUSTICE</a:t>
            </a:r>
            <a:r>
              <a:rPr lang="en-US" sz="1950" dirty="0">
                <a:latin typeface="Calibri" panose="020F0502020204030204" pitchFamily="34" charset="0"/>
                <a:ea typeface="Calibri" panose="020F0502020204030204" pitchFamily="34" charset="0"/>
                <a:cs typeface="Calibri" panose="020F0502020204030204" pitchFamily="34" charset="0"/>
              </a:rPr>
              <a:t> requires the price to be paid by the sinner.</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God’s </a:t>
            </a:r>
            <a:r>
              <a:rPr lang="en-US" sz="1950" b="1" dirty="0">
                <a:latin typeface="Calibri" panose="020F0502020204030204" pitchFamily="34" charset="0"/>
                <a:ea typeface="Calibri" panose="020F0502020204030204" pitchFamily="34" charset="0"/>
                <a:cs typeface="Calibri" panose="020F0502020204030204" pitchFamily="34" charset="0"/>
              </a:rPr>
              <a:t>GRACE </a:t>
            </a:r>
            <a:r>
              <a:rPr lang="en-US" sz="1950" dirty="0">
                <a:latin typeface="Calibri" panose="020F0502020204030204" pitchFamily="34" charset="0"/>
                <a:ea typeface="Calibri" panose="020F0502020204030204" pitchFamily="34" charset="0"/>
                <a:cs typeface="Calibri" panose="020F0502020204030204" pitchFamily="34" charset="0"/>
              </a:rPr>
              <a:t>allows the price to be paid by a representative.</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The sacrificial system was introduced in the OT where the innocent animal’s death, performed by </a:t>
            </a:r>
            <a:r>
              <a:rPr lang="en-US" sz="1950" b="1" dirty="0">
                <a:latin typeface="Calibri" panose="020F0502020204030204" pitchFamily="34" charset="0"/>
                <a:ea typeface="Calibri" panose="020F0502020204030204" pitchFamily="34" charset="0"/>
                <a:cs typeface="Calibri" panose="020F0502020204030204" pitchFamily="34" charset="0"/>
              </a:rPr>
              <a:t>FAITH</a:t>
            </a:r>
            <a:r>
              <a:rPr lang="en-US" sz="1950" dirty="0">
                <a:latin typeface="Calibri" panose="020F0502020204030204" pitchFamily="34" charset="0"/>
                <a:ea typeface="Calibri" panose="020F0502020204030204" pitchFamily="34" charset="0"/>
                <a:cs typeface="Calibri" panose="020F0502020204030204" pitchFamily="34" charset="0"/>
              </a:rPr>
              <a:t>, would remove the sins of the believer resulting in </a:t>
            </a:r>
            <a:r>
              <a:rPr lang="en-US" sz="1950" b="1" dirty="0">
                <a:latin typeface="Calibri" panose="020F0502020204030204" pitchFamily="34" charset="0"/>
                <a:ea typeface="Calibri" panose="020F0502020204030204" pitchFamily="34" charset="0"/>
                <a:cs typeface="Calibri" panose="020F0502020204030204" pitchFamily="34" charset="0"/>
              </a:rPr>
              <a:t>SANCTIFICATION</a:t>
            </a:r>
            <a:r>
              <a:rPr lang="en-US" sz="1950" dirty="0">
                <a:latin typeface="Calibri" panose="020F0502020204030204" pitchFamily="34" charset="0"/>
                <a:ea typeface="Calibri" panose="020F0502020204030204" pitchFamily="34" charset="0"/>
                <a:cs typeface="Calibri" panose="020F0502020204030204" pitchFamily="34" charset="0"/>
              </a:rPr>
              <a:t> and thus </a:t>
            </a:r>
            <a:r>
              <a:rPr lang="en-US" sz="1950" b="1" dirty="0">
                <a:latin typeface="Calibri" panose="020F0502020204030204" pitchFamily="34" charset="0"/>
                <a:ea typeface="Calibri" panose="020F0502020204030204" pitchFamily="34" charset="0"/>
                <a:cs typeface="Calibri" panose="020F0502020204030204" pitchFamily="34" charset="0"/>
              </a:rPr>
              <a:t>RECONCILIATION</a:t>
            </a:r>
            <a:r>
              <a:rPr lang="en-US" sz="1950" dirty="0">
                <a:latin typeface="Calibri" panose="020F0502020204030204" pitchFamily="34" charset="0"/>
                <a:ea typeface="Calibri" panose="020F0502020204030204" pitchFamily="34" charset="0"/>
                <a:cs typeface="Calibri" panose="020F0502020204030204" pitchFamily="34" charset="0"/>
              </a:rPr>
              <a:t> with a holy God.</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This was all done to prepare for the announcement </a:t>
            </a:r>
            <a:r>
              <a:rPr lang="en-US" sz="1950" b="1" dirty="0">
                <a:latin typeface="Calibri" panose="020F0502020204030204" pitchFamily="34" charset="0"/>
                <a:ea typeface="Calibri" panose="020F0502020204030204" pitchFamily="34" charset="0"/>
                <a:cs typeface="Calibri" panose="020F0502020204030204" pitchFamily="34" charset="0"/>
              </a:rPr>
              <a:t>“Behold the Lamb of Gd who takes away the sin of the world.” </a:t>
            </a:r>
            <a:r>
              <a:rPr lang="en-US" sz="1950" dirty="0">
                <a:latin typeface="Calibri" panose="020F0502020204030204" pitchFamily="34" charset="0"/>
                <a:ea typeface="Calibri" panose="020F0502020204030204" pitchFamily="34" charset="0"/>
                <a:cs typeface="Calibri" panose="020F0502020204030204" pitchFamily="34" charset="0"/>
              </a:rPr>
              <a:t>Jesus came to be the innocent sacrifice to die to remove our sins when we unite with His death.</a:t>
            </a:r>
          </a:p>
          <a:p>
            <a:pPr marL="257168" indent="-257168">
              <a:buFont typeface="+mj-lt"/>
              <a:buAutoNum type="arabicPeriod"/>
            </a:pPr>
            <a:r>
              <a:rPr lang="en-US" sz="1950" dirty="0">
                <a:latin typeface="Calibri" panose="020F0502020204030204" pitchFamily="34" charset="0"/>
                <a:ea typeface="Calibri" panose="020F0502020204030204" pitchFamily="34" charset="0"/>
                <a:cs typeface="Calibri" panose="020F0502020204030204" pitchFamily="34" charset="0"/>
              </a:rPr>
              <a:t>God proved that Christ was the </a:t>
            </a:r>
            <a:r>
              <a:rPr lang="en-US" sz="1950" b="1" dirty="0">
                <a:latin typeface="Calibri" panose="020F0502020204030204" pitchFamily="34" charset="0"/>
                <a:ea typeface="Calibri" panose="020F0502020204030204" pitchFamily="34" charset="0"/>
                <a:cs typeface="Calibri" panose="020F0502020204030204" pitchFamily="34" charset="0"/>
              </a:rPr>
              <a:t>SON OF GOD </a:t>
            </a:r>
            <a:r>
              <a:rPr lang="en-US" sz="1950" dirty="0">
                <a:latin typeface="Calibri" panose="020F0502020204030204" pitchFamily="34" charset="0"/>
                <a:ea typeface="Calibri" panose="020F0502020204030204" pitchFamily="34" charset="0"/>
                <a:cs typeface="Calibri" panose="020F0502020204030204" pitchFamily="34" charset="0"/>
              </a:rPr>
              <a:t>by His </a:t>
            </a:r>
            <a:r>
              <a:rPr lang="en-US" sz="1950" b="1" dirty="0">
                <a:latin typeface="Calibri" panose="020F0502020204030204" pitchFamily="34" charset="0"/>
                <a:ea typeface="Calibri" panose="020F0502020204030204" pitchFamily="34" charset="0"/>
                <a:cs typeface="Calibri" panose="020F0502020204030204" pitchFamily="34" charset="0"/>
              </a:rPr>
              <a:t>RESURRECTION</a:t>
            </a:r>
            <a:r>
              <a:rPr lang="en-US" sz="1950" dirty="0">
                <a:latin typeface="Calibri" panose="020F0502020204030204" pitchFamily="34" charset="0"/>
                <a:ea typeface="Calibri" panose="020F0502020204030204" pitchFamily="34" charset="0"/>
                <a:cs typeface="Calibri" panose="020F0502020204030204" pitchFamily="34" charset="0"/>
              </a:rPr>
              <a:t> from the dead. Thus Jesus died for our sins, was buried was resurrected, and appeared to many witnesses.</a:t>
            </a:r>
          </a:p>
        </p:txBody>
      </p:sp>
    </p:spTree>
    <p:extLst>
      <p:ext uri="{BB962C8B-B14F-4D97-AF65-F5344CB8AC3E}">
        <p14:creationId xmlns:p14="http://schemas.microsoft.com/office/powerpoint/2010/main" val="241621165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7" presetClass="entr" presetSubtype="0" fill="hold" grpId="0" nodeType="clickEffect">
                                  <p:stCondLst>
                                    <p:cond delay="0"/>
                                  </p:stCondLst>
                                  <p:childTnLst>
                                    <p:set>
                                      <p:cBhvr>
                                        <p:cTn id="55" dur="1" fill="hold">
                                          <p:stCondLst>
                                            <p:cond delay="0"/>
                                          </p:stCondLst>
                                        </p:cTn>
                                        <p:tgtEl>
                                          <p:spTgt spid="2">
                                            <p:txEl>
                                              <p:pRg st="7" end="7"/>
                                            </p:txEl>
                                          </p:spTgt>
                                        </p:tgtEl>
                                        <p:attrNameLst>
                                          <p:attrName>style.visibility</p:attrName>
                                        </p:attrNameLst>
                                      </p:cBhvr>
                                      <p:to>
                                        <p:strVal val="visible"/>
                                      </p:to>
                                    </p:set>
                                    <p:animEffect transition="in" filter="fade">
                                      <p:cBhvr>
                                        <p:cTn id="56" dur="1000"/>
                                        <p:tgtEl>
                                          <p:spTgt spid="2">
                                            <p:txEl>
                                              <p:pRg st="7" end="7"/>
                                            </p:txEl>
                                          </p:spTgt>
                                        </p:tgtEl>
                                      </p:cBhvr>
                                    </p:animEffect>
                                    <p:anim calcmode="lin" valueType="num">
                                      <p:cBhvr>
                                        <p:cTn id="57"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7" presetClass="entr" presetSubtype="0" fill="hold" grpId="0" nodeType="clickEffect">
                                  <p:stCondLst>
                                    <p:cond delay="0"/>
                                  </p:stCondLst>
                                  <p:childTnLst>
                                    <p:set>
                                      <p:cBhvr>
                                        <p:cTn id="62" dur="1" fill="hold">
                                          <p:stCondLst>
                                            <p:cond delay="0"/>
                                          </p:stCondLst>
                                        </p:cTn>
                                        <p:tgtEl>
                                          <p:spTgt spid="2">
                                            <p:txEl>
                                              <p:pRg st="8" end="8"/>
                                            </p:txEl>
                                          </p:spTgt>
                                        </p:tgtEl>
                                        <p:attrNameLst>
                                          <p:attrName>style.visibility</p:attrName>
                                        </p:attrNameLst>
                                      </p:cBhvr>
                                      <p:to>
                                        <p:strVal val="visible"/>
                                      </p:to>
                                    </p:set>
                                    <p:animEffect transition="in" filter="fade">
                                      <p:cBhvr>
                                        <p:cTn id="63" dur="1000"/>
                                        <p:tgtEl>
                                          <p:spTgt spid="2">
                                            <p:txEl>
                                              <p:pRg st="8" end="8"/>
                                            </p:txEl>
                                          </p:spTgt>
                                        </p:tgtEl>
                                      </p:cBhvr>
                                    </p:animEffect>
                                    <p:anim calcmode="lin" valueType="num">
                                      <p:cBhvr>
                                        <p:cTn id="64"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2">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6530" name="Rectangle 2"/>
          <p:cNvSpPr>
            <a:spLocks noChangeArrowheads="1"/>
          </p:cNvSpPr>
          <p:nvPr/>
        </p:nvSpPr>
        <p:spPr bwMode="auto">
          <a:xfrm>
            <a:off x="6145213" y="3913188"/>
            <a:ext cx="2476500"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1" name="Rectangle 3"/>
          <p:cNvSpPr>
            <a:spLocks noChangeArrowheads="1"/>
          </p:cNvSpPr>
          <p:nvPr/>
        </p:nvSpPr>
        <p:spPr bwMode="auto">
          <a:xfrm>
            <a:off x="4884738" y="4481513"/>
            <a:ext cx="3743325"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2" name="Rectangle 4"/>
          <p:cNvSpPr>
            <a:spLocks noChangeArrowheads="1"/>
          </p:cNvSpPr>
          <p:nvPr/>
        </p:nvSpPr>
        <p:spPr bwMode="auto">
          <a:xfrm>
            <a:off x="1004888" y="5572125"/>
            <a:ext cx="4581525" cy="558800"/>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3" name="Rectangle 5"/>
          <p:cNvSpPr>
            <a:spLocks noChangeArrowheads="1"/>
          </p:cNvSpPr>
          <p:nvPr/>
        </p:nvSpPr>
        <p:spPr bwMode="auto">
          <a:xfrm>
            <a:off x="3502025" y="6146800"/>
            <a:ext cx="5089525" cy="498475"/>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solidFill>
                <a:srgbClr val="000000"/>
              </a:solidFill>
              <a:cs typeface="Arial"/>
            </a:endParaRPr>
          </a:p>
        </p:txBody>
      </p:sp>
      <p:sp>
        <p:nvSpPr>
          <p:cNvPr id="2326536" name="Text Box 8"/>
          <p:cNvSpPr txBox="1">
            <a:spLocks noChangeArrowheads="1"/>
          </p:cNvSpPr>
          <p:nvPr/>
        </p:nvSpPr>
        <p:spPr bwMode="auto">
          <a:xfrm>
            <a:off x="187325" y="3316288"/>
            <a:ext cx="8470900" cy="3387725"/>
          </a:xfrm>
          <a:prstGeom prst="rect">
            <a:avLst/>
          </a:prstGeom>
          <a:noFill/>
          <a:ln w="9525">
            <a:noFill/>
            <a:miter lim="800000"/>
            <a:headEnd/>
            <a:tailEnd/>
          </a:ln>
          <a:effectLst/>
        </p:spPr>
        <p:txBody>
          <a:bodyPr>
            <a:spAutoFit/>
          </a:bodyPr>
          <a:lstStyle/>
          <a:p>
            <a:pPr eaLnBrk="0" hangingPunct="0">
              <a:defRPr/>
            </a:pPr>
            <a:r>
              <a:rPr lang="en-US" sz="3600" i="0" dirty="0">
                <a:solidFill>
                  <a:srgbClr val="E0014A"/>
                </a:solidFill>
                <a:effectLst>
                  <a:outerShdw blurRad="38100" dist="38100" dir="2700000" algn="tl">
                    <a:srgbClr val="000000">
                      <a:alpha val="43137"/>
                    </a:srgbClr>
                  </a:outerShdw>
                </a:effectLst>
                <a:latin typeface="Eras Bold ITC" pitchFamily="34" charset="0"/>
                <a:cs typeface="Arial"/>
              </a:rPr>
              <a:t>At what point in my faith . . . </a:t>
            </a:r>
          </a:p>
          <a:p>
            <a:pPr algn="r" eaLnBrk="0" hangingPunct="0">
              <a:defRPr/>
            </a:pPr>
            <a:r>
              <a:rPr lang="en-US" sz="3600" b="1" i="0" dirty="0">
                <a:solidFill>
                  <a:srgbClr val="333399"/>
                </a:solidFill>
                <a:latin typeface="Eras Bold ITC" pitchFamily="34" charset="0"/>
                <a:cs typeface="Arial"/>
              </a:rPr>
              <a:t>do I </a:t>
            </a:r>
            <a:r>
              <a:rPr lang="en-US" sz="3600" b="1" dirty="0">
                <a:solidFill>
                  <a:srgbClr val="FFFFFF"/>
                </a:solidFill>
                <a:latin typeface="Eras Bold ITC" pitchFamily="34" charset="0"/>
                <a:cs typeface="Arial"/>
              </a:rPr>
              <a:t>die to sin</a:t>
            </a:r>
            <a:r>
              <a:rPr lang="en-US" sz="3600" b="1" i="0" dirty="0">
                <a:solidFill>
                  <a:srgbClr val="FFFFFF"/>
                </a:solidFill>
                <a:latin typeface="Eras Bold ITC" pitchFamily="34" charset="0"/>
                <a:cs typeface="Arial"/>
              </a:rPr>
              <a:t>?</a:t>
            </a:r>
          </a:p>
          <a:p>
            <a:pPr algn="r" eaLnBrk="0" hangingPunct="0">
              <a:defRPr/>
            </a:pPr>
            <a:r>
              <a:rPr lang="en-US" sz="3600" b="1" i="0" dirty="0">
                <a:solidFill>
                  <a:srgbClr val="333399"/>
                </a:solidFill>
                <a:latin typeface="Eras Bold ITC" pitchFamily="34" charset="0"/>
                <a:cs typeface="Arial"/>
              </a:rPr>
              <a:t>do I</a:t>
            </a:r>
            <a:r>
              <a:rPr lang="en-US" sz="3600" b="1" i="0" dirty="0">
                <a:solidFill>
                  <a:srgbClr val="FFFF66"/>
                </a:solidFill>
                <a:latin typeface="Eras Bold ITC" pitchFamily="34" charset="0"/>
                <a:cs typeface="Arial"/>
              </a:rPr>
              <a:t> </a:t>
            </a:r>
            <a:r>
              <a:rPr lang="en-US" sz="3600" b="1" dirty="0">
                <a:solidFill>
                  <a:srgbClr val="FFFFFF"/>
                </a:solidFill>
                <a:latin typeface="Eras Bold ITC" pitchFamily="34" charset="0"/>
                <a:cs typeface="Arial"/>
              </a:rPr>
              <a:t>die </a:t>
            </a:r>
            <a:r>
              <a:rPr lang="en-US" sz="3600" b="1" u="sng" dirty="0">
                <a:solidFill>
                  <a:srgbClr val="FFFFFF"/>
                </a:solidFill>
                <a:latin typeface="Eras Bold ITC" pitchFamily="34" charset="0"/>
                <a:cs typeface="Arial"/>
              </a:rPr>
              <a:t>with</a:t>
            </a:r>
            <a:r>
              <a:rPr lang="en-US" sz="3600" b="1" dirty="0">
                <a:solidFill>
                  <a:srgbClr val="FFFFFF"/>
                </a:solidFill>
                <a:latin typeface="Eras Bold ITC" pitchFamily="34" charset="0"/>
                <a:cs typeface="Arial"/>
              </a:rPr>
              <a:t> Christ</a:t>
            </a:r>
            <a:r>
              <a:rPr lang="en-US" sz="3600" b="1" i="0" dirty="0">
                <a:solidFill>
                  <a:srgbClr val="FFFFFF"/>
                </a:solidFill>
                <a:latin typeface="Eras Bold ITC" pitchFamily="34" charset="0"/>
                <a:cs typeface="Arial"/>
              </a:rPr>
              <a:t>?</a:t>
            </a:r>
            <a:r>
              <a:rPr lang="en-US" sz="3600" i="0" dirty="0">
                <a:solidFill>
                  <a:srgbClr val="FFFFFF"/>
                </a:solidFill>
                <a:effectLst>
                  <a:outerShdw blurRad="38100" dist="38100" dir="2700000" algn="tl">
                    <a:srgbClr val="C0C0C0"/>
                  </a:outerShdw>
                </a:effectLst>
                <a:latin typeface="Eras Bold ITC" pitchFamily="34" charset="0"/>
                <a:cs typeface="Arial"/>
              </a:rPr>
              <a:t> </a:t>
            </a:r>
          </a:p>
          <a:p>
            <a:pPr eaLnBrk="0" hangingPunct="0">
              <a:defRPr/>
            </a:pPr>
            <a:r>
              <a:rPr lang="en-US" sz="3600" i="0" dirty="0">
                <a:solidFill>
                  <a:srgbClr val="E0014A"/>
                </a:solidFill>
                <a:effectLst>
                  <a:outerShdw blurRad="38100" dist="38100" dir="2700000" algn="tl">
                    <a:srgbClr val="C0C0C0"/>
                  </a:outerShdw>
                </a:effectLst>
                <a:latin typeface="Eras Bold ITC" pitchFamily="34" charset="0"/>
                <a:cs typeface="Arial"/>
              </a:rPr>
              <a:t>When does God view me as . . .</a:t>
            </a:r>
          </a:p>
          <a:p>
            <a:pPr algn="r" eaLnBrk="0" hangingPunct="0">
              <a:defRPr/>
            </a:pPr>
            <a:r>
              <a:rPr lang="en-US" sz="3600" b="1" dirty="0">
                <a:solidFill>
                  <a:srgbClr val="FFFFFF"/>
                </a:solidFill>
                <a:latin typeface="Eras Bold ITC" pitchFamily="34" charset="0"/>
                <a:cs typeface="Arial"/>
              </a:rPr>
              <a:t>uniting with Christ</a:t>
            </a:r>
            <a:r>
              <a:rPr lang="en-US" sz="3600" b="1" i="0" dirty="0">
                <a:solidFill>
                  <a:srgbClr val="FFFF66"/>
                </a:solidFill>
                <a:latin typeface="Eras Bold ITC" pitchFamily="34" charset="0"/>
                <a:cs typeface="Arial"/>
              </a:rPr>
              <a:t> </a:t>
            </a:r>
            <a:r>
              <a:rPr lang="en-US" sz="3600" b="1" i="0" dirty="0">
                <a:solidFill>
                  <a:srgbClr val="333399"/>
                </a:solidFill>
                <a:latin typeface="Eras Bold ITC" pitchFamily="34" charset="0"/>
                <a:cs typeface="Arial"/>
              </a:rPr>
              <a:t>in </a:t>
            </a:r>
            <a:r>
              <a:rPr lang="en-US" sz="3600" b="1" u="sng" dirty="0">
                <a:solidFill>
                  <a:srgbClr val="333399"/>
                </a:solidFill>
                <a:latin typeface="Eras Bold ITC" pitchFamily="34" charset="0"/>
                <a:cs typeface="Arial"/>
              </a:rPr>
              <a:t>his</a:t>
            </a:r>
            <a:r>
              <a:rPr lang="en-US" sz="3600" b="1" i="0" dirty="0">
                <a:solidFill>
                  <a:srgbClr val="333399"/>
                </a:solidFill>
                <a:latin typeface="Eras Bold ITC" pitchFamily="34" charset="0"/>
                <a:cs typeface="Arial"/>
              </a:rPr>
              <a:t> death? </a:t>
            </a:r>
          </a:p>
          <a:p>
            <a:pPr algn="r" eaLnBrk="0" hangingPunct="0">
              <a:defRPr/>
            </a:pPr>
            <a:r>
              <a:rPr lang="en-US" sz="3600" b="1" dirty="0">
                <a:solidFill>
                  <a:srgbClr val="FFFFFF"/>
                </a:solidFill>
                <a:latin typeface="Eras Bold ITC" pitchFamily="34" charset="0"/>
                <a:cs typeface="Arial"/>
              </a:rPr>
              <a:t>crucified </a:t>
            </a:r>
            <a:r>
              <a:rPr lang="en-US" sz="3600" b="1" u="sng" dirty="0">
                <a:solidFill>
                  <a:srgbClr val="FFFFFF"/>
                </a:solidFill>
                <a:latin typeface="Eras Bold ITC" pitchFamily="34" charset="0"/>
                <a:cs typeface="Arial"/>
              </a:rPr>
              <a:t>with</a:t>
            </a:r>
            <a:r>
              <a:rPr lang="en-US" sz="3600" b="1" dirty="0">
                <a:solidFill>
                  <a:srgbClr val="FFFFFF"/>
                </a:solidFill>
                <a:latin typeface="Eras Bold ITC" pitchFamily="34" charset="0"/>
                <a:cs typeface="Arial"/>
              </a:rPr>
              <a:t> Christ</a:t>
            </a:r>
            <a:r>
              <a:rPr lang="en-US" sz="3600" b="1" i="0" dirty="0">
                <a:solidFill>
                  <a:srgbClr val="FFFFFF"/>
                </a:solidFill>
                <a:latin typeface="Eras Bold ITC" pitchFamily="34" charset="0"/>
                <a:cs typeface="Arial"/>
              </a:rPr>
              <a:t>?</a:t>
            </a:r>
            <a:r>
              <a:rPr lang="en-US" sz="3600" i="0" dirty="0">
                <a:solidFill>
                  <a:srgbClr val="FFFFFF"/>
                </a:solidFill>
                <a:effectLst>
                  <a:outerShdw blurRad="38100" dist="38100" dir="2700000" algn="tl">
                    <a:srgbClr val="C0C0C0"/>
                  </a:outerShdw>
                </a:effectLst>
                <a:latin typeface="Eras Bold ITC" pitchFamily="34" charset="0"/>
                <a:cs typeface="Arial"/>
              </a:rPr>
              <a:t> </a:t>
            </a:r>
          </a:p>
        </p:txBody>
      </p:sp>
      <p:sp>
        <p:nvSpPr>
          <p:cNvPr id="9" name="Text Box 7"/>
          <p:cNvSpPr txBox="1">
            <a:spLocks noChangeArrowheads="1"/>
          </p:cNvSpPr>
          <p:nvPr/>
        </p:nvSpPr>
        <p:spPr bwMode="auto">
          <a:xfrm>
            <a:off x="255104" y="689112"/>
            <a:ext cx="8077200" cy="2492990"/>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eaLnBrk="0" hangingPunct="0">
              <a:defRPr/>
            </a:pPr>
            <a:r>
              <a:rPr lang="en-US" sz="15600" b="1" i="0" dirty="0">
                <a:solidFill>
                  <a:srgbClr val="000066"/>
                </a:solidFill>
                <a:effectLst>
                  <a:outerShdw blurRad="38100" dist="38100" dir="2700000" algn="tl">
                    <a:srgbClr val="C0C0C0"/>
                  </a:outerShdw>
                </a:effectLst>
                <a:latin typeface="Eras Bold ITC" pitchFamily="34" charset="0"/>
                <a:cs typeface="Arial"/>
              </a:rPr>
              <a:t>When?</a:t>
            </a:r>
            <a:endParaRPr lang="en-US" sz="5400" i="0" dirty="0">
              <a:solidFill>
                <a:srgbClr val="000066"/>
              </a:solidFill>
              <a:effectLst>
                <a:outerShdw blurRad="38100" dist="38100" dir="2700000" algn="tl">
                  <a:srgbClr val="C0C0C0"/>
                </a:outerShdw>
              </a:effectLst>
              <a:latin typeface="Eras Bold ITC" pitchFamily="34" charset="0"/>
              <a:cs typeface="Arial"/>
            </a:endParaRPr>
          </a:p>
        </p:txBody>
      </p:sp>
      <p:sp>
        <p:nvSpPr>
          <p:cNvPr id="10" name="Text Box 8"/>
          <p:cNvSpPr txBox="1">
            <a:spLocks noChangeArrowheads="1"/>
          </p:cNvSpPr>
          <p:nvPr/>
        </p:nvSpPr>
        <p:spPr bwMode="auto">
          <a:xfrm>
            <a:off x="7539038" y="2114550"/>
            <a:ext cx="1371600" cy="1076325"/>
          </a:xfrm>
          <a:prstGeom prst="rect">
            <a:avLst/>
          </a:prstGeom>
          <a:solidFill>
            <a:srgbClr val="0000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i="0" dirty="0">
                <a:solidFill>
                  <a:srgbClr val="FFFFFF"/>
                </a:solidFill>
                <a:effectLst>
                  <a:outerShdw blurRad="38100" dist="38100" dir="2700000" algn="tl">
                    <a:srgbClr val="000000">
                      <a:alpha val="43137"/>
                    </a:srgbClr>
                  </a:outerShdw>
                </a:effectLst>
                <a:latin typeface="Eras Bold ITC" pitchFamily="34" charset="0"/>
                <a:cs typeface="Arial"/>
              </a:rPr>
              <a:t>Or How?</a:t>
            </a:r>
          </a:p>
        </p:txBody>
      </p:sp>
      <p:sp>
        <p:nvSpPr>
          <p:cNvPr id="189459" name="Rectangle 10"/>
          <p:cNvSpPr>
            <a:spLocks noChangeArrowheads="1"/>
          </p:cNvSpPr>
          <p:nvPr/>
        </p:nvSpPr>
        <p:spPr bwMode="auto">
          <a:xfrm>
            <a:off x="523875" y="271463"/>
            <a:ext cx="79184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0" hangingPunct="0">
              <a:spcBef>
                <a:spcPct val="50000"/>
              </a:spcBef>
            </a:pPr>
            <a:r>
              <a:rPr lang="en-US" b="1" i="0">
                <a:solidFill>
                  <a:srgbClr val="000000"/>
                </a:solidFill>
              </a:rPr>
              <a:t>The fundamental question of the gospel is:</a:t>
            </a:r>
          </a:p>
        </p:txBody>
      </p:sp>
    </p:spTree>
    <p:extLst>
      <p:ext uri="{BB962C8B-B14F-4D97-AF65-F5344CB8AC3E}">
        <p14:creationId xmlns:p14="http://schemas.microsoft.com/office/powerpoint/2010/main" val="2893879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26536">
                                            <p:txEl>
                                              <p:pRg st="0" end="0"/>
                                            </p:txEl>
                                          </p:spTgt>
                                        </p:tgtEl>
                                        <p:attrNameLst>
                                          <p:attrName>style.visibility</p:attrName>
                                        </p:attrNameLst>
                                      </p:cBhvr>
                                      <p:to>
                                        <p:strVal val="visible"/>
                                      </p:to>
                                    </p:set>
                                    <p:animEffect transition="in" filter="dissolve">
                                      <p:cBhvr>
                                        <p:cTn id="7" dur="500"/>
                                        <p:tgtEl>
                                          <p:spTgt spid="232653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26536">
                                            <p:txEl>
                                              <p:pRg st="1" end="1"/>
                                            </p:txEl>
                                          </p:spTgt>
                                        </p:tgtEl>
                                        <p:attrNameLst>
                                          <p:attrName>style.visibility</p:attrName>
                                        </p:attrNameLst>
                                      </p:cBhvr>
                                      <p:to>
                                        <p:strVal val="visible"/>
                                      </p:to>
                                    </p:set>
                                    <p:animEffect transition="in" filter="dissolve">
                                      <p:cBhvr>
                                        <p:cTn id="11" dur="500"/>
                                        <p:tgtEl>
                                          <p:spTgt spid="2326536">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2326530"/>
                                        </p:tgtEl>
                                        <p:attrNameLst>
                                          <p:attrName>style.visibility</p:attrName>
                                        </p:attrNameLst>
                                      </p:cBhvr>
                                      <p:to>
                                        <p:strVal val="visible"/>
                                      </p:to>
                                    </p:set>
                                    <p:animEffect transition="in" filter="fade">
                                      <p:cBhvr>
                                        <p:cTn id="14" dur="2000"/>
                                        <p:tgtEl>
                                          <p:spTgt spid="2326530"/>
                                        </p:tgtEl>
                                      </p:cBhvr>
                                    </p:animEffect>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2326536">
                                            <p:txEl>
                                              <p:pRg st="2" end="2"/>
                                            </p:txEl>
                                          </p:spTgt>
                                        </p:tgtEl>
                                        <p:attrNameLst>
                                          <p:attrName>style.visibility</p:attrName>
                                        </p:attrNameLst>
                                      </p:cBhvr>
                                      <p:to>
                                        <p:strVal val="visible"/>
                                      </p:to>
                                    </p:set>
                                    <p:animEffect transition="in" filter="dissolve">
                                      <p:cBhvr>
                                        <p:cTn id="18" dur="500"/>
                                        <p:tgtEl>
                                          <p:spTgt spid="2326536">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326531"/>
                                        </p:tgtEl>
                                        <p:attrNameLst>
                                          <p:attrName>style.visibility</p:attrName>
                                        </p:attrNameLst>
                                      </p:cBhvr>
                                      <p:to>
                                        <p:strVal val="visible"/>
                                      </p:to>
                                    </p:set>
                                    <p:animEffect transition="in" filter="fade">
                                      <p:cBhvr>
                                        <p:cTn id="21" dur="2000"/>
                                        <p:tgtEl>
                                          <p:spTgt spid="232653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326536">
                                            <p:txEl>
                                              <p:pRg st="3" end="3"/>
                                            </p:txEl>
                                          </p:spTgt>
                                        </p:tgtEl>
                                        <p:attrNameLst>
                                          <p:attrName>style.visibility</p:attrName>
                                        </p:attrNameLst>
                                      </p:cBhvr>
                                      <p:to>
                                        <p:strVal val="visible"/>
                                      </p:to>
                                    </p:set>
                                    <p:animEffect transition="in" filter="dissolve">
                                      <p:cBhvr>
                                        <p:cTn id="26" dur="500"/>
                                        <p:tgtEl>
                                          <p:spTgt spid="2326536">
                                            <p:txEl>
                                              <p:pRg st="3" end="3"/>
                                            </p:txEl>
                                          </p:spTgt>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2326536">
                                            <p:txEl>
                                              <p:pRg st="4" end="4"/>
                                            </p:txEl>
                                          </p:spTgt>
                                        </p:tgtEl>
                                        <p:attrNameLst>
                                          <p:attrName>style.visibility</p:attrName>
                                        </p:attrNameLst>
                                      </p:cBhvr>
                                      <p:to>
                                        <p:strVal val="visible"/>
                                      </p:to>
                                    </p:set>
                                    <p:animEffect transition="in" filter="dissolve">
                                      <p:cBhvr>
                                        <p:cTn id="30" dur="500"/>
                                        <p:tgtEl>
                                          <p:spTgt spid="2326536">
                                            <p:txEl>
                                              <p:pRg st="4" end="4"/>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326532"/>
                                        </p:tgtEl>
                                        <p:attrNameLst>
                                          <p:attrName>style.visibility</p:attrName>
                                        </p:attrNameLst>
                                      </p:cBhvr>
                                      <p:to>
                                        <p:strVal val="visible"/>
                                      </p:to>
                                    </p:set>
                                    <p:animEffect transition="in" filter="fade">
                                      <p:cBhvr>
                                        <p:cTn id="33" dur="2000"/>
                                        <p:tgtEl>
                                          <p:spTgt spid="2326532"/>
                                        </p:tgtEl>
                                      </p:cBhvr>
                                    </p:animEffect>
                                  </p:childTnLst>
                                </p:cTn>
                              </p:par>
                            </p:childTnLst>
                          </p:cTn>
                        </p:par>
                        <p:par>
                          <p:cTn id="34" fill="hold" nodeType="afterGroup">
                            <p:stCondLst>
                              <p:cond delay="2500"/>
                            </p:stCondLst>
                            <p:childTnLst>
                              <p:par>
                                <p:cTn id="35" presetID="9" presetClass="entr" presetSubtype="0" fill="hold" grpId="0" nodeType="afterEffect">
                                  <p:stCondLst>
                                    <p:cond delay="0"/>
                                  </p:stCondLst>
                                  <p:childTnLst>
                                    <p:set>
                                      <p:cBhvr>
                                        <p:cTn id="36" dur="1" fill="hold">
                                          <p:stCondLst>
                                            <p:cond delay="0"/>
                                          </p:stCondLst>
                                        </p:cTn>
                                        <p:tgtEl>
                                          <p:spTgt spid="2326536">
                                            <p:txEl>
                                              <p:pRg st="5" end="5"/>
                                            </p:txEl>
                                          </p:spTgt>
                                        </p:tgtEl>
                                        <p:attrNameLst>
                                          <p:attrName>style.visibility</p:attrName>
                                        </p:attrNameLst>
                                      </p:cBhvr>
                                      <p:to>
                                        <p:strVal val="visible"/>
                                      </p:to>
                                    </p:set>
                                    <p:animEffect transition="in" filter="dissolve">
                                      <p:cBhvr>
                                        <p:cTn id="37" dur="500"/>
                                        <p:tgtEl>
                                          <p:spTgt spid="2326536">
                                            <p:txEl>
                                              <p:pRg st="5" end="5"/>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2326533"/>
                                        </p:tgtEl>
                                        <p:attrNameLst>
                                          <p:attrName>style.visibility</p:attrName>
                                        </p:attrNameLst>
                                      </p:cBhvr>
                                      <p:to>
                                        <p:strVal val="visible"/>
                                      </p:to>
                                    </p:set>
                                    <p:animEffect transition="in" filter="fade">
                                      <p:cBhvr>
                                        <p:cTn id="40" dur="2000"/>
                                        <p:tgtEl>
                                          <p:spTgt spid="23265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6536"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6848821"/>
          </a:xfrm>
          <a:prstGeom prst="rect">
            <a:avLst/>
          </a:prstGeom>
          <a:noFill/>
          <a:ln w="9525">
            <a:noFill/>
            <a:miter lim="800000"/>
            <a:headEnd/>
            <a:tailEnd/>
          </a:ln>
        </p:spPr>
      </p:pic>
      <p:sp>
        <p:nvSpPr>
          <p:cNvPr id="15" name="Rectangle 14"/>
          <p:cNvSpPr/>
          <p:nvPr/>
        </p:nvSpPr>
        <p:spPr bwMode="auto">
          <a:xfrm>
            <a:off x="2733" y="9179"/>
            <a:ext cx="6662526" cy="6848821"/>
          </a:xfrm>
          <a:prstGeom prst="rect">
            <a:avLst/>
          </a:prstGeom>
          <a:gradFill flip="none" rotWithShape="1">
            <a:gsLst>
              <a:gs pos="14000">
                <a:srgbClr val="000000"/>
              </a:gs>
              <a:gs pos="65000">
                <a:srgbClr val="FAFC96">
                  <a:alpha val="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dirty="0">
              <a:ln>
                <a:noFill/>
              </a:ln>
              <a:solidFill>
                <a:srgbClr val="000000"/>
              </a:solidFill>
              <a:effectLst/>
              <a:uLnTx/>
              <a:uFillTx/>
              <a:latin typeface="Eras Medium ITC" pitchFamily="34" charset="0"/>
              <a:ea typeface="+mn-ea"/>
              <a:cs typeface="Arial" charset="0"/>
            </a:endParaRPr>
          </a:p>
        </p:txBody>
      </p:sp>
      <p:sp>
        <p:nvSpPr>
          <p:cNvPr id="2428060" name="Oval 156"/>
          <p:cNvSpPr>
            <a:spLocks noChangeArrowheads="1"/>
          </p:cNvSpPr>
          <p:nvPr/>
        </p:nvSpPr>
        <p:spPr bwMode="auto">
          <a:xfrm>
            <a:off x="6665259" y="2182894"/>
            <a:ext cx="2895600" cy="2895600"/>
          </a:xfrm>
          <a:prstGeom prst="ellipse">
            <a:avLst/>
          </a:prstGeom>
          <a:gradFill rotWithShape="1">
            <a:gsLst>
              <a:gs pos="3300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dirty="0">
              <a:ln>
                <a:noFill/>
              </a:ln>
              <a:solidFill>
                <a:srgbClr val="000000"/>
              </a:solidFill>
              <a:effectLst/>
              <a:uLnTx/>
              <a:uFillTx/>
              <a:latin typeface="Eras Medium ITC" pitchFamily="34" charset="0"/>
              <a:ea typeface="+mn-ea"/>
              <a:cs typeface="Arial"/>
            </a:endParaRPr>
          </a:p>
        </p:txBody>
      </p:sp>
      <p:sp>
        <p:nvSpPr>
          <p:cNvPr id="11" name="Notched Right Arrow 10"/>
          <p:cNvSpPr/>
          <p:nvPr/>
        </p:nvSpPr>
        <p:spPr bwMode="auto">
          <a:xfrm>
            <a:off x="1032388" y="1666568"/>
            <a:ext cx="6740014" cy="4277032"/>
          </a:xfrm>
          <a:prstGeom prst="notchedRightArrow">
            <a:avLst>
              <a:gd name="adj1" fmla="val 70690"/>
              <a:gd name="adj2" fmla="val 40838"/>
            </a:avLst>
          </a:prstGeom>
          <a:solidFill>
            <a:srgbClr val="C00000"/>
          </a:solidFill>
          <a:ln w="57150" cap="flat" cmpd="sng" algn="ctr">
            <a:solidFill>
              <a:schemeClr val="accent3"/>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dirty="0">
              <a:ln>
                <a:noFill/>
              </a:ln>
              <a:solidFill>
                <a:srgbClr val="000000"/>
              </a:solidFill>
              <a:effectLst/>
              <a:uLnTx/>
              <a:uFillTx/>
              <a:latin typeface="Eras Medium ITC" pitchFamily="34" charset="0"/>
              <a:ea typeface="+mn-ea"/>
              <a:cs typeface="Arial"/>
            </a:endParaRPr>
          </a:p>
        </p:txBody>
      </p:sp>
      <p:sp>
        <p:nvSpPr>
          <p:cNvPr id="2428061" name="Oval 157"/>
          <p:cNvSpPr>
            <a:spLocks noChangeArrowheads="1"/>
          </p:cNvSpPr>
          <p:nvPr/>
        </p:nvSpPr>
        <p:spPr bwMode="auto">
          <a:xfrm>
            <a:off x="-311888" y="2304402"/>
            <a:ext cx="2895601" cy="2895600"/>
          </a:xfrm>
          <a:prstGeom prst="ellipse">
            <a:avLst/>
          </a:prstGeom>
          <a:gradFill rotWithShape="1">
            <a:gsLst>
              <a:gs pos="44000">
                <a:schemeClr val="tx1"/>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dirty="0">
              <a:ln>
                <a:noFill/>
              </a:ln>
              <a:solidFill>
                <a:srgbClr val="000000"/>
              </a:solidFill>
              <a:effectLst/>
              <a:uLnTx/>
              <a:uFillTx/>
              <a:latin typeface="Eras Medium ITC" pitchFamily="34" charset="0"/>
              <a:ea typeface="+mn-ea"/>
              <a:cs typeface="Arial"/>
            </a:endParaRPr>
          </a:p>
        </p:txBody>
      </p:sp>
      <p:pic>
        <p:nvPicPr>
          <p:cNvPr id="2428063" name="Picture 159"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74859" y="2944894"/>
            <a:ext cx="1255713" cy="1733550"/>
          </a:xfrm>
          <a:prstGeom prst="rect">
            <a:avLst/>
          </a:prstGeom>
          <a:noFill/>
        </p:spPr>
      </p:pic>
      <p:pic>
        <p:nvPicPr>
          <p:cNvPr id="2428066" name="Picture 16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1288" y="2991977"/>
            <a:ext cx="542925" cy="1573212"/>
          </a:xfrm>
          <a:prstGeom prst="rect">
            <a:avLst/>
          </a:prstGeom>
          <a:noFill/>
          <a:ln w="9525" algn="ctr">
            <a:noFill/>
            <a:miter lim="800000"/>
            <a:headEnd/>
            <a:tailEnd/>
          </a:ln>
          <a:effectLst/>
        </p:spPr>
      </p:pic>
      <p:sp>
        <p:nvSpPr>
          <p:cNvPr id="2428067" name="Text Box 163"/>
          <p:cNvSpPr txBox="1">
            <a:spLocks noChangeArrowheads="1"/>
          </p:cNvSpPr>
          <p:nvPr/>
        </p:nvSpPr>
        <p:spPr bwMode="auto">
          <a:xfrm>
            <a:off x="0" y="510501"/>
            <a:ext cx="9144000" cy="1569660"/>
          </a:xfrm>
          <a:prstGeom prst="rect">
            <a:avLst/>
          </a:prstGeom>
          <a:noFill/>
          <a:ln w="9525">
            <a:noFill/>
            <a:miter lim="800000"/>
            <a:headEnd/>
            <a:tailEnd/>
          </a:ln>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E0014A"/>
                </a:solidFill>
                <a:effectLst>
                  <a:outerShdw blurRad="38100" dist="38100" dir="2700000" algn="tl">
                    <a:srgbClr val="C0C0C0"/>
                  </a:outerShdw>
                </a:effectLst>
                <a:uLnTx/>
                <a:uFillTx/>
                <a:latin typeface="Eras Bold ITC" pitchFamily="34" charset="0"/>
                <a:ea typeface="+mn-ea"/>
                <a:cs typeface="Arial"/>
              </a:rPr>
              <a:t>ROMANS 6</a:t>
            </a:r>
          </a:p>
        </p:txBody>
      </p:sp>
      <p:sp>
        <p:nvSpPr>
          <p:cNvPr id="84" name="Rectangle 10"/>
          <p:cNvSpPr>
            <a:spLocks noChangeArrowheads="1"/>
          </p:cNvSpPr>
          <p:nvPr/>
        </p:nvSpPr>
        <p:spPr bwMode="auto">
          <a:xfrm>
            <a:off x="1992572" y="2497540"/>
            <a:ext cx="4706111" cy="2565781"/>
          </a:xfrm>
          <a:prstGeom prst="rect">
            <a:avLst/>
          </a:prstGeom>
          <a:solidFill>
            <a:srgbClr val="008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Eras Demi ITC"/>
                <a:ea typeface="+mn-ea"/>
                <a:cs typeface="Arial"/>
              </a:rPr>
              <a:t>“</a:t>
            </a:r>
            <a:r>
              <a:rPr kumimoji="0" lang="en-US" sz="2400" b="0" i="1" u="none" strike="noStrike" kern="1200" cap="none" spc="0" normalizeH="0" baseline="0" noProof="0" dirty="0">
                <a:ln>
                  <a:noFill/>
                </a:ln>
                <a:solidFill>
                  <a:srgbClr val="FFFFFF"/>
                </a:solidFill>
                <a:effectLst/>
                <a:uLnTx/>
                <a:uFillTx/>
                <a:latin typeface="Eras Demi ITC"/>
                <a:ea typeface="+mn-ea"/>
                <a:cs typeface="Arial"/>
              </a:rPr>
              <a:t>What shall we say, then? Shall we go on sinning so that grace may increase? By no means!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1" u="none" strike="noStrike" kern="1200" cap="none" spc="0" normalizeH="0" baseline="0" noProof="0" dirty="0">
                <a:ln>
                  <a:noFill/>
                </a:ln>
                <a:solidFill>
                  <a:srgbClr val="FFFFFF"/>
                </a:solidFill>
                <a:effectLst/>
                <a:uLnTx/>
                <a:uFillTx/>
                <a:latin typeface="Eras Demi ITC"/>
                <a:ea typeface="+mn-ea"/>
                <a:cs typeface="Arial"/>
              </a:rPr>
              <a:t>We died to sin;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800" b="0" i="1" u="none" strike="noStrike" kern="1200" cap="none" spc="0" normalizeH="0" baseline="0" noProof="0" dirty="0">
              <a:ln>
                <a:noFill/>
              </a:ln>
              <a:solidFill>
                <a:srgbClr val="FFFFFF"/>
              </a:solidFill>
              <a:effectLst/>
              <a:uLnTx/>
              <a:uFillTx/>
              <a:latin typeface="Eras Demi ITC"/>
              <a:ea typeface="+mn-ea"/>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solidFill>
                <a:effectLst/>
                <a:uLnTx/>
                <a:uFillTx/>
                <a:latin typeface="Eras Demi ITC"/>
                <a:ea typeface="+mn-ea"/>
                <a:cs typeface="Arial"/>
              </a:rPr>
              <a:t>How can we live in it any longer?  </a:t>
            </a:r>
            <a:r>
              <a:rPr kumimoji="0" lang="en-US" sz="2400" b="1"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Demi ITC"/>
                <a:ea typeface="+mn-ea"/>
                <a:cs typeface="Arial"/>
              </a:rPr>
              <a:t>V 1-2</a:t>
            </a:r>
          </a:p>
        </p:txBody>
      </p:sp>
      <p:sp>
        <p:nvSpPr>
          <p:cNvPr id="85" name="Rectangle 84"/>
          <p:cNvSpPr/>
          <p:nvPr/>
        </p:nvSpPr>
        <p:spPr bwMode="auto">
          <a:xfrm>
            <a:off x="2909326" y="3672038"/>
            <a:ext cx="2925315" cy="463639"/>
          </a:xfrm>
          <a:prstGeom prst="rect">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a:rPr>
              <a:t>We died to sin.</a:t>
            </a:r>
            <a:endParaRPr kumimoji="0" lang="en-US" sz="3200" b="0" i="1" u="none" strike="noStrike" kern="1200" cap="none" spc="0" normalizeH="0" baseline="0" noProof="0" dirty="0">
              <a:ln>
                <a:noFill/>
              </a:ln>
              <a:solidFill>
                <a:srgbClr val="000000"/>
              </a:solidFill>
              <a:effectLst/>
              <a:uLnTx/>
              <a:uFillTx/>
              <a:latin typeface="Eras Medium ITC" pitchFamily="34" charset="0"/>
              <a:ea typeface="+mn-ea"/>
              <a:cs typeface="Arial"/>
            </a:endParaRPr>
          </a:p>
        </p:txBody>
      </p:sp>
      <p:sp>
        <p:nvSpPr>
          <p:cNvPr id="9" name="Rectangle 8"/>
          <p:cNvSpPr/>
          <p:nvPr/>
        </p:nvSpPr>
        <p:spPr>
          <a:xfrm>
            <a:off x="324465" y="0"/>
            <a:ext cx="8539315" cy="523220"/>
          </a:xfrm>
          <a:prstGeom prst="rect">
            <a:avLst/>
          </a:prstGeom>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Eras Medium ITC" pitchFamily="34" charset="0"/>
                <a:ea typeface="+mn-ea"/>
                <a:cs typeface="Arial"/>
              </a:rPr>
              <a:t>We must have a Bible answer to our questions!</a:t>
            </a:r>
          </a:p>
        </p:txBody>
      </p:sp>
      <p:sp>
        <p:nvSpPr>
          <p:cNvPr id="10" name="Rectangle 9"/>
          <p:cNvSpPr/>
          <p:nvPr/>
        </p:nvSpPr>
        <p:spPr bwMode="auto">
          <a:xfrm>
            <a:off x="1317457" y="5817778"/>
            <a:ext cx="6528683" cy="536048"/>
          </a:xfrm>
          <a:prstGeom prst="rect">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a:rPr>
              <a:t>“We died to sin.” …. </a:t>
            </a:r>
            <a:r>
              <a:rPr kumimoji="0" lang="en-US" sz="2800" b="0"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How?/When?</a:t>
            </a:r>
            <a:endParaRPr kumimoji="0" lang="en-US" sz="3200" b="0" i="1" u="none" strike="noStrike" kern="1200" cap="none" spc="0" normalizeH="0" baseline="0" noProof="0" dirty="0">
              <a:ln>
                <a:noFill/>
              </a:ln>
              <a:solidFill>
                <a:srgbClr val="FFFFFF"/>
              </a:solidFill>
              <a:effectLst/>
              <a:uLnTx/>
              <a:uFillTx/>
              <a:latin typeface="Eras Medium ITC" pitchFamily="34" charset="0"/>
              <a:ea typeface="+mn-ea"/>
              <a:cs typeface="Arial"/>
            </a:endParaRPr>
          </a:p>
        </p:txBody>
      </p:sp>
    </p:spTree>
    <p:extLst>
      <p:ext uri="{BB962C8B-B14F-4D97-AF65-F5344CB8AC3E}">
        <p14:creationId xmlns:p14="http://schemas.microsoft.com/office/powerpoint/2010/main" val="58415727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428067"/>
                                        </p:tgtEl>
                                        <p:attrNameLst>
                                          <p:attrName>style.visibility</p:attrName>
                                        </p:attrNameLst>
                                      </p:cBhvr>
                                      <p:to>
                                        <p:strVal val="visible"/>
                                      </p:to>
                                    </p:set>
                                    <p:animEffect transition="in" filter="fade">
                                      <p:cBhvr>
                                        <p:cTn id="7" dur="1000"/>
                                        <p:tgtEl>
                                          <p:spTgt spid="2428067"/>
                                        </p:tgtEl>
                                      </p:cBhvr>
                                    </p:animEffect>
                                    <p:anim calcmode="lin" valueType="num">
                                      <p:cBhvr>
                                        <p:cTn id="8" dur="1000" fill="hold"/>
                                        <p:tgtEl>
                                          <p:spTgt spid="2428067"/>
                                        </p:tgtEl>
                                        <p:attrNameLst>
                                          <p:attrName>ppt_x</p:attrName>
                                        </p:attrNameLst>
                                      </p:cBhvr>
                                      <p:tavLst>
                                        <p:tav tm="0">
                                          <p:val>
                                            <p:strVal val="#ppt_x"/>
                                          </p:val>
                                        </p:tav>
                                        <p:tav tm="100000">
                                          <p:val>
                                            <p:strVal val="#ppt_x"/>
                                          </p:val>
                                        </p:tav>
                                      </p:tavLst>
                                    </p:anim>
                                    <p:anim calcmode="lin" valueType="num">
                                      <p:cBhvr>
                                        <p:cTn id="9" dur="1000" fill="hold"/>
                                        <p:tgtEl>
                                          <p:spTgt spid="242806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fade">
                                      <p:cBhvr>
                                        <p:cTn id="14" dur="1000"/>
                                        <p:tgtEl>
                                          <p:spTgt spid="84"/>
                                        </p:tgtEl>
                                      </p:cBhvr>
                                    </p:animEffect>
                                    <p:anim calcmode="lin" valueType="num">
                                      <p:cBhvr>
                                        <p:cTn id="15" dur="1000" fill="hold"/>
                                        <p:tgtEl>
                                          <p:spTgt spid="84"/>
                                        </p:tgtEl>
                                        <p:attrNameLst>
                                          <p:attrName>ppt_x</p:attrName>
                                        </p:attrNameLst>
                                      </p:cBhvr>
                                      <p:tavLst>
                                        <p:tav tm="0">
                                          <p:val>
                                            <p:strVal val="#ppt_x"/>
                                          </p:val>
                                        </p:tav>
                                        <p:tav tm="100000">
                                          <p:val>
                                            <p:strVal val="#ppt_x"/>
                                          </p:val>
                                        </p:tav>
                                      </p:tavLst>
                                    </p:anim>
                                    <p:anim calcmode="lin" valueType="num">
                                      <p:cBhvr>
                                        <p:cTn id="16"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28061"/>
                                        </p:tgtEl>
                                        <p:attrNameLst>
                                          <p:attrName>style.visibility</p:attrName>
                                        </p:attrNameLst>
                                      </p:cBhvr>
                                      <p:to>
                                        <p:strVal val="visible"/>
                                      </p:to>
                                    </p:set>
                                    <p:animEffect transition="in" filter="fade">
                                      <p:cBhvr>
                                        <p:cTn id="24" dur="2000"/>
                                        <p:tgtEl>
                                          <p:spTgt spid="2428061"/>
                                        </p:tgtEl>
                                      </p:cBhvr>
                                    </p:animEffect>
                                  </p:childTnLst>
                                </p:cTn>
                              </p:par>
                              <p:par>
                                <p:cTn id="25" presetID="10" presetClass="entr" presetSubtype="0" fill="hold" nodeType="withEffect">
                                  <p:stCondLst>
                                    <p:cond delay="0"/>
                                  </p:stCondLst>
                                  <p:childTnLst>
                                    <p:set>
                                      <p:cBhvr>
                                        <p:cTn id="26" dur="1" fill="hold">
                                          <p:stCondLst>
                                            <p:cond delay="0"/>
                                          </p:stCondLst>
                                        </p:cTn>
                                        <p:tgtEl>
                                          <p:spTgt spid="2428066"/>
                                        </p:tgtEl>
                                        <p:attrNameLst>
                                          <p:attrName>style.visibility</p:attrName>
                                        </p:attrNameLst>
                                      </p:cBhvr>
                                      <p:to>
                                        <p:strVal val="visible"/>
                                      </p:to>
                                    </p:set>
                                    <p:animEffect transition="in" filter="fade">
                                      <p:cBhvr>
                                        <p:cTn id="27" dur="2000"/>
                                        <p:tgtEl>
                                          <p:spTgt spid="2428066"/>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3000"/>
                                        <p:tgtEl>
                                          <p:spTgt spid="11"/>
                                        </p:tgtEl>
                                      </p:cBhvr>
                                    </p:animEffect>
                                  </p:childTnLst>
                                </p:cTn>
                              </p:par>
                              <p:par>
                                <p:cTn id="32" presetID="10" presetClass="entr" presetSubtype="0" fill="hold" nodeType="withEffect">
                                  <p:stCondLst>
                                    <p:cond delay="0"/>
                                  </p:stCondLst>
                                  <p:childTnLst>
                                    <p:set>
                                      <p:cBhvr>
                                        <p:cTn id="33" dur="1" fill="hold">
                                          <p:stCondLst>
                                            <p:cond delay="0"/>
                                          </p:stCondLst>
                                        </p:cTn>
                                        <p:tgtEl>
                                          <p:spTgt spid="2428063"/>
                                        </p:tgtEl>
                                        <p:attrNameLst>
                                          <p:attrName>style.visibility</p:attrName>
                                        </p:attrNameLst>
                                      </p:cBhvr>
                                      <p:to>
                                        <p:strVal val="visible"/>
                                      </p:to>
                                    </p:set>
                                    <p:animEffect transition="in" filter="fade">
                                      <p:cBhvr>
                                        <p:cTn id="34" dur="2000"/>
                                        <p:tgtEl>
                                          <p:spTgt spid="242806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428060"/>
                                        </p:tgtEl>
                                        <p:attrNameLst>
                                          <p:attrName>style.visibility</p:attrName>
                                        </p:attrNameLst>
                                      </p:cBhvr>
                                      <p:to>
                                        <p:strVal val="visible"/>
                                      </p:to>
                                    </p:set>
                                    <p:animEffect transition="in" filter="fade">
                                      <p:cBhvr>
                                        <p:cTn id="37" dur="2000"/>
                                        <p:tgtEl>
                                          <p:spTgt spid="2428060"/>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par>
                          <p:cTn id="44" fill="hold">
                            <p:stCondLst>
                              <p:cond delay="5000"/>
                            </p:stCondLst>
                            <p:childTnLst>
                              <p:par>
                                <p:cTn id="45" presetID="1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slide(fromBottom)">
                                      <p:cBhvr>
                                        <p:cTn id="4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428060" grpId="0" animBg="1"/>
      <p:bldP spid="11" grpId="0" animBg="1"/>
      <p:bldP spid="2428061" grpId="0" animBg="1"/>
      <p:bldP spid="2428067" grpId="0"/>
      <p:bldP spid="84" grpId="0" animBg="1"/>
      <p:bldP spid="85" grpId="0" animBg="1"/>
      <p:bldP spid="10" grpId="0" animBg="1"/>
    </p:bld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32" y="10921"/>
            <a:ext cx="9144000" cy="3496235"/>
          </a:xfrm>
          <a:prstGeom prst="rect">
            <a:avLst/>
          </a:prstGeom>
          <a:noFill/>
          <a:ln w="9525">
            <a:noFill/>
            <a:miter lim="800000"/>
            <a:headEnd/>
            <a:tailEnd/>
          </a:ln>
        </p:spPr>
      </p:pic>
      <p:sp>
        <p:nvSpPr>
          <p:cNvPr id="31" name="Rectangle 30"/>
          <p:cNvSpPr/>
          <p:nvPr/>
        </p:nvSpPr>
        <p:spPr bwMode="auto">
          <a:xfrm>
            <a:off x="-17463" y="-2010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0638" name="Text Box 14"/>
          <p:cNvSpPr txBox="1">
            <a:spLocks noChangeArrowheads="1"/>
          </p:cNvSpPr>
          <p:nvPr/>
        </p:nvSpPr>
        <p:spPr bwMode="auto">
          <a:xfrm>
            <a:off x="427703" y="398196"/>
            <a:ext cx="8495072" cy="1887794"/>
          </a:xfrm>
          <a:prstGeom prst="rect">
            <a:avLst/>
          </a:prstGeom>
          <a:solidFill>
            <a:schemeClr val="bg1"/>
          </a:solidFill>
          <a:ln>
            <a:solidFill>
              <a:srgbClr val="0000FF"/>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8000"/>
                </a:solidFill>
                <a:effectLst/>
                <a:uLnTx/>
                <a:uFillTx/>
                <a:latin typeface="Eras Demi ITC"/>
                <a:ea typeface="+mn-ea"/>
                <a:cs typeface="Arial"/>
              </a:rPr>
              <a:t>v3</a:t>
            </a:r>
            <a:r>
              <a:rPr kumimoji="0" lang="en-US" sz="2400" b="1" i="0" u="none" strike="noStrike" kern="1200" cap="none" spc="0" normalizeH="0" baseline="0" noProof="0" dirty="0">
                <a:ln>
                  <a:noFill/>
                </a:ln>
                <a:solidFill>
                  <a:srgbClr val="FFFF66"/>
                </a:solidFill>
                <a:effectLst/>
                <a:uLnTx/>
                <a:uFillTx/>
                <a:latin typeface="Eras Medium ITC"/>
                <a:ea typeface="+mn-ea"/>
                <a:cs typeface="Arial"/>
              </a:rPr>
              <a:t> </a:t>
            </a:r>
            <a:r>
              <a:rPr kumimoji="0" lang="en-US" sz="2400" b="1" i="0" u="sng" strike="noStrike" kern="1200" cap="none" spc="0" normalizeH="0" baseline="0" noProof="0" dirty="0">
                <a:ln>
                  <a:noFill/>
                </a:ln>
                <a:solidFill>
                  <a:srgbClr val="0000FF"/>
                </a:solidFill>
                <a:effectLst/>
                <a:uLnTx/>
                <a:uFillTx/>
                <a:latin typeface="Eras Medium ITC"/>
                <a:ea typeface="+mn-ea"/>
                <a:cs typeface="Arial"/>
              </a:rPr>
              <a:t>Or don’t you know</a:t>
            </a:r>
            <a:r>
              <a:rPr kumimoji="0" lang="en-US" sz="2400" b="1" i="0" u="none" strike="noStrike" kern="1200" cap="none" spc="0" normalizeH="0" baseline="0" noProof="0" dirty="0">
                <a:ln>
                  <a:noFill/>
                </a:ln>
                <a:solidFill>
                  <a:srgbClr val="000000"/>
                </a:solidFill>
                <a:effectLst/>
                <a:uLnTx/>
                <a:uFillTx/>
                <a:latin typeface="Eras Medium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Eras Medium ITC"/>
                <a:ea typeface="+mn-ea"/>
                <a:cs typeface="Arial"/>
              </a:rPr>
              <a:t>that all of us who have been </a:t>
            </a:r>
          </a:p>
        </p:txBody>
      </p:sp>
      <p:pic>
        <p:nvPicPr>
          <p:cNvPr id="2330627" name="Picture 3"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123908" name="Freeform 4"/>
          <p:cNvSpPr>
            <a:spLocks/>
          </p:cNvSpPr>
          <p:nvPr/>
        </p:nvSpPr>
        <p:spPr bwMode="auto">
          <a:xfrm>
            <a:off x="3969683" y="5711510"/>
            <a:ext cx="11113" cy="3175"/>
          </a:xfrm>
          <a:custGeom>
            <a:avLst/>
            <a:gdLst>
              <a:gd name="T0" fmla="*/ 0 w 7"/>
              <a:gd name="T1" fmla="*/ 3175 h 2"/>
              <a:gd name="T2" fmla="*/ 6350 w 7"/>
              <a:gd name="T3" fmla="*/ 0 h 2"/>
              <a:gd name="T4" fmla="*/ 11113 w 7"/>
              <a:gd name="T5" fmla="*/ 0 h 2"/>
              <a:gd name="T6" fmla="*/ 0 w 7"/>
              <a:gd name="T7" fmla="*/ 3175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2"/>
                </a:moveTo>
                <a:lnTo>
                  <a:pt x="4" y="0"/>
                </a:lnTo>
                <a:lnTo>
                  <a:pt x="7" y="0"/>
                </a:lnTo>
                <a:lnTo>
                  <a:pt x="0" y="2"/>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0631" name="Oval 7"/>
          <p:cNvSpPr>
            <a:spLocks noChangeArrowheads="1"/>
          </p:cNvSpPr>
          <p:nvPr/>
        </p:nvSpPr>
        <p:spPr bwMode="auto">
          <a:xfrm>
            <a:off x="2217933" y="3259400"/>
            <a:ext cx="4949767" cy="4473319"/>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23909" name="Freeform 5"/>
          <p:cNvSpPr>
            <a:spLocks/>
          </p:cNvSpPr>
          <p:nvPr/>
        </p:nvSpPr>
        <p:spPr bwMode="auto">
          <a:xfrm>
            <a:off x="5673891" y="5481989"/>
            <a:ext cx="7937" cy="6350"/>
          </a:xfrm>
          <a:custGeom>
            <a:avLst/>
            <a:gdLst>
              <a:gd name="T0" fmla="*/ 0 w 5"/>
              <a:gd name="T1" fmla="*/ 6350 h 4"/>
              <a:gd name="T2" fmla="*/ 3175 w 5"/>
              <a:gd name="T3" fmla="*/ 1588 h 4"/>
              <a:gd name="T4" fmla="*/ 7937 w 5"/>
              <a:gd name="T5" fmla="*/ 0 h 4"/>
              <a:gd name="T6" fmla="*/ 0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1"/>
                </a:lnTo>
                <a:lnTo>
                  <a:pt x="5" y="0"/>
                </a:lnTo>
                <a:lnTo>
                  <a:pt x="0" y="4"/>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2330641" name="Picture 17"/>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3954126" y="5099826"/>
            <a:ext cx="1366096" cy="998537"/>
          </a:xfrm>
          <a:prstGeom prst="rect">
            <a:avLst/>
          </a:prstGeom>
          <a:noFill/>
          <a:ln w="12700">
            <a:noFill/>
            <a:miter lim="800000"/>
            <a:headEnd/>
            <a:tailEnd/>
          </a:ln>
        </p:spPr>
      </p:pic>
      <p:sp>
        <p:nvSpPr>
          <p:cNvPr id="22" name="Rectangle 21"/>
          <p:cNvSpPr/>
          <p:nvPr/>
        </p:nvSpPr>
        <p:spPr>
          <a:xfrm>
            <a:off x="5815780" y="1189400"/>
            <a:ext cx="3023419" cy="1077218"/>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charset="0"/>
              </a:rPr>
              <a:t>baptized</a:t>
            </a:r>
            <a:r>
              <a:rPr kumimoji="0" lang="en-US" sz="3200" b="0" i="0" u="sng" strike="noStrike" kern="1200" cap="none" spc="0" normalizeH="0" baseline="0" noProof="0" dirty="0">
                <a:ln>
                  <a:noFill/>
                </a:ln>
                <a:solidFill>
                  <a:srgbClr val="0066FF"/>
                </a:solidFill>
                <a:effectLst/>
                <a:uLnTx/>
                <a:uFillTx/>
                <a:latin typeface="Eras Bold ITC" pitchFamily="34" charset="0"/>
                <a:ea typeface="+mn-ea"/>
                <a:cs typeface="Arial" charset="0"/>
              </a:rPr>
              <a:t> </a:t>
            </a:r>
            <a:r>
              <a:rPr kumimoji="0" lang="en-US" sz="3200" b="0" i="1" u="sng" strike="noStrike" kern="1200" cap="none" spc="0" normalizeH="0" baseline="0" noProof="0" dirty="0">
                <a:ln>
                  <a:noFill/>
                </a:ln>
                <a:solidFill>
                  <a:srgbClr val="0000FF"/>
                </a:solidFill>
                <a:effectLst/>
                <a:uLnTx/>
                <a:uFillTx/>
                <a:latin typeface="Eras Bold ITC" pitchFamily="34" charset="0"/>
                <a:ea typeface="+mn-ea"/>
                <a:cs typeface="Arial" charset="0"/>
              </a:rPr>
              <a:t>into</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charset="0"/>
              </a:rPr>
              <a:t> </a:t>
            </a:r>
            <a:r>
              <a:rPr kumimoji="0" lang="en-US" sz="3200" b="0" i="1" u="sng" strike="noStrike" kern="1200" cap="none" spc="0" normalizeH="0" baseline="0" noProof="0" dirty="0">
                <a:ln>
                  <a:noFill/>
                </a:ln>
                <a:solidFill>
                  <a:srgbClr val="FF0000"/>
                </a:solidFill>
                <a:effectLst/>
                <a:uLnTx/>
                <a:uFillTx/>
                <a:latin typeface="Eras Bold ITC" pitchFamily="34" charset="0"/>
                <a:ea typeface="+mn-ea"/>
                <a:cs typeface="Arial" charset="0"/>
              </a:rPr>
              <a:t>His</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charset="0"/>
              </a:rPr>
              <a:t> death</a:t>
            </a:r>
            <a:r>
              <a:rPr kumimoji="0" lang="en-US" sz="3200" b="0" i="0" u="none" strike="noStrike" kern="1200" cap="none" spc="0" normalizeH="0" baseline="0" noProof="0" dirty="0">
                <a:ln>
                  <a:noFill/>
                </a:ln>
                <a:solidFill>
                  <a:srgbClr val="000000"/>
                </a:solidFill>
                <a:effectLst/>
                <a:uLnTx/>
                <a:uFillTx/>
                <a:latin typeface="Eras Bold ITC" pitchFamily="34" charset="0"/>
                <a:ea typeface="+mn-ea"/>
                <a:cs typeface="Arial" charset="0"/>
              </a:rPr>
              <a:t>?</a:t>
            </a:r>
            <a:endParaRPr kumimoji="0" lang="en-US" sz="4000" b="1" i="1" u="none" strike="noStrike" kern="1200" cap="none" spc="0" normalizeH="0" baseline="0" noProof="0" dirty="0">
              <a:ln>
                <a:noFill/>
              </a:ln>
              <a:solidFill>
                <a:srgbClr val="000000"/>
              </a:solidFill>
              <a:effectLst/>
              <a:uLnTx/>
              <a:uFillTx/>
              <a:latin typeface="Eras Medium ITC" pitchFamily="34" charset="0"/>
              <a:ea typeface="+mn-ea"/>
              <a:cs typeface="Arial" charset="0"/>
            </a:endParaRPr>
          </a:p>
        </p:txBody>
      </p:sp>
      <p:sp>
        <p:nvSpPr>
          <p:cNvPr id="16" name="Circular Arrow 15"/>
          <p:cNvSpPr/>
          <p:nvPr/>
        </p:nvSpPr>
        <p:spPr bwMode="auto">
          <a:xfrm rot="4173942">
            <a:off x="1713186" y="-44224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 name="Rectangle 18"/>
          <p:cNvSpPr/>
          <p:nvPr/>
        </p:nvSpPr>
        <p:spPr>
          <a:xfrm>
            <a:off x="722671" y="1169735"/>
            <a:ext cx="3023419" cy="1077218"/>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charset="0"/>
              </a:rPr>
              <a:t>baptized</a:t>
            </a:r>
            <a:r>
              <a:rPr kumimoji="0" lang="en-US" sz="3200" b="0" i="0" u="sng" strike="noStrike" kern="1200" cap="none" spc="0" normalizeH="0" baseline="0" noProof="0" dirty="0">
                <a:ln>
                  <a:noFill/>
                </a:ln>
                <a:solidFill>
                  <a:srgbClr val="0066FF"/>
                </a:solidFill>
                <a:effectLst/>
                <a:uLnTx/>
                <a:uFillTx/>
                <a:latin typeface="Eras Bold ITC" pitchFamily="34" charset="0"/>
                <a:ea typeface="+mn-ea"/>
                <a:cs typeface="Arial" charset="0"/>
              </a:rPr>
              <a:t> </a:t>
            </a:r>
            <a:r>
              <a:rPr kumimoji="0" lang="en-US" sz="3200" b="0" i="1" u="sng" strike="noStrike" kern="1200" cap="none" spc="0" normalizeH="0" baseline="0" noProof="0" dirty="0">
                <a:ln>
                  <a:noFill/>
                </a:ln>
                <a:solidFill>
                  <a:srgbClr val="0000FF"/>
                </a:solidFill>
                <a:effectLst/>
                <a:uLnTx/>
                <a:uFillTx/>
                <a:latin typeface="Eras Bold ITC" pitchFamily="34" charset="0"/>
                <a:ea typeface="+mn-ea"/>
                <a:cs typeface="Arial" charset="0"/>
              </a:rPr>
              <a:t>into</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charset="0"/>
              </a:rPr>
              <a:t> Christ Jesus</a:t>
            </a:r>
            <a:endParaRPr kumimoji="0" lang="en-US" sz="4000" b="1" i="1" u="none" strike="noStrike" kern="1200" cap="none" spc="0" normalizeH="0" baseline="0" noProof="0" dirty="0">
              <a:ln>
                <a:noFill/>
              </a:ln>
              <a:solidFill>
                <a:srgbClr val="000000"/>
              </a:solidFill>
              <a:effectLst/>
              <a:uLnTx/>
              <a:uFillTx/>
              <a:latin typeface="Eras Medium ITC" pitchFamily="34" charset="0"/>
              <a:ea typeface="+mn-ea"/>
              <a:cs typeface="Arial" charset="0"/>
            </a:endParaRPr>
          </a:p>
        </p:txBody>
      </p:sp>
      <p:sp>
        <p:nvSpPr>
          <p:cNvPr id="23" name="Circular Arrow 22"/>
          <p:cNvSpPr/>
          <p:nvPr/>
        </p:nvSpPr>
        <p:spPr bwMode="auto">
          <a:xfrm rot="17426058" flipH="1">
            <a:off x="1870014" y="-46338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4" name="Rectangle 23"/>
          <p:cNvSpPr/>
          <p:nvPr/>
        </p:nvSpPr>
        <p:spPr>
          <a:xfrm rot="3261606">
            <a:off x="827583" y="2979953"/>
            <a:ext cx="3527068" cy="1477891"/>
          </a:xfrm>
          <a:prstGeom prst="rect">
            <a:avLst/>
          </a:prstGeom>
          <a:noFill/>
        </p:spPr>
        <p:txBody>
          <a:bodyPr wrap="square" lIns="91440" tIns="45720" rIns="91440" bIns="45720">
            <a:prstTxWarp prst="textArchDown">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pitchFamily="34" charset="0"/>
                <a:ea typeface="+mn-ea"/>
                <a:cs typeface="Arial" charset="0"/>
              </a:rPr>
              <a:t>INTO CHRIST</a:t>
            </a:r>
          </a:p>
        </p:txBody>
      </p:sp>
      <p:sp>
        <p:nvSpPr>
          <p:cNvPr id="27" name="Rectangle 26"/>
          <p:cNvSpPr/>
          <p:nvPr/>
        </p:nvSpPr>
        <p:spPr>
          <a:xfrm rot="18163553">
            <a:off x="4818194" y="3043220"/>
            <a:ext cx="3703892" cy="1477891"/>
          </a:xfrm>
          <a:prstGeom prst="rect">
            <a:avLst/>
          </a:prstGeom>
          <a:noFill/>
        </p:spPr>
        <p:txBody>
          <a:bodyPr wrap="square" lIns="91440" tIns="45720" rIns="91440" bIns="45720">
            <a:prstTxWarp prst="textArchDown">
              <a:avLst>
                <a:gd name="adj" fmla="val 21104917"/>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pitchFamily="34" charset="0"/>
                <a:ea typeface="+mn-ea"/>
                <a:cs typeface="Arial" charset="0"/>
              </a:rPr>
              <a:t>INTO HIS DEATH</a:t>
            </a:r>
          </a:p>
        </p:txBody>
      </p:sp>
      <p:sp>
        <p:nvSpPr>
          <p:cNvPr id="29" name="Right Arrow 28"/>
          <p:cNvSpPr/>
          <p:nvPr/>
        </p:nvSpPr>
        <p:spPr bwMode="auto">
          <a:xfrm>
            <a:off x="3746089" y="1238855"/>
            <a:ext cx="2256503" cy="1061884"/>
          </a:xfrm>
          <a:prstGeom prst="rightArrow">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1" name="Rectangle 20"/>
          <p:cNvSpPr/>
          <p:nvPr/>
        </p:nvSpPr>
        <p:spPr>
          <a:xfrm>
            <a:off x="3756244" y="1425789"/>
            <a:ext cx="2103460" cy="58477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Eras Medium ITC" pitchFamily="34" charset="0"/>
                <a:ea typeface="+mn-ea"/>
                <a:cs typeface="Arial" charset="0"/>
              </a:rPr>
              <a:t>have been</a:t>
            </a:r>
          </a:p>
        </p:txBody>
      </p:sp>
      <p:sp>
        <p:nvSpPr>
          <p:cNvPr id="17" name="Oval 2"/>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8" name="Picture 1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7" y="179388"/>
            <a:ext cx="542925" cy="1573212"/>
          </a:xfrm>
          <a:prstGeom prst="rect">
            <a:avLst/>
          </a:prstGeom>
          <a:noFill/>
          <a:ln w="9525" algn="ctr">
            <a:noFill/>
            <a:miter lim="800000"/>
            <a:headEnd/>
            <a:tailEnd/>
          </a:ln>
        </p:spPr>
      </p:pic>
      <p:sp>
        <p:nvSpPr>
          <p:cNvPr id="25"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2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56706" y="178416"/>
            <a:ext cx="1119652" cy="1426173"/>
          </a:xfrm>
          <a:prstGeom prst="rect">
            <a:avLst/>
          </a:prstGeom>
          <a:noFill/>
          <a:ln w="9525">
            <a:noFill/>
            <a:miter lim="800000"/>
            <a:headEnd/>
            <a:tailEnd/>
          </a:ln>
        </p:spPr>
      </p:pic>
    </p:spTree>
    <p:extLst>
      <p:ext uri="{BB962C8B-B14F-4D97-AF65-F5344CB8AC3E}">
        <p14:creationId xmlns:p14="http://schemas.microsoft.com/office/powerpoint/2010/main" val="212457891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0638"/>
                                        </p:tgtEl>
                                        <p:attrNameLst>
                                          <p:attrName>style.visibility</p:attrName>
                                        </p:attrNameLst>
                                      </p:cBhvr>
                                      <p:to>
                                        <p:strVal val="visible"/>
                                      </p:to>
                                    </p:set>
                                    <p:anim calcmode="lin" valueType="num">
                                      <p:cBhvr additive="base">
                                        <p:cTn id="7" dur="1000" fill="hold"/>
                                        <p:tgtEl>
                                          <p:spTgt spid="2330638"/>
                                        </p:tgtEl>
                                        <p:attrNameLst>
                                          <p:attrName>ppt_x</p:attrName>
                                        </p:attrNameLst>
                                      </p:cBhvr>
                                      <p:tavLst>
                                        <p:tav tm="0">
                                          <p:val>
                                            <p:strVal val="#ppt_x"/>
                                          </p:val>
                                        </p:tav>
                                        <p:tav tm="100000">
                                          <p:val>
                                            <p:strVal val="#ppt_x"/>
                                          </p:val>
                                        </p:tav>
                                      </p:tavLst>
                                    </p:anim>
                                    <p:anim calcmode="lin" valueType="num">
                                      <p:cBhvr additive="base">
                                        <p:cTn id="8" dur="1000" fill="hold"/>
                                        <p:tgtEl>
                                          <p:spTgt spid="2330638"/>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7" presetClass="entr" presetSubtype="0"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30627"/>
                                        </p:tgtEl>
                                        <p:attrNameLst>
                                          <p:attrName>style.visibility</p:attrName>
                                        </p:attrNameLst>
                                      </p:cBhvr>
                                      <p:to>
                                        <p:strVal val="visible"/>
                                      </p:to>
                                    </p:set>
                                    <p:anim calcmode="lin" valueType="num">
                                      <p:cBhvr additive="base">
                                        <p:cTn id="19" dur="2000" fill="hold"/>
                                        <p:tgtEl>
                                          <p:spTgt spid="2330627"/>
                                        </p:tgtEl>
                                        <p:attrNameLst>
                                          <p:attrName>ppt_x</p:attrName>
                                        </p:attrNameLst>
                                      </p:cBhvr>
                                      <p:tavLst>
                                        <p:tav tm="0">
                                          <p:val>
                                            <p:strVal val="#ppt_x"/>
                                          </p:val>
                                        </p:tav>
                                        <p:tav tm="100000">
                                          <p:val>
                                            <p:strVal val="#ppt_x"/>
                                          </p:val>
                                        </p:tav>
                                      </p:tavLst>
                                    </p:anim>
                                    <p:anim calcmode="lin" valueType="num">
                                      <p:cBhvr additive="base">
                                        <p:cTn id="20" dur="2000" fill="hold"/>
                                        <p:tgtEl>
                                          <p:spTgt spid="2330627"/>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2330641"/>
                                        </p:tgtEl>
                                        <p:attrNameLst>
                                          <p:attrName>style.visibility</p:attrName>
                                        </p:attrNameLst>
                                      </p:cBhvr>
                                      <p:to>
                                        <p:strVal val="visible"/>
                                      </p:to>
                                    </p:set>
                                    <p:animEffect transition="in" filter="fade">
                                      <p:cBhvr>
                                        <p:cTn id="23" dur="2000"/>
                                        <p:tgtEl>
                                          <p:spTgt spid="23306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330631"/>
                                        </p:tgtEl>
                                        <p:attrNameLst>
                                          <p:attrName>style.visibility</p:attrName>
                                        </p:attrNameLst>
                                      </p:cBhvr>
                                      <p:to>
                                        <p:strVal val="visible"/>
                                      </p:to>
                                    </p:set>
                                    <p:animEffect transition="in" filter="fade">
                                      <p:cBhvr>
                                        <p:cTn id="26" dur="2000"/>
                                        <p:tgtEl>
                                          <p:spTgt spid="2330631"/>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up)">
                                      <p:cBhvr>
                                        <p:cTn id="29" dur="500"/>
                                        <p:tgtEl>
                                          <p:spTgt spid="23"/>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wipe(up)">
                                      <p:cBhvr>
                                        <p:cTn id="32" dur="5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left)">
                                      <p:cBhvr>
                                        <p:cTn id="37" dur="500"/>
                                        <p:tgtEl>
                                          <p:spTgt spid="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left)">
                                      <p:cBhvr>
                                        <p:cTn id="40" dur="500"/>
                                        <p:tgtEl>
                                          <p:spTgt spid="21"/>
                                        </p:tgtEl>
                                      </p:cBhvr>
                                    </p:animEffect>
                                  </p:childTnLst>
                                </p:cTn>
                              </p:par>
                            </p:childTnLst>
                          </p:cTn>
                        </p:par>
                        <p:par>
                          <p:cTn id="41" fill="hold">
                            <p:stCondLst>
                              <p:cond delay="500"/>
                            </p:stCondLst>
                            <p:childTnLst>
                              <p:par>
                                <p:cTn id="42" presetID="47" presetClass="entr" presetSubtype="0"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1000"/>
                                        <p:tgtEl>
                                          <p:spTgt spid="22"/>
                                        </p:tgtEl>
                                      </p:cBhvr>
                                    </p:animEffect>
                                    <p:anim calcmode="lin" valueType="num">
                                      <p:cBhvr>
                                        <p:cTn id="45" dur="1000" fill="hold"/>
                                        <p:tgtEl>
                                          <p:spTgt spid="22"/>
                                        </p:tgtEl>
                                        <p:attrNameLst>
                                          <p:attrName>ppt_x</p:attrName>
                                        </p:attrNameLst>
                                      </p:cBhvr>
                                      <p:tavLst>
                                        <p:tav tm="0">
                                          <p:val>
                                            <p:strVal val="#ppt_x"/>
                                          </p:val>
                                        </p:tav>
                                        <p:tav tm="100000">
                                          <p:val>
                                            <p:strVal val="#ppt_x"/>
                                          </p:val>
                                        </p:tav>
                                      </p:tavLst>
                                    </p:anim>
                                    <p:anim calcmode="lin" valueType="num">
                                      <p:cBhvr>
                                        <p:cTn id="46" dur="1000" fill="hold"/>
                                        <p:tgtEl>
                                          <p:spTgt spid="22"/>
                                        </p:tgtEl>
                                        <p:attrNameLst>
                                          <p:attrName>ppt_y</p:attrName>
                                        </p:attrNameLst>
                                      </p:cBhvr>
                                      <p:tavLst>
                                        <p:tav tm="0">
                                          <p:val>
                                            <p:strVal val="#ppt_y-.1"/>
                                          </p:val>
                                        </p:tav>
                                        <p:tav tm="100000">
                                          <p:val>
                                            <p:strVal val="#ppt_y"/>
                                          </p:val>
                                        </p:tav>
                                      </p:tavLst>
                                    </p:anim>
                                  </p:childTnLst>
                                </p:cTn>
                              </p:par>
                            </p:childTnLst>
                          </p:cTn>
                        </p:par>
                        <p:par>
                          <p:cTn id="47" fill="hold">
                            <p:stCondLst>
                              <p:cond delay="1500"/>
                            </p:stCondLst>
                            <p:childTnLst>
                              <p:par>
                                <p:cTn id="48" presetID="22" presetClass="entr" presetSubtype="1"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up)">
                                      <p:cBhvr>
                                        <p:cTn id="50" dur="500"/>
                                        <p:tgtEl>
                                          <p:spTgt spid="16"/>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wipe(up)">
                                      <p:cBhvr>
                                        <p:cTn id="53" dur="500"/>
                                        <p:tgtEl>
                                          <p:spTgt spid="27"/>
                                        </p:tgtEl>
                                      </p:cBhvr>
                                    </p:animEffect>
                                  </p:childTnLst>
                                </p:cTn>
                              </p:par>
                              <p:par>
                                <p:cTn id="54" presetID="10" presetClass="entr" presetSubtype="0" fill="hold"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0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2000"/>
                                        <p:tgtEl>
                                          <p:spTgt spid="25"/>
                                        </p:tgtEl>
                                      </p:cBhvr>
                                    </p:animEffect>
                                  </p:childTnLst>
                                </p:cTn>
                              </p:par>
                              <p:par>
                                <p:cTn id="60" presetID="10" presetClass="entr" presetSubtype="0" fill="hold"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20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330638" grpId="0" animBg="1"/>
      <p:bldP spid="2330631" grpId="0" animBg="1"/>
      <p:bldP spid="22" grpId="0"/>
      <p:bldP spid="16" grpId="0" animBg="1"/>
      <p:bldP spid="19" grpId="0"/>
      <p:bldP spid="23" grpId="0" animBg="1"/>
      <p:bldP spid="24" grpId="0"/>
      <p:bldP spid="27" grpId="0"/>
      <p:bldP spid="29" grpId="0" animBg="1"/>
      <p:bldP spid="21" grpId="0"/>
      <p:bldP spid="2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type="title"/>
          </p:nvPr>
        </p:nvSpPr>
        <p:spPr>
          <a:xfrm>
            <a:off x="714377" y="799655"/>
            <a:ext cx="7715250" cy="964406"/>
          </a:xfrm>
        </p:spPr>
        <p:txBody>
          <a:bodyPr/>
          <a:lstStyle/>
          <a:p>
            <a:pPr eaLnBrk="1" hangingPunct="1"/>
            <a:r>
              <a:rPr lang="en-US" sz="3375" b="1" dirty="0"/>
              <a:t>A Serious Warning… </a:t>
            </a:r>
            <a:r>
              <a:rPr lang="en-US" sz="3375" b="1" dirty="0">
                <a:solidFill>
                  <a:srgbClr val="C00000"/>
                </a:solidFill>
              </a:rPr>
              <a:t>To Christians</a:t>
            </a:r>
          </a:p>
        </p:txBody>
      </p:sp>
      <p:sp>
        <p:nvSpPr>
          <p:cNvPr id="2446340" name="Rectangle 4"/>
          <p:cNvSpPr>
            <a:spLocks noGrp="1" noChangeArrowheads="1"/>
          </p:cNvSpPr>
          <p:nvPr>
            <p:ph type="body" idx="4294967295"/>
          </p:nvPr>
        </p:nvSpPr>
        <p:spPr>
          <a:xfrm>
            <a:off x="928691" y="1591719"/>
            <a:ext cx="7337972" cy="3533924"/>
          </a:xfrm>
          <a:solidFill>
            <a:srgbClr val="0033CC">
              <a:alpha val="70000"/>
            </a:srgbClr>
          </a:solidFill>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“I am amazed that you are so quickly </a:t>
            </a:r>
            <a:r>
              <a:rPr lang="en-US" sz="2531" b="1" dirty="0">
                <a:solidFill>
                  <a:srgbClr val="FFFF00"/>
                </a:solidFill>
                <a:effectLst>
                  <a:outerShdw blurRad="38100" dist="38100" dir="2700000" algn="tl">
                    <a:srgbClr val="000000">
                      <a:alpha val="43137"/>
                    </a:srgbClr>
                  </a:outerShdw>
                </a:effectLst>
                <a:latin typeface="Eras Medium ITC" pitchFamily="34" charset="0"/>
              </a:rPr>
              <a:t>deserting Him</a:t>
            </a:r>
            <a:r>
              <a:rPr lang="en-US" sz="2531" dirty="0">
                <a:solidFill>
                  <a:schemeClr val="bg1"/>
                </a:solidFill>
                <a:effectLst>
                  <a:outerShdw blurRad="38100" dist="38100" dir="2700000" algn="tl">
                    <a:srgbClr val="000000">
                      <a:alpha val="43137"/>
                    </a:srgbClr>
                  </a:outerShdw>
                </a:effectLst>
                <a:latin typeface="Eras Medium ITC" pitchFamily="34" charset="0"/>
              </a:rPr>
              <a:t> who called you by the grace of Christ, for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a </a:t>
            </a:r>
            <a:r>
              <a:rPr lang="en-US" sz="2531" dirty="0">
                <a:solidFill>
                  <a:srgbClr val="FFFF00"/>
                </a:solidFill>
                <a:effectLst>
                  <a:outerShdw blurRad="38100" dist="38100" dir="2700000" algn="tl">
                    <a:srgbClr val="000000">
                      <a:alpha val="43137"/>
                    </a:srgbClr>
                  </a:outerShdw>
                </a:effectLst>
                <a:latin typeface="Eras Bold ITC" pitchFamily="34" charset="0"/>
              </a:rPr>
              <a:t>different gospel</a:t>
            </a:r>
            <a:r>
              <a:rPr lang="en-US" sz="253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want to distort </a:t>
            </a:r>
            <a:r>
              <a:rPr lang="en-US" sz="2531" b="1" dirty="0">
                <a:solidFill>
                  <a:srgbClr val="FFFF00"/>
                </a:solidFill>
                <a:effectLst>
                  <a:outerShdw blurRad="38100" dist="38100" dir="2700000" algn="tl">
                    <a:srgbClr val="000000">
                      <a:alpha val="43137"/>
                    </a:srgbClr>
                  </a:outerShdw>
                </a:effectLst>
                <a:latin typeface="Eras Medium ITC" pitchFamily="34" charset="0"/>
              </a:rPr>
              <a:t>the gospel of Christ</a:t>
            </a:r>
            <a:r>
              <a:rPr lang="en-US" sz="2531" dirty="0">
                <a:solidFill>
                  <a:schemeClr val="bg1"/>
                </a:solidFill>
                <a:effectLst>
                  <a:outerShdw blurRad="38100" dist="38100" dir="2700000" algn="tl">
                    <a:srgbClr val="000000">
                      <a:alpha val="43137"/>
                    </a:srgbClr>
                  </a:outerShdw>
                </a:effectLst>
                <a:latin typeface="Eras Medium ITC" pitchFamily="34" charset="0"/>
              </a:rPr>
              <a:t>. But even if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we</a:t>
            </a:r>
            <a:r>
              <a:rPr lang="en-US" sz="2531" b="1" dirty="0">
                <a:solidFill>
                  <a:srgbClr val="FFFF00"/>
                </a:solidFill>
                <a:effectLst>
                  <a:outerShdw blurRad="38100" dist="38100" dir="2700000" algn="tl">
                    <a:srgbClr val="000000">
                      <a:alpha val="43137"/>
                    </a:srgbClr>
                  </a:outerShdw>
                </a:effectLst>
                <a:latin typeface="Eras Medium ITC" pitchFamily="34" charset="0"/>
              </a:rPr>
              <a:t> </a:t>
            </a:r>
            <a:r>
              <a:rPr lang="en-US" sz="2531" b="1" dirty="0">
                <a:solidFill>
                  <a:schemeClr val="bg1"/>
                </a:solidFill>
                <a:effectLst>
                  <a:outerShdw blurRad="38100" dist="38100" dir="2700000" algn="tl">
                    <a:srgbClr val="000000">
                      <a:alpha val="43137"/>
                    </a:srgbClr>
                  </a:outerShdw>
                </a:effectLst>
                <a:latin typeface="Eras Medium ITC" pitchFamily="34" charset="0"/>
              </a:rPr>
              <a:t>or an </a:t>
            </a: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angel from heaven </a:t>
            </a:r>
            <a:r>
              <a:rPr lang="en-US" sz="2531" dirty="0">
                <a:solidFill>
                  <a:schemeClr val="bg1"/>
                </a:solidFill>
                <a:effectLst>
                  <a:outerShdw blurRad="38100" dist="38100" dir="2700000" algn="tl">
                    <a:srgbClr val="000000">
                      <a:alpha val="43137"/>
                    </a:srgbClr>
                  </a:outerShdw>
                </a:effectLst>
                <a:latin typeface="Eras Medium ITC" pitchFamily="34" charset="0"/>
              </a:rPr>
              <a:t>should preach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Medium ITC" pitchFamily="34" charset="0"/>
              </a:rPr>
              <a:t>a gospel other than the one we preached to you</a:t>
            </a:r>
            <a:r>
              <a:rPr lang="en-US" sz="2531" dirty="0">
                <a:solidFill>
                  <a:schemeClr val="bg1"/>
                </a:solidFill>
                <a:effectLst>
                  <a:outerShdw blurRad="38100" dist="38100" dir="2700000" algn="tl">
                    <a:srgbClr val="000000">
                      <a:alpha val="43137"/>
                    </a:srgbClr>
                  </a:outerShdw>
                </a:effectLst>
                <a:latin typeface="Eras Medium ITC" pitchFamily="34" charset="0"/>
              </a:rPr>
              <a:t>,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sz="2531" b="1" u="sng" dirty="0">
                <a:solidFill>
                  <a:srgbClr val="FFFF00"/>
                </a:solidFill>
                <a:effectLst>
                  <a:outerShdw blurRad="38100" dist="38100" dir="2700000" algn="tl">
                    <a:srgbClr val="000000">
                      <a:alpha val="43137"/>
                    </a:srgbClr>
                  </a:outerShdw>
                </a:effectLst>
                <a:latin typeface="Eras Medium ITC" pitchFamily="34" charset="0"/>
              </a:rPr>
              <a:t>condemned</a:t>
            </a:r>
            <a:r>
              <a:rPr lang="en-US" sz="2531" b="1" dirty="0">
                <a:solidFill>
                  <a:srgbClr val="FFFF00"/>
                </a:solidFill>
                <a:effectLst>
                  <a:outerShdw blurRad="38100" dist="38100" dir="2700000" algn="tl">
                    <a:srgbClr val="000000">
                      <a:alpha val="43137"/>
                    </a:srgbClr>
                  </a:outerShdw>
                </a:effectLst>
                <a:latin typeface="Eras Medium ITC" pitchFamily="34" charset="0"/>
              </a:rPr>
              <a:t>!”</a:t>
            </a:r>
          </a:p>
          <a:p>
            <a:pPr marL="50897" indent="-4019">
              <a:lnSpc>
                <a:spcPts val="3375"/>
              </a:lnSpc>
              <a:buNone/>
              <a:tabLst>
                <a:tab pos="5400272" algn="l"/>
              </a:tabLst>
              <a:defRPr/>
            </a:pPr>
            <a:endParaRPr lang="en-US" sz="2531" dirty="0">
              <a:solidFill>
                <a:srgbClr val="6E634A"/>
              </a:solidFill>
              <a:effectLst>
                <a:outerShdw blurRad="38100" dist="38100" dir="2700000" algn="tl">
                  <a:srgbClr val="000000">
                    <a:alpha val="43137"/>
                  </a:srgbClr>
                </a:outerShdw>
              </a:effectLst>
              <a:latin typeface="Eras Medium ITC" pitchFamily="34" charset="0"/>
            </a:endParaRPr>
          </a:p>
        </p:txBody>
      </p:sp>
      <p:sp>
        <p:nvSpPr>
          <p:cNvPr id="19463" name="Rectangle 17"/>
          <p:cNvSpPr>
            <a:spLocks noChangeArrowheads="1"/>
          </p:cNvSpPr>
          <p:nvPr/>
        </p:nvSpPr>
        <p:spPr bwMode="auto">
          <a:xfrm>
            <a:off x="945555" y="5091161"/>
            <a:ext cx="3573736" cy="352084"/>
          </a:xfrm>
          <a:prstGeom prst="rect">
            <a:avLst/>
          </a:prstGeom>
          <a:noFill/>
          <a:ln w="9525" algn="ctr">
            <a:noFill/>
            <a:miter lim="800000"/>
            <a:headEnd/>
            <a:tailEnd/>
          </a:ln>
        </p:spPr>
        <p:txBody>
          <a:bodyPr wrap="square">
            <a:spAutoFit/>
          </a:bodyPr>
          <a:lstStyle/>
          <a:p>
            <a:pPr defTabSz="1285843"/>
            <a:r>
              <a:rPr lang="en-US" sz="1688" b="1" i="0" dirty="0">
                <a:solidFill>
                  <a:srgbClr val="000000"/>
                </a:solidFill>
                <a:cs typeface="Arial"/>
              </a:rPr>
              <a:t>Galatians 1:6-12 </a:t>
            </a:r>
            <a:r>
              <a:rPr lang="en-US" sz="1350" b="1" i="0" dirty="0">
                <a:solidFill>
                  <a:srgbClr val="000000"/>
                </a:solidFill>
                <a:cs typeface="Arial"/>
              </a:rPr>
              <a:t>(see also Acts 20:28)</a:t>
            </a:r>
          </a:p>
        </p:txBody>
      </p:sp>
      <p:sp>
        <p:nvSpPr>
          <p:cNvPr id="17" name="AutoShape 4"/>
          <p:cNvSpPr>
            <a:spLocks noChangeArrowheads="1"/>
          </p:cNvSpPr>
          <p:nvPr/>
        </p:nvSpPr>
        <p:spPr bwMode="auto">
          <a:xfrm>
            <a:off x="1012422" y="2474370"/>
            <a:ext cx="29226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noAutofit/>
          </a:bodyPr>
          <a:lstStyle/>
          <a:p>
            <a:pPr algn="ctr" defTabSz="1285843"/>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different gospel</a:t>
            </a:r>
            <a:endParaRPr lang="en-US" sz="2250" i="0" dirty="0">
              <a:solidFill>
                <a:srgbClr val="FFFFFF"/>
              </a:solidFill>
              <a:latin typeface="Eras Demi ITC"/>
              <a:cs typeface="Arial"/>
            </a:endParaRPr>
          </a:p>
        </p:txBody>
      </p:sp>
      <p:sp>
        <p:nvSpPr>
          <p:cNvPr id="18" name="AutoShape 4"/>
          <p:cNvSpPr>
            <a:spLocks noChangeArrowheads="1"/>
          </p:cNvSpPr>
          <p:nvPr/>
        </p:nvSpPr>
        <p:spPr bwMode="auto">
          <a:xfrm>
            <a:off x="1017552" y="4242588"/>
            <a:ext cx="71901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77153" anchor="ctr">
            <a:noAutofit/>
          </a:bodyPr>
          <a:lstStyle/>
          <a:p>
            <a:pPr algn="ctr" defTabSz="1285843"/>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gospel other than the one we preached to you, </a:t>
            </a:r>
          </a:p>
        </p:txBody>
      </p:sp>
      <p:grpSp>
        <p:nvGrpSpPr>
          <p:cNvPr id="2" name="Group 5"/>
          <p:cNvGrpSpPr>
            <a:grpSpLocks/>
          </p:cNvGrpSpPr>
          <p:nvPr/>
        </p:nvGrpSpPr>
        <p:grpSpPr bwMode="auto">
          <a:xfrm>
            <a:off x="6149904" y="4674272"/>
            <a:ext cx="1210060" cy="136226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lgn="ctr" defTabSz="1285843"/>
              <a:endParaRPr lang="en-US" sz="1543">
                <a:solidFill>
                  <a:srgbClr val="000000"/>
                </a:solidFill>
                <a:cs typeface="Arial"/>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defTabSz="1285843"/>
              <a:endParaRPr lang="en-US" sz="1543">
                <a:solidFill>
                  <a:srgbClr val="000000"/>
                </a:solidFill>
                <a:cs typeface="Arial"/>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defTabSz="1285843"/>
              <a:endParaRPr lang="en-US" sz="1543">
                <a:solidFill>
                  <a:srgbClr val="000000"/>
                </a:solidFill>
                <a:cs typeface="Arial"/>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3075089" name="Text Box 17"/>
          <p:cNvSpPr txBox="1">
            <a:spLocks noChangeArrowheads="1"/>
          </p:cNvSpPr>
          <p:nvPr/>
        </p:nvSpPr>
        <p:spPr bwMode="auto">
          <a:xfrm>
            <a:off x="540024" y="2501467"/>
            <a:ext cx="8145215" cy="1650452"/>
          </a:xfrm>
          <a:prstGeom prst="rect">
            <a:avLst/>
          </a:prstGeom>
          <a:solidFill>
            <a:srgbClr val="008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algn="ctr">
              <a:spcBef>
                <a:spcPct val="50000"/>
              </a:spcBef>
              <a:defRPr/>
            </a:pPr>
            <a:r>
              <a:rPr lang="en-US" sz="4050" i="0" dirty="0">
                <a:solidFill>
                  <a:srgbClr val="FCFC14"/>
                </a:solidFill>
                <a:effectLst>
                  <a:outerShdw blurRad="38100" dist="38100" dir="2700000" algn="tl">
                    <a:srgbClr val="000000"/>
                  </a:outerShdw>
                </a:effectLst>
              </a:rPr>
              <a:t>Politically Incorrect</a:t>
            </a:r>
          </a:p>
          <a:p>
            <a:pPr algn="ctr">
              <a:spcBef>
                <a:spcPct val="50000"/>
              </a:spcBef>
              <a:defRPr/>
            </a:pPr>
            <a:r>
              <a:rPr lang="en-US" sz="4050" i="0" dirty="0">
                <a:solidFill>
                  <a:srgbClr val="FCFC14"/>
                </a:solidFill>
                <a:effectLst>
                  <a:outerShdw blurRad="38100" dist="38100" dir="2700000" algn="tl">
                    <a:srgbClr val="000000"/>
                  </a:outerShdw>
                </a:effectLst>
              </a:rPr>
              <a:t>NON WOKE</a:t>
            </a:r>
          </a:p>
        </p:txBody>
      </p:sp>
    </p:spTree>
    <p:extLst>
      <p:ext uri="{BB962C8B-B14F-4D97-AF65-F5344CB8AC3E}">
        <p14:creationId xmlns:p14="http://schemas.microsoft.com/office/powerpoint/2010/main" val="2666426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75089">
                                            <p:bg/>
                                          </p:spTgt>
                                        </p:tgtEl>
                                        <p:attrNameLst>
                                          <p:attrName>style.visibility</p:attrName>
                                        </p:attrNameLst>
                                      </p:cBhvr>
                                      <p:to>
                                        <p:strVal val="visible"/>
                                      </p:to>
                                    </p:set>
                                    <p:animEffect transition="in" filter="fade">
                                      <p:cBhvr>
                                        <p:cTn id="7" dur="2000"/>
                                        <p:tgtEl>
                                          <p:spTgt spid="3075089">
                                            <p:bg/>
                                          </p:spTgt>
                                        </p:tgtEl>
                                      </p:cBhvr>
                                    </p:animEffect>
                                  </p:childTnLst>
                                </p:cTn>
                              </p:par>
                              <p:par>
                                <p:cTn id="8" presetID="26" presetClass="entr" presetSubtype="0" fill="hold" grpId="0" nodeType="withEffect">
                                  <p:stCondLst>
                                    <p:cond delay="0"/>
                                  </p:stCondLst>
                                  <p:childTnLst>
                                    <p:set>
                                      <p:cBhvr>
                                        <p:cTn id="9" dur="1" fill="hold">
                                          <p:stCondLst>
                                            <p:cond delay="0"/>
                                          </p:stCondLst>
                                        </p:cTn>
                                        <p:tgtEl>
                                          <p:spTgt spid="3075089">
                                            <p:txEl>
                                              <p:pRg st="0" end="0"/>
                                            </p:txEl>
                                          </p:spTgt>
                                        </p:tgtEl>
                                        <p:attrNameLst>
                                          <p:attrName>style.visibility</p:attrName>
                                        </p:attrNameLst>
                                      </p:cBhvr>
                                      <p:to>
                                        <p:strVal val="visible"/>
                                      </p:to>
                                    </p:set>
                                    <p:animEffect transition="in" filter="wipe(down)">
                                      <p:cBhvr>
                                        <p:cTn id="10" dur="580">
                                          <p:stCondLst>
                                            <p:cond delay="0"/>
                                          </p:stCondLst>
                                        </p:cTn>
                                        <p:tgtEl>
                                          <p:spTgt spid="3075089">
                                            <p:txEl>
                                              <p:pRg st="0" end="0"/>
                                            </p:txEl>
                                          </p:spTgt>
                                        </p:tgtEl>
                                      </p:cBhvr>
                                    </p:animEffect>
                                    <p:anim calcmode="lin" valueType="num">
                                      <p:cBhvr>
                                        <p:cTn id="11" dur="1822" tmFilter="0,0; 0.14,0.36; 0.43,0.73; 0.71,0.91; 1.0,1.0">
                                          <p:stCondLst>
                                            <p:cond delay="0"/>
                                          </p:stCondLst>
                                        </p:cTn>
                                        <p:tgtEl>
                                          <p:spTgt spid="3075089">
                                            <p:txEl>
                                              <p:pRg st="0" end="0"/>
                                            </p:txEl>
                                          </p:spTgt>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3075089">
                                            <p:txEl>
                                              <p:pRg st="0" end="0"/>
                                            </p:txEl>
                                          </p:spTgt>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3075089">
                                            <p:txEl>
                                              <p:pRg st="0" end="0"/>
                                            </p:txEl>
                                          </p:spTgt>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3075089">
                                            <p:txEl>
                                              <p:pRg st="0" end="0"/>
                                            </p:txEl>
                                          </p:spTgt>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3075089">
                                            <p:txEl>
                                              <p:pRg st="0" end="0"/>
                                            </p:txEl>
                                          </p:spTgt>
                                        </p:tgtEl>
                                        <p:attrNameLst>
                                          <p:attrName>ppt_y</p:attrName>
                                        </p:attrNameLst>
                                      </p:cBhvr>
                                      <p:tavLst>
                                        <p:tav tm="0" fmla="#ppt_y-sin(pi*$)/81">
                                          <p:val>
                                            <p:fltVal val="0"/>
                                          </p:val>
                                        </p:tav>
                                        <p:tav tm="100000">
                                          <p:val>
                                            <p:fltVal val="1"/>
                                          </p:val>
                                        </p:tav>
                                      </p:tavLst>
                                    </p:anim>
                                    <p:animScale>
                                      <p:cBhvr>
                                        <p:cTn id="16" dur="26">
                                          <p:stCondLst>
                                            <p:cond delay="650"/>
                                          </p:stCondLst>
                                        </p:cTn>
                                        <p:tgtEl>
                                          <p:spTgt spid="3075089">
                                            <p:txEl>
                                              <p:pRg st="0" end="0"/>
                                            </p:txEl>
                                          </p:spTgt>
                                        </p:tgtEl>
                                      </p:cBhvr>
                                      <p:to x="100000" y="60000"/>
                                    </p:animScale>
                                    <p:animScale>
                                      <p:cBhvr>
                                        <p:cTn id="17" dur="166" decel="50000">
                                          <p:stCondLst>
                                            <p:cond delay="676"/>
                                          </p:stCondLst>
                                        </p:cTn>
                                        <p:tgtEl>
                                          <p:spTgt spid="3075089">
                                            <p:txEl>
                                              <p:pRg st="0" end="0"/>
                                            </p:txEl>
                                          </p:spTgt>
                                        </p:tgtEl>
                                      </p:cBhvr>
                                      <p:to x="100000" y="100000"/>
                                    </p:animScale>
                                    <p:animScale>
                                      <p:cBhvr>
                                        <p:cTn id="18" dur="26">
                                          <p:stCondLst>
                                            <p:cond delay="1312"/>
                                          </p:stCondLst>
                                        </p:cTn>
                                        <p:tgtEl>
                                          <p:spTgt spid="3075089">
                                            <p:txEl>
                                              <p:pRg st="0" end="0"/>
                                            </p:txEl>
                                          </p:spTgt>
                                        </p:tgtEl>
                                      </p:cBhvr>
                                      <p:to x="100000" y="80000"/>
                                    </p:animScale>
                                    <p:animScale>
                                      <p:cBhvr>
                                        <p:cTn id="19" dur="166" decel="50000">
                                          <p:stCondLst>
                                            <p:cond delay="1338"/>
                                          </p:stCondLst>
                                        </p:cTn>
                                        <p:tgtEl>
                                          <p:spTgt spid="3075089">
                                            <p:txEl>
                                              <p:pRg st="0" end="0"/>
                                            </p:txEl>
                                          </p:spTgt>
                                        </p:tgtEl>
                                      </p:cBhvr>
                                      <p:to x="100000" y="100000"/>
                                    </p:animScale>
                                    <p:animScale>
                                      <p:cBhvr>
                                        <p:cTn id="20" dur="26">
                                          <p:stCondLst>
                                            <p:cond delay="1642"/>
                                          </p:stCondLst>
                                        </p:cTn>
                                        <p:tgtEl>
                                          <p:spTgt spid="3075089">
                                            <p:txEl>
                                              <p:pRg st="0" end="0"/>
                                            </p:txEl>
                                          </p:spTgt>
                                        </p:tgtEl>
                                      </p:cBhvr>
                                      <p:to x="100000" y="90000"/>
                                    </p:animScale>
                                    <p:animScale>
                                      <p:cBhvr>
                                        <p:cTn id="21" dur="166" decel="50000">
                                          <p:stCondLst>
                                            <p:cond delay="1668"/>
                                          </p:stCondLst>
                                        </p:cTn>
                                        <p:tgtEl>
                                          <p:spTgt spid="3075089">
                                            <p:txEl>
                                              <p:pRg st="0" end="0"/>
                                            </p:txEl>
                                          </p:spTgt>
                                        </p:tgtEl>
                                      </p:cBhvr>
                                      <p:to x="100000" y="100000"/>
                                    </p:animScale>
                                    <p:animScale>
                                      <p:cBhvr>
                                        <p:cTn id="22" dur="26">
                                          <p:stCondLst>
                                            <p:cond delay="1808"/>
                                          </p:stCondLst>
                                        </p:cTn>
                                        <p:tgtEl>
                                          <p:spTgt spid="3075089">
                                            <p:txEl>
                                              <p:pRg st="0" end="0"/>
                                            </p:txEl>
                                          </p:spTgt>
                                        </p:tgtEl>
                                      </p:cBhvr>
                                      <p:to x="100000" y="95000"/>
                                    </p:animScale>
                                    <p:animScale>
                                      <p:cBhvr>
                                        <p:cTn id="23" dur="166" decel="50000">
                                          <p:stCondLst>
                                            <p:cond delay="1834"/>
                                          </p:stCondLst>
                                        </p:cTn>
                                        <p:tgtEl>
                                          <p:spTgt spid="3075089">
                                            <p:txEl>
                                              <p:pRg st="0" end="0"/>
                                            </p:txEl>
                                          </p:spTgt>
                                        </p:tgtEl>
                                      </p:cBhvr>
                                      <p:to x="100000" y="100000"/>
                                    </p:animScale>
                                  </p:childTnLst>
                                </p:cTn>
                              </p:par>
                              <p:par>
                                <p:cTn id="24" presetID="26" presetClass="entr" presetSubtype="0" fill="hold" grpId="0" nodeType="withEffect">
                                  <p:stCondLst>
                                    <p:cond delay="0"/>
                                  </p:stCondLst>
                                  <p:childTnLst>
                                    <p:set>
                                      <p:cBhvr>
                                        <p:cTn id="25" dur="1" fill="hold">
                                          <p:stCondLst>
                                            <p:cond delay="0"/>
                                          </p:stCondLst>
                                        </p:cTn>
                                        <p:tgtEl>
                                          <p:spTgt spid="3075089">
                                            <p:txEl>
                                              <p:pRg st="1" end="1"/>
                                            </p:txEl>
                                          </p:spTgt>
                                        </p:tgtEl>
                                        <p:attrNameLst>
                                          <p:attrName>style.visibility</p:attrName>
                                        </p:attrNameLst>
                                      </p:cBhvr>
                                      <p:to>
                                        <p:strVal val="visible"/>
                                      </p:to>
                                    </p:set>
                                    <p:animEffect transition="in" filter="wipe(down)">
                                      <p:cBhvr>
                                        <p:cTn id="26" dur="580">
                                          <p:stCondLst>
                                            <p:cond delay="0"/>
                                          </p:stCondLst>
                                        </p:cTn>
                                        <p:tgtEl>
                                          <p:spTgt spid="3075089">
                                            <p:txEl>
                                              <p:pRg st="1" end="1"/>
                                            </p:txEl>
                                          </p:spTgt>
                                        </p:tgtEl>
                                      </p:cBhvr>
                                    </p:animEffect>
                                    <p:anim calcmode="lin" valueType="num">
                                      <p:cBhvr>
                                        <p:cTn id="27" dur="1822" tmFilter="0,0; 0.14,0.36; 0.43,0.73; 0.71,0.91; 1.0,1.0">
                                          <p:stCondLst>
                                            <p:cond delay="0"/>
                                          </p:stCondLst>
                                        </p:cTn>
                                        <p:tgtEl>
                                          <p:spTgt spid="3075089">
                                            <p:txEl>
                                              <p:pRg st="1" end="1"/>
                                            </p:txEl>
                                          </p:spTgt>
                                        </p:tgtEl>
                                        <p:attrNameLst>
                                          <p:attrName>ppt_x</p:attrName>
                                        </p:attrNameLst>
                                      </p:cBhvr>
                                      <p:tavLst>
                                        <p:tav tm="0">
                                          <p:val>
                                            <p:strVal val="#ppt_x-0.25"/>
                                          </p:val>
                                        </p:tav>
                                        <p:tav tm="100000">
                                          <p:val>
                                            <p:strVal val="#ppt_x"/>
                                          </p:val>
                                        </p:tav>
                                      </p:tavLst>
                                    </p:anim>
                                    <p:anim calcmode="lin" valueType="num">
                                      <p:cBhvr>
                                        <p:cTn id="28" dur="664" tmFilter="0.0,0.0; 0.25,0.07; 0.50,0.2; 0.75,0.467; 1.0,1.0">
                                          <p:stCondLst>
                                            <p:cond delay="0"/>
                                          </p:stCondLst>
                                        </p:cTn>
                                        <p:tgtEl>
                                          <p:spTgt spid="3075089">
                                            <p:txEl>
                                              <p:pRg st="1" end="1"/>
                                            </p:txEl>
                                          </p:spTgt>
                                        </p:tgtEl>
                                        <p:attrNameLst>
                                          <p:attrName>ppt_y</p:attrName>
                                        </p:attrNameLst>
                                      </p:cBhvr>
                                      <p:tavLst>
                                        <p:tav tm="0" fmla="#ppt_y-sin(pi*$)/3">
                                          <p:val>
                                            <p:fltVal val="0.5"/>
                                          </p:val>
                                        </p:tav>
                                        <p:tav tm="100000">
                                          <p:val>
                                            <p:fltVal val="1"/>
                                          </p:val>
                                        </p:tav>
                                      </p:tavLst>
                                    </p:anim>
                                    <p:anim calcmode="lin" valueType="num">
                                      <p:cBhvr>
                                        <p:cTn id="29" dur="664" tmFilter="0, 0; 0.125,0.2665; 0.25,0.4; 0.375,0.465; 0.5,0.5;  0.625,0.535; 0.75,0.6; 0.875,0.7335; 1,1">
                                          <p:stCondLst>
                                            <p:cond delay="664"/>
                                          </p:stCondLst>
                                        </p:cTn>
                                        <p:tgtEl>
                                          <p:spTgt spid="3075089">
                                            <p:txEl>
                                              <p:pRg st="1" end="1"/>
                                            </p:txEl>
                                          </p:spTgt>
                                        </p:tgtEl>
                                        <p:attrNameLst>
                                          <p:attrName>ppt_y</p:attrName>
                                        </p:attrNameLst>
                                      </p:cBhvr>
                                      <p:tavLst>
                                        <p:tav tm="0" fmla="#ppt_y-sin(pi*$)/9">
                                          <p:val>
                                            <p:fltVal val="0"/>
                                          </p:val>
                                        </p:tav>
                                        <p:tav tm="100000">
                                          <p:val>
                                            <p:fltVal val="1"/>
                                          </p:val>
                                        </p:tav>
                                      </p:tavLst>
                                    </p:anim>
                                    <p:anim calcmode="lin" valueType="num">
                                      <p:cBhvr>
                                        <p:cTn id="30" dur="332" tmFilter="0, 0; 0.125,0.2665; 0.25,0.4; 0.375,0.465; 0.5,0.5;  0.625,0.535; 0.75,0.6; 0.875,0.7335; 1,1">
                                          <p:stCondLst>
                                            <p:cond delay="1324"/>
                                          </p:stCondLst>
                                        </p:cTn>
                                        <p:tgtEl>
                                          <p:spTgt spid="3075089">
                                            <p:txEl>
                                              <p:pRg st="1" end="1"/>
                                            </p:txEl>
                                          </p:spTgt>
                                        </p:tgtEl>
                                        <p:attrNameLst>
                                          <p:attrName>ppt_y</p:attrName>
                                        </p:attrNameLst>
                                      </p:cBhvr>
                                      <p:tavLst>
                                        <p:tav tm="0" fmla="#ppt_y-sin(pi*$)/27">
                                          <p:val>
                                            <p:fltVal val="0"/>
                                          </p:val>
                                        </p:tav>
                                        <p:tav tm="100000">
                                          <p:val>
                                            <p:fltVal val="1"/>
                                          </p:val>
                                        </p:tav>
                                      </p:tavLst>
                                    </p:anim>
                                    <p:anim calcmode="lin" valueType="num">
                                      <p:cBhvr>
                                        <p:cTn id="31" dur="164" tmFilter="0, 0; 0.125,0.2665; 0.25,0.4; 0.375,0.465; 0.5,0.5;  0.625,0.535; 0.75,0.6; 0.875,0.7335; 1,1">
                                          <p:stCondLst>
                                            <p:cond delay="1656"/>
                                          </p:stCondLst>
                                        </p:cTn>
                                        <p:tgtEl>
                                          <p:spTgt spid="3075089">
                                            <p:txEl>
                                              <p:pRg st="1" end="1"/>
                                            </p:txEl>
                                          </p:spTgt>
                                        </p:tgtEl>
                                        <p:attrNameLst>
                                          <p:attrName>ppt_y</p:attrName>
                                        </p:attrNameLst>
                                      </p:cBhvr>
                                      <p:tavLst>
                                        <p:tav tm="0" fmla="#ppt_y-sin(pi*$)/81">
                                          <p:val>
                                            <p:fltVal val="0"/>
                                          </p:val>
                                        </p:tav>
                                        <p:tav tm="100000">
                                          <p:val>
                                            <p:fltVal val="1"/>
                                          </p:val>
                                        </p:tav>
                                      </p:tavLst>
                                    </p:anim>
                                    <p:animScale>
                                      <p:cBhvr>
                                        <p:cTn id="32" dur="26">
                                          <p:stCondLst>
                                            <p:cond delay="650"/>
                                          </p:stCondLst>
                                        </p:cTn>
                                        <p:tgtEl>
                                          <p:spTgt spid="3075089">
                                            <p:txEl>
                                              <p:pRg st="1" end="1"/>
                                            </p:txEl>
                                          </p:spTgt>
                                        </p:tgtEl>
                                      </p:cBhvr>
                                      <p:to x="100000" y="60000"/>
                                    </p:animScale>
                                    <p:animScale>
                                      <p:cBhvr>
                                        <p:cTn id="33" dur="166" decel="50000">
                                          <p:stCondLst>
                                            <p:cond delay="676"/>
                                          </p:stCondLst>
                                        </p:cTn>
                                        <p:tgtEl>
                                          <p:spTgt spid="3075089">
                                            <p:txEl>
                                              <p:pRg st="1" end="1"/>
                                            </p:txEl>
                                          </p:spTgt>
                                        </p:tgtEl>
                                      </p:cBhvr>
                                      <p:to x="100000" y="100000"/>
                                    </p:animScale>
                                    <p:animScale>
                                      <p:cBhvr>
                                        <p:cTn id="34" dur="26">
                                          <p:stCondLst>
                                            <p:cond delay="1312"/>
                                          </p:stCondLst>
                                        </p:cTn>
                                        <p:tgtEl>
                                          <p:spTgt spid="3075089">
                                            <p:txEl>
                                              <p:pRg st="1" end="1"/>
                                            </p:txEl>
                                          </p:spTgt>
                                        </p:tgtEl>
                                      </p:cBhvr>
                                      <p:to x="100000" y="80000"/>
                                    </p:animScale>
                                    <p:animScale>
                                      <p:cBhvr>
                                        <p:cTn id="35" dur="166" decel="50000">
                                          <p:stCondLst>
                                            <p:cond delay="1338"/>
                                          </p:stCondLst>
                                        </p:cTn>
                                        <p:tgtEl>
                                          <p:spTgt spid="3075089">
                                            <p:txEl>
                                              <p:pRg st="1" end="1"/>
                                            </p:txEl>
                                          </p:spTgt>
                                        </p:tgtEl>
                                      </p:cBhvr>
                                      <p:to x="100000" y="100000"/>
                                    </p:animScale>
                                    <p:animScale>
                                      <p:cBhvr>
                                        <p:cTn id="36" dur="26">
                                          <p:stCondLst>
                                            <p:cond delay="1642"/>
                                          </p:stCondLst>
                                        </p:cTn>
                                        <p:tgtEl>
                                          <p:spTgt spid="3075089">
                                            <p:txEl>
                                              <p:pRg st="1" end="1"/>
                                            </p:txEl>
                                          </p:spTgt>
                                        </p:tgtEl>
                                      </p:cBhvr>
                                      <p:to x="100000" y="90000"/>
                                    </p:animScale>
                                    <p:animScale>
                                      <p:cBhvr>
                                        <p:cTn id="37" dur="166" decel="50000">
                                          <p:stCondLst>
                                            <p:cond delay="1668"/>
                                          </p:stCondLst>
                                        </p:cTn>
                                        <p:tgtEl>
                                          <p:spTgt spid="3075089">
                                            <p:txEl>
                                              <p:pRg st="1" end="1"/>
                                            </p:txEl>
                                          </p:spTgt>
                                        </p:tgtEl>
                                      </p:cBhvr>
                                      <p:to x="100000" y="100000"/>
                                    </p:animScale>
                                    <p:animScale>
                                      <p:cBhvr>
                                        <p:cTn id="38" dur="26">
                                          <p:stCondLst>
                                            <p:cond delay="1808"/>
                                          </p:stCondLst>
                                        </p:cTn>
                                        <p:tgtEl>
                                          <p:spTgt spid="3075089">
                                            <p:txEl>
                                              <p:pRg st="1" end="1"/>
                                            </p:txEl>
                                          </p:spTgt>
                                        </p:tgtEl>
                                      </p:cBhvr>
                                      <p:to x="100000" y="95000"/>
                                    </p:animScale>
                                    <p:animScale>
                                      <p:cBhvr>
                                        <p:cTn id="39" dur="166" decel="50000">
                                          <p:stCondLst>
                                            <p:cond delay="1834"/>
                                          </p:stCondLst>
                                        </p:cTn>
                                        <p:tgtEl>
                                          <p:spTgt spid="3075089">
                                            <p:txEl>
                                              <p:pRg st="1" end="1"/>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089" grpId="0" build="p" animBg="1"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6" name="Rectangle 15"/>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2681" name="Text Box 9"/>
          <p:cNvSpPr txBox="1">
            <a:spLocks noChangeArrowheads="1"/>
          </p:cNvSpPr>
          <p:nvPr/>
        </p:nvSpPr>
        <p:spPr bwMode="auto">
          <a:xfrm>
            <a:off x="1381125" y="646113"/>
            <a:ext cx="6280150" cy="2252730"/>
          </a:xfrm>
          <a:prstGeom prst="rect">
            <a:avLst/>
          </a:prstGeom>
          <a:solidFill>
            <a:schemeClr val="bg1"/>
          </a:solidFill>
          <a:ln cap="rnd">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4</a:t>
            </a:r>
            <a:r>
              <a:rPr kumimoji="0" lang="en-US" sz="3200" b="0" i="0" u="none" strike="noStrike" kern="1200" cap="none" spc="0" normalizeH="0" baseline="0" noProof="0" dirty="0">
                <a:ln>
                  <a:noFill/>
                </a:ln>
                <a:solidFill>
                  <a:srgbClr val="008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Therefore we have been</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buried</a:t>
            </a:r>
            <a:r>
              <a:rPr kumimoji="0" lang="en-US" sz="32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 </a:t>
            </a:r>
            <a:r>
              <a:rPr kumimoji="0" lang="en-US" sz="3200" b="0" i="1" u="sng"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Eras Bold ITC" pitchFamily="34" charset="0"/>
                <a:ea typeface="+mn-ea"/>
                <a:cs typeface="Arial"/>
              </a:rPr>
              <a:t>with</a:t>
            </a:r>
            <a:r>
              <a:rPr kumimoji="0" lang="en-US" sz="32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 </a:t>
            </a:r>
            <a:r>
              <a:rPr kumimoji="0" lang="en-US" sz="32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Him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1" u="sng"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Eras Bold ITC" pitchFamily="34" charset="0"/>
                <a:ea typeface="+mn-ea"/>
                <a:cs typeface="Arial"/>
              </a:rPr>
              <a:t>through</a:t>
            </a:r>
            <a:r>
              <a:rPr kumimoji="0" lang="en-US" sz="32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 baptism</a:t>
            </a:r>
            <a:r>
              <a:rPr kumimoji="0" lang="en-US"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1" u="sng"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Eras Bold ITC" pitchFamily="34" charset="0"/>
                <a:ea typeface="+mn-ea"/>
                <a:cs typeface="Arial"/>
              </a:rPr>
              <a:t>into</a:t>
            </a:r>
            <a:r>
              <a:rPr kumimoji="0" lang="en-US" sz="3200" b="0"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Eras Bold ITC" pitchFamily="34" charset="0"/>
                <a:ea typeface="+mn-ea"/>
                <a:cs typeface="Arial"/>
              </a:rPr>
              <a:t> </a:t>
            </a:r>
            <a:r>
              <a:rPr kumimoji="0" lang="en-US" sz="32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a:rPr>
              <a:t>death</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a:t>
            </a:r>
          </a:p>
        </p:txBody>
      </p:sp>
      <p:pic>
        <p:nvPicPr>
          <p:cNvPr id="124931" name="Picture 3"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24933" name="Oval 5"/>
          <p:cNvSpPr>
            <a:spLocks noChangeArrowheads="1"/>
          </p:cNvSpPr>
          <p:nvPr/>
        </p:nvSpPr>
        <p:spPr bwMode="auto">
          <a:xfrm>
            <a:off x="890588" y="4379913"/>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2682" name="Text Box 10"/>
          <p:cNvSpPr txBox="1">
            <a:spLocks noChangeArrowheads="1"/>
          </p:cNvSpPr>
          <p:nvPr/>
        </p:nvSpPr>
        <p:spPr bwMode="auto">
          <a:xfrm>
            <a:off x="3627438" y="4854575"/>
            <a:ext cx="5287962" cy="1066800"/>
          </a:xfrm>
          <a:prstGeom prst="rect">
            <a:avLst/>
          </a:prstGeom>
          <a:noFill/>
          <a:ln w="9525" algn="ctr">
            <a:noFill/>
            <a:miter lim="800000"/>
            <a:headEnd/>
            <a:tailEnd/>
          </a:ln>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Medium ITC" pitchFamily="34" charset="0"/>
                <a:ea typeface="+mn-ea"/>
                <a:cs typeface="Arial" charset="0"/>
              </a:rPr>
              <a:t>Buried </a:t>
            </a:r>
            <a:r>
              <a:rPr kumimoji="0" lang="en-US" sz="3200" b="1"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charset="0"/>
              </a:rPr>
              <a:t>with</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Medium ITC" pitchFamily="34" charset="0"/>
                <a:ea typeface="+mn-ea"/>
                <a:cs typeface="Arial" charset="0"/>
              </a:rPr>
              <a:t> Christ through baptism… </a:t>
            </a:r>
            <a:r>
              <a:rPr kumimoji="0" lang="en-US" sz="3200" b="1"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charset="0"/>
              </a:rPr>
              <a:t>into</a:t>
            </a:r>
            <a:r>
              <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Medium ITC" pitchFamily="34" charset="0"/>
                <a:ea typeface="+mn-ea"/>
                <a:cs typeface="Arial" charset="0"/>
              </a:rPr>
              <a:t> death!</a:t>
            </a:r>
          </a:p>
        </p:txBody>
      </p:sp>
      <p:sp>
        <p:nvSpPr>
          <p:cNvPr id="2332683" name="Oval 11"/>
          <p:cNvSpPr>
            <a:spLocks noChangeArrowheads="1"/>
          </p:cNvSpPr>
          <p:nvPr/>
        </p:nvSpPr>
        <p:spPr bwMode="auto">
          <a:xfrm>
            <a:off x="5032375" y="4676775"/>
            <a:ext cx="1066800" cy="912813"/>
          </a:xfrm>
          <a:prstGeom prst="ellipse">
            <a:avLst/>
          </a:prstGeom>
          <a:noFill/>
          <a:ln w="101600" algn="ctr">
            <a:solidFill>
              <a:srgbClr val="66FF33"/>
            </a:solidFill>
            <a:round/>
            <a:headEnd/>
            <a:tailEnd/>
          </a:ln>
          <a:effectLst>
            <a:outerShdw blurRad="50800" dist="38100" dir="8100000" algn="tr" rotWithShape="0">
              <a:prstClr val="black">
                <a:alpha val="40000"/>
              </a:prst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2686" name="Oval 14"/>
          <p:cNvSpPr>
            <a:spLocks noChangeArrowheads="1"/>
          </p:cNvSpPr>
          <p:nvPr/>
        </p:nvSpPr>
        <p:spPr bwMode="auto">
          <a:xfrm>
            <a:off x="6038850" y="5210175"/>
            <a:ext cx="1066800" cy="912813"/>
          </a:xfrm>
          <a:prstGeom prst="ellipse">
            <a:avLst/>
          </a:prstGeom>
          <a:noFill/>
          <a:ln w="101600" algn="ctr">
            <a:solidFill>
              <a:srgbClr val="66FF33"/>
            </a:solidFill>
            <a:round/>
            <a:headEnd/>
            <a:tailEnd/>
          </a:ln>
          <a:effectLst>
            <a:outerShdw blurRad="50800" dist="38100" dir="8100000" algn="tr" rotWithShape="0">
              <a:prstClr val="black">
                <a:alpha val="40000"/>
              </a:prst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24939" name="Picture 15"/>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741858" y="5380038"/>
            <a:ext cx="1366096" cy="998537"/>
          </a:xfrm>
          <a:prstGeom prst="rect">
            <a:avLst/>
          </a:prstGeom>
          <a:noFill/>
          <a:ln w="12700">
            <a:noFill/>
            <a:miter lim="800000"/>
            <a:headEnd/>
            <a:tailEnd/>
          </a:ln>
        </p:spPr>
      </p:pic>
      <p:sp>
        <p:nvSpPr>
          <p:cNvPr id="13" name="Circular Arrow 1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4"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a:ea typeface="+mn-ea"/>
                <a:cs typeface="Arial" charset="0"/>
              </a:rPr>
              <a:t>INTO DEATH</a:t>
            </a:r>
          </a:p>
        </p:txBody>
      </p:sp>
      <p:sp>
        <p:nvSpPr>
          <p:cNvPr id="124930" name="Oval 2"/>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24937" name="Picture 1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spTree>
    <p:extLst>
      <p:ext uri="{BB962C8B-B14F-4D97-AF65-F5344CB8AC3E}">
        <p14:creationId xmlns:p14="http://schemas.microsoft.com/office/powerpoint/2010/main" val="69757066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2681"/>
                                        </p:tgtEl>
                                        <p:attrNameLst>
                                          <p:attrName>style.visibility</p:attrName>
                                        </p:attrNameLst>
                                      </p:cBhvr>
                                      <p:to>
                                        <p:strVal val="visible"/>
                                      </p:to>
                                    </p:set>
                                    <p:anim calcmode="lin" valueType="num">
                                      <p:cBhvr additive="base">
                                        <p:cTn id="7" dur="1000" fill="hold"/>
                                        <p:tgtEl>
                                          <p:spTgt spid="2332681"/>
                                        </p:tgtEl>
                                        <p:attrNameLst>
                                          <p:attrName>ppt_x</p:attrName>
                                        </p:attrNameLst>
                                      </p:cBhvr>
                                      <p:tavLst>
                                        <p:tav tm="0">
                                          <p:val>
                                            <p:strVal val="#ppt_x"/>
                                          </p:val>
                                        </p:tav>
                                        <p:tav tm="100000">
                                          <p:val>
                                            <p:strVal val="#ppt_x"/>
                                          </p:val>
                                        </p:tav>
                                      </p:tavLst>
                                    </p:anim>
                                    <p:anim calcmode="lin" valueType="num">
                                      <p:cBhvr additive="base">
                                        <p:cTn id="8" dur="1000" fill="hold"/>
                                        <p:tgtEl>
                                          <p:spTgt spid="233268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332682"/>
                                        </p:tgtEl>
                                        <p:attrNameLst>
                                          <p:attrName>style.visibility</p:attrName>
                                        </p:attrNameLst>
                                      </p:cBhvr>
                                      <p:to>
                                        <p:strVal val="visible"/>
                                      </p:to>
                                    </p:set>
                                    <p:anim calcmode="lin" valueType="num">
                                      <p:cBhvr additive="base">
                                        <p:cTn id="13" dur="500" fill="hold"/>
                                        <p:tgtEl>
                                          <p:spTgt spid="2332682"/>
                                        </p:tgtEl>
                                        <p:attrNameLst>
                                          <p:attrName>ppt_x</p:attrName>
                                        </p:attrNameLst>
                                      </p:cBhvr>
                                      <p:tavLst>
                                        <p:tav tm="0">
                                          <p:val>
                                            <p:strVal val="1+#ppt_w/2"/>
                                          </p:val>
                                        </p:tav>
                                        <p:tav tm="100000">
                                          <p:val>
                                            <p:strVal val="#ppt_x"/>
                                          </p:val>
                                        </p:tav>
                                      </p:tavLst>
                                    </p:anim>
                                    <p:anim calcmode="lin" valueType="num">
                                      <p:cBhvr additive="base">
                                        <p:cTn id="14" dur="500" fill="hold"/>
                                        <p:tgtEl>
                                          <p:spTgt spid="2332682"/>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2332683"/>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3326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2681" grpId="0" animBg="1"/>
      <p:bldP spid="2332682" grpId="0"/>
      <p:bldP spid="2332683" grpId="0" animBg="1"/>
      <p:bldP spid="233268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22" name="Rectangle 2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4730" name="Text Box 10"/>
          <p:cNvSpPr txBox="1">
            <a:spLocks noChangeArrowheads="1"/>
          </p:cNvSpPr>
          <p:nvPr/>
        </p:nvSpPr>
        <p:spPr bwMode="auto">
          <a:xfrm>
            <a:off x="1439863" y="98425"/>
            <a:ext cx="6280150" cy="255454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4</a:t>
            </a:r>
            <a:r>
              <a:rPr kumimoji="0" lang="en-US" sz="3200" b="0" i="0" u="none" strike="noStrike" kern="1200" cap="none" spc="0" normalizeH="0" baseline="0" noProof="0" dirty="0">
                <a:ln>
                  <a:noFill/>
                </a:ln>
                <a:solidFill>
                  <a:srgbClr val="008000"/>
                </a:solidFill>
                <a:effectLst/>
                <a:uLnTx/>
                <a:uFillTx/>
                <a:latin typeface="Eras Medium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…in order that as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Christ was raised from the dead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through the glory of the Father,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so</a:t>
            </a:r>
            <a:r>
              <a:rPr kumimoji="0" lang="en-US" sz="3200" b="1" i="1" u="none" strike="noStrike" kern="1200" cap="none" spc="0" normalizeH="0" baseline="0" noProof="0" dirty="0">
                <a:ln>
                  <a:noFill/>
                </a:ln>
                <a:solidFill>
                  <a:srgbClr val="000000"/>
                </a:solidFill>
                <a:effectLst/>
                <a:uLnTx/>
                <a:uFillTx/>
                <a:latin typeface="Eras Medium ITC"/>
                <a:ea typeface="+mn-ea"/>
                <a:cs typeface="Arial"/>
              </a:rPr>
              <a:t> </a:t>
            </a:r>
            <a:r>
              <a:rPr kumimoji="0" lang="en-US" sz="3200" b="1" i="1" u="sng" strike="noStrike" kern="1200" cap="none" spc="0" normalizeH="0" baseline="0" noProof="0" dirty="0">
                <a:ln>
                  <a:noFill/>
                </a:ln>
                <a:solidFill>
                  <a:srgbClr val="000000"/>
                </a:solidFill>
                <a:effectLst/>
                <a:uLnTx/>
                <a:uFillTx/>
                <a:latin typeface="Eras Medium ITC"/>
                <a:ea typeface="+mn-ea"/>
                <a:cs typeface="Arial"/>
              </a:rPr>
              <a:t>we too</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 might walk 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newness</a:t>
            </a:r>
            <a:r>
              <a:rPr kumimoji="0" lang="en-US" sz="3200" b="0" i="0" u="sng" strike="noStrike" kern="1200" cap="none" spc="0" normalizeH="0" baseline="0" noProof="0" dirty="0">
                <a:ln>
                  <a:noFill/>
                </a:ln>
                <a:solidFill>
                  <a:srgbClr val="0066FF"/>
                </a:solidFill>
                <a:effectLst/>
                <a:uLnTx/>
                <a:uFillTx/>
                <a:latin typeface="Eras Bold ITC" pitchFamily="34" charset="0"/>
                <a:ea typeface="+mn-ea"/>
                <a:cs typeface="Arial"/>
              </a:rPr>
              <a:t> </a:t>
            </a:r>
            <a:r>
              <a:rPr kumimoji="0" lang="en-US" sz="3200" b="0" i="0" u="sng" strike="noStrike" kern="1200" cap="none" spc="0" normalizeH="0" baseline="0" noProof="0" dirty="0">
                <a:ln>
                  <a:noFill/>
                </a:ln>
                <a:solidFill>
                  <a:srgbClr val="0000FF"/>
                </a:solidFill>
                <a:effectLst/>
                <a:uLnTx/>
                <a:uFillTx/>
                <a:latin typeface="Eras Bold ITC" pitchFamily="34" charset="0"/>
                <a:ea typeface="+mn-ea"/>
                <a:cs typeface="Arial"/>
              </a:rPr>
              <a:t>of life</a:t>
            </a:r>
            <a:r>
              <a:rPr kumimoji="0" lang="en-US" sz="3200" b="0" i="0" u="none" strike="noStrike" kern="1200" cap="none" spc="0" normalizeH="0" baseline="0" noProof="0" dirty="0">
                <a:ln>
                  <a:noFill/>
                </a:ln>
                <a:solidFill>
                  <a:srgbClr val="FFFFFF"/>
                </a:solidFill>
                <a:effectLst/>
                <a:uLnTx/>
                <a:uFillTx/>
                <a:latin typeface="Eras Bold ITC" pitchFamily="34" charset="0"/>
                <a:ea typeface="+mn-ea"/>
                <a:cs typeface="Arial"/>
              </a:rPr>
              <a:t>.</a:t>
            </a:r>
          </a:p>
        </p:txBody>
      </p:sp>
      <p:pic>
        <p:nvPicPr>
          <p:cNvPr id="125955"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125956"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4734" name="WordArt 14"/>
          <p:cNvSpPr>
            <a:spLocks noChangeArrowheads="1" noChangeShapeType="1" noTextEdit="1"/>
          </p:cNvSpPr>
          <p:nvPr/>
        </p:nvSpPr>
        <p:spPr bwMode="auto">
          <a:xfrm rot="-1938036">
            <a:off x="6837363" y="4595813"/>
            <a:ext cx="3382962" cy="4189412"/>
          </a:xfrm>
          <a:prstGeom prst="rect">
            <a:avLst/>
          </a:prstGeom>
        </p:spPr>
        <p:txBody>
          <a:bodyPr spcFirstLastPara="1" wrap="none" fromWordArt="1">
            <a:prstTxWarp prst="textArchUp">
              <a:avLst>
                <a:gd name="adj" fmla="val 1394820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charset="0"/>
              </a:rPr>
              <a:t>NEW BIRTH</a:t>
            </a:r>
          </a:p>
        </p:txBody>
      </p:sp>
      <p:sp>
        <p:nvSpPr>
          <p:cNvPr id="2334735" name="WordArt 15"/>
          <p:cNvSpPr>
            <a:spLocks noChangeArrowheads="1" noChangeShapeType="1" noTextEdit="1"/>
          </p:cNvSpPr>
          <p:nvPr/>
        </p:nvSpPr>
        <p:spPr bwMode="auto">
          <a:xfrm rot="-1938036">
            <a:off x="7127875" y="4872038"/>
            <a:ext cx="3382963" cy="4554537"/>
          </a:xfrm>
          <a:prstGeom prst="rect">
            <a:avLst/>
          </a:prstGeom>
        </p:spPr>
        <p:txBody>
          <a:bodyPr spcFirstLastPara="1" wrap="none" fromWordArt="1">
            <a:prstTxWarp prst="textArchUp">
              <a:avLst>
                <a:gd name="adj" fmla="val 14085348"/>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charset="0"/>
              </a:rPr>
              <a:t>NEW CREATION</a:t>
            </a:r>
          </a:p>
        </p:txBody>
      </p:sp>
      <p:sp>
        <p:nvSpPr>
          <p:cNvPr id="2334736" name="Text Box 16"/>
          <p:cNvSpPr txBox="1">
            <a:spLocks noChangeArrowheads="1"/>
          </p:cNvSpPr>
          <p:nvPr/>
        </p:nvSpPr>
        <p:spPr bwMode="auto">
          <a:xfrm>
            <a:off x="6980238" y="5378450"/>
            <a:ext cx="2309812" cy="830997"/>
          </a:xfrm>
          <a:prstGeom prst="rect">
            <a:avLst/>
          </a:prstGeom>
          <a:noFill/>
          <a:ln w="9525" algn="ctr">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charset="0"/>
              </a:rPr>
              <a:t>Jn. 3:5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charset="0"/>
              </a:rPr>
              <a:t>2 Cor. 5:17</a:t>
            </a:r>
          </a:p>
        </p:txBody>
      </p:sp>
      <p:sp>
        <p:nvSpPr>
          <p:cNvPr id="17" name="Circular Arrow 16"/>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125964" name="Picture 19"/>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3657971" y="5322888"/>
            <a:ext cx="1366096" cy="998537"/>
          </a:xfrm>
          <a:prstGeom prst="rect">
            <a:avLst/>
          </a:prstGeom>
          <a:noFill/>
          <a:ln w="12700">
            <a:noFill/>
            <a:miter lim="800000"/>
            <a:headEnd/>
            <a:tailEnd/>
          </a:ln>
        </p:spPr>
      </p:pic>
      <p:sp>
        <p:nvSpPr>
          <p:cNvPr id="2334740"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NEW LIFE</a:t>
            </a:r>
          </a:p>
        </p:txBody>
      </p:sp>
      <p:sp>
        <p:nvSpPr>
          <p:cNvPr id="18" name="Circular Arrow 17"/>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INTO DEATH</a:t>
            </a:r>
          </a:p>
        </p:txBody>
      </p:sp>
      <p:sp>
        <p:nvSpPr>
          <p:cNvPr id="125971"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25972" name="Picture 18"/>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sp>
        <p:nvSpPr>
          <p:cNvPr id="20"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2334733"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87948217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4730"/>
                                        </p:tgtEl>
                                        <p:attrNameLst>
                                          <p:attrName>style.visibility</p:attrName>
                                        </p:attrNameLst>
                                      </p:cBhvr>
                                      <p:to>
                                        <p:strVal val="visible"/>
                                      </p:to>
                                    </p:set>
                                    <p:anim calcmode="lin" valueType="num">
                                      <p:cBhvr additive="base">
                                        <p:cTn id="7" dur="1000" fill="hold"/>
                                        <p:tgtEl>
                                          <p:spTgt spid="2334730"/>
                                        </p:tgtEl>
                                        <p:attrNameLst>
                                          <p:attrName>ppt_x</p:attrName>
                                        </p:attrNameLst>
                                      </p:cBhvr>
                                      <p:tavLst>
                                        <p:tav tm="0">
                                          <p:val>
                                            <p:strVal val="#ppt_x"/>
                                          </p:val>
                                        </p:tav>
                                        <p:tav tm="100000">
                                          <p:val>
                                            <p:strVal val="#ppt_x"/>
                                          </p:val>
                                        </p:tav>
                                      </p:tavLst>
                                    </p:anim>
                                    <p:anim calcmode="lin" valueType="num">
                                      <p:cBhvr additive="base">
                                        <p:cTn id="8" dur="1000" fill="hold"/>
                                        <p:tgtEl>
                                          <p:spTgt spid="23347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down)">
                                      <p:cBhvr>
                                        <p:cTn id="13" dur="1000"/>
                                        <p:tgtEl>
                                          <p:spTgt spid="1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34740"/>
                                        </p:tgtEl>
                                        <p:attrNameLst>
                                          <p:attrName>style.visibility</p:attrName>
                                        </p:attrNameLst>
                                      </p:cBhvr>
                                      <p:to>
                                        <p:strVal val="visible"/>
                                      </p:to>
                                    </p:set>
                                    <p:animEffect transition="in" filter="wipe(down)">
                                      <p:cBhvr>
                                        <p:cTn id="16" dur="2000"/>
                                        <p:tgtEl>
                                          <p:spTgt spid="2334740"/>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2334733"/>
                                        </p:tgtEl>
                                        <p:attrNameLst>
                                          <p:attrName>style.visibility</p:attrName>
                                        </p:attrNameLst>
                                      </p:cBhvr>
                                      <p:to>
                                        <p:strVal val="visible"/>
                                      </p:to>
                                    </p:set>
                                    <p:animEffect transition="in" filter="fade">
                                      <p:cBhvr>
                                        <p:cTn id="20" dur="2000"/>
                                        <p:tgtEl>
                                          <p:spTgt spid="2334733"/>
                                        </p:tgtEl>
                                      </p:cBhvr>
                                    </p:animEffec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2334734"/>
                                        </p:tgtEl>
                                        <p:attrNameLst>
                                          <p:attrName>style.visibility</p:attrName>
                                        </p:attrNameLst>
                                      </p:cBhvr>
                                      <p:to>
                                        <p:strVal val="visible"/>
                                      </p:to>
                                    </p:set>
                                    <p:animEffect transition="in" filter="fade">
                                      <p:cBhvr>
                                        <p:cTn id="25" dur="1000"/>
                                        <p:tgtEl>
                                          <p:spTgt spid="2334734"/>
                                        </p:tgtEl>
                                      </p:cBhvr>
                                    </p:animEffect>
                                    <p:anim calcmode="lin" valueType="num">
                                      <p:cBhvr>
                                        <p:cTn id="26" dur="1000" fill="hold"/>
                                        <p:tgtEl>
                                          <p:spTgt spid="2334734"/>
                                        </p:tgtEl>
                                        <p:attrNameLst>
                                          <p:attrName>ppt_x</p:attrName>
                                        </p:attrNameLst>
                                      </p:cBhvr>
                                      <p:tavLst>
                                        <p:tav tm="0">
                                          <p:val>
                                            <p:strVal val="#ppt_x"/>
                                          </p:val>
                                        </p:tav>
                                        <p:tav tm="100000">
                                          <p:val>
                                            <p:strVal val="#ppt_x"/>
                                          </p:val>
                                        </p:tav>
                                      </p:tavLst>
                                    </p:anim>
                                    <p:anim calcmode="lin" valueType="num">
                                      <p:cBhvr>
                                        <p:cTn id="27" dur="1000" fill="hold"/>
                                        <p:tgtEl>
                                          <p:spTgt spid="233473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2334735"/>
                                        </p:tgtEl>
                                        <p:attrNameLst>
                                          <p:attrName>style.visibility</p:attrName>
                                        </p:attrNameLst>
                                      </p:cBhvr>
                                      <p:to>
                                        <p:strVal val="visible"/>
                                      </p:to>
                                    </p:set>
                                    <p:animEffect transition="in" filter="fade">
                                      <p:cBhvr>
                                        <p:cTn id="30" dur="1000"/>
                                        <p:tgtEl>
                                          <p:spTgt spid="2334735"/>
                                        </p:tgtEl>
                                      </p:cBhvr>
                                    </p:animEffect>
                                    <p:anim calcmode="lin" valueType="num">
                                      <p:cBhvr>
                                        <p:cTn id="31" dur="1000" fill="hold"/>
                                        <p:tgtEl>
                                          <p:spTgt spid="2334735"/>
                                        </p:tgtEl>
                                        <p:attrNameLst>
                                          <p:attrName>ppt_x</p:attrName>
                                        </p:attrNameLst>
                                      </p:cBhvr>
                                      <p:tavLst>
                                        <p:tav tm="0">
                                          <p:val>
                                            <p:strVal val="#ppt_x"/>
                                          </p:val>
                                        </p:tav>
                                        <p:tav tm="100000">
                                          <p:val>
                                            <p:strVal val="#ppt_x"/>
                                          </p:val>
                                        </p:tav>
                                      </p:tavLst>
                                    </p:anim>
                                    <p:anim calcmode="lin" valueType="num">
                                      <p:cBhvr>
                                        <p:cTn id="32" dur="1000" fill="hold"/>
                                        <p:tgtEl>
                                          <p:spTgt spid="233473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2334736"/>
                                        </p:tgtEl>
                                        <p:attrNameLst>
                                          <p:attrName>style.visibility</p:attrName>
                                        </p:attrNameLst>
                                      </p:cBhvr>
                                      <p:to>
                                        <p:strVal val="visible"/>
                                      </p:to>
                                    </p:set>
                                    <p:animEffect transition="in" filter="fade">
                                      <p:cBhvr>
                                        <p:cTn id="35" dur="1000"/>
                                        <p:tgtEl>
                                          <p:spTgt spid="2334736"/>
                                        </p:tgtEl>
                                      </p:cBhvr>
                                    </p:animEffect>
                                    <p:anim calcmode="lin" valueType="num">
                                      <p:cBhvr>
                                        <p:cTn id="36" dur="1000" fill="hold"/>
                                        <p:tgtEl>
                                          <p:spTgt spid="2334736"/>
                                        </p:tgtEl>
                                        <p:attrNameLst>
                                          <p:attrName>ppt_x</p:attrName>
                                        </p:attrNameLst>
                                      </p:cBhvr>
                                      <p:tavLst>
                                        <p:tav tm="0">
                                          <p:val>
                                            <p:strVal val="#ppt_x"/>
                                          </p:val>
                                        </p:tav>
                                        <p:tav tm="100000">
                                          <p:val>
                                            <p:strVal val="#ppt_x"/>
                                          </p:val>
                                        </p:tav>
                                      </p:tavLst>
                                    </p:anim>
                                    <p:anim calcmode="lin" valueType="num">
                                      <p:cBhvr>
                                        <p:cTn id="37" dur="1000" fill="hold"/>
                                        <p:tgtEl>
                                          <p:spTgt spid="2334736"/>
                                        </p:tgtEl>
                                        <p:attrNameLst>
                                          <p:attrName>ppt_y</p:attrName>
                                        </p:attrNameLst>
                                      </p:cBhvr>
                                      <p:tavLst>
                                        <p:tav tm="0">
                                          <p:val>
                                            <p:strVal val="#ppt_y-.1"/>
                                          </p:val>
                                        </p:tav>
                                        <p:tav tm="100000">
                                          <p:val>
                                            <p:strVal val="#ppt_y"/>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30" grpId="0" animBg="1"/>
      <p:bldP spid="2334734" grpId="0" animBg="1"/>
      <p:bldP spid="2334735" grpId="0" animBg="1"/>
      <p:bldP spid="2334736" grpId="0"/>
      <p:bldP spid="17" grpId="0" animBg="1"/>
      <p:bldP spid="2334740" grpId="0" animBg="1"/>
      <p:bldP spid="2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0" name="Rectangle 109"/>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6778" name="Text Box 10"/>
          <p:cNvSpPr txBox="1">
            <a:spLocks noChangeArrowheads="1"/>
          </p:cNvSpPr>
          <p:nvPr/>
        </p:nvSpPr>
        <p:spPr bwMode="auto">
          <a:xfrm>
            <a:off x="1439863" y="98425"/>
            <a:ext cx="6280150" cy="264477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5</a:t>
            </a:r>
            <a:r>
              <a:rPr kumimoji="0" lang="en-US" sz="3200" b="0"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For if we have become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united </a:t>
            </a:r>
            <a:r>
              <a:rPr kumimoji="0" lang="en-US" sz="3200" b="0" i="1" u="sng" strike="noStrike" kern="1200" cap="none" spc="0" normalizeH="0" baseline="0" noProof="0" dirty="0">
                <a:ln>
                  <a:noFill/>
                </a:ln>
                <a:solidFill>
                  <a:srgbClr val="0000FF"/>
                </a:solidFill>
                <a:effectLst/>
                <a:uLnTx/>
                <a:uFillTx/>
                <a:latin typeface="Eras Bold ITC" pitchFamily="34" charset="0"/>
                <a:ea typeface="+mn-ea"/>
                <a:cs typeface="Arial"/>
              </a:rPr>
              <a:t>with</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 Him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in the likeness of </a:t>
            </a:r>
            <a:r>
              <a:rPr kumimoji="0" lang="en-US" sz="3200" b="0" i="0" u="sng" strike="noStrike" kern="1200" cap="none" spc="0" normalizeH="0" baseline="0" noProof="0" dirty="0">
                <a:ln>
                  <a:noFill/>
                </a:ln>
                <a:solidFill>
                  <a:srgbClr val="0000FF"/>
                </a:solidFill>
                <a:effectLst/>
                <a:uLnTx/>
                <a:uFillTx/>
                <a:latin typeface="Eras Bold ITC" pitchFamily="34" charset="0"/>
                <a:ea typeface="+mn-ea"/>
                <a:cs typeface="Arial"/>
              </a:rPr>
              <a:t>His death</a:t>
            </a:r>
            <a:r>
              <a:rPr kumimoji="0" lang="en-US" sz="3200" b="1" i="0" u="none" strike="noStrike" kern="1200" cap="none" spc="0" normalizeH="0" baseline="0" noProof="0" dirty="0">
                <a:ln>
                  <a:noFill/>
                </a:ln>
                <a:solidFill>
                  <a:srgbClr val="FF0000"/>
                </a:solidFill>
                <a:effectLst/>
                <a:uLnTx/>
                <a:uFillTx/>
                <a:latin typeface="Eras Demi ITC"/>
                <a:ea typeface="+mn-ea"/>
                <a:cs typeface="Arial"/>
              </a:rPr>
              <a:t>,</a:t>
            </a:r>
            <a:r>
              <a:rPr kumimoji="0" lang="en-US" sz="3200" b="1" i="0" u="none" strike="noStrike" kern="1200" cap="none" spc="0" normalizeH="0" baseline="0" noProof="0" dirty="0">
                <a:ln>
                  <a:noFill/>
                </a:ln>
                <a:solidFill>
                  <a:srgbClr val="FFFF66"/>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certainly we shall be also in  the likeness of His resurrection</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a:t>
            </a:r>
          </a:p>
        </p:txBody>
      </p:sp>
      <p:pic>
        <p:nvPicPr>
          <p:cNvPr id="12698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3677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pic>
        <p:nvPicPr>
          <p:cNvPr id="126988" name="Picture 60"/>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440233" y="5380038"/>
            <a:ext cx="1366096" cy="998537"/>
          </a:xfrm>
          <a:prstGeom prst="rect">
            <a:avLst/>
          </a:prstGeom>
          <a:noFill/>
          <a:ln w="12700">
            <a:no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a:ea typeface="+mn-ea"/>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a:ea typeface="+mn-ea"/>
                <a:cs typeface="Arial" charset="0"/>
              </a:rPr>
              <a:t>INTO DEATH</a:t>
            </a:r>
          </a:p>
        </p:txBody>
      </p:sp>
      <p:sp>
        <p:nvSpPr>
          <p:cNvPr id="126979"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2698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2" name="Group 14"/>
          <p:cNvGrpSpPr>
            <a:grpSpLocks/>
          </p:cNvGrpSpPr>
          <p:nvPr/>
        </p:nvGrpSpPr>
        <p:grpSpPr bwMode="auto">
          <a:xfrm>
            <a:off x="5329997" y="5124934"/>
            <a:ext cx="985838" cy="1520825"/>
            <a:chOff x="816" y="1440"/>
            <a:chExt cx="1772" cy="2732"/>
          </a:xfrm>
        </p:grpSpPr>
        <p:grpSp>
          <p:nvGrpSpPr>
            <p:cNvPr id="63" name="Group 15"/>
            <p:cNvGrpSpPr>
              <a:grpSpLocks/>
            </p:cNvGrpSpPr>
            <p:nvPr/>
          </p:nvGrpSpPr>
          <p:grpSpPr bwMode="auto">
            <a:xfrm>
              <a:off x="816" y="1440"/>
              <a:ext cx="1772" cy="2732"/>
              <a:chOff x="3216" y="720"/>
              <a:chExt cx="1772" cy="2732"/>
            </a:xfrm>
          </p:grpSpPr>
          <p:sp>
            <p:nvSpPr>
              <p:cNvPr id="98"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9"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0"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1"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2"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3"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4"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5"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64" name="Group 24"/>
            <p:cNvGrpSpPr>
              <a:grpSpLocks/>
            </p:cNvGrpSpPr>
            <p:nvPr/>
          </p:nvGrpSpPr>
          <p:grpSpPr bwMode="auto">
            <a:xfrm>
              <a:off x="960" y="1680"/>
              <a:ext cx="1393" cy="1775"/>
              <a:chOff x="912" y="672"/>
              <a:chExt cx="3128" cy="3475"/>
            </a:xfrm>
          </p:grpSpPr>
          <p:grpSp>
            <p:nvGrpSpPr>
              <p:cNvPr id="65" name="Group 25"/>
              <p:cNvGrpSpPr>
                <a:grpSpLocks/>
              </p:cNvGrpSpPr>
              <p:nvPr/>
            </p:nvGrpSpPr>
            <p:grpSpPr bwMode="auto">
              <a:xfrm>
                <a:off x="2214" y="1042"/>
                <a:ext cx="626" cy="1186"/>
                <a:chOff x="2218" y="1066"/>
                <a:chExt cx="626" cy="1186"/>
              </a:xfrm>
            </p:grpSpPr>
            <p:sp>
              <p:nvSpPr>
                <p:cNvPr id="92"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3"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4" name="Group 28"/>
                <p:cNvGrpSpPr>
                  <a:grpSpLocks/>
                </p:cNvGrpSpPr>
                <p:nvPr/>
              </p:nvGrpSpPr>
              <p:grpSpPr bwMode="auto">
                <a:xfrm>
                  <a:off x="2364" y="1066"/>
                  <a:ext cx="240" cy="251"/>
                  <a:chOff x="2364" y="1066"/>
                  <a:chExt cx="240" cy="251"/>
                </a:xfrm>
              </p:grpSpPr>
              <p:sp>
                <p:nvSpPr>
                  <p:cNvPr id="95"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6"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7"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66" name="Group 32"/>
              <p:cNvGrpSpPr>
                <a:grpSpLocks/>
              </p:cNvGrpSpPr>
              <p:nvPr/>
            </p:nvGrpSpPr>
            <p:grpSpPr bwMode="auto">
              <a:xfrm>
                <a:off x="2256" y="672"/>
                <a:ext cx="436" cy="647"/>
                <a:chOff x="4512" y="480"/>
                <a:chExt cx="436" cy="647"/>
              </a:xfrm>
            </p:grpSpPr>
            <p:sp>
              <p:nvSpPr>
                <p:cNvPr id="86"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7" name="Group 34"/>
                <p:cNvGrpSpPr>
                  <a:grpSpLocks/>
                </p:cNvGrpSpPr>
                <p:nvPr/>
              </p:nvGrpSpPr>
              <p:grpSpPr bwMode="auto">
                <a:xfrm>
                  <a:off x="4512" y="561"/>
                  <a:ext cx="67" cy="288"/>
                  <a:chOff x="2265" y="619"/>
                  <a:chExt cx="67" cy="288"/>
                </a:xfrm>
              </p:grpSpPr>
              <p:sp>
                <p:nvSpPr>
                  <p:cNvPr id="90"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1"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8"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9"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67"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68"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69" name="Group 41"/>
              <p:cNvGrpSpPr>
                <a:grpSpLocks/>
              </p:cNvGrpSpPr>
              <p:nvPr/>
            </p:nvGrpSpPr>
            <p:grpSpPr bwMode="auto">
              <a:xfrm>
                <a:off x="2544" y="1056"/>
                <a:ext cx="1496" cy="1549"/>
                <a:chOff x="3696" y="1008"/>
                <a:chExt cx="1496" cy="1549"/>
              </a:xfrm>
            </p:grpSpPr>
            <p:sp>
              <p:nvSpPr>
                <p:cNvPr id="79"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0"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1" name="Group 44"/>
                <p:cNvGrpSpPr>
                  <a:grpSpLocks/>
                </p:cNvGrpSpPr>
                <p:nvPr/>
              </p:nvGrpSpPr>
              <p:grpSpPr bwMode="auto">
                <a:xfrm rot="5400000" flipV="1">
                  <a:off x="4912" y="1040"/>
                  <a:ext cx="263" cy="296"/>
                  <a:chOff x="2795" y="2300"/>
                  <a:chExt cx="263" cy="296"/>
                </a:xfrm>
              </p:grpSpPr>
              <p:sp>
                <p:nvSpPr>
                  <p:cNvPr id="84"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5"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2"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3"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0" name="Group 49"/>
              <p:cNvGrpSpPr>
                <a:grpSpLocks/>
              </p:cNvGrpSpPr>
              <p:nvPr/>
            </p:nvGrpSpPr>
            <p:grpSpPr bwMode="auto">
              <a:xfrm flipH="1">
                <a:off x="912" y="1104"/>
                <a:ext cx="1496" cy="1549"/>
                <a:chOff x="3696" y="1008"/>
                <a:chExt cx="1496" cy="1549"/>
              </a:xfrm>
            </p:grpSpPr>
            <p:sp>
              <p:nvSpPr>
                <p:cNvPr id="72"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3"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4" name="Group 52"/>
                <p:cNvGrpSpPr>
                  <a:grpSpLocks/>
                </p:cNvGrpSpPr>
                <p:nvPr/>
              </p:nvGrpSpPr>
              <p:grpSpPr bwMode="auto">
                <a:xfrm rot="5400000" flipV="1">
                  <a:off x="4912" y="1040"/>
                  <a:ext cx="263" cy="296"/>
                  <a:chOff x="2795" y="2300"/>
                  <a:chExt cx="263" cy="296"/>
                </a:xfrm>
              </p:grpSpPr>
              <p:sp>
                <p:nvSpPr>
                  <p:cNvPr id="77"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8"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5"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6"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1"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106"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12698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17459418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6778"/>
                                        </p:tgtEl>
                                        <p:attrNameLst>
                                          <p:attrName>style.visibility</p:attrName>
                                        </p:attrNameLst>
                                      </p:cBhvr>
                                      <p:to>
                                        <p:strVal val="visible"/>
                                      </p:to>
                                    </p:set>
                                    <p:anim calcmode="lin" valueType="num">
                                      <p:cBhvr additive="base">
                                        <p:cTn id="7" dur="1000" fill="hold"/>
                                        <p:tgtEl>
                                          <p:spTgt spid="2336778"/>
                                        </p:tgtEl>
                                        <p:attrNameLst>
                                          <p:attrName>ppt_x</p:attrName>
                                        </p:attrNameLst>
                                      </p:cBhvr>
                                      <p:tavLst>
                                        <p:tav tm="0">
                                          <p:val>
                                            <p:strVal val="#ppt_x"/>
                                          </p:val>
                                        </p:tav>
                                        <p:tav tm="100000">
                                          <p:val>
                                            <p:strVal val="#ppt_x"/>
                                          </p:val>
                                        </p:tav>
                                      </p:tavLst>
                                    </p:anim>
                                    <p:anim calcmode="lin" valueType="num">
                                      <p:cBhvr additive="base">
                                        <p:cTn id="8" dur="1000" fill="hold"/>
                                        <p:tgtEl>
                                          <p:spTgt spid="2336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2336775">
                                            <p:bg/>
                                          </p:spTgt>
                                        </p:tgtEl>
                                        <p:attrNameLst>
                                          <p:attrName>style.visibility</p:attrName>
                                        </p:attrNameLst>
                                      </p:cBhvr>
                                      <p:to>
                                        <p:strVal val="visible"/>
                                      </p:to>
                                    </p:set>
                                    <p:animEffect transition="in" filter="wedge">
                                      <p:cBhvr>
                                        <p:cTn id="13" dur="2000"/>
                                        <p:tgtEl>
                                          <p:spTgt spid="2336775">
                                            <p:bg/>
                                          </p:spTgt>
                                        </p:tgtEl>
                                      </p:cBhvr>
                                    </p:animEffect>
                                  </p:childTnLst>
                                </p:cTn>
                              </p:par>
                              <p:par>
                                <p:cTn id="14" presetID="20" presetClass="entr" presetSubtype="0" fill="hold" grpId="0" nodeType="withEffect">
                                  <p:stCondLst>
                                    <p:cond delay="0"/>
                                  </p:stCondLst>
                                  <p:childTnLst>
                                    <p:set>
                                      <p:cBhvr>
                                        <p:cTn id="15" dur="1" fill="hold">
                                          <p:stCondLst>
                                            <p:cond delay="0"/>
                                          </p:stCondLst>
                                        </p:cTn>
                                        <p:tgtEl>
                                          <p:spTgt spid="2336775">
                                            <p:txEl>
                                              <p:pRg st="0" end="0"/>
                                            </p:txEl>
                                          </p:spTgt>
                                        </p:tgtEl>
                                        <p:attrNameLst>
                                          <p:attrName>style.visibility</p:attrName>
                                        </p:attrNameLst>
                                      </p:cBhvr>
                                      <p:to>
                                        <p:strVal val="visible"/>
                                      </p:to>
                                    </p:set>
                                    <p:animEffect transition="in" filter="wedge">
                                      <p:cBhvr>
                                        <p:cTn id="16" dur="2000"/>
                                        <p:tgtEl>
                                          <p:spTgt spid="2336775">
                                            <p:txEl>
                                              <p:pRg st="0" end="0"/>
                                            </p:txEl>
                                          </p:spTgt>
                                        </p:tgtEl>
                                      </p:cBhvr>
                                    </p:animEffect>
                                  </p:childTnLst>
                                </p:cTn>
                              </p:par>
                              <p:par>
                                <p:cTn id="17" presetID="20" presetClass="entr" presetSubtype="0" fill="hold" grpId="0" nodeType="withEffect">
                                  <p:stCondLst>
                                    <p:cond delay="0"/>
                                  </p:stCondLst>
                                  <p:childTnLst>
                                    <p:set>
                                      <p:cBhvr>
                                        <p:cTn id="18" dur="1" fill="hold">
                                          <p:stCondLst>
                                            <p:cond delay="0"/>
                                          </p:stCondLst>
                                        </p:cTn>
                                        <p:tgtEl>
                                          <p:spTgt spid="2336775">
                                            <p:txEl>
                                              <p:pRg st="1" end="1"/>
                                            </p:txEl>
                                          </p:spTgt>
                                        </p:tgtEl>
                                        <p:attrNameLst>
                                          <p:attrName>style.visibility</p:attrName>
                                        </p:attrNameLst>
                                      </p:cBhvr>
                                      <p:to>
                                        <p:strVal val="visible"/>
                                      </p:to>
                                    </p:set>
                                    <p:animEffect transition="in" filter="wedge">
                                      <p:cBhvr>
                                        <p:cTn id="19" dur="2000"/>
                                        <p:tgtEl>
                                          <p:spTgt spid="23367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6778" grpId="0" animBg="1"/>
      <p:bldP spid="2336775" grpId="0" build="allAtOnce"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3" name="Rectangle 112"/>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38826" name="Text Box 10"/>
          <p:cNvSpPr txBox="1">
            <a:spLocks noChangeArrowheads="1"/>
          </p:cNvSpPr>
          <p:nvPr/>
        </p:nvSpPr>
        <p:spPr bwMode="auto">
          <a:xfrm>
            <a:off x="1423193" y="-6312"/>
            <a:ext cx="6280150" cy="304698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6</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knowing this, that our</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0000"/>
                </a:solidFill>
                <a:effectLst/>
                <a:uLnTx/>
                <a:uFillTx/>
                <a:latin typeface="Eras Demi ITC"/>
                <a:ea typeface="+mn-ea"/>
                <a:cs typeface="Arial"/>
              </a:rPr>
              <a:t>old self was </a:t>
            </a:r>
            <a:r>
              <a:rPr kumimoji="0" lang="en-US" sz="3200" b="1" i="0" u="sng" strike="noStrike" kern="1200" cap="none" spc="0" normalizeH="0" baseline="0" noProof="0" dirty="0">
                <a:ln>
                  <a:noFill/>
                </a:ln>
                <a:solidFill>
                  <a:srgbClr val="FF0000"/>
                </a:solidFill>
                <a:effectLst/>
                <a:uLnTx/>
                <a:uFillTx/>
                <a:latin typeface="Eras Bold ITC" pitchFamily="34" charset="0"/>
                <a:ea typeface="+mn-ea"/>
                <a:cs typeface="Arial"/>
              </a:rPr>
              <a:t>crucified </a:t>
            </a:r>
            <a:r>
              <a:rPr kumimoji="0" lang="en-US" sz="3200" b="1" i="1" u="sng" strike="noStrike" kern="1200" cap="none" spc="0" normalizeH="0" baseline="0" noProof="0" dirty="0">
                <a:ln>
                  <a:noFill/>
                </a:ln>
                <a:solidFill>
                  <a:srgbClr val="0000FF"/>
                </a:solidFill>
                <a:effectLst/>
                <a:uLnTx/>
                <a:uFillTx/>
                <a:latin typeface="Eras Bold ITC" pitchFamily="34" charset="0"/>
                <a:ea typeface="+mn-ea"/>
                <a:cs typeface="Arial"/>
              </a:rPr>
              <a:t>with</a:t>
            </a:r>
            <a:r>
              <a:rPr kumimoji="0" lang="en-US" sz="3200" b="1" i="0" u="sng" strike="noStrike" kern="1200" cap="none" spc="0" normalizeH="0" baseline="0" noProof="0" dirty="0">
                <a:ln>
                  <a:noFill/>
                </a:ln>
                <a:solidFill>
                  <a:srgbClr val="FF0000"/>
                </a:solidFill>
                <a:effectLst/>
                <a:uLnTx/>
                <a:uFillTx/>
                <a:latin typeface="Eras Bold ITC" pitchFamily="34" charset="0"/>
                <a:ea typeface="+mn-ea"/>
                <a:cs typeface="Arial"/>
              </a:rPr>
              <a:t> Him</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that</a:t>
            </a:r>
            <a:r>
              <a:rPr kumimoji="0" lang="en-US" sz="3200" b="1" i="0" u="sng" strike="noStrike" kern="1200" cap="none" spc="0" normalizeH="0" baseline="0" noProof="0" dirty="0">
                <a:ln>
                  <a:noFill/>
                </a:ln>
                <a:solidFill>
                  <a:srgbClr val="FFFF66"/>
                </a:solidFill>
                <a:effectLst/>
                <a:uLnTx/>
                <a:uFillTx/>
                <a:latin typeface="Eras Demi ITC"/>
                <a:ea typeface="+mn-ea"/>
                <a:cs typeface="Arial"/>
              </a:rPr>
              <a:t> </a:t>
            </a:r>
            <a:r>
              <a:rPr kumimoji="0" lang="en-US" sz="3200" b="1" i="0" u="sng" strike="noStrike" kern="1200" cap="none" spc="0" normalizeH="0" baseline="0" noProof="0" dirty="0">
                <a:ln>
                  <a:noFill/>
                </a:ln>
                <a:solidFill>
                  <a:srgbClr val="FF0000"/>
                </a:solidFill>
                <a:effectLst/>
                <a:uLnTx/>
                <a:uFillTx/>
                <a:latin typeface="Eras Demi ITC"/>
                <a:ea typeface="+mn-ea"/>
                <a:cs typeface="Arial"/>
              </a:rPr>
              <a:t>our </a:t>
            </a:r>
            <a:r>
              <a:rPr kumimoji="0" lang="en-US" sz="3200" b="1" i="1" u="sng" strike="noStrike" kern="1200" cap="none" spc="0" normalizeH="0" baseline="0" noProof="0" dirty="0">
                <a:ln>
                  <a:noFill/>
                </a:ln>
                <a:solidFill>
                  <a:srgbClr val="FF0000"/>
                </a:solidFill>
                <a:effectLst/>
                <a:uLnTx/>
                <a:uFillTx/>
                <a:latin typeface="Eras Bold ITC" pitchFamily="34" charset="0"/>
                <a:ea typeface="+mn-ea"/>
                <a:cs typeface="Arial"/>
              </a:rPr>
              <a:t>body of sin</a:t>
            </a:r>
            <a:r>
              <a:rPr kumimoji="0" lang="en-US" sz="3200" b="1" i="0" u="sng" strike="noStrike" kern="1200" cap="none" spc="0" normalizeH="0" baseline="0" noProof="0" dirty="0">
                <a:ln>
                  <a:noFill/>
                </a:ln>
                <a:solidFill>
                  <a:srgbClr val="FF0000"/>
                </a:solidFill>
                <a:effectLst/>
                <a:uLnTx/>
                <a:uFillTx/>
                <a:latin typeface="Eras Bold ITC" pitchFamily="34" charset="0"/>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0000"/>
                </a:solidFill>
                <a:effectLst/>
                <a:uLnTx/>
                <a:uFillTx/>
                <a:latin typeface="Eras Demi ITC"/>
                <a:ea typeface="+mn-ea"/>
                <a:cs typeface="Arial"/>
              </a:rPr>
              <a:t>might be </a:t>
            </a:r>
            <a:r>
              <a:rPr kumimoji="0" lang="en-US" sz="3200" b="1" i="1" u="sng" strike="noStrike" kern="1200" cap="none" spc="0" normalizeH="0" baseline="0" noProof="0" dirty="0">
                <a:ln>
                  <a:noFill/>
                </a:ln>
                <a:solidFill>
                  <a:srgbClr val="FF0000"/>
                </a:solidFill>
                <a:effectLst/>
                <a:uLnTx/>
                <a:uFillTx/>
                <a:latin typeface="Eras Bold ITC" pitchFamily="34" charset="0"/>
                <a:ea typeface="+mn-ea"/>
                <a:cs typeface="Arial"/>
              </a:rPr>
              <a:t>done away with</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that we should no longer be slaves to sin;</a:t>
            </a:r>
          </a:p>
        </p:txBody>
      </p:sp>
      <p:pic>
        <p:nvPicPr>
          <p:cNvPr id="128004"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38823"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pic>
        <p:nvPicPr>
          <p:cNvPr id="128012" name="Picture 60"/>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451346" y="5408613"/>
            <a:ext cx="1366096" cy="998537"/>
          </a:xfrm>
          <a:prstGeom prst="rect">
            <a:avLst/>
          </a:prstGeom>
          <a:noFill/>
          <a:ln w="12700">
            <a:no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a:ea typeface="+mn-ea"/>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Black"/>
                <a:ea typeface="+mn-ea"/>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6" name="Group 14"/>
          <p:cNvGrpSpPr>
            <a:grpSpLocks/>
          </p:cNvGrpSpPr>
          <p:nvPr/>
        </p:nvGrpSpPr>
        <p:grpSpPr bwMode="auto">
          <a:xfrm>
            <a:off x="5329997" y="5124934"/>
            <a:ext cx="985838" cy="1520825"/>
            <a:chOff x="816" y="1440"/>
            <a:chExt cx="1772" cy="2732"/>
          </a:xfrm>
        </p:grpSpPr>
        <p:grpSp>
          <p:nvGrpSpPr>
            <p:cNvPr id="67" name="Group 15"/>
            <p:cNvGrpSpPr>
              <a:grpSpLocks/>
            </p:cNvGrpSpPr>
            <p:nvPr/>
          </p:nvGrpSpPr>
          <p:grpSpPr bwMode="auto">
            <a:xfrm>
              <a:off x="816" y="1440"/>
              <a:ext cx="1772" cy="2732"/>
              <a:chOff x="3216" y="720"/>
              <a:chExt cx="1772" cy="2732"/>
            </a:xfrm>
          </p:grpSpPr>
          <p:sp>
            <p:nvSpPr>
              <p:cNvPr id="102"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3"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4"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5"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6"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7"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8"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9"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68" name="Group 24"/>
            <p:cNvGrpSpPr>
              <a:grpSpLocks/>
            </p:cNvGrpSpPr>
            <p:nvPr/>
          </p:nvGrpSpPr>
          <p:grpSpPr bwMode="auto">
            <a:xfrm>
              <a:off x="960" y="1680"/>
              <a:ext cx="1393" cy="1775"/>
              <a:chOff x="912" y="672"/>
              <a:chExt cx="3128" cy="3475"/>
            </a:xfrm>
          </p:grpSpPr>
          <p:grpSp>
            <p:nvGrpSpPr>
              <p:cNvPr id="69" name="Group 25"/>
              <p:cNvGrpSpPr>
                <a:grpSpLocks/>
              </p:cNvGrpSpPr>
              <p:nvPr/>
            </p:nvGrpSpPr>
            <p:grpSpPr bwMode="auto">
              <a:xfrm>
                <a:off x="2214" y="1042"/>
                <a:ext cx="626" cy="1186"/>
                <a:chOff x="2218" y="1066"/>
                <a:chExt cx="626" cy="1186"/>
              </a:xfrm>
            </p:grpSpPr>
            <p:sp>
              <p:nvSpPr>
                <p:cNvPr id="96"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7"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8" name="Group 28"/>
                <p:cNvGrpSpPr>
                  <a:grpSpLocks/>
                </p:cNvGrpSpPr>
                <p:nvPr/>
              </p:nvGrpSpPr>
              <p:grpSpPr bwMode="auto">
                <a:xfrm>
                  <a:off x="2364" y="1066"/>
                  <a:ext cx="240" cy="251"/>
                  <a:chOff x="2364" y="1066"/>
                  <a:chExt cx="240" cy="251"/>
                </a:xfrm>
              </p:grpSpPr>
              <p:sp>
                <p:nvSpPr>
                  <p:cNvPr id="99"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0"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1"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70" name="Group 32"/>
              <p:cNvGrpSpPr>
                <a:grpSpLocks/>
              </p:cNvGrpSpPr>
              <p:nvPr/>
            </p:nvGrpSpPr>
            <p:grpSpPr bwMode="auto">
              <a:xfrm>
                <a:off x="2256" y="672"/>
                <a:ext cx="436" cy="647"/>
                <a:chOff x="4512" y="480"/>
                <a:chExt cx="436" cy="647"/>
              </a:xfrm>
            </p:grpSpPr>
            <p:sp>
              <p:nvSpPr>
                <p:cNvPr id="90"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1" name="Group 34"/>
                <p:cNvGrpSpPr>
                  <a:grpSpLocks/>
                </p:cNvGrpSpPr>
                <p:nvPr/>
              </p:nvGrpSpPr>
              <p:grpSpPr bwMode="auto">
                <a:xfrm>
                  <a:off x="4512" y="561"/>
                  <a:ext cx="67" cy="288"/>
                  <a:chOff x="2265" y="619"/>
                  <a:chExt cx="67" cy="288"/>
                </a:xfrm>
              </p:grpSpPr>
              <p:sp>
                <p:nvSpPr>
                  <p:cNvPr id="94"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5"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92"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3"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1"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2"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3" name="Group 41"/>
              <p:cNvGrpSpPr>
                <a:grpSpLocks/>
              </p:cNvGrpSpPr>
              <p:nvPr/>
            </p:nvGrpSpPr>
            <p:grpSpPr bwMode="auto">
              <a:xfrm>
                <a:off x="2544" y="1056"/>
                <a:ext cx="1496" cy="1549"/>
                <a:chOff x="3696" y="1008"/>
                <a:chExt cx="1496" cy="1549"/>
              </a:xfrm>
            </p:grpSpPr>
            <p:sp>
              <p:nvSpPr>
                <p:cNvPr id="83"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4"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5" name="Group 44"/>
                <p:cNvGrpSpPr>
                  <a:grpSpLocks/>
                </p:cNvGrpSpPr>
                <p:nvPr/>
              </p:nvGrpSpPr>
              <p:grpSpPr bwMode="auto">
                <a:xfrm rot="5400000" flipV="1">
                  <a:off x="4912" y="1040"/>
                  <a:ext cx="263" cy="296"/>
                  <a:chOff x="2795" y="2300"/>
                  <a:chExt cx="263" cy="296"/>
                </a:xfrm>
              </p:grpSpPr>
              <p:sp>
                <p:nvSpPr>
                  <p:cNvPr id="88"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9"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6"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7"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4" name="Group 49"/>
              <p:cNvGrpSpPr>
                <a:grpSpLocks/>
              </p:cNvGrpSpPr>
              <p:nvPr/>
            </p:nvGrpSpPr>
            <p:grpSpPr bwMode="auto">
              <a:xfrm flipH="1">
                <a:off x="912" y="1104"/>
                <a:ext cx="1496" cy="1549"/>
                <a:chOff x="3696" y="1008"/>
                <a:chExt cx="1496" cy="1549"/>
              </a:xfrm>
            </p:grpSpPr>
            <p:sp>
              <p:nvSpPr>
                <p:cNvPr id="76"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7"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8" name="Group 52"/>
                <p:cNvGrpSpPr>
                  <a:grpSpLocks/>
                </p:cNvGrpSpPr>
                <p:nvPr/>
              </p:nvGrpSpPr>
              <p:grpSpPr bwMode="auto">
                <a:xfrm rot="5400000" flipV="1">
                  <a:off x="4912" y="1040"/>
                  <a:ext cx="263" cy="296"/>
                  <a:chOff x="2795" y="2300"/>
                  <a:chExt cx="263" cy="296"/>
                </a:xfrm>
              </p:grpSpPr>
              <p:sp>
                <p:nvSpPr>
                  <p:cNvPr id="81"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2"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9"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0"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5"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64" name="Oval 156"/>
          <p:cNvSpPr>
            <a:spLocks noChangeArrowheads="1"/>
          </p:cNvSpPr>
          <p:nvPr/>
        </p:nvSpPr>
        <p:spPr bwMode="auto">
          <a:xfrm>
            <a:off x="7137251" y="-643442"/>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48801189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38826"/>
                                        </p:tgtEl>
                                        <p:attrNameLst>
                                          <p:attrName>style.visibility</p:attrName>
                                        </p:attrNameLst>
                                      </p:cBhvr>
                                      <p:to>
                                        <p:strVal val="visible"/>
                                      </p:to>
                                    </p:set>
                                    <p:anim calcmode="lin" valueType="num">
                                      <p:cBhvr additive="base">
                                        <p:cTn id="7" dur="1000" fill="hold"/>
                                        <p:tgtEl>
                                          <p:spTgt spid="2338826"/>
                                        </p:tgtEl>
                                        <p:attrNameLst>
                                          <p:attrName>ppt_x</p:attrName>
                                        </p:attrNameLst>
                                      </p:cBhvr>
                                      <p:tavLst>
                                        <p:tav tm="0">
                                          <p:val>
                                            <p:strVal val="#ppt_x"/>
                                          </p:val>
                                        </p:tav>
                                        <p:tav tm="100000">
                                          <p:val>
                                            <p:strVal val="#ppt_x"/>
                                          </p:val>
                                        </p:tav>
                                      </p:tavLst>
                                    </p:anim>
                                    <p:anim calcmode="lin" valueType="num">
                                      <p:cBhvr additive="base">
                                        <p:cTn id="8" dur="1000" fill="hold"/>
                                        <p:tgtEl>
                                          <p:spTgt spid="23388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882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4" name="Rectangle 113"/>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29028"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0871"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340874" name="Text Box 10"/>
          <p:cNvSpPr txBox="1">
            <a:spLocks noChangeArrowheads="1"/>
          </p:cNvSpPr>
          <p:nvPr/>
        </p:nvSpPr>
        <p:spPr bwMode="auto">
          <a:xfrm>
            <a:off x="1296988" y="431558"/>
            <a:ext cx="6280150" cy="1625842"/>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7</a:t>
            </a:r>
            <a:r>
              <a:rPr kumimoji="0" lang="en-US" sz="3200" b="0" i="0" u="none" strike="noStrike" kern="1200" cap="none" spc="0" normalizeH="0" baseline="0" noProof="0" dirty="0">
                <a:ln>
                  <a:noFill/>
                </a:ln>
                <a:solidFill>
                  <a:srgbClr val="000000"/>
                </a:solidFill>
                <a:effectLst/>
                <a:uLnTx/>
                <a:uFillTx/>
                <a:latin typeface="Eras Demi ITC"/>
                <a:ea typeface="+mn-ea"/>
                <a:cs typeface="Arial"/>
              </a:rPr>
              <a:t> for</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he who has </a:t>
            </a:r>
            <a:r>
              <a:rPr kumimoji="0" lang="en-US" sz="3200" b="0" i="1" u="sng" strike="noStrike" kern="1200" cap="none" spc="0" normalizeH="0" baseline="0" noProof="0" dirty="0">
                <a:ln>
                  <a:noFill/>
                </a:ln>
                <a:solidFill>
                  <a:srgbClr val="FF0000"/>
                </a:solidFill>
                <a:effectLst/>
                <a:uLnTx/>
                <a:uFillTx/>
                <a:latin typeface="Eras Bold ITC" pitchFamily="34" charset="0"/>
                <a:ea typeface="+mn-ea"/>
                <a:cs typeface="Arial"/>
              </a:rPr>
              <a:t>died</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 </a:t>
            </a:r>
            <a:r>
              <a:rPr kumimoji="0" lang="en-US" sz="3200" b="1" i="0" u="sng" strike="noStrike" kern="1200" cap="none" spc="0" normalizeH="0" baseline="0" noProof="0" dirty="0">
                <a:ln>
                  <a:noFill/>
                </a:ln>
                <a:solidFill>
                  <a:srgbClr val="FF0000"/>
                </a:solidFill>
                <a:effectLst/>
                <a:uLnTx/>
                <a:uFillTx/>
                <a:latin typeface="Eras Demi ITC"/>
                <a:ea typeface="+mn-ea"/>
                <a:cs typeface="Arial"/>
              </a:rPr>
              <a:t>is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0000FF"/>
                </a:solidFill>
                <a:effectLst/>
                <a:uLnTx/>
                <a:uFillTx/>
                <a:latin typeface="Eras Bold ITC" pitchFamily="34" charset="0"/>
                <a:ea typeface="+mn-ea"/>
                <a:cs typeface="Arial"/>
              </a:rPr>
              <a:t>freed* from sin</a:t>
            </a:r>
            <a:endParaRPr kumimoji="0" lang="en-US" sz="2400" b="0" i="0" u="none" strike="noStrike" kern="1200" cap="none" spc="0" normalizeH="0" baseline="0" noProof="0" dirty="0">
              <a:ln>
                <a:noFill/>
              </a:ln>
              <a:solidFill>
                <a:srgbClr val="0000FF"/>
              </a:solidFill>
              <a:effectLst/>
              <a:uLnTx/>
              <a:uFillTx/>
              <a:latin typeface="Eras Demi ITC"/>
              <a:ea typeface="+mn-ea"/>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3300"/>
                </a:solidFill>
                <a:effectLst/>
                <a:uLnTx/>
                <a:uFillTx/>
                <a:latin typeface="Eras Demi ITC"/>
                <a:ea typeface="+mn-ea"/>
                <a:cs typeface="Arial"/>
              </a:rPr>
              <a:t>*(literally “acquitted”)</a:t>
            </a:r>
          </a:p>
        </p:txBody>
      </p:sp>
      <p:sp>
        <p:nvSpPr>
          <p:cNvPr id="2340923" name="Oval 59"/>
          <p:cNvSpPr>
            <a:spLocks noChangeArrowheads="1"/>
          </p:cNvSpPr>
          <p:nvPr/>
        </p:nvSpPr>
        <p:spPr bwMode="auto">
          <a:xfrm>
            <a:off x="2400300" y="2299252"/>
            <a:ext cx="3783013" cy="1330325"/>
          </a:xfrm>
          <a:prstGeom prst="ellipse">
            <a:avLst/>
          </a:prstGeom>
          <a:solidFill>
            <a:srgbClr val="000080">
              <a:alpha val="74001"/>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JUDICIAL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 DEATH</a:t>
            </a:r>
          </a:p>
        </p:txBody>
      </p:sp>
      <p:pic>
        <p:nvPicPr>
          <p:cNvPr id="129039" name="Picture 60"/>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59" name="Circular Arrow 58"/>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0"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NEW LIFE</a:t>
            </a:r>
          </a:p>
        </p:txBody>
      </p:sp>
      <p:sp>
        <p:nvSpPr>
          <p:cNvPr id="61" name="Circular Arrow 60"/>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2"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INTO DEATH</a:t>
            </a:r>
          </a:p>
        </p:txBody>
      </p:sp>
      <p:sp>
        <p:nvSpPr>
          <p:cNvPr id="63"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64"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7" name="Group 14"/>
          <p:cNvGrpSpPr>
            <a:grpSpLocks/>
          </p:cNvGrpSpPr>
          <p:nvPr/>
        </p:nvGrpSpPr>
        <p:grpSpPr bwMode="auto">
          <a:xfrm>
            <a:off x="5329997" y="5124934"/>
            <a:ext cx="985838" cy="1520825"/>
            <a:chOff x="816" y="1440"/>
            <a:chExt cx="1772" cy="2732"/>
          </a:xfrm>
        </p:grpSpPr>
        <p:grpSp>
          <p:nvGrpSpPr>
            <p:cNvPr id="68" name="Group 15"/>
            <p:cNvGrpSpPr>
              <a:grpSpLocks/>
            </p:cNvGrpSpPr>
            <p:nvPr/>
          </p:nvGrpSpPr>
          <p:grpSpPr bwMode="auto">
            <a:xfrm>
              <a:off x="816" y="1440"/>
              <a:ext cx="1772" cy="2732"/>
              <a:chOff x="3216" y="720"/>
              <a:chExt cx="1772" cy="2732"/>
            </a:xfrm>
          </p:grpSpPr>
          <p:sp>
            <p:nvSpPr>
              <p:cNvPr id="103"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4"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5"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6"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7"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8"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9"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0"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69" name="Group 24"/>
            <p:cNvGrpSpPr>
              <a:grpSpLocks/>
            </p:cNvGrpSpPr>
            <p:nvPr/>
          </p:nvGrpSpPr>
          <p:grpSpPr bwMode="auto">
            <a:xfrm>
              <a:off x="960" y="1680"/>
              <a:ext cx="1393" cy="1775"/>
              <a:chOff x="912" y="672"/>
              <a:chExt cx="3128" cy="3475"/>
            </a:xfrm>
          </p:grpSpPr>
          <p:grpSp>
            <p:nvGrpSpPr>
              <p:cNvPr id="70" name="Group 25"/>
              <p:cNvGrpSpPr>
                <a:grpSpLocks/>
              </p:cNvGrpSpPr>
              <p:nvPr/>
            </p:nvGrpSpPr>
            <p:grpSpPr bwMode="auto">
              <a:xfrm>
                <a:off x="2214" y="1042"/>
                <a:ext cx="626" cy="1186"/>
                <a:chOff x="2218" y="1066"/>
                <a:chExt cx="626" cy="1186"/>
              </a:xfrm>
            </p:grpSpPr>
            <p:sp>
              <p:nvSpPr>
                <p:cNvPr id="97"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8"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9" name="Group 28"/>
                <p:cNvGrpSpPr>
                  <a:grpSpLocks/>
                </p:cNvGrpSpPr>
                <p:nvPr/>
              </p:nvGrpSpPr>
              <p:grpSpPr bwMode="auto">
                <a:xfrm>
                  <a:off x="2364" y="1066"/>
                  <a:ext cx="240" cy="251"/>
                  <a:chOff x="2364" y="1066"/>
                  <a:chExt cx="240" cy="251"/>
                </a:xfrm>
              </p:grpSpPr>
              <p:sp>
                <p:nvSpPr>
                  <p:cNvPr id="100"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1"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2"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71" name="Group 32"/>
              <p:cNvGrpSpPr>
                <a:grpSpLocks/>
              </p:cNvGrpSpPr>
              <p:nvPr/>
            </p:nvGrpSpPr>
            <p:grpSpPr bwMode="auto">
              <a:xfrm>
                <a:off x="2256" y="672"/>
                <a:ext cx="436" cy="647"/>
                <a:chOff x="4512" y="480"/>
                <a:chExt cx="436" cy="647"/>
              </a:xfrm>
            </p:grpSpPr>
            <p:sp>
              <p:nvSpPr>
                <p:cNvPr id="91"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2" name="Group 34"/>
                <p:cNvGrpSpPr>
                  <a:grpSpLocks/>
                </p:cNvGrpSpPr>
                <p:nvPr/>
              </p:nvGrpSpPr>
              <p:grpSpPr bwMode="auto">
                <a:xfrm>
                  <a:off x="4512" y="561"/>
                  <a:ext cx="67" cy="288"/>
                  <a:chOff x="2265" y="619"/>
                  <a:chExt cx="67" cy="288"/>
                </a:xfrm>
              </p:grpSpPr>
              <p:sp>
                <p:nvSpPr>
                  <p:cNvPr id="95"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6"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93"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4"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2"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3"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4" name="Group 41"/>
              <p:cNvGrpSpPr>
                <a:grpSpLocks/>
              </p:cNvGrpSpPr>
              <p:nvPr/>
            </p:nvGrpSpPr>
            <p:grpSpPr bwMode="auto">
              <a:xfrm>
                <a:off x="2544" y="1056"/>
                <a:ext cx="1496" cy="1549"/>
                <a:chOff x="3696" y="1008"/>
                <a:chExt cx="1496" cy="1549"/>
              </a:xfrm>
            </p:grpSpPr>
            <p:sp>
              <p:nvSpPr>
                <p:cNvPr id="84"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5"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6" name="Group 44"/>
                <p:cNvGrpSpPr>
                  <a:grpSpLocks/>
                </p:cNvGrpSpPr>
                <p:nvPr/>
              </p:nvGrpSpPr>
              <p:grpSpPr bwMode="auto">
                <a:xfrm rot="5400000" flipV="1">
                  <a:off x="4912" y="1040"/>
                  <a:ext cx="263" cy="296"/>
                  <a:chOff x="2795" y="2300"/>
                  <a:chExt cx="263" cy="296"/>
                </a:xfrm>
              </p:grpSpPr>
              <p:sp>
                <p:nvSpPr>
                  <p:cNvPr id="89"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0"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7"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8"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5" name="Group 49"/>
              <p:cNvGrpSpPr>
                <a:grpSpLocks/>
              </p:cNvGrpSpPr>
              <p:nvPr/>
            </p:nvGrpSpPr>
            <p:grpSpPr bwMode="auto">
              <a:xfrm flipH="1">
                <a:off x="912" y="1104"/>
                <a:ext cx="1496" cy="1549"/>
                <a:chOff x="3696" y="1008"/>
                <a:chExt cx="1496" cy="1549"/>
              </a:xfrm>
            </p:grpSpPr>
            <p:sp>
              <p:nvSpPr>
                <p:cNvPr id="77"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8"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9" name="Group 52"/>
                <p:cNvGrpSpPr>
                  <a:grpSpLocks/>
                </p:cNvGrpSpPr>
                <p:nvPr/>
              </p:nvGrpSpPr>
              <p:grpSpPr bwMode="auto">
                <a:xfrm rot="5400000" flipV="1">
                  <a:off x="4912" y="1040"/>
                  <a:ext cx="263" cy="296"/>
                  <a:chOff x="2795" y="2300"/>
                  <a:chExt cx="263" cy="296"/>
                </a:xfrm>
              </p:grpSpPr>
              <p:sp>
                <p:nvSpPr>
                  <p:cNvPr id="82"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3"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0"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1"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6"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65"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6"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472910394"/>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40874"/>
                                        </p:tgtEl>
                                        <p:attrNameLst>
                                          <p:attrName>style.visibility</p:attrName>
                                        </p:attrNameLst>
                                      </p:cBhvr>
                                      <p:to>
                                        <p:strVal val="visible"/>
                                      </p:to>
                                    </p:set>
                                    <p:anim calcmode="lin" valueType="num">
                                      <p:cBhvr additive="base">
                                        <p:cTn id="7" dur="1000" fill="hold"/>
                                        <p:tgtEl>
                                          <p:spTgt spid="2340874"/>
                                        </p:tgtEl>
                                        <p:attrNameLst>
                                          <p:attrName>ppt_x</p:attrName>
                                        </p:attrNameLst>
                                      </p:cBhvr>
                                      <p:tavLst>
                                        <p:tav tm="0">
                                          <p:val>
                                            <p:strVal val="#ppt_x"/>
                                          </p:val>
                                        </p:tav>
                                        <p:tav tm="100000">
                                          <p:val>
                                            <p:strVal val="#ppt_x"/>
                                          </p:val>
                                        </p:tav>
                                      </p:tavLst>
                                    </p:anim>
                                    <p:anim calcmode="lin" valueType="num">
                                      <p:cBhvr additive="base">
                                        <p:cTn id="8" dur="1000" fill="hold"/>
                                        <p:tgtEl>
                                          <p:spTgt spid="234087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2340923"/>
                                        </p:tgtEl>
                                        <p:attrNameLst>
                                          <p:attrName>style.visibility</p:attrName>
                                        </p:attrNameLst>
                                      </p:cBhvr>
                                      <p:to>
                                        <p:strVal val="visible"/>
                                      </p:to>
                                    </p:set>
                                    <p:animEffect transition="in" filter="fade">
                                      <p:cBhvr>
                                        <p:cTn id="12" dur="1000"/>
                                        <p:tgtEl>
                                          <p:spTgt spid="2340923"/>
                                        </p:tgtEl>
                                      </p:cBhvr>
                                    </p:animEffect>
                                    <p:anim calcmode="lin" valueType="num">
                                      <p:cBhvr>
                                        <p:cTn id="13" dur="1000" fill="hold"/>
                                        <p:tgtEl>
                                          <p:spTgt spid="2340923"/>
                                        </p:tgtEl>
                                        <p:attrNameLst>
                                          <p:attrName>ppt_x</p:attrName>
                                        </p:attrNameLst>
                                      </p:cBhvr>
                                      <p:tavLst>
                                        <p:tav tm="0">
                                          <p:val>
                                            <p:strVal val="#ppt_x"/>
                                          </p:val>
                                        </p:tav>
                                        <p:tav tm="100000">
                                          <p:val>
                                            <p:strVal val="#ppt_x"/>
                                          </p:val>
                                        </p:tav>
                                      </p:tavLst>
                                    </p:anim>
                                    <p:anim calcmode="lin" valueType="num">
                                      <p:cBhvr>
                                        <p:cTn id="14" dur="1000" fill="hold"/>
                                        <p:tgtEl>
                                          <p:spTgt spid="23409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087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3" name="Rectangle 112"/>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42922" name="Text Box 10"/>
          <p:cNvSpPr txBox="1">
            <a:spLocks noChangeArrowheads="1"/>
          </p:cNvSpPr>
          <p:nvPr/>
        </p:nvSpPr>
        <p:spPr bwMode="auto">
          <a:xfrm>
            <a:off x="1217613" y="211138"/>
            <a:ext cx="6280150" cy="2286000"/>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8</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Now </a:t>
            </a:r>
            <a:r>
              <a:rPr kumimoji="0" lang="en-US" sz="3200" b="1" i="1" u="none" strike="noStrike" kern="1200" cap="none" spc="0" normalizeH="0" baseline="0" noProof="0" dirty="0">
                <a:ln>
                  <a:noFill/>
                </a:ln>
                <a:solidFill>
                  <a:srgbClr val="000000"/>
                </a:solidFill>
                <a:effectLst/>
                <a:uLnTx/>
                <a:uFillTx/>
                <a:latin typeface="Eras Medium ITC"/>
                <a:ea typeface="+mn-ea"/>
                <a:cs typeface="Arial"/>
              </a:rPr>
              <a:t>if</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  we have</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sng" strike="noStrike" kern="1200" cap="none" spc="0" normalizeH="0" baseline="0" noProof="0" dirty="0">
                <a:ln>
                  <a:noFill/>
                </a:ln>
                <a:solidFill>
                  <a:srgbClr val="FF0000"/>
                </a:solidFill>
                <a:effectLst/>
                <a:uLnTx/>
                <a:uFillTx/>
                <a:latin typeface="Eras Ultra ITC" pitchFamily="34" charset="0"/>
                <a:ea typeface="+mn-ea"/>
                <a:cs typeface="Arial"/>
              </a:rPr>
              <a:t>died </a:t>
            </a:r>
            <a:r>
              <a:rPr kumimoji="0" lang="en-US" sz="4800" b="0" i="1" u="sng" strike="noStrike" kern="1200" cap="none" spc="0" normalizeH="0" baseline="0" noProof="0" dirty="0">
                <a:ln>
                  <a:noFill/>
                </a:ln>
                <a:solidFill>
                  <a:srgbClr val="0000FF"/>
                </a:solidFill>
                <a:effectLst/>
                <a:uLnTx/>
                <a:uFillTx/>
                <a:latin typeface="Eras Ultra ITC" pitchFamily="34" charset="0"/>
                <a:ea typeface="+mn-ea"/>
                <a:cs typeface="Arial"/>
              </a:rPr>
              <a:t>with</a:t>
            </a:r>
            <a:r>
              <a:rPr kumimoji="0" lang="en-US" sz="4800" b="0" i="0" u="sng" strike="noStrike" kern="1200" cap="none" spc="0" normalizeH="0" baseline="0" noProof="0" dirty="0">
                <a:ln>
                  <a:noFill/>
                </a:ln>
                <a:solidFill>
                  <a:srgbClr val="FF0000"/>
                </a:solidFill>
                <a:effectLst/>
                <a:uLnTx/>
                <a:uFillTx/>
                <a:latin typeface="Eras Ultra ITC" pitchFamily="34" charset="0"/>
                <a:ea typeface="+mn-ea"/>
                <a:cs typeface="Arial"/>
              </a:rPr>
              <a:t> Christ</a:t>
            </a:r>
            <a:r>
              <a:rPr kumimoji="0" lang="en-US" sz="4800" b="1" i="0" u="none" strike="noStrike" kern="1200" cap="none" spc="0" normalizeH="0" baseline="0" noProof="0" dirty="0">
                <a:ln>
                  <a:noFill/>
                </a:ln>
                <a:solidFill>
                  <a:srgbClr val="FF0000"/>
                </a:solidFill>
                <a:effectLst/>
                <a:uLnTx/>
                <a:uFillTx/>
                <a:latin typeface="Eras Demi ITC"/>
                <a:ea typeface="+mn-ea"/>
                <a:cs typeface="Arial"/>
              </a:rPr>
              <a:t>,</a:t>
            </a:r>
            <a:r>
              <a:rPr kumimoji="0" lang="en-US" sz="3200" b="1" i="0" u="none" strike="noStrike" kern="1200" cap="none" spc="0" normalizeH="0" baseline="0" noProof="0" dirty="0">
                <a:ln>
                  <a:noFill/>
                </a:ln>
                <a:solidFill>
                  <a:srgbClr val="FF0000"/>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we believe that we shall also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live with Him…</a:t>
            </a:r>
          </a:p>
        </p:txBody>
      </p:sp>
      <p:pic>
        <p:nvPicPr>
          <p:cNvPr id="13005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2919"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pic>
        <p:nvPicPr>
          <p:cNvPr id="130060" name="Picture 59"/>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6" name="Group 14"/>
          <p:cNvGrpSpPr>
            <a:grpSpLocks/>
          </p:cNvGrpSpPr>
          <p:nvPr/>
        </p:nvGrpSpPr>
        <p:grpSpPr bwMode="auto">
          <a:xfrm>
            <a:off x="5329997" y="5124934"/>
            <a:ext cx="985838" cy="1520825"/>
            <a:chOff x="816" y="1440"/>
            <a:chExt cx="1772" cy="2732"/>
          </a:xfrm>
        </p:grpSpPr>
        <p:grpSp>
          <p:nvGrpSpPr>
            <p:cNvPr id="67" name="Group 15"/>
            <p:cNvGrpSpPr>
              <a:grpSpLocks/>
            </p:cNvGrpSpPr>
            <p:nvPr/>
          </p:nvGrpSpPr>
          <p:grpSpPr bwMode="auto">
            <a:xfrm>
              <a:off x="816" y="1440"/>
              <a:ext cx="1772" cy="2732"/>
              <a:chOff x="3216" y="720"/>
              <a:chExt cx="1772" cy="2732"/>
            </a:xfrm>
          </p:grpSpPr>
          <p:sp>
            <p:nvSpPr>
              <p:cNvPr id="102"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3"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4"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5"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6"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7"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8"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9"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68" name="Group 24"/>
            <p:cNvGrpSpPr>
              <a:grpSpLocks/>
            </p:cNvGrpSpPr>
            <p:nvPr/>
          </p:nvGrpSpPr>
          <p:grpSpPr bwMode="auto">
            <a:xfrm>
              <a:off x="960" y="1680"/>
              <a:ext cx="1393" cy="1775"/>
              <a:chOff x="912" y="672"/>
              <a:chExt cx="3128" cy="3475"/>
            </a:xfrm>
          </p:grpSpPr>
          <p:grpSp>
            <p:nvGrpSpPr>
              <p:cNvPr id="69" name="Group 25"/>
              <p:cNvGrpSpPr>
                <a:grpSpLocks/>
              </p:cNvGrpSpPr>
              <p:nvPr/>
            </p:nvGrpSpPr>
            <p:grpSpPr bwMode="auto">
              <a:xfrm>
                <a:off x="2214" y="1042"/>
                <a:ext cx="626" cy="1186"/>
                <a:chOff x="2218" y="1066"/>
                <a:chExt cx="626" cy="1186"/>
              </a:xfrm>
            </p:grpSpPr>
            <p:sp>
              <p:nvSpPr>
                <p:cNvPr id="96"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7"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8" name="Group 28"/>
                <p:cNvGrpSpPr>
                  <a:grpSpLocks/>
                </p:cNvGrpSpPr>
                <p:nvPr/>
              </p:nvGrpSpPr>
              <p:grpSpPr bwMode="auto">
                <a:xfrm>
                  <a:off x="2364" y="1066"/>
                  <a:ext cx="240" cy="251"/>
                  <a:chOff x="2364" y="1066"/>
                  <a:chExt cx="240" cy="251"/>
                </a:xfrm>
              </p:grpSpPr>
              <p:sp>
                <p:nvSpPr>
                  <p:cNvPr id="99"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0"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1"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70" name="Group 32"/>
              <p:cNvGrpSpPr>
                <a:grpSpLocks/>
              </p:cNvGrpSpPr>
              <p:nvPr/>
            </p:nvGrpSpPr>
            <p:grpSpPr bwMode="auto">
              <a:xfrm>
                <a:off x="2256" y="672"/>
                <a:ext cx="436" cy="647"/>
                <a:chOff x="4512" y="480"/>
                <a:chExt cx="436" cy="647"/>
              </a:xfrm>
            </p:grpSpPr>
            <p:sp>
              <p:nvSpPr>
                <p:cNvPr id="90"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1" name="Group 34"/>
                <p:cNvGrpSpPr>
                  <a:grpSpLocks/>
                </p:cNvGrpSpPr>
                <p:nvPr/>
              </p:nvGrpSpPr>
              <p:grpSpPr bwMode="auto">
                <a:xfrm>
                  <a:off x="4512" y="561"/>
                  <a:ext cx="67" cy="288"/>
                  <a:chOff x="2265" y="619"/>
                  <a:chExt cx="67" cy="288"/>
                </a:xfrm>
              </p:grpSpPr>
              <p:sp>
                <p:nvSpPr>
                  <p:cNvPr id="94"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5"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92"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3"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1"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2"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3" name="Group 41"/>
              <p:cNvGrpSpPr>
                <a:grpSpLocks/>
              </p:cNvGrpSpPr>
              <p:nvPr/>
            </p:nvGrpSpPr>
            <p:grpSpPr bwMode="auto">
              <a:xfrm>
                <a:off x="2544" y="1056"/>
                <a:ext cx="1496" cy="1549"/>
                <a:chOff x="3696" y="1008"/>
                <a:chExt cx="1496" cy="1549"/>
              </a:xfrm>
            </p:grpSpPr>
            <p:sp>
              <p:nvSpPr>
                <p:cNvPr id="83"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4"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5" name="Group 44"/>
                <p:cNvGrpSpPr>
                  <a:grpSpLocks/>
                </p:cNvGrpSpPr>
                <p:nvPr/>
              </p:nvGrpSpPr>
              <p:grpSpPr bwMode="auto">
                <a:xfrm rot="5400000" flipV="1">
                  <a:off x="4912" y="1040"/>
                  <a:ext cx="263" cy="296"/>
                  <a:chOff x="2795" y="2300"/>
                  <a:chExt cx="263" cy="296"/>
                </a:xfrm>
              </p:grpSpPr>
              <p:sp>
                <p:nvSpPr>
                  <p:cNvPr id="88"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9"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6"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7"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4" name="Group 49"/>
              <p:cNvGrpSpPr>
                <a:grpSpLocks/>
              </p:cNvGrpSpPr>
              <p:nvPr/>
            </p:nvGrpSpPr>
            <p:grpSpPr bwMode="auto">
              <a:xfrm flipH="1">
                <a:off x="912" y="1104"/>
                <a:ext cx="1496" cy="1549"/>
                <a:chOff x="3696" y="1008"/>
                <a:chExt cx="1496" cy="1549"/>
              </a:xfrm>
            </p:grpSpPr>
            <p:sp>
              <p:nvSpPr>
                <p:cNvPr id="76"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7"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8" name="Group 52"/>
                <p:cNvGrpSpPr>
                  <a:grpSpLocks/>
                </p:cNvGrpSpPr>
                <p:nvPr/>
              </p:nvGrpSpPr>
              <p:grpSpPr bwMode="auto">
                <a:xfrm rot="5400000" flipV="1">
                  <a:off x="4912" y="1040"/>
                  <a:ext cx="263" cy="296"/>
                  <a:chOff x="2795" y="2300"/>
                  <a:chExt cx="263" cy="296"/>
                </a:xfrm>
              </p:grpSpPr>
              <p:sp>
                <p:nvSpPr>
                  <p:cNvPr id="81"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2"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9"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0"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5"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64"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
        <p:nvSpPr>
          <p:cNvPr id="110" name="Oval 59"/>
          <p:cNvSpPr>
            <a:spLocks noChangeArrowheads="1"/>
          </p:cNvSpPr>
          <p:nvPr/>
        </p:nvSpPr>
        <p:spPr bwMode="auto">
          <a:xfrm>
            <a:off x="2380321" y="2981005"/>
            <a:ext cx="3783013" cy="1330325"/>
          </a:xfrm>
          <a:prstGeom prst="ellipse">
            <a:avLst/>
          </a:prstGeom>
          <a:solidFill>
            <a:srgbClr val="000080">
              <a:alpha val="74001"/>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JUDICIAL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 DEATH</a:t>
            </a:r>
          </a:p>
        </p:txBody>
      </p:sp>
    </p:spTree>
    <p:extLst>
      <p:ext uri="{BB962C8B-B14F-4D97-AF65-F5344CB8AC3E}">
        <p14:creationId xmlns:p14="http://schemas.microsoft.com/office/powerpoint/2010/main" val="355886132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342922"/>
                                        </p:tgtEl>
                                        <p:attrNameLst>
                                          <p:attrName>style.visibility</p:attrName>
                                        </p:attrNameLst>
                                      </p:cBhvr>
                                      <p:to>
                                        <p:strVal val="visible"/>
                                      </p:to>
                                    </p:set>
                                    <p:anim calcmode="lin" valueType="num">
                                      <p:cBhvr additive="base">
                                        <p:cTn id="7" dur="1000" fill="hold"/>
                                        <p:tgtEl>
                                          <p:spTgt spid="2342922"/>
                                        </p:tgtEl>
                                        <p:attrNameLst>
                                          <p:attrName>ppt_x</p:attrName>
                                        </p:attrNameLst>
                                      </p:cBhvr>
                                      <p:tavLst>
                                        <p:tav tm="0">
                                          <p:val>
                                            <p:strVal val="#ppt_x"/>
                                          </p:val>
                                        </p:tav>
                                        <p:tav tm="100000">
                                          <p:val>
                                            <p:strVal val="#ppt_x"/>
                                          </p:val>
                                        </p:tav>
                                      </p:tavLst>
                                    </p:anim>
                                    <p:anim calcmode="lin" valueType="num">
                                      <p:cBhvr additive="base">
                                        <p:cTn id="8" dur="1000" fill="hold"/>
                                        <p:tgtEl>
                                          <p:spTgt spid="2342922"/>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fade">
                                      <p:cBhvr>
                                        <p:cTn id="12" dur="1000"/>
                                        <p:tgtEl>
                                          <p:spTgt spid="110"/>
                                        </p:tgtEl>
                                      </p:cBhvr>
                                    </p:animEffect>
                                    <p:anim calcmode="lin" valueType="num">
                                      <p:cBhvr>
                                        <p:cTn id="13" dur="1000" fill="hold"/>
                                        <p:tgtEl>
                                          <p:spTgt spid="110"/>
                                        </p:tgtEl>
                                        <p:attrNameLst>
                                          <p:attrName>ppt_x</p:attrName>
                                        </p:attrNameLst>
                                      </p:cBhvr>
                                      <p:tavLst>
                                        <p:tav tm="0">
                                          <p:val>
                                            <p:strVal val="#ppt_x"/>
                                          </p:val>
                                        </p:tav>
                                        <p:tav tm="100000">
                                          <p:val>
                                            <p:strVal val="#ppt_x"/>
                                          </p:val>
                                        </p:tav>
                                      </p:tavLst>
                                    </p:anim>
                                    <p:anim calcmode="lin" valueType="num">
                                      <p:cBhvr>
                                        <p:cTn id="14" dur="1000" fill="hold"/>
                                        <p:tgtEl>
                                          <p:spTgt spid="1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292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1" name="Rectangle 70"/>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31076"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496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345017" name="Text Box 57"/>
          <p:cNvSpPr txBox="1">
            <a:spLocks noChangeArrowheads="1"/>
          </p:cNvSpPr>
          <p:nvPr/>
        </p:nvSpPr>
        <p:spPr bwMode="auto">
          <a:xfrm>
            <a:off x="1376363" y="-19050"/>
            <a:ext cx="6280150" cy="137318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8000"/>
                </a:solidFill>
                <a:effectLst/>
                <a:uLnTx/>
                <a:uFillTx/>
                <a:latin typeface="Eras Demi ITC"/>
                <a:ea typeface="+mn-ea"/>
                <a:cs typeface="Arial"/>
              </a:rPr>
              <a:t>10</a:t>
            </a:r>
            <a:r>
              <a:rPr kumimoji="0" lang="en-US" sz="28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For the </a:t>
            </a:r>
            <a:r>
              <a:rPr kumimoji="0" lang="en-US" sz="2800" b="1" i="0" u="none" strike="noStrike" kern="1200" cap="none" spc="0" normalizeH="0" baseline="0" noProof="0" dirty="0">
                <a:ln>
                  <a:noFill/>
                </a:ln>
                <a:solidFill>
                  <a:srgbClr val="0000FF"/>
                </a:solidFill>
                <a:effectLst/>
                <a:uLnTx/>
                <a:uFillTx/>
                <a:latin typeface="Eras Demi ITC"/>
                <a:ea typeface="+mn-ea"/>
                <a:cs typeface="Arial"/>
              </a:rPr>
              <a:t>death that He died</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sng" strike="noStrike" kern="1200" cap="none" spc="0" normalizeH="0" baseline="0" noProof="0" dirty="0">
                <a:ln>
                  <a:noFill/>
                </a:ln>
                <a:solidFill>
                  <a:srgbClr val="0000FF"/>
                </a:solidFill>
                <a:effectLst/>
                <a:uLnTx/>
                <a:uFillTx/>
                <a:latin typeface="Eras Bold ITC" pitchFamily="34" charset="0"/>
                <a:ea typeface="+mn-ea"/>
                <a:cs typeface="Arial"/>
              </a:rPr>
              <a:t>He died to sin</a:t>
            </a:r>
            <a:r>
              <a:rPr kumimoji="0" lang="en-US" sz="2800" b="0" i="0" u="none" strike="noStrike" kern="1200" cap="none" spc="0" normalizeH="0" baseline="0" noProof="0" dirty="0">
                <a:ln>
                  <a:noFill/>
                </a:ln>
                <a:solidFill>
                  <a:srgbClr val="FF0000"/>
                </a:solidFill>
                <a:effectLst/>
                <a:uLnTx/>
                <a:uFillTx/>
                <a:latin typeface="Eras Demi ITC"/>
                <a:ea typeface="+mn-ea"/>
                <a:cs typeface="Arial"/>
              </a:rPr>
              <a:t>,</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 once for all</a:t>
            </a: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 but the life that He lives, He lives to God. </a:t>
            </a:r>
          </a:p>
        </p:txBody>
      </p:sp>
      <p:pic>
        <p:nvPicPr>
          <p:cNvPr id="131084" name="Picture 59"/>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58" name="Circular Arrow 57"/>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59"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NEW LIFE</a:t>
            </a:r>
          </a:p>
        </p:txBody>
      </p:sp>
      <p:sp>
        <p:nvSpPr>
          <p:cNvPr id="60" name="Circular Arrow 59"/>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INTO DEATH</a:t>
            </a:r>
          </a:p>
        </p:txBody>
      </p:sp>
      <p:sp>
        <p:nvSpPr>
          <p:cNvPr id="6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110" name="Group 14"/>
          <p:cNvGrpSpPr>
            <a:grpSpLocks/>
          </p:cNvGrpSpPr>
          <p:nvPr/>
        </p:nvGrpSpPr>
        <p:grpSpPr bwMode="auto">
          <a:xfrm>
            <a:off x="5329997" y="5124934"/>
            <a:ext cx="985838" cy="1520825"/>
            <a:chOff x="816" y="1440"/>
            <a:chExt cx="1772" cy="2732"/>
          </a:xfrm>
        </p:grpSpPr>
        <p:grpSp>
          <p:nvGrpSpPr>
            <p:cNvPr id="111" name="Group 15"/>
            <p:cNvGrpSpPr>
              <a:grpSpLocks/>
            </p:cNvGrpSpPr>
            <p:nvPr/>
          </p:nvGrpSpPr>
          <p:grpSpPr bwMode="auto">
            <a:xfrm>
              <a:off x="816" y="1440"/>
              <a:ext cx="1772" cy="2732"/>
              <a:chOff x="3216" y="720"/>
              <a:chExt cx="1772" cy="2732"/>
            </a:xfrm>
          </p:grpSpPr>
          <p:sp>
            <p:nvSpPr>
              <p:cNvPr id="146"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7"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8"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9"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50"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51"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52"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53"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112" name="Group 24"/>
            <p:cNvGrpSpPr>
              <a:grpSpLocks/>
            </p:cNvGrpSpPr>
            <p:nvPr/>
          </p:nvGrpSpPr>
          <p:grpSpPr bwMode="auto">
            <a:xfrm>
              <a:off x="960" y="1680"/>
              <a:ext cx="1393" cy="1775"/>
              <a:chOff x="912" y="672"/>
              <a:chExt cx="3128" cy="3475"/>
            </a:xfrm>
          </p:grpSpPr>
          <p:grpSp>
            <p:nvGrpSpPr>
              <p:cNvPr id="113" name="Group 25"/>
              <p:cNvGrpSpPr>
                <a:grpSpLocks/>
              </p:cNvGrpSpPr>
              <p:nvPr/>
            </p:nvGrpSpPr>
            <p:grpSpPr bwMode="auto">
              <a:xfrm>
                <a:off x="2214" y="1042"/>
                <a:ext cx="626" cy="1186"/>
                <a:chOff x="2218" y="1066"/>
                <a:chExt cx="626" cy="1186"/>
              </a:xfrm>
            </p:grpSpPr>
            <p:sp>
              <p:nvSpPr>
                <p:cNvPr id="140"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1"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42" name="Group 28"/>
                <p:cNvGrpSpPr>
                  <a:grpSpLocks/>
                </p:cNvGrpSpPr>
                <p:nvPr/>
              </p:nvGrpSpPr>
              <p:grpSpPr bwMode="auto">
                <a:xfrm>
                  <a:off x="2364" y="1066"/>
                  <a:ext cx="240" cy="251"/>
                  <a:chOff x="2364" y="1066"/>
                  <a:chExt cx="240" cy="251"/>
                </a:xfrm>
              </p:grpSpPr>
              <p:sp>
                <p:nvSpPr>
                  <p:cNvPr id="143"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4"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45"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114" name="Group 32"/>
              <p:cNvGrpSpPr>
                <a:grpSpLocks/>
              </p:cNvGrpSpPr>
              <p:nvPr/>
            </p:nvGrpSpPr>
            <p:grpSpPr bwMode="auto">
              <a:xfrm>
                <a:off x="2256" y="672"/>
                <a:ext cx="436" cy="647"/>
                <a:chOff x="4512" y="480"/>
                <a:chExt cx="436" cy="647"/>
              </a:xfrm>
            </p:grpSpPr>
            <p:sp>
              <p:nvSpPr>
                <p:cNvPr id="134"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35" name="Group 34"/>
                <p:cNvGrpSpPr>
                  <a:grpSpLocks/>
                </p:cNvGrpSpPr>
                <p:nvPr/>
              </p:nvGrpSpPr>
              <p:grpSpPr bwMode="auto">
                <a:xfrm>
                  <a:off x="4512" y="561"/>
                  <a:ext cx="67" cy="288"/>
                  <a:chOff x="2265" y="619"/>
                  <a:chExt cx="67" cy="288"/>
                </a:xfrm>
              </p:grpSpPr>
              <p:sp>
                <p:nvSpPr>
                  <p:cNvPr id="138"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9"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136"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7"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115"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6"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17" name="Group 41"/>
              <p:cNvGrpSpPr>
                <a:grpSpLocks/>
              </p:cNvGrpSpPr>
              <p:nvPr/>
            </p:nvGrpSpPr>
            <p:grpSpPr bwMode="auto">
              <a:xfrm>
                <a:off x="2544" y="1056"/>
                <a:ext cx="1496" cy="1549"/>
                <a:chOff x="3696" y="1008"/>
                <a:chExt cx="1496" cy="1549"/>
              </a:xfrm>
            </p:grpSpPr>
            <p:sp>
              <p:nvSpPr>
                <p:cNvPr id="127"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28"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29" name="Group 44"/>
                <p:cNvGrpSpPr>
                  <a:grpSpLocks/>
                </p:cNvGrpSpPr>
                <p:nvPr/>
              </p:nvGrpSpPr>
              <p:grpSpPr bwMode="auto">
                <a:xfrm rot="5400000" flipV="1">
                  <a:off x="4912" y="1040"/>
                  <a:ext cx="263" cy="296"/>
                  <a:chOff x="2795" y="2300"/>
                  <a:chExt cx="263" cy="296"/>
                </a:xfrm>
              </p:grpSpPr>
              <p:sp>
                <p:nvSpPr>
                  <p:cNvPr id="132"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3"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130"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1"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118" name="Group 49"/>
              <p:cNvGrpSpPr>
                <a:grpSpLocks/>
              </p:cNvGrpSpPr>
              <p:nvPr/>
            </p:nvGrpSpPr>
            <p:grpSpPr bwMode="auto">
              <a:xfrm flipH="1">
                <a:off x="912" y="1104"/>
                <a:ext cx="1496" cy="1549"/>
                <a:chOff x="3696" y="1008"/>
                <a:chExt cx="1496" cy="1549"/>
              </a:xfrm>
            </p:grpSpPr>
            <p:sp>
              <p:nvSpPr>
                <p:cNvPr id="120"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21"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22" name="Group 52"/>
                <p:cNvGrpSpPr>
                  <a:grpSpLocks/>
                </p:cNvGrpSpPr>
                <p:nvPr/>
              </p:nvGrpSpPr>
              <p:grpSpPr bwMode="auto">
                <a:xfrm rot="5400000" flipV="1">
                  <a:off x="4912" y="1040"/>
                  <a:ext cx="263" cy="296"/>
                  <a:chOff x="2795" y="2300"/>
                  <a:chExt cx="263" cy="296"/>
                </a:xfrm>
              </p:grpSpPr>
              <p:sp>
                <p:nvSpPr>
                  <p:cNvPr id="125"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26"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123"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24"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119"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67" name="Oval 64"/>
          <p:cNvSpPr>
            <a:spLocks noChangeArrowheads="1"/>
          </p:cNvSpPr>
          <p:nvPr/>
        </p:nvSpPr>
        <p:spPr bwMode="auto">
          <a:xfrm>
            <a:off x="2390962" y="2966105"/>
            <a:ext cx="3783013"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charset="0"/>
              </a:rPr>
              <a:t>JUDICIAL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charset="0"/>
              </a:rPr>
              <a:t> DEATH</a:t>
            </a:r>
          </a:p>
        </p:txBody>
      </p:sp>
      <p:sp>
        <p:nvSpPr>
          <p:cNvPr id="68" name="Line 59"/>
          <p:cNvSpPr>
            <a:spLocks noChangeShapeType="1"/>
          </p:cNvSpPr>
          <p:nvPr/>
        </p:nvSpPr>
        <p:spPr bwMode="auto">
          <a:xfrm flipH="1" flipV="1">
            <a:off x="2814916" y="950259"/>
            <a:ext cx="645459" cy="2115670"/>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4"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5"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97366697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345017"/>
                                        </p:tgtEl>
                                        <p:attrNameLst>
                                          <p:attrName>style.visibility</p:attrName>
                                        </p:attrNameLst>
                                      </p:cBhvr>
                                      <p:to>
                                        <p:strVal val="visible"/>
                                      </p:to>
                                    </p:set>
                                    <p:animEffect transition="in" filter="fade">
                                      <p:cBhvr>
                                        <p:cTn id="7" dur="1000"/>
                                        <p:tgtEl>
                                          <p:spTgt spid="2345017"/>
                                        </p:tgtEl>
                                      </p:cBhvr>
                                    </p:animEffect>
                                    <p:anim calcmode="lin" valueType="num">
                                      <p:cBhvr>
                                        <p:cTn id="8" dur="1000" fill="hold"/>
                                        <p:tgtEl>
                                          <p:spTgt spid="2345017"/>
                                        </p:tgtEl>
                                        <p:attrNameLst>
                                          <p:attrName>ppt_x</p:attrName>
                                        </p:attrNameLst>
                                      </p:cBhvr>
                                      <p:tavLst>
                                        <p:tav tm="0">
                                          <p:val>
                                            <p:strVal val="#ppt_x"/>
                                          </p:val>
                                        </p:tav>
                                        <p:tav tm="100000">
                                          <p:val>
                                            <p:strVal val="#ppt_x"/>
                                          </p:val>
                                        </p:tav>
                                      </p:tavLst>
                                    </p:anim>
                                    <p:anim calcmode="lin" valueType="num">
                                      <p:cBhvr>
                                        <p:cTn id="9" dur="1000" fill="hold"/>
                                        <p:tgtEl>
                                          <p:spTgt spid="23450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1000"/>
                                        <p:tgtEl>
                                          <p:spTgt spid="67"/>
                                        </p:tgtEl>
                                      </p:cBhvr>
                                    </p:animEffect>
                                    <p:anim calcmode="lin" valueType="num">
                                      <p:cBhvr>
                                        <p:cTn id="14" dur="1000" fill="hold"/>
                                        <p:tgtEl>
                                          <p:spTgt spid="67"/>
                                        </p:tgtEl>
                                        <p:attrNameLst>
                                          <p:attrName>ppt_x</p:attrName>
                                        </p:attrNameLst>
                                      </p:cBhvr>
                                      <p:tavLst>
                                        <p:tav tm="0">
                                          <p:val>
                                            <p:strVal val="#ppt_x"/>
                                          </p:val>
                                        </p:tav>
                                        <p:tav tm="100000">
                                          <p:val>
                                            <p:strVal val="#ppt_x"/>
                                          </p:val>
                                        </p:tav>
                                      </p:tavLst>
                                    </p:anim>
                                    <p:anim calcmode="lin" valueType="num">
                                      <p:cBhvr>
                                        <p:cTn id="15" dur="1000" fill="hold"/>
                                        <p:tgtEl>
                                          <p:spTgt spid="6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down)">
                                      <p:cBhvr>
                                        <p:cTn id="19"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17" grpId="0" animBg="1"/>
      <p:bldP spid="6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20" name="Rectangle 119"/>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2347018" name="Text Box 10"/>
          <p:cNvSpPr txBox="1">
            <a:spLocks noChangeArrowheads="1"/>
          </p:cNvSpPr>
          <p:nvPr/>
        </p:nvSpPr>
        <p:spPr bwMode="auto">
          <a:xfrm>
            <a:off x="1363985" y="13494"/>
            <a:ext cx="6280150" cy="2776538"/>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2057400" algn="l"/>
              </a:tabLst>
              <a:defRPr/>
            </a:pPr>
            <a:r>
              <a:rPr kumimoji="0" lang="en-US" sz="2800" b="1" i="0" u="none" strike="noStrike" kern="1200" cap="none" spc="0" normalizeH="0" baseline="0" noProof="0" dirty="0">
                <a:ln>
                  <a:noFill/>
                </a:ln>
                <a:solidFill>
                  <a:srgbClr val="008000"/>
                </a:solidFill>
                <a:effectLst/>
                <a:uLnTx/>
                <a:uFillTx/>
                <a:latin typeface="Eras Demi ITC"/>
                <a:ea typeface="+mn-ea"/>
                <a:cs typeface="Arial"/>
              </a:rPr>
              <a:t>10</a:t>
            </a:r>
            <a:r>
              <a:rPr kumimoji="0" lang="en-US" sz="28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For the </a:t>
            </a:r>
            <a:r>
              <a:rPr kumimoji="0" lang="en-US" sz="2800" b="1" i="0" u="none" strike="noStrike" kern="1200" cap="none" spc="0" normalizeH="0" baseline="0" noProof="0" dirty="0">
                <a:ln>
                  <a:noFill/>
                </a:ln>
                <a:solidFill>
                  <a:srgbClr val="0000FF"/>
                </a:solidFill>
                <a:effectLst/>
                <a:uLnTx/>
                <a:uFillTx/>
                <a:latin typeface="Eras Demi ITC"/>
                <a:ea typeface="+mn-ea"/>
                <a:cs typeface="Arial"/>
              </a:rPr>
              <a:t>death that He died</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tab pos="2057400" algn="l"/>
              </a:tabLst>
              <a:defRPr/>
            </a:pPr>
            <a:r>
              <a:rPr kumimoji="0" lang="en-US" sz="2800" b="0" i="0" u="sng" strike="noStrike" kern="1200" cap="none" spc="0" normalizeH="0" baseline="0" noProof="0" dirty="0">
                <a:ln>
                  <a:noFill/>
                </a:ln>
                <a:solidFill>
                  <a:srgbClr val="0000FF"/>
                </a:solidFill>
                <a:effectLst/>
                <a:uLnTx/>
                <a:uFillTx/>
                <a:latin typeface="Eras Bold ITC" pitchFamily="34" charset="0"/>
                <a:ea typeface="+mn-ea"/>
                <a:cs typeface="Arial"/>
              </a:rPr>
              <a:t>He died to sin</a:t>
            </a:r>
            <a:r>
              <a:rPr kumimoji="0" lang="en-US" sz="2800" b="1" i="0" u="none" strike="noStrike" kern="1200" cap="none" spc="0" normalizeH="0" baseline="0" noProof="0" dirty="0">
                <a:ln>
                  <a:noFill/>
                </a:ln>
                <a:solidFill>
                  <a:srgbClr val="FF0000"/>
                </a:solidFill>
                <a:effectLst/>
                <a:uLnTx/>
                <a:uFillTx/>
                <a:latin typeface="Eras Demi ITC"/>
                <a:ea typeface="+mn-ea"/>
                <a:cs typeface="Arial"/>
              </a:rPr>
              <a:t>, once for all</a:t>
            </a: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 but the life that He lives, He lives to God. </a:t>
            </a:r>
          </a:p>
          <a:p>
            <a:pPr marL="0" marR="0" lvl="0" indent="0" algn="ctr" defTabSz="914400" rtl="0" eaLnBrk="1" fontAlgn="base" latinLnBrk="0" hangingPunct="1">
              <a:lnSpc>
                <a:spcPct val="100000"/>
              </a:lnSpc>
              <a:spcBef>
                <a:spcPct val="0"/>
              </a:spcBef>
              <a:spcAft>
                <a:spcPct val="0"/>
              </a:spcAft>
              <a:buClrTx/>
              <a:buSzTx/>
              <a:buFontTx/>
              <a:buNone/>
              <a:tabLst>
                <a:tab pos="2057400" algn="l"/>
              </a:tabLst>
              <a:defRPr/>
            </a:pPr>
            <a:r>
              <a:rPr kumimoji="0" lang="en-US" sz="2800" b="1" i="0" u="none" strike="noStrike" kern="1200" cap="none" spc="0" normalizeH="0" baseline="0" noProof="0" dirty="0">
                <a:ln>
                  <a:noFill/>
                </a:ln>
                <a:solidFill>
                  <a:srgbClr val="008000"/>
                </a:solidFill>
                <a:effectLst/>
                <a:uLnTx/>
                <a:uFillTx/>
                <a:latin typeface="Eras Demi ITC"/>
                <a:ea typeface="+mn-ea"/>
                <a:cs typeface="Arial"/>
              </a:rPr>
              <a:t>11</a:t>
            </a:r>
            <a:r>
              <a:rPr kumimoji="0" lang="en-US" sz="2800" b="0" i="0" u="none" strike="noStrike" kern="1200" cap="none" spc="0" normalizeH="0" baseline="0" noProof="0" dirty="0">
                <a:ln>
                  <a:noFill/>
                </a:ln>
                <a:solidFill>
                  <a:srgbClr val="000000"/>
                </a:solidFill>
                <a:effectLst/>
                <a:uLnTx/>
                <a:uFillTx/>
                <a:latin typeface="Eras Demi ITC"/>
                <a:ea typeface="+mn-ea"/>
                <a:cs typeface="Arial"/>
              </a:rPr>
              <a:t> </a:t>
            </a:r>
            <a:r>
              <a:rPr kumimoji="0" lang="en-US" sz="3600" b="1" i="1" u="sng" strike="noStrike" kern="1200" cap="none" spc="0" normalizeH="0" baseline="0" noProof="0" dirty="0">
                <a:ln>
                  <a:noFill/>
                </a:ln>
                <a:solidFill>
                  <a:srgbClr val="0000FF"/>
                </a:solidFill>
                <a:effectLst/>
                <a:uLnTx/>
                <a:uFillTx/>
                <a:latin typeface="Eras Demi ITC"/>
                <a:ea typeface="+mn-ea"/>
                <a:cs typeface="Arial"/>
              </a:rPr>
              <a:t>In the same way</a:t>
            </a:r>
            <a:r>
              <a:rPr kumimoji="0" lang="en-US" sz="2400" b="1" i="0" u="sng" strike="noStrike" kern="1200" cap="none" spc="0" normalizeH="0" baseline="0" noProof="0" dirty="0">
                <a:ln>
                  <a:noFill/>
                </a:ln>
                <a:solidFill>
                  <a:srgbClr val="0066FF"/>
                </a:solidFill>
                <a:effectLst/>
                <a:uLnTx/>
                <a:uFillTx/>
                <a:latin typeface="Eras Demi ITC"/>
                <a:ea typeface="+mn-ea"/>
                <a:cs typeface="Arial"/>
              </a:rPr>
              <a:t> </a:t>
            </a:r>
            <a:r>
              <a:rPr kumimoji="0" lang="en-US" sz="2800" b="1" i="0" u="sng" strike="noStrike" kern="1200" cap="none" spc="0" normalizeH="0" baseline="0" noProof="0" dirty="0">
                <a:ln>
                  <a:noFill/>
                </a:ln>
                <a:solidFill>
                  <a:srgbClr val="FF0000"/>
                </a:solidFill>
                <a:effectLst/>
                <a:uLnTx/>
                <a:uFillTx/>
                <a:latin typeface="Eras Demi ITC"/>
                <a:ea typeface="+mn-ea"/>
                <a:cs typeface="Arial"/>
              </a:rPr>
              <a:t>count yourselves to be </a:t>
            </a:r>
            <a:r>
              <a:rPr kumimoji="0" lang="en-US" sz="2800" b="0" i="0" u="sng" strike="noStrike" kern="1200" cap="none" spc="0" normalizeH="0" baseline="0" noProof="0" dirty="0">
                <a:ln>
                  <a:noFill/>
                </a:ln>
                <a:solidFill>
                  <a:srgbClr val="0000FF"/>
                </a:solidFill>
                <a:effectLst/>
                <a:uLnTx/>
                <a:uFillTx/>
                <a:latin typeface="Eras Bold ITC" pitchFamily="34" charset="0"/>
                <a:ea typeface="+mn-ea"/>
                <a:cs typeface="Arial"/>
              </a:rPr>
              <a:t>dead to sin</a:t>
            </a:r>
            <a:r>
              <a:rPr kumimoji="0" lang="en-US" sz="2800" b="0" i="0" u="none" strike="noStrike" kern="1200" cap="none" spc="0" normalizeH="0" baseline="0" noProof="0" dirty="0">
                <a:ln>
                  <a:noFill/>
                </a:ln>
                <a:solidFill>
                  <a:srgbClr val="FF0000"/>
                </a:solidFill>
                <a:effectLst/>
                <a:uLnTx/>
                <a:uFillTx/>
                <a:latin typeface="Eras Demi ITC"/>
                <a:ea typeface="+mn-ea"/>
                <a:cs typeface="Arial"/>
              </a:rPr>
              <a:t>,</a:t>
            </a:r>
            <a:r>
              <a:rPr kumimoji="0" lang="en-US" sz="2800" b="0" i="0" u="none" strike="noStrike" kern="1200" cap="none" spc="0" normalizeH="0" baseline="0" noProof="0" dirty="0">
                <a:ln>
                  <a:noFill/>
                </a:ln>
                <a:solidFill>
                  <a:srgbClr val="FFFF66"/>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tab pos="2057400" algn="l"/>
              </a:tabLst>
              <a:defRPr/>
            </a:pP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but alive to God in Christ Jesus</a:t>
            </a:r>
          </a:p>
        </p:txBody>
      </p:sp>
      <p:pic>
        <p:nvPicPr>
          <p:cNvPr id="13210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4701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grpSp>
        <p:nvGrpSpPr>
          <p:cNvPr id="13" name="Group 62"/>
          <p:cNvGrpSpPr>
            <a:grpSpLocks/>
          </p:cNvGrpSpPr>
          <p:nvPr/>
        </p:nvGrpSpPr>
        <p:grpSpPr bwMode="auto">
          <a:xfrm>
            <a:off x="1993058" y="393700"/>
            <a:ext cx="5108133" cy="1997075"/>
            <a:chOff x="1329" y="248"/>
            <a:chExt cx="3049" cy="1258"/>
          </a:xfrm>
        </p:grpSpPr>
        <p:sp>
          <p:nvSpPr>
            <p:cNvPr id="132113" name="Oval 59"/>
            <p:cNvSpPr>
              <a:spLocks noChangeArrowheads="1"/>
            </p:cNvSpPr>
            <p:nvPr/>
          </p:nvSpPr>
          <p:spPr bwMode="auto">
            <a:xfrm>
              <a:off x="1329" y="248"/>
              <a:ext cx="1342" cy="380"/>
            </a:xfrm>
            <a:prstGeom prst="ellipse">
              <a:avLst/>
            </a:prstGeom>
            <a:noFill/>
            <a:ln w="76200" algn="ctr">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2114" name="Line 60"/>
            <p:cNvSpPr>
              <a:spLocks noChangeShapeType="1"/>
            </p:cNvSpPr>
            <p:nvPr/>
          </p:nvSpPr>
          <p:spPr bwMode="auto">
            <a:xfrm>
              <a:off x="2402" y="597"/>
              <a:ext cx="777" cy="572"/>
            </a:xfrm>
            <a:prstGeom prst="line">
              <a:avLst/>
            </a:prstGeom>
            <a:noFill/>
            <a:ln w="76200">
              <a:solidFill>
                <a:schemeClr val="tx1"/>
              </a:solidFill>
              <a:round/>
              <a:headEnd type="triangle" w="med" len="med"/>
              <a:tailEnd type="triangle" w="med" len="me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32115" name="Oval 61"/>
            <p:cNvSpPr>
              <a:spLocks noChangeArrowheads="1"/>
            </p:cNvSpPr>
            <p:nvPr/>
          </p:nvSpPr>
          <p:spPr bwMode="auto">
            <a:xfrm>
              <a:off x="2969" y="1117"/>
              <a:ext cx="1409" cy="389"/>
            </a:xfrm>
            <a:prstGeom prst="ellipse">
              <a:avLst/>
            </a:prstGeom>
            <a:noFill/>
            <a:ln w="76200" algn="ctr">
              <a:solidFill>
                <a:schemeClr val="tx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2347072" name="Oval 64"/>
          <p:cNvSpPr>
            <a:spLocks noChangeArrowheads="1"/>
          </p:cNvSpPr>
          <p:nvPr/>
        </p:nvSpPr>
        <p:spPr bwMode="auto">
          <a:xfrm>
            <a:off x="2390962" y="2966105"/>
            <a:ext cx="3783013"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charset="0"/>
              </a:rPr>
              <a:t>JUDICIAL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charset="0"/>
              </a:rPr>
              <a:t> DEATH</a:t>
            </a:r>
          </a:p>
        </p:txBody>
      </p:sp>
      <p:pic>
        <p:nvPicPr>
          <p:cNvPr id="132110" name="Picture 65"/>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63" name="Circular Arrow 62"/>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4"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NEW LIFE</a:t>
            </a:r>
          </a:p>
        </p:txBody>
      </p:sp>
      <p:sp>
        <p:nvSpPr>
          <p:cNvPr id="65" name="Circular Arrow 64"/>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6"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charset="0"/>
              </a:rPr>
              <a:t>INTO DEATH</a:t>
            </a:r>
          </a:p>
        </p:txBody>
      </p:sp>
      <p:sp>
        <p:nvSpPr>
          <p:cNvPr id="67"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68"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1" name="Group 14"/>
          <p:cNvGrpSpPr>
            <a:grpSpLocks/>
          </p:cNvGrpSpPr>
          <p:nvPr/>
        </p:nvGrpSpPr>
        <p:grpSpPr bwMode="auto">
          <a:xfrm>
            <a:off x="5329997" y="5124934"/>
            <a:ext cx="985838" cy="1520825"/>
            <a:chOff x="816" y="1440"/>
            <a:chExt cx="1772" cy="2732"/>
          </a:xfrm>
        </p:grpSpPr>
        <p:grpSp>
          <p:nvGrpSpPr>
            <p:cNvPr id="72" name="Group 15"/>
            <p:cNvGrpSpPr>
              <a:grpSpLocks/>
            </p:cNvGrpSpPr>
            <p:nvPr/>
          </p:nvGrpSpPr>
          <p:grpSpPr bwMode="auto">
            <a:xfrm>
              <a:off x="816" y="1440"/>
              <a:ext cx="1772" cy="2732"/>
              <a:chOff x="3216" y="720"/>
              <a:chExt cx="1772" cy="2732"/>
            </a:xfrm>
          </p:grpSpPr>
          <p:sp>
            <p:nvSpPr>
              <p:cNvPr id="107"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8"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9"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0"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1"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2"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3"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4"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3" name="Group 24"/>
            <p:cNvGrpSpPr>
              <a:grpSpLocks/>
            </p:cNvGrpSpPr>
            <p:nvPr/>
          </p:nvGrpSpPr>
          <p:grpSpPr bwMode="auto">
            <a:xfrm>
              <a:off x="960" y="1680"/>
              <a:ext cx="1393" cy="1775"/>
              <a:chOff x="912" y="672"/>
              <a:chExt cx="3128" cy="3475"/>
            </a:xfrm>
          </p:grpSpPr>
          <p:grpSp>
            <p:nvGrpSpPr>
              <p:cNvPr id="74" name="Group 25"/>
              <p:cNvGrpSpPr>
                <a:grpSpLocks/>
              </p:cNvGrpSpPr>
              <p:nvPr/>
            </p:nvGrpSpPr>
            <p:grpSpPr bwMode="auto">
              <a:xfrm>
                <a:off x="2214" y="1042"/>
                <a:ext cx="626" cy="1186"/>
                <a:chOff x="2218" y="1066"/>
                <a:chExt cx="626" cy="1186"/>
              </a:xfrm>
            </p:grpSpPr>
            <p:sp>
              <p:nvSpPr>
                <p:cNvPr id="101"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2"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103" name="Group 28"/>
                <p:cNvGrpSpPr>
                  <a:grpSpLocks/>
                </p:cNvGrpSpPr>
                <p:nvPr/>
              </p:nvGrpSpPr>
              <p:grpSpPr bwMode="auto">
                <a:xfrm>
                  <a:off x="2364" y="1066"/>
                  <a:ext cx="240" cy="251"/>
                  <a:chOff x="2364" y="1066"/>
                  <a:chExt cx="240" cy="251"/>
                </a:xfrm>
              </p:grpSpPr>
              <p:sp>
                <p:nvSpPr>
                  <p:cNvPr id="104"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5"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6"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grpSp>
            <p:nvGrpSpPr>
              <p:cNvPr id="75" name="Group 32"/>
              <p:cNvGrpSpPr>
                <a:grpSpLocks/>
              </p:cNvGrpSpPr>
              <p:nvPr/>
            </p:nvGrpSpPr>
            <p:grpSpPr bwMode="auto">
              <a:xfrm>
                <a:off x="2256" y="672"/>
                <a:ext cx="436" cy="647"/>
                <a:chOff x="4512" y="480"/>
                <a:chExt cx="436" cy="647"/>
              </a:xfrm>
            </p:grpSpPr>
            <p:sp>
              <p:nvSpPr>
                <p:cNvPr id="95"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6" name="Group 34"/>
                <p:cNvGrpSpPr>
                  <a:grpSpLocks/>
                </p:cNvGrpSpPr>
                <p:nvPr/>
              </p:nvGrpSpPr>
              <p:grpSpPr bwMode="auto">
                <a:xfrm>
                  <a:off x="4512" y="561"/>
                  <a:ext cx="67" cy="288"/>
                  <a:chOff x="2265" y="619"/>
                  <a:chExt cx="67" cy="288"/>
                </a:xfrm>
              </p:grpSpPr>
              <p:sp>
                <p:nvSpPr>
                  <p:cNvPr id="99"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00"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97"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8"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76"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7"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78" name="Group 41"/>
              <p:cNvGrpSpPr>
                <a:grpSpLocks/>
              </p:cNvGrpSpPr>
              <p:nvPr/>
            </p:nvGrpSpPr>
            <p:grpSpPr bwMode="auto">
              <a:xfrm>
                <a:off x="2544" y="1056"/>
                <a:ext cx="1496" cy="1549"/>
                <a:chOff x="3696" y="1008"/>
                <a:chExt cx="1496" cy="1549"/>
              </a:xfrm>
            </p:grpSpPr>
            <p:sp>
              <p:nvSpPr>
                <p:cNvPr id="88"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9"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90" name="Group 44"/>
                <p:cNvGrpSpPr>
                  <a:grpSpLocks/>
                </p:cNvGrpSpPr>
                <p:nvPr/>
              </p:nvGrpSpPr>
              <p:grpSpPr bwMode="auto">
                <a:xfrm rot="5400000" flipV="1">
                  <a:off x="4912" y="1040"/>
                  <a:ext cx="263" cy="296"/>
                  <a:chOff x="2795" y="2300"/>
                  <a:chExt cx="263" cy="296"/>
                </a:xfrm>
              </p:grpSpPr>
              <p:sp>
                <p:nvSpPr>
                  <p:cNvPr id="93"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4"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91"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2"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nvGrpSpPr>
              <p:cNvPr id="79" name="Group 49"/>
              <p:cNvGrpSpPr>
                <a:grpSpLocks/>
              </p:cNvGrpSpPr>
              <p:nvPr/>
            </p:nvGrpSpPr>
            <p:grpSpPr bwMode="auto">
              <a:xfrm flipH="1">
                <a:off x="912" y="1104"/>
                <a:ext cx="1496" cy="1549"/>
                <a:chOff x="3696" y="1008"/>
                <a:chExt cx="1496" cy="1549"/>
              </a:xfrm>
            </p:grpSpPr>
            <p:sp>
              <p:nvSpPr>
                <p:cNvPr id="81"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2"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nvGrpSpPr>
                <p:cNvPr id="83" name="Group 52"/>
                <p:cNvGrpSpPr>
                  <a:grpSpLocks/>
                </p:cNvGrpSpPr>
                <p:nvPr/>
              </p:nvGrpSpPr>
              <p:grpSpPr bwMode="auto">
                <a:xfrm rot="5400000" flipV="1">
                  <a:off x="4912" y="1040"/>
                  <a:ext cx="263" cy="296"/>
                  <a:chOff x="2795" y="2300"/>
                  <a:chExt cx="263" cy="296"/>
                </a:xfrm>
              </p:grpSpPr>
              <p:sp>
                <p:nvSpPr>
                  <p:cNvPr id="86"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7"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4"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5"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sp>
            <p:nvSpPr>
              <p:cNvPr id="80"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grpSp>
      </p:grpSp>
      <p:sp>
        <p:nvSpPr>
          <p:cNvPr id="115" name="Text Box 16"/>
          <p:cNvSpPr txBox="1">
            <a:spLocks noChangeArrowheads="1"/>
          </p:cNvSpPr>
          <p:nvPr/>
        </p:nvSpPr>
        <p:spPr bwMode="auto">
          <a:xfrm>
            <a:off x="6980238" y="5378450"/>
            <a:ext cx="2309812" cy="461665"/>
          </a:xfrm>
          <a:prstGeom prst="rect">
            <a:avLst/>
          </a:prstGeom>
          <a:noFill/>
          <a:ln w="9525" algn="ctr">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Bold ITC" pitchFamily="34" charset="0"/>
                <a:ea typeface="+mn-ea"/>
                <a:cs typeface="Arial" charset="0"/>
              </a:rPr>
              <a:t>1 Pet. 2:24</a:t>
            </a:r>
          </a:p>
        </p:txBody>
      </p:sp>
      <p:sp>
        <p:nvSpPr>
          <p:cNvPr id="117" name="Line 59"/>
          <p:cNvSpPr>
            <a:spLocks noChangeShapeType="1"/>
          </p:cNvSpPr>
          <p:nvPr/>
        </p:nvSpPr>
        <p:spPr bwMode="auto">
          <a:xfrm flipV="1">
            <a:off x="5091950" y="2187387"/>
            <a:ext cx="376520" cy="878541"/>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9"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7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96548015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347018">
                                            <p:bg/>
                                          </p:spTgt>
                                        </p:tgtEl>
                                        <p:attrNameLst>
                                          <p:attrName>style.visibility</p:attrName>
                                        </p:attrNameLst>
                                      </p:cBhvr>
                                      <p:to>
                                        <p:strVal val="visible"/>
                                      </p:to>
                                    </p:set>
                                    <p:animEffect transition="in" filter="fade">
                                      <p:cBhvr>
                                        <p:cTn id="7" dur="1000"/>
                                        <p:tgtEl>
                                          <p:spTgt spid="2347018">
                                            <p:bg/>
                                          </p:spTgt>
                                        </p:tgtEl>
                                      </p:cBhvr>
                                    </p:animEffect>
                                    <p:anim calcmode="lin" valueType="num">
                                      <p:cBhvr>
                                        <p:cTn id="8" dur="1000" fill="hold"/>
                                        <p:tgtEl>
                                          <p:spTgt spid="2347018">
                                            <p:bg/>
                                          </p:spTgt>
                                        </p:tgtEl>
                                        <p:attrNameLst>
                                          <p:attrName>ppt_x</p:attrName>
                                        </p:attrNameLst>
                                      </p:cBhvr>
                                      <p:tavLst>
                                        <p:tav tm="0">
                                          <p:val>
                                            <p:strVal val="#ppt_x"/>
                                          </p:val>
                                        </p:tav>
                                        <p:tav tm="100000">
                                          <p:val>
                                            <p:strVal val="#ppt_x"/>
                                          </p:val>
                                        </p:tav>
                                      </p:tavLst>
                                    </p:anim>
                                    <p:anim calcmode="lin" valueType="num">
                                      <p:cBhvr>
                                        <p:cTn id="9" dur="1000" fill="hold"/>
                                        <p:tgtEl>
                                          <p:spTgt spid="2347018">
                                            <p:bg/>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347018">
                                            <p:txEl>
                                              <p:pRg st="2" end="2"/>
                                            </p:txEl>
                                          </p:spTgt>
                                        </p:tgtEl>
                                        <p:attrNameLst>
                                          <p:attrName>style.visibility</p:attrName>
                                        </p:attrNameLst>
                                      </p:cBhvr>
                                      <p:to>
                                        <p:strVal val="visible"/>
                                      </p:to>
                                    </p:set>
                                    <p:animEffect transition="in" filter="fade">
                                      <p:cBhvr>
                                        <p:cTn id="14" dur="1000"/>
                                        <p:tgtEl>
                                          <p:spTgt spid="2347018">
                                            <p:txEl>
                                              <p:pRg st="2" end="2"/>
                                            </p:txEl>
                                          </p:spTgt>
                                        </p:tgtEl>
                                      </p:cBhvr>
                                    </p:animEffect>
                                    <p:anim calcmode="lin" valueType="num">
                                      <p:cBhvr>
                                        <p:cTn id="15" dur="1000" fill="hold"/>
                                        <p:tgtEl>
                                          <p:spTgt spid="234701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347018">
                                            <p:txEl>
                                              <p:pRg st="2" end="2"/>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2347018">
                                            <p:txEl>
                                              <p:pRg st="3" end="3"/>
                                            </p:txEl>
                                          </p:spTgt>
                                        </p:tgtEl>
                                        <p:attrNameLst>
                                          <p:attrName>style.visibility</p:attrName>
                                        </p:attrNameLst>
                                      </p:cBhvr>
                                      <p:to>
                                        <p:strVal val="visible"/>
                                      </p:to>
                                    </p:set>
                                    <p:animEffect transition="in" filter="fade">
                                      <p:cBhvr>
                                        <p:cTn id="20" dur="1000"/>
                                        <p:tgtEl>
                                          <p:spTgt spid="2347018">
                                            <p:txEl>
                                              <p:pRg st="3" end="3"/>
                                            </p:txEl>
                                          </p:spTgt>
                                        </p:tgtEl>
                                      </p:cBhvr>
                                    </p:animEffect>
                                    <p:anim calcmode="lin" valueType="num">
                                      <p:cBhvr>
                                        <p:cTn id="21" dur="1000" fill="hold"/>
                                        <p:tgtEl>
                                          <p:spTgt spid="2347018">
                                            <p:txEl>
                                              <p:pRg st="3" end="3"/>
                                            </p:txEl>
                                          </p:spTgt>
                                        </p:tgtEl>
                                        <p:attrNameLst>
                                          <p:attrName>ppt_x</p:attrName>
                                        </p:attrNameLst>
                                      </p:cBhvr>
                                      <p:tavLst>
                                        <p:tav tm="0">
                                          <p:val>
                                            <p:strVal val="#ppt_x"/>
                                          </p:val>
                                        </p:tav>
                                        <p:tav tm="100000">
                                          <p:val>
                                            <p:strVal val="#ppt_x"/>
                                          </p:val>
                                        </p:tav>
                                      </p:tavLst>
                                    </p:anim>
                                    <p:anim calcmode="lin" valueType="num">
                                      <p:cBhvr>
                                        <p:cTn id="22" dur="1000" fill="hold"/>
                                        <p:tgtEl>
                                          <p:spTgt spid="234701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3000"/>
                                        <p:tgtEl>
                                          <p:spTgt spid="13"/>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2347072"/>
                                        </p:tgtEl>
                                        <p:attrNameLst>
                                          <p:attrName>style.visibility</p:attrName>
                                        </p:attrNameLst>
                                      </p:cBhvr>
                                      <p:to>
                                        <p:strVal val="visible"/>
                                      </p:to>
                                    </p:set>
                                    <p:animEffect transition="in" filter="fade">
                                      <p:cBhvr>
                                        <p:cTn id="31" dur="1000"/>
                                        <p:tgtEl>
                                          <p:spTgt spid="2347072"/>
                                        </p:tgtEl>
                                      </p:cBhvr>
                                    </p:animEffect>
                                    <p:anim calcmode="lin" valueType="num">
                                      <p:cBhvr>
                                        <p:cTn id="32" dur="1000" fill="hold"/>
                                        <p:tgtEl>
                                          <p:spTgt spid="2347072"/>
                                        </p:tgtEl>
                                        <p:attrNameLst>
                                          <p:attrName>ppt_x</p:attrName>
                                        </p:attrNameLst>
                                      </p:cBhvr>
                                      <p:tavLst>
                                        <p:tav tm="0">
                                          <p:val>
                                            <p:strVal val="#ppt_x"/>
                                          </p:val>
                                        </p:tav>
                                        <p:tav tm="100000">
                                          <p:val>
                                            <p:strVal val="#ppt_x"/>
                                          </p:val>
                                        </p:tav>
                                      </p:tavLst>
                                    </p:anim>
                                    <p:anim calcmode="lin" valueType="num">
                                      <p:cBhvr>
                                        <p:cTn id="33" dur="1000" fill="hold"/>
                                        <p:tgtEl>
                                          <p:spTgt spid="2347072"/>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1000"/>
                                        <p:tgtEl>
                                          <p:spTgt spid="115"/>
                                        </p:tgtEl>
                                      </p:cBhvr>
                                    </p:animEffect>
                                    <p:anim calcmode="lin" valueType="num">
                                      <p:cBhvr>
                                        <p:cTn id="37" dur="1000" fill="hold"/>
                                        <p:tgtEl>
                                          <p:spTgt spid="115"/>
                                        </p:tgtEl>
                                        <p:attrNameLst>
                                          <p:attrName>ppt_x</p:attrName>
                                        </p:attrNameLst>
                                      </p:cBhvr>
                                      <p:tavLst>
                                        <p:tav tm="0">
                                          <p:val>
                                            <p:strVal val="#ppt_x"/>
                                          </p:val>
                                        </p:tav>
                                        <p:tav tm="100000">
                                          <p:val>
                                            <p:strVal val="#ppt_x"/>
                                          </p:val>
                                        </p:tav>
                                      </p:tavLst>
                                    </p:anim>
                                    <p:anim calcmode="lin" valueType="num">
                                      <p:cBhvr>
                                        <p:cTn id="38" dur="1000" fill="hold"/>
                                        <p:tgtEl>
                                          <p:spTgt spid="115"/>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4" fill="hold" nodeType="afterEffect">
                                  <p:stCondLst>
                                    <p:cond delay="0"/>
                                  </p:stCondLst>
                                  <p:childTnLst>
                                    <p:set>
                                      <p:cBhvr>
                                        <p:cTn id="41" dur="1" fill="hold">
                                          <p:stCondLst>
                                            <p:cond delay="0"/>
                                          </p:stCondLst>
                                        </p:cTn>
                                        <p:tgtEl>
                                          <p:spTgt spid="117"/>
                                        </p:tgtEl>
                                        <p:attrNameLst>
                                          <p:attrName>style.visibility</p:attrName>
                                        </p:attrNameLst>
                                      </p:cBhvr>
                                      <p:to>
                                        <p:strVal val="visible"/>
                                      </p:to>
                                    </p:set>
                                    <p:animEffect transition="in" filter="wipe(down)">
                                      <p:cBhvr>
                                        <p:cTn id="42" dur="10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7018" grpId="0" build="p" animBg="1"/>
      <p:bldP spid="2347072" grpId="0" animBg="1"/>
      <p:bldP spid="11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65" name="Rectangle 6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35175" name="Text Box 10"/>
          <p:cNvSpPr txBox="1">
            <a:spLocks noChangeArrowheads="1"/>
          </p:cNvSpPr>
          <p:nvPr/>
        </p:nvSpPr>
        <p:spPr bwMode="auto">
          <a:xfrm>
            <a:off x="1314450" y="412750"/>
            <a:ext cx="6280150" cy="1569660"/>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12</a:t>
            </a:r>
            <a:r>
              <a:rPr kumimoji="0" lang="en-US" sz="3200" b="1" i="0" u="none" strike="noStrike" kern="1200" cap="none" spc="0" normalizeH="0" baseline="0" noProof="0" dirty="0">
                <a:ln>
                  <a:noFill/>
                </a:ln>
                <a:solidFill>
                  <a:srgbClr val="0000FF"/>
                </a:solidFill>
                <a:effectLst/>
                <a:uLnTx/>
                <a:uFillTx/>
                <a:latin typeface="Eras Demi ITC"/>
                <a:ea typeface="+mn-ea"/>
                <a:cs typeface="Arial"/>
              </a:rPr>
              <a:t> </a:t>
            </a:r>
            <a:r>
              <a:rPr kumimoji="0" lang="en-US" sz="3200" b="0" i="1" u="none" strike="noStrike" kern="1200" cap="none" spc="0" normalizeH="0" baseline="0" noProof="0" dirty="0">
                <a:ln>
                  <a:noFill/>
                </a:ln>
                <a:solidFill>
                  <a:srgbClr val="0000FF"/>
                </a:solidFill>
                <a:effectLst/>
                <a:uLnTx/>
                <a:uFillTx/>
                <a:latin typeface="Eras Bold ITC" pitchFamily="34" charset="0"/>
                <a:ea typeface="+mn-ea"/>
                <a:cs typeface="Arial"/>
              </a:rPr>
              <a:t>Therefore</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sng" strike="noStrike" kern="1200" cap="none" spc="0" normalizeH="0" baseline="0" noProof="0" dirty="0">
                <a:ln>
                  <a:noFill/>
                </a:ln>
                <a:solidFill>
                  <a:srgbClr val="FF0000"/>
                </a:solidFill>
                <a:effectLst/>
                <a:uLnTx/>
                <a:uFillTx/>
                <a:latin typeface="Eras Demi ITC"/>
                <a:ea typeface="+mn-ea"/>
                <a:cs typeface="Arial"/>
              </a:rPr>
              <a:t>do not let sin reign in your mortal body</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that you should obey its lusts,….</a:t>
            </a:r>
          </a:p>
        </p:txBody>
      </p:sp>
      <p:pic>
        <p:nvPicPr>
          <p:cNvPr id="200710"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3159"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353210" name="Oval 58"/>
          <p:cNvSpPr>
            <a:spLocks noChangeArrowheads="1"/>
          </p:cNvSpPr>
          <p:nvPr/>
        </p:nvSpPr>
        <p:spPr bwMode="auto">
          <a:xfrm>
            <a:off x="2282825" y="423863"/>
            <a:ext cx="2359025" cy="582612"/>
          </a:xfrm>
          <a:prstGeom prst="ellipse">
            <a:avLst/>
          </a:prstGeom>
          <a:noFill/>
          <a:ln w="76200" algn="ctr">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353211" name="Oval 59"/>
          <p:cNvSpPr>
            <a:spLocks noChangeArrowheads="1"/>
          </p:cNvSpPr>
          <p:nvPr/>
        </p:nvSpPr>
        <p:spPr bwMode="auto">
          <a:xfrm>
            <a:off x="2506663" y="2819400"/>
            <a:ext cx="3783012" cy="1330325"/>
          </a:xfrm>
          <a:prstGeom prst="ellipse">
            <a:avLst/>
          </a:prstGeom>
          <a:solidFill>
            <a:srgbClr val="000080">
              <a:alpha val="74001"/>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Eras Bold ITC" pitchFamily="34" charset="0"/>
                <a:ea typeface="+mn-ea"/>
                <a:cs typeface="Arial"/>
              </a:rPr>
              <a:t>REPENTANCE</a:t>
            </a:r>
          </a:p>
        </p:txBody>
      </p:sp>
      <p:sp>
        <p:nvSpPr>
          <p:cNvPr id="2353212" name="Line 60"/>
          <p:cNvSpPr>
            <a:spLocks noChangeShapeType="1"/>
          </p:cNvSpPr>
          <p:nvPr/>
        </p:nvSpPr>
        <p:spPr bwMode="auto">
          <a:xfrm flipH="1" flipV="1">
            <a:off x="4052888" y="1382713"/>
            <a:ext cx="254000" cy="1412875"/>
          </a:xfrm>
          <a:prstGeom prst="line">
            <a:avLst/>
          </a:prstGeom>
          <a:ln w="177800">
            <a:solidFill>
              <a:srgbClr val="FFFF00">
                <a:alpha val="92000"/>
              </a:srgbClr>
            </a:solidFill>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Demi ITC"/>
              <a:ea typeface="+mn-ea"/>
              <a:cs typeface="Arial"/>
            </a:endParaRPr>
          </a:p>
        </p:txBody>
      </p:sp>
      <p:pic>
        <p:nvPicPr>
          <p:cNvPr id="200717" name="Picture 62"/>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pic>
      <p:sp>
        <p:nvSpPr>
          <p:cNvPr id="61" name="Circular Arrow 60"/>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00721" name="WordArt 20"/>
          <p:cNvSpPr>
            <a:spLocks noChangeArrowheads="1" noChangeShapeType="1" noTextEdit="1"/>
          </p:cNvSpPr>
          <p:nvPr/>
        </p:nvSpPr>
        <p:spPr bwMode="auto">
          <a:xfrm rot="-3309789">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pitchFamily="34" charset="0"/>
              </a:rPr>
              <a:t>NEW LIFE</a:t>
            </a:r>
          </a:p>
        </p:txBody>
      </p:sp>
      <p:sp>
        <p:nvSpPr>
          <p:cNvPr id="63" name="Circular Arrow 6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2" name="Oval 156"/>
          <p:cNvSpPr>
            <a:spLocks noChangeArrowheads="1"/>
          </p:cNvSpPr>
          <p:nvPr/>
        </p:nvSpPr>
        <p:spPr bwMode="auto">
          <a:xfrm>
            <a:off x="697992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25"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pitchFamily="34" charset="0"/>
              </a:rPr>
              <a:t>INTO DEATH</a:t>
            </a:r>
          </a:p>
        </p:txBody>
      </p:sp>
      <p:sp>
        <p:nvSpPr>
          <p:cNvPr id="200726"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20072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0728"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0729" name="Group 14"/>
          <p:cNvGrpSpPr>
            <a:grpSpLocks/>
          </p:cNvGrpSpPr>
          <p:nvPr/>
        </p:nvGrpSpPr>
        <p:grpSpPr bwMode="auto">
          <a:xfrm>
            <a:off x="5329238" y="5124450"/>
            <a:ext cx="985837" cy="1520825"/>
            <a:chOff x="816" y="1440"/>
            <a:chExt cx="1772" cy="2732"/>
          </a:xfrm>
        </p:grpSpPr>
        <p:grpSp>
          <p:nvGrpSpPr>
            <p:cNvPr id="200730" name="Group 15"/>
            <p:cNvGrpSpPr>
              <a:grpSpLocks/>
            </p:cNvGrpSpPr>
            <p:nvPr/>
          </p:nvGrpSpPr>
          <p:grpSpPr bwMode="auto">
            <a:xfrm>
              <a:off x="816" y="1440"/>
              <a:ext cx="1772" cy="2732"/>
              <a:chOff x="3216" y="720"/>
              <a:chExt cx="1772" cy="2732"/>
            </a:xfrm>
          </p:grpSpPr>
          <p:sp>
            <p:nvSpPr>
              <p:cNvPr id="200765"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6"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7"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8"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9"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70"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71"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72"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00731" name="Group 24"/>
            <p:cNvGrpSpPr>
              <a:grpSpLocks/>
            </p:cNvGrpSpPr>
            <p:nvPr/>
          </p:nvGrpSpPr>
          <p:grpSpPr bwMode="auto">
            <a:xfrm>
              <a:off x="960" y="1680"/>
              <a:ext cx="1393" cy="1775"/>
              <a:chOff x="912" y="672"/>
              <a:chExt cx="3128" cy="3475"/>
            </a:xfrm>
          </p:grpSpPr>
          <p:grpSp>
            <p:nvGrpSpPr>
              <p:cNvPr id="200732" name="Group 25"/>
              <p:cNvGrpSpPr>
                <a:grpSpLocks/>
              </p:cNvGrpSpPr>
              <p:nvPr/>
            </p:nvGrpSpPr>
            <p:grpSpPr bwMode="auto">
              <a:xfrm>
                <a:off x="2214" y="1042"/>
                <a:ext cx="626" cy="1186"/>
                <a:chOff x="2218" y="1066"/>
                <a:chExt cx="626" cy="1186"/>
              </a:xfrm>
            </p:grpSpPr>
            <p:sp>
              <p:nvSpPr>
                <p:cNvPr id="200759"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0"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0761" name="Group 28"/>
                <p:cNvGrpSpPr>
                  <a:grpSpLocks/>
                </p:cNvGrpSpPr>
                <p:nvPr/>
              </p:nvGrpSpPr>
              <p:grpSpPr bwMode="auto">
                <a:xfrm>
                  <a:off x="2364" y="1066"/>
                  <a:ext cx="240" cy="251"/>
                  <a:chOff x="2364" y="1066"/>
                  <a:chExt cx="240" cy="251"/>
                </a:xfrm>
              </p:grpSpPr>
              <p:sp>
                <p:nvSpPr>
                  <p:cNvPr id="200762"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3"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64"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00733" name="Group 32"/>
              <p:cNvGrpSpPr>
                <a:grpSpLocks/>
              </p:cNvGrpSpPr>
              <p:nvPr/>
            </p:nvGrpSpPr>
            <p:grpSpPr bwMode="auto">
              <a:xfrm>
                <a:off x="2256" y="672"/>
                <a:ext cx="436" cy="647"/>
                <a:chOff x="4512" y="480"/>
                <a:chExt cx="436" cy="647"/>
              </a:xfrm>
            </p:grpSpPr>
            <p:sp>
              <p:nvSpPr>
                <p:cNvPr id="200753"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0754" name="Group 34"/>
                <p:cNvGrpSpPr>
                  <a:grpSpLocks/>
                </p:cNvGrpSpPr>
                <p:nvPr/>
              </p:nvGrpSpPr>
              <p:grpSpPr bwMode="auto">
                <a:xfrm>
                  <a:off x="4512" y="561"/>
                  <a:ext cx="67" cy="288"/>
                  <a:chOff x="2265" y="619"/>
                  <a:chExt cx="67" cy="288"/>
                </a:xfrm>
              </p:grpSpPr>
              <p:sp>
                <p:nvSpPr>
                  <p:cNvPr id="200757"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58"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0755"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56"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0734"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35"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0736" name="Group 41"/>
              <p:cNvGrpSpPr>
                <a:grpSpLocks/>
              </p:cNvGrpSpPr>
              <p:nvPr/>
            </p:nvGrpSpPr>
            <p:grpSpPr bwMode="auto">
              <a:xfrm>
                <a:off x="2544" y="1056"/>
                <a:ext cx="1496" cy="1549"/>
                <a:chOff x="3696" y="1008"/>
                <a:chExt cx="1496" cy="1549"/>
              </a:xfrm>
            </p:grpSpPr>
            <p:sp>
              <p:nvSpPr>
                <p:cNvPr id="200746"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47"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0748" name="Group 44"/>
                <p:cNvGrpSpPr>
                  <a:grpSpLocks/>
                </p:cNvGrpSpPr>
                <p:nvPr/>
              </p:nvGrpSpPr>
              <p:grpSpPr bwMode="auto">
                <a:xfrm rot="5400000" flipV="1">
                  <a:off x="4912" y="1040"/>
                  <a:ext cx="263" cy="296"/>
                  <a:chOff x="2795" y="2300"/>
                  <a:chExt cx="263" cy="296"/>
                </a:xfrm>
              </p:grpSpPr>
              <p:sp>
                <p:nvSpPr>
                  <p:cNvPr id="200751"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52"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0749"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50"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00737" name="Group 49"/>
              <p:cNvGrpSpPr>
                <a:grpSpLocks/>
              </p:cNvGrpSpPr>
              <p:nvPr/>
            </p:nvGrpSpPr>
            <p:grpSpPr bwMode="auto">
              <a:xfrm flipH="1">
                <a:off x="912" y="1104"/>
                <a:ext cx="1496" cy="1549"/>
                <a:chOff x="3696" y="1008"/>
                <a:chExt cx="1496" cy="1549"/>
              </a:xfrm>
            </p:grpSpPr>
            <p:sp>
              <p:nvSpPr>
                <p:cNvPr id="200739"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40"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0741" name="Group 52"/>
                <p:cNvGrpSpPr>
                  <a:grpSpLocks/>
                </p:cNvGrpSpPr>
                <p:nvPr/>
              </p:nvGrpSpPr>
              <p:grpSpPr bwMode="auto">
                <a:xfrm rot="5400000" flipV="1">
                  <a:off x="4912" y="1040"/>
                  <a:ext cx="263" cy="296"/>
                  <a:chOff x="2795" y="2300"/>
                  <a:chExt cx="263" cy="296"/>
                </a:xfrm>
              </p:grpSpPr>
              <p:sp>
                <p:nvSpPr>
                  <p:cNvPr id="200744"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45"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0742"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0743"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0738"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spTree>
    <p:extLst>
      <p:ext uri="{BB962C8B-B14F-4D97-AF65-F5344CB8AC3E}">
        <p14:creationId xmlns:p14="http://schemas.microsoft.com/office/powerpoint/2010/main" val="260149322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3210"/>
                                        </p:tgtEl>
                                        <p:attrNameLst>
                                          <p:attrName>style.visibility</p:attrName>
                                        </p:attrNameLst>
                                      </p:cBhvr>
                                      <p:to>
                                        <p:strVal val="visible"/>
                                      </p:to>
                                    </p:set>
                                    <p:animEffect transition="in" filter="fade">
                                      <p:cBhvr>
                                        <p:cTn id="7" dur="2000"/>
                                        <p:tgtEl>
                                          <p:spTgt spid="23532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353211"/>
                                        </p:tgtEl>
                                        <p:attrNameLst>
                                          <p:attrName>style.visibility</p:attrName>
                                        </p:attrNameLst>
                                      </p:cBhvr>
                                      <p:to>
                                        <p:strVal val="visible"/>
                                      </p:to>
                                    </p:set>
                                    <p:animEffect transition="in" filter="fade">
                                      <p:cBhvr>
                                        <p:cTn id="12" dur="2000"/>
                                        <p:tgtEl>
                                          <p:spTgt spid="2353211"/>
                                        </p:tgtEl>
                                      </p:cBhvr>
                                    </p:animEffect>
                                  </p:childTnLst>
                                </p:cTn>
                              </p:par>
                            </p:childTnLst>
                          </p:cTn>
                        </p:par>
                        <p:par>
                          <p:cTn id="13" fill="hold" nodeType="afterGroup">
                            <p:stCondLst>
                              <p:cond delay="2000"/>
                            </p:stCondLst>
                            <p:childTnLst>
                              <p:par>
                                <p:cTn id="14" presetID="22" presetClass="entr" presetSubtype="4" fill="hold" nodeType="afterEffect">
                                  <p:stCondLst>
                                    <p:cond delay="0"/>
                                  </p:stCondLst>
                                  <p:childTnLst>
                                    <p:set>
                                      <p:cBhvr>
                                        <p:cTn id="15" dur="1" fill="hold">
                                          <p:stCondLst>
                                            <p:cond delay="0"/>
                                          </p:stCondLst>
                                        </p:cTn>
                                        <p:tgtEl>
                                          <p:spTgt spid="2353212"/>
                                        </p:tgtEl>
                                        <p:attrNameLst>
                                          <p:attrName>style.visibility</p:attrName>
                                        </p:attrNameLst>
                                      </p:cBhvr>
                                      <p:to>
                                        <p:strVal val="visible"/>
                                      </p:to>
                                    </p:set>
                                    <p:animEffect transition="in" filter="wipe(down)">
                                      <p:cBhvr>
                                        <p:cTn id="16" dur="1000"/>
                                        <p:tgtEl>
                                          <p:spTgt spid="2353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321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8" name="Rectangle 117"/>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36199" name="Text Box 10"/>
          <p:cNvSpPr txBox="1">
            <a:spLocks noChangeArrowheads="1"/>
          </p:cNvSpPr>
          <p:nvPr/>
        </p:nvSpPr>
        <p:spPr bwMode="auto">
          <a:xfrm>
            <a:off x="1065213" y="227013"/>
            <a:ext cx="6854825" cy="2287587"/>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8000"/>
                </a:solidFill>
                <a:effectLst/>
                <a:uLnTx/>
                <a:uFillTx/>
                <a:latin typeface="Eras Demi ITC"/>
                <a:ea typeface="+mn-ea"/>
                <a:cs typeface="Arial"/>
              </a:rPr>
              <a:t>17</a:t>
            </a:r>
            <a:r>
              <a:rPr kumimoji="0" lang="en-US" sz="28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But thanks be to God that though you were </a:t>
            </a:r>
            <a:r>
              <a:rPr kumimoji="0" lang="en-US" sz="2800" b="1" i="1" u="none" strike="noStrike" kern="1200" cap="none" spc="0" normalizeH="0" baseline="0" noProof="0" dirty="0">
                <a:ln>
                  <a:noFill/>
                </a:ln>
                <a:solidFill>
                  <a:srgbClr val="000000"/>
                </a:solidFill>
                <a:effectLst/>
                <a:uLnTx/>
                <a:uFillTx/>
                <a:latin typeface="Eras Medium ITC"/>
                <a:ea typeface="+mn-ea"/>
                <a:cs typeface="Arial"/>
              </a:rPr>
              <a:t>slaves of sin</a:t>
            </a: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 </a:t>
            </a:r>
            <a:r>
              <a:rPr kumimoji="0" lang="en-US" sz="2800" b="1" i="0" u="none" strike="noStrike" kern="1200" cap="none" spc="0" normalizeH="0" baseline="0" noProof="0" dirty="0">
                <a:ln>
                  <a:noFill/>
                </a:ln>
                <a:solidFill>
                  <a:srgbClr val="0000FF"/>
                </a:solidFill>
                <a:effectLst/>
                <a:uLnTx/>
                <a:uFillTx/>
                <a:latin typeface="Eras Medium ITC"/>
                <a:ea typeface="+mn-ea"/>
                <a:cs typeface="Arial"/>
              </a:rPr>
              <a:t>you became</a:t>
            </a:r>
            <a:r>
              <a:rPr kumimoji="0" lang="en-US" sz="2800" b="1" i="0" u="none" strike="noStrike" kern="1200" cap="none" spc="0" normalizeH="0" baseline="0" noProof="0" dirty="0">
                <a:ln>
                  <a:noFill/>
                </a:ln>
                <a:solidFill>
                  <a:srgbClr val="000099"/>
                </a:solidFill>
                <a:effectLst/>
                <a:uLnTx/>
                <a:uFillTx/>
                <a:latin typeface="Eras Medium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obedient from the heart</a:t>
            </a:r>
            <a:r>
              <a:rPr kumimoji="0" lang="en-US" sz="3200" b="1" i="0" u="none" strike="noStrike" kern="1200" cap="none" spc="0" normalizeH="0" baseline="0" noProof="0" dirty="0">
                <a:ln>
                  <a:noFill/>
                </a:ln>
                <a:solidFill>
                  <a:srgbClr val="FFFFFF"/>
                </a:solidFill>
                <a:effectLst/>
                <a:uLnTx/>
                <a:uFillTx/>
                <a:latin typeface="Eras Demi ITC"/>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to that form of teaching to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Eras Medium ITC"/>
                <a:ea typeface="+mn-ea"/>
                <a:cs typeface="Arial"/>
              </a:rPr>
              <a:t>which you were committed,</a:t>
            </a:r>
          </a:p>
        </p:txBody>
      </p:sp>
      <p:pic>
        <p:nvPicPr>
          <p:cNvPr id="136196"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5520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355258" name="Oval 58"/>
          <p:cNvSpPr>
            <a:spLocks noChangeArrowheads="1"/>
          </p:cNvSpPr>
          <p:nvPr/>
        </p:nvSpPr>
        <p:spPr bwMode="auto">
          <a:xfrm>
            <a:off x="2959100" y="3117850"/>
            <a:ext cx="2744788"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Eras Bold ITC" pitchFamily="34" charset="0"/>
                <a:ea typeface="+mn-ea"/>
                <a:cs typeface="Arial" pitchFamily="34" charset="0"/>
              </a:rPr>
              <a:t>FAITH</a:t>
            </a:r>
          </a:p>
        </p:txBody>
      </p:sp>
      <p:sp>
        <p:nvSpPr>
          <p:cNvPr id="2355259" name="Line 59"/>
          <p:cNvSpPr>
            <a:spLocks noChangeShapeType="1"/>
          </p:cNvSpPr>
          <p:nvPr/>
        </p:nvSpPr>
        <p:spPr bwMode="auto">
          <a:xfrm flipH="1" flipV="1">
            <a:off x="3136900" y="1665288"/>
            <a:ext cx="403225" cy="1628775"/>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355260" name="Line 60"/>
          <p:cNvSpPr>
            <a:spLocks noChangeShapeType="1"/>
          </p:cNvSpPr>
          <p:nvPr/>
        </p:nvSpPr>
        <p:spPr bwMode="auto">
          <a:xfrm flipV="1">
            <a:off x="4996070" y="1676399"/>
            <a:ext cx="517318" cy="1596887"/>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355261" name="Oval 61"/>
          <p:cNvSpPr>
            <a:spLocks noChangeArrowheads="1"/>
          </p:cNvSpPr>
          <p:nvPr/>
        </p:nvSpPr>
        <p:spPr bwMode="auto">
          <a:xfrm>
            <a:off x="1761315" y="1111655"/>
            <a:ext cx="2359025" cy="582613"/>
          </a:xfrm>
          <a:prstGeom prst="ellipse">
            <a:avLst/>
          </a:prstGeom>
          <a:noFill/>
          <a:ln w="76200" algn="ctr">
            <a:solidFill>
              <a:schemeClr val="tx1"/>
            </a:solidFill>
            <a:prstDash val="sysDot"/>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355262" name="Oval 62"/>
          <p:cNvSpPr>
            <a:spLocks noChangeArrowheads="1"/>
          </p:cNvSpPr>
          <p:nvPr/>
        </p:nvSpPr>
        <p:spPr bwMode="auto">
          <a:xfrm>
            <a:off x="3902853" y="1046568"/>
            <a:ext cx="3273425" cy="698500"/>
          </a:xfrm>
          <a:prstGeom prst="ellipse">
            <a:avLst/>
          </a:prstGeom>
          <a:noFill/>
          <a:ln w="76200" algn="ctr">
            <a:solidFill>
              <a:schemeClr val="tx1"/>
            </a:solidFill>
            <a:prstDash val="sysDot"/>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136209" name="Picture 65"/>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63" name="Circular Arrow 62"/>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4"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NEW LIFE</a:t>
            </a:r>
          </a:p>
        </p:txBody>
      </p:sp>
      <p:sp>
        <p:nvSpPr>
          <p:cNvPr id="65" name="Circular Arrow 64"/>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6"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INTO DEATH</a:t>
            </a:r>
          </a:p>
        </p:txBody>
      </p:sp>
      <p:sp>
        <p:nvSpPr>
          <p:cNvPr id="67"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68"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1" name="Group 14"/>
          <p:cNvGrpSpPr>
            <a:grpSpLocks/>
          </p:cNvGrpSpPr>
          <p:nvPr/>
        </p:nvGrpSpPr>
        <p:grpSpPr bwMode="auto">
          <a:xfrm>
            <a:off x="5329997" y="5124934"/>
            <a:ext cx="985838" cy="1520825"/>
            <a:chOff x="816" y="1440"/>
            <a:chExt cx="1772" cy="2732"/>
          </a:xfrm>
        </p:grpSpPr>
        <p:grpSp>
          <p:nvGrpSpPr>
            <p:cNvPr id="72" name="Group 15"/>
            <p:cNvGrpSpPr>
              <a:grpSpLocks/>
            </p:cNvGrpSpPr>
            <p:nvPr/>
          </p:nvGrpSpPr>
          <p:grpSpPr bwMode="auto">
            <a:xfrm>
              <a:off x="816" y="1440"/>
              <a:ext cx="1772" cy="2732"/>
              <a:chOff x="3216" y="720"/>
              <a:chExt cx="1772" cy="2732"/>
            </a:xfrm>
          </p:grpSpPr>
          <p:sp>
            <p:nvSpPr>
              <p:cNvPr id="107"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8"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9"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0"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1"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2"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3"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4"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3" name="Group 24"/>
            <p:cNvGrpSpPr>
              <a:grpSpLocks/>
            </p:cNvGrpSpPr>
            <p:nvPr/>
          </p:nvGrpSpPr>
          <p:grpSpPr bwMode="auto">
            <a:xfrm>
              <a:off x="960" y="1680"/>
              <a:ext cx="1393" cy="1775"/>
              <a:chOff x="912" y="672"/>
              <a:chExt cx="3128" cy="3475"/>
            </a:xfrm>
          </p:grpSpPr>
          <p:grpSp>
            <p:nvGrpSpPr>
              <p:cNvPr id="74" name="Group 25"/>
              <p:cNvGrpSpPr>
                <a:grpSpLocks/>
              </p:cNvGrpSpPr>
              <p:nvPr/>
            </p:nvGrpSpPr>
            <p:grpSpPr bwMode="auto">
              <a:xfrm>
                <a:off x="2214" y="1042"/>
                <a:ext cx="626" cy="1186"/>
                <a:chOff x="2218" y="1066"/>
                <a:chExt cx="626" cy="1186"/>
              </a:xfrm>
            </p:grpSpPr>
            <p:sp>
              <p:nvSpPr>
                <p:cNvPr id="101"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2"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103" name="Group 28"/>
                <p:cNvGrpSpPr>
                  <a:grpSpLocks/>
                </p:cNvGrpSpPr>
                <p:nvPr/>
              </p:nvGrpSpPr>
              <p:grpSpPr bwMode="auto">
                <a:xfrm>
                  <a:off x="2364" y="1066"/>
                  <a:ext cx="240" cy="251"/>
                  <a:chOff x="2364" y="1066"/>
                  <a:chExt cx="240" cy="251"/>
                </a:xfrm>
              </p:grpSpPr>
              <p:sp>
                <p:nvSpPr>
                  <p:cNvPr id="104"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5"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6"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75" name="Group 32"/>
              <p:cNvGrpSpPr>
                <a:grpSpLocks/>
              </p:cNvGrpSpPr>
              <p:nvPr/>
            </p:nvGrpSpPr>
            <p:grpSpPr bwMode="auto">
              <a:xfrm>
                <a:off x="2256" y="672"/>
                <a:ext cx="436" cy="647"/>
                <a:chOff x="4512" y="480"/>
                <a:chExt cx="436" cy="647"/>
              </a:xfrm>
            </p:grpSpPr>
            <p:sp>
              <p:nvSpPr>
                <p:cNvPr id="95"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96" name="Group 34"/>
                <p:cNvGrpSpPr>
                  <a:grpSpLocks/>
                </p:cNvGrpSpPr>
                <p:nvPr/>
              </p:nvGrpSpPr>
              <p:grpSpPr bwMode="auto">
                <a:xfrm>
                  <a:off x="4512" y="561"/>
                  <a:ext cx="67" cy="288"/>
                  <a:chOff x="2265" y="619"/>
                  <a:chExt cx="67" cy="288"/>
                </a:xfrm>
              </p:grpSpPr>
              <p:sp>
                <p:nvSpPr>
                  <p:cNvPr id="99"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0"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97"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8"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76"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77"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78" name="Group 41"/>
              <p:cNvGrpSpPr>
                <a:grpSpLocks/>
              </p:cNvGrpSpPr>
              <p:nvPr/>
            </p:nvGrpSpPr>
            <p:grpSpPr bwMode="auto">
              <a:xfrm>
                <a:off x="2544" y="1056"/>
                <a:ext cx="1496" cy="1549"/>
                <a:chOff x="3696" y="1008"/>
                <a:chExt cx="1496" cy="1549"/>
              </a:xfrm>
            </p:grpSpPr>
            <p:sp>
              <p:nvSpPr>
                <p:cNvPr id="88"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9"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90" name="Group 44"/>
                <p:cNvGrpSpPr>
                  <a:grpSpLocks/>
                </p:cNvGrpSpPr>
                <p:nvPr/>
              </p:nvGrpSpPr>
              <p:grpSpPr bwMode="auto">
                <a:xfrm rot="5400000" flipV="1">
                  <a:off x="4912" y="1040"/>
                  <a:ext cx="263" cy="296"/>
                  <a:chOff x="2795" y="2300"/>
                  <a:chExt cx="263" cy="296"/>
                </a:xfrm>
              </p:grpSpPr>
              <p:sp>
                <p:nvSpPr>
                  <p:cNvPr id="93"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4"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91"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2"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9" name="Group 49"/>
              <p:cNvGrpSpPr>
                <a:grpSpLocks/>
              </p:cNvGrpSpPr>
              <p:nvPr/>
            </p:nvGrpSpPr>
            <p:grpSpPr bwMode="auto">
              <a:xfrm flipH="1">
                <a:off x="912" y="1104"/>
                <a:ext cx="1496" cy="1549"/>
                <a:chOff x="3696" y="1008"/>
                <a:chExt cx="1496" cy="1549"/>
              </a:xfrm>
            </p:grpSpPr>
            <p:sp>
              <p:nvSpPr>
                <p:cNvPr id="81"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2"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83" name="Group 52"/>
                <p:cNvGrpSpPr>
                  <a:grpSpLocks/>
                </p:cNvGrpSpPr>
                <p:nvPr/>
              </p:nvGrpSpPr>
              <p:grpSpPr bwMode="auto">
                <a:xfrm rot="5400000" flipV="1">
                  <a:off x="4912" y="1040"/>
                  <a:ext cx="263" cy="296"/>
                  <a:chOff x="2795" y="2300"/>
                  <a:chExt cx="263" cy="296"/>
                </a:xfrm>
              </p:grpSpPr>
              <p:sp>
                <p:nvSpPr>
                  <p:cNvPr id="86"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7"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84"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5"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80"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sp>
        <p:nvSpPr>
          <p:cNvPr id="69"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70"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292733299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261"/>
                                        </p:tgtEl>
                                        <p:attrNameLst>
                                          <p:attrName>style.visibility</p:attrName>
                                        </p:attrNameLst>
                                      </p:cBhvr>
                                      <p:to>
                                        <p:strVal val="visible"/>
                                      </p:to>
                                    </p:set>
                                    <p:animEffect transition="in" filter="fade">
                                      <p:cBhvr>
                                        <p:cTn id="7" dur="1000"/>
                                        <p:tgtEl>
                                          <p:spTgt spid="23552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262"/>
                                        </p:tgtEl>
                                        <p:attrNameLst>
                                          <p:attrName>style.visibility</p:attrName>
                                        </p:attrNameLst>
                                      </p:cBhvr>
                                      <p:to>
                                        <p:strVal val="visible"/>
                                      </p:to>
                                    </p:set>
                                    <p:animEffect transition="in" filter="fade">
                                      <p:cBhvr>
                                        <p:cTn id="12" dur="1000"/>
                                        <p:tgtEl>
                                          <p:spTgt spid="23552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258"/>
                                        </p:tgtEl>
                                        <p:attrNameLst>
                                          <p:attrName>style.visibility</p:attrName>
                                        </p:attrNameLst>
                                      </p:cBhvr>
                                      <p:to>
                                        <p:strVal val="visible"/>
                                      </p:to>
                                    </p:set>
                                    <p:animEffect transition="in" filter="fade">
                                      <p:cBhvr>
                                        <p:cTn id="17" dur="2000"/>
                                        <p:tgtEl>
                                          <p:spTgt spid="2355258"/>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355259"/>
                                        </p:tgtEl>
                                        <p:attrNameLst>
                                          <p:attrName>style.visibility</p:attrName>
                                        </p:attrNameLst>
                                      </p:cBhvr>
                                      <p:to>
                                        <p:strVal val="visible"/>
                                      </p:to>
                                    </p:set>
                                    <p:animEffect transition="in" filter="wipe(down)">
                                      <p:cBhvr>
                                        <p:cTn id="21" dur="1000"/>
                                        <p:tgtEl>
                                          <p:spTgt spid="2355259"/>
                                        </p:tgtEl>
                                      </p:cBhvr>
                                    </p:animEffect>
                                  </p:childTnLst>
                                </p:cTn>
                              </p:par>
                            </p:childTnLst>
                          </p:cTn>
                        </p:par>
                        <p:par>
                          <p:cTn id="22" fill="hold">
                            <p:stCondLst>
                              <p:cond delay="3000"/>
                            </p:stCondLst>
                            <p:childTnLst>
                              <p:par>
                                <p:cTn id="23" presetID="22" presetClass="entr" presetSubtype="4" fill="hold" nodeType="afterEffect">
                                  <p:stCondLst>
                                    <p:cond delay="0"/>
                                  </p:stCondLst>
                                  <p:childTnLst>
                                    <p:set>
                                      <p:cBhvr>
                                        <p:cTn id="24" dur="1" fill="hold">
                                          <p:stCondLst>
                                            <p:cond delay="0"/>
                                          </p:stCondLst>
                                        </p:cTn>
                                        <p:tgtEl>
                                          <p:spTgt spid="2355260"/>
                                        </p:tgtEl>
                                        <p:attrNameLst>
                                          <p:attrName>style.visibility</p:attrName>
                                        </p:attrNameLst>
                                      </p:cBhvr>
                                      <p:to>
                                        <p:strVal val="visible"/>
                                      </p:to>
                                    </p:set>
                                    <p:animEffect transition="in" filter="wipe(down)">
                                      <p:cBhvr>
                                        <p:cTn id="25" dur="1000"/>
                                        <p:tgtEl>
                                          <p:spTgt spid="2355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58" grpId="0" animBg="1"/>
      <p:bldP spid="2355261" grpId="0" animBg="1"/>
      <p:bldP spid="235526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type="title"/>
          </p:nvPr>
        </p:nvSpPr>
        <p:spPr>
          <a:xfrm>
            <a:off x="714377" y="799655"/>
            <a:ext cx="7715250" cy="964406"/>
          </a:xfrm>
        </p:spPr>
        <p:txBody>
          <a:bodyPr/>
          <a:lstStyle/>
          <a:p>
            <a:pPr eaLnBrk="1" hangingPunct="1"/>
            <a:r>
              <a:rPr lang="en-US" sz="3375" b="1" dirty="0"/>
              <a:t>A Serious Warning… </a:t>
            </a:r>
            <a:r>
              <a:rPr lang="en-US" sz="3375" b="1" dirty="0">
                <a:solidFill>
                  <a:srgbClr val="C00000"/>
                </a:solidFill>
              </a:rPr>
              <a:t>To Christians</a:t>
            </a:r>
          </a:p>
        </p:txBody>
      </p:sp>
      <p:sp>
        <p:nvSpPr>
          <p:cNvPr id="2446340" name="Rectangle 4"/>
          <p:cNvSpPr>
            <a:spLocks noGrp="1" noChangeArrowheads="1"/>
          </p:cNvSpPr>
          <p:nvPr>
            <p:ph type="body" idx="4294967295"/>
          </p:nvPr>
        </p:nvSpPr>
        <p:spPr>
          <a:xfrm>
            <a:off x="928691" y="1591719"/>
            <a:ext cx="7337972" cy="3533924"/>
          </a:xfrm>
          <a:solidFill>
            <a:srgbClr val="0033CC">
              <a:alpha val="70000"/>
            </a:srgbClr>
          </a:solidFill>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“I am amazed that you are so quickly </a:t>
            </a:r>
            <a:r>
              <a:rPr lang="en-US" sz="2531" b="1" dirty="0">
                <a:solidFill>
                  <a:srgbClr val="FFFF00"/>
                </a:solidFill>
                <a:effectLst>
                  <a:outerShdw blurRad="38100" dist="38100" dir="2700000" algn="tl">
                    <a:srgbClr val="000000">
                      <a:alpha val="43137"/>
                    </a:srgbClr>
                  </a:outerShdw>
                </a:effectLst>
                <a:latin typeface="Eras Medium ITC" pitchFamily="34" charset="0"/>
              </a:rPr>
              <a:t>deserting Him</a:t>
            </a:r>
            <a:r>
              <a:rPr lang="en-US" sz="2531" dirty="0">
                <a:solidFill>
                  <a:schemeClr val="bg1"/>
                </a:solidFill>
                <a:effectLst>
                  <a:outerShdw blurRad="38100" dist="38100" dir="2700000" algn="tl">
                    <a:srgbClr val="000000">
                      <a:alpha val="43137"/>
                    </a:srgbClr>
                  </a:outerShdw>
                </a:effectLst>
                <a:latin typeface="Eras Medium ITC" pitchFamily="34" charset="0"/>
              </a:rPr>
              <a:t> who called you by the grace of Christ, for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a </a:t>
            </a:r>
            <a:r>
              <a:rPr lang="en-US" sz="2531" dirty="0">
                <a:solidFill>
                  <a:srgbClr val="FFFF00"/>
                </a:solidFill>
                <a:effectLst>
                  <a:outerShdw blurRad="38100" dist="38100" dir="2700000" algn="tl">
                    <a:srgbClr val="000000">
                      <a:alpha val="43137"/>
                    </a:srgbClr>
                  </a:outerShdw>
                </a:effectLst>
                <a:latin typeface="Eras Bold ITC" pitchFamily="34" charset="0"/>
              </a:rPr>
              <a:t>different gospel</a:t>
            </a:r>
            <a:r>
              <a:rPr lang="en-US" sz="253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want to distort </a:t>
            </a:r>
            <a:r>
              <a:rPr lang="en-US" sz="2531" b="1" dirty="0">
                <a:solidFill>
                  <a:srgbClr val="FFFF00"/>
                </a:solidFill>
                <a:effectLst>
                  <a:outerShdw blurRad="38100" dist="38100" dir="2700000" algn="tl">
                    <a:srgbClr val="000000">
                      <a:alpha val="43137"/>
                    </a:srgbClr>
                  </a:outerShdw>
                </a:effectLst>
                <a:latin typeface="Eras Medium ITC" pitchFamily="34" charset="0"/>
              </a:rPr>
              <a:t>the gospel of Christ</a:t>
            </a:r>
            <a:r>
              <a:rPr lang="en-US" sz="2531" dirty="0">
                <a:solidFill>
                  <a:schemeClr val="bg1"/>
                </a:solidFill>
                <a:effectLst>
                  <a:outerShdw blurRad="38100" dist="38100" dir="2700000" algn="tl">
                    <a:srgbClr val="000000">
                      <a:alpha val="43137"/>
                    </a:srgbClr>
                  </a:outerShdw>
                </a:effectLst>
                <a:latin typeface="Eras Medium ITC" pitchFamily="34" charset="0"/>
              </a:rPr>
              <a:t>. But even if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we</a:t>
            </a:r>
            <a:r>
              <a:rPr lang="en-US" sz="2531" b="1" dirty="0">
                <a:solidFill>
                  <a:srgbClr val="FFFF00"/>
                </a:solidFill>
                <a:effectLst>
                  <a:outerShdw blurRad="38100" dist="38100" dir="2700000" algn="tl">
                    <a:srgbClr val="000000">
                      <a:alpha val="43137"/>
                    </a:srgbClr>
                  </a:outerShdw>
                </a:effectLst>
                <a:latin typeface="Eras Medium ITC" pitchFamily="34" charset="0"/>
              </a:rPr>
              <a:t> </a:t>
            </a:r>
            <a:r>
              <a:rPr lang="en-US" sz="2531" b="1" dirty="0">
                <a:solidFill>
                  <a:schemeClr val="bg1"/>
                </a:solidFill>
                <a:effectLst>
                  <a:outerShdw blurRad="38100" dist="38100" dir="2700000" algn="tl">
                    <a:srgbClr val="000000">
                      <a:alpha val="43137"/>
                    </a:srgbClr>
                  </a:outerShdw>
                </a:effectLst>
                <a:latin typeface="Eras Medium ITC" pitchFamily="34" charset="0"/>
              </a:rPr>
              <a:t>or an </a:t>
            </a: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angel from heaven </a:t>
            </a:r>
            <a:r>
              <a:rPr lang="en-US" sz="2531" dirty="0">
                <a:solidFill>
                  <a:schemeClr val="bg1"/>
                </a:solidFill>
                <a:effectLst>
                  <a:outerShdw blurRad="38100" dist="38100" dir="2700000" algn="tl">
                    <a:srgbClr val="000000">
                      <a:alpha val="43137"/>
                    </a:srgbClr>
                  </a:outerShdw>
                </a:effectLst>
                <a:latin typeface="Eras Medium ITC" pitchFamily="34" charset="0"/>
              </a:rPr>
              <a:t>should preach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Medium ITC" pitchFamily="34" charset="0"/>
              </a:rPr>
              <a:t>a gospel other than the one we preached to you</a:t>
            </a:r>
            <a:r>
              <a:rPr lang="en-US" sz="2531" dirty="0">
                <a:solidFill>
                  <a:schemeClr val="bg1"/>
                </a:solidFill>
                <a:effectLst>
                  <a:outerShdw blurRad="38100" dist="38100" dir="2700000" algn="tl">
                    <a:srgbClr val="000000">
                      <a:alpha val="43137"/>
                    </a:srgbClr>
                  </a:outerShdw>
                </a:effectLst>
                <a:latin typeface="Eras Medium ITC" pitchFamily="34" charset="0"/>
              </a:rPr>
              <a:t>,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sz="2531" b="1" u="sng" dirty="0">
                <a:solidFill>
                  <a:srgbClr val="FFFF00"/>
                </a:solidFill>
                <a:effectLst>
                  <a:outerShdw blurRad="38100" dist="38100" dir="2700000" algn="tl">
                    <a:srgbClr val="000000">
                      <a:alpha val="43137"/>
                    </a:srgbClr>
                  </a:outerShdw>
                </a:effectLst>
                <a:latin typeface="Eras Medium ITC" pitchFamily="34" charset="0"/>
              </a:rPr>
              <a:t>condemned</a:t>
            </a:r>
            <a:r>
              <a:rPr lang="en-US" sz="2531" b="1" dirty="0">
                <a:solidFill>
                  <a:srgbClr val="FFFF00"/>
                </a:solidFill>
                <a:effectLst>
                  <a:outerShdw blurRad="38100" dist="38100" dir="2700000" algn="tl">
                    <a:srgbClr val="000000">
                      <a:alpha val="43137"/>
                    </a:srgbClr>
                  </a:outerShdw>
                </a:effectLst>
                <a:latin typeface="Eras Medium ITC" pitchFamily="34" charset="0"/>
              </a:rPr>
              <a:t>!”</a:t>
            </a:r>
          </a:p>
          <a:p>
            <a:pPr marL="50897" indent="-4019">
              <a:lnSpc>
                <a:spcPts val="3375"/>
              </a:lnSpc>
              <a:buNone/>
              <a:tabLst>
                <a:tab pos="5400272" algn="l"/>
              </a:tabLst>
              <a:defRPr/>
            </a:pPr>
            <a:endParaRPr lang="en-US" sz="2531" dirty="0">
              <a:solidFill>
                <a:srgbClr val="6E634A"/>
              </a:solidFill>
              <a:effectLst>
                <a:outerShdw blurRad="38100" dist="38100" dir="2700000" algn="tl">
                  <a:srgbClr val="000000">
                    <a:alpha val="43137"/>
                  </a:srgbClr>
                </a:outerShdw>
              </a:effectLst>
              <a:latin typeface="Eras Medium ITC" pitchFamily="34" charset="0"/>
            </a:endParaRPr>
          </a:p>
        </p:txBody>
      </p:sp>
      <p:sp>
        <p:nvSpPr>
          <p:cNvPr id="19463" name="Rectangle 17"/>
          <p:cNvSpPr>
            <a:spLocks noChangeArrowheads="1"/>
          </p:cNvSpPr>
          <p:nvPr/>
        </p:nvSpPr>
        <p:spPr bwMode="auto">
          <a:xfrm>
            <a:off x="945555" y="5091161"/>
            <a:ext cx="3573736" cy="352084"/>
          </a:xfrm>
          <a:prstGeom prst="rect">
            <a:avLst/>
          </a:prstGeom>
          <a:noFill/>
          <a:ln w="9525" algn="ctr">
            <a:noFill/>
            <a:miter lim="800000"/>
            <a:headEnd/>
            <a:tailEnd/>
          </a:ln>
        </p:spPr>
        <p:txBody>
          <a:bodyPr wrap="square">
            <a:spAutoFit/>
          </a:bodyPr>
          <a:lstStyle/>
          <a:p>
            <a:pPr defTabSz="1285843">
              <a:defRPr/>
            </a:pPr>
            <a:r>
              <a:rPr lang="en-US" sz="1688" b="1" i="0" dirty="0">
                <a:solidFill>
                  <a:srgbClr val="000000"/>
                </a:solidFill>
                <a:cs typeface="Arial"/>
              </a:rPr>
              <a:t>Galatians 1:6-12 </a:t>
            </a:r>
            <a:r>
              <a:rPr lang="en-US" sz="1350" b="1" i="0" dirty="0">
                <a:solidFill>
                  <a:srgbClr val="000000"/>
                </a:solidFill>
                <a:cs typeface="Arial"/>
              </a:rPr>
              <a:t>(see also Acts 20:28)</a:t>
            </a:r>
          </a:p>
        </p:txBody>
      </p:sp>
      <p:sp>
        <p:nvSpPr>
          <p:cNvPr id="17" name="AutoShape 4"/>
          <p:cNvSpPr>
            <a:spLocks noChangeArrowheads="1"/>
          </p:cNvSpPr>
          <p:nvPr/>
        </p:nvSpPr>
        <p:spPr bwMode="auto">
          <a:xfrm>
            <a:off x="1012422" y="2474370"/>
            <a:ext cx="29226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noAutofit/>
          </a:bodyPr>
          <a:lstStyle/>
          <a:p>
            <a:pPr algn="ctr" defTabSz="1285843">
              <a:defRPr/>
            </a:pPr>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different gospel</a:t>
            </a:r>
            <a:endParaRPr lang="en-US" sz="2250" i="0" dirty="0">
              <a:solidFill>
                <a:srgbClr val="FFFFFF"/>
              </a:solidFill>
              <a:latin typeface="Eras Demi ITC"/>
              <a:cs typeface="Arial"/>
            </a:endParaRPr>
          </a:p>
        </p:txBody>
      </p:sp>
      <p:sp>
        <p:nvSpPr>
          <p:cNvPr id="18" name="AutoShape 4"/>
          <p:cNvSpPr>
            <a:spLocks noChangeArrowheads="1"/>
          </p:cNvSpPr>
          <p:nvPr/>
        </p:nvSpPr>
        <p:spPr bwMode="auto">
          <a:xfrm>
            <a:off x="1017552" y="4242588"/>
            <a:ext cx="71901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77153" anchor="ctr">
            <a:noAutofit/>
          </a:bodyPr>
          <a:lstStyle/>
          <a:p>
            <a:pPr algn="ctr" defTabSz="1285843">
              <a:defRPr/>
            </a:pPr>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gospel other than the one we preached to you, </a:t>
            </a:r>
          </a:p>
        </p:txBody>
      </p:sp>
      <p:grpSp>
        <p:nvGrpSpPr>
          <p:cNvPr id="2" name="Group 5"/>
          <p:cNvGrpSpPr>
            <a:grpSpLocks/>
          </p:cNvGrpSpPr>
          <p:nvPr/>
        </p:nvGrpSpPr>
        <p:grpSpPr bwMode="auto">
          <a:xfrm>
            <a:off x="6149904" y="4674272"/>
            <a:ext cx="1210060" cy="136226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lgn="ctr" defTabSz="1285843">
                <a:defRPr/>
              </a:pPr>
              <a:endParaRPr lang="en-US" sz="1543">
                <a:solidFill>
                  <a:srgbClr val="000000"/>
                </a:solidFill>
                <a:cs typeface="Arial"/>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defTabSz="1285843">
                <a:defRPr/>
              </a:pPr>
              <a:endParaRPr lang="en-US" sz="1543">
                <a:solidFill>
                  <a:srgbClr val="000000"/>
                </a:solidFill>
                <a:cs typeface="Arial"/>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defTabSz="1285843">
                <a:defRPr/>
              </a:pPr>
              <a:endParaRPr lang="en-US" sz="1543">
                <a:solidFill>
                  <a:srgbClr val="000000"/>
                </a:solidFill>
                <a:cs typeface="Arial"/>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4" name="Oval 3">
            <a:extLst>
              <a:ext uri="{FF2B5EF4-FFF2-40B4-BE49-F238E27FC236}">
                <a16:creationId xmlns:a16="http://schemas.microsoft.com/office/drawing/2014/main" id="{9DDA0A6E-B6A7-CDA7-E190-2EA1824DC480}"/>
              </a:ext>
            </a:extLst>
          </p:cNvPr>
          <p:cNvSpPr/>
          <p:nvPr/>
        </p:nvSpPr>
        <p:spPr bwMode="auto">
          <a:xfrm>
            <a:off x="951616" y="3687607"/>
            <a:ext cx="717698" cy="622004"/>
          </a:xfrm>
          <a:prstGeom prst="ellipse">
            <a:avLst/>
          </a:prstGeom>
          <a:noFill/>
          <a:ln w="76200" cap="flat" cmpd="sng" algn="ctr">
            <a:solidFill>
              <a:srgbClr val="F9FBBB"/>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a:endParaRPr lang="en-US" sz="2400"/>
          </a:p>
        </p:txBody>
      </p:sp>
      <p:sp>
        <p:nvSpPr>
          <p:cNvPr id="5" name="Rounded Rectangle 4">
            <a:extLst>
              <a:ext uri="{FF2B5EF4-FFF2-40B4-BE49-F238E27FC236}">
                <a16:creationId xmlns:a16="http://schemas.microsoft.com/office/drawing/2014/main" id="{F914460A-ED68-B6F0-A207-7303BDE06C10}"/>
              </a:ext>
            </a:extLst>
          </p:cNvPr>
          <p:cNvSpPr/>
          <p:nvPr/>
        </p:nvSpPr>
        <p:spPr bwMode="auto">
          <a:xfrm>
            <a:off x="687217" y="3071418"/>
            <a:ext cx="3125972" cy="606056"/>
          </a:xfrm>
          <a:prstGeom prst="round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a:r>
              <a:rPr lang="en-US" sz="3000" b="1" i="0" dirty="0">
                <a:solidFill>
                  <a:schemeClr val="bg1"/>
                </a:solidFill>
                <a:latin typeface="Arial Black" pitchFamily="34" charset="0"/>
              </a:rPr>
              <a:t>APOSTLES</a:t>
            </a:r>
            <a:endParaRPr lang="en-US" sz="2400" b="1" i="0" dirty="0">
              <a:solidFill>
                <a:schemeClr val="bg1"/>
              </a:solidFill>
              <a:latin typeface="Arial Black" pitchFamily="34" charset="0"/>
            </a:endParaRPr>
          </a:p>
        </p:txBody>
      </p:sp>
      <p:pic>
        <p:nvPicPr>
          <p:cNvPr id="6" name="Picture 5">
            <a:extLst>
              <a:ext uri="{FF2B5EF4-FFF2-40B4-BE49-F238E27FC236}">
                <a16:creationId xmlns:a16="http://schemas.microsoft.com/office/drawing/2014/main" id="{7432642E-C758-7AF4-E7B2-253D345C714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65140" y="1023361"/>
            <a:ext cx="2386584" cy="306552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33849170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7" name="Rectangle 116"/>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427930" name="Text Box 26"/>
          <p:cNvSpPr txBox="1">
            <a:spLocks noChangeArrowheads="1"/>
          </p:cNvSpPr>
          <p:nvPr/>
        </p:nvSpPr>
        <p:spPr bwMode="auto">
          <a:xfrm>
            <a:off x="1289050" y="188070"/>
            <a:ext cx="6280150" cy="2554545"/>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22</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But now</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r>
              <a:rPr kumimoji="0" lang="en-US" sz="3200" b="1" i="0" u="none" strike="noStrike" kern="1200" cap="none" spc="0" normalizeH="0" baseline="0" noProof="0" dirty="0">
                <a:ln>
                  <a:noFill/>
                </a:ln>
                <a:solidFill>
                  <a:srgbClr val="FF0000"/>
                </a:solidFill>
                <a:effectLst/>
                <a:uLnTx/>
                <a:uFillTx/>
                <a:latin typeface="Eras Demi ITC"/>
                <a:ea typeface="+mn-ea"/>
                <a:cs typeface="Arial"/>
              </a:rPr>
              <a:t>having been </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freed from sin</a:t>
            </a:r>
            <a:r>
              <a:rPr kumimoji="0" lang="en-US" sz="3200" b="1" i="0" u="none" strike="noStrike" kern="1200" cap="none" spc="0" normalizeH="0" baseline="0" noProof="0" dirty="0">
                <a:ln>
                  <a:noFill/>
                </a:ln>
                <a:solidFill>
                  <a:srgbClr val="FF0000"/>
                </a:solidFill>
                <a:effectLst/>
                <a:uLnTx/>
                <a:uFillTx/>
                <a:latin typeface="Eras Demi ITC"/>
                <a:ea typeface="+mn-ea"/>
                <a:cs typeface="Arial"/>
              </a:rPr>
              <a:t> and enslaved to God,</a:t>
            </a:r>
            <a:r>
              <a:rPr kumimoji="0" lang="en-US" sz="3200" b="1" i="0" u="none" strike="noStrike" kern="1200" cap="none" spc="0" normalizeH="0" baseline="0" noProof="0" dirty="0">
                <a:ln>
                  <a:noFill/>
                </a:ln>
                <a:solidFill>
                  <a:srgbClr val="FFFF66"/>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you derive your benefit,</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r>
              <a:rPr kumimoji="0" lang="en-US" sz="3200" b="1" i="0" u="sng" strike="noStrike" kern="1200" cap="none" spc="0" normalizeH="0" baseline="0" noProof="0" dirty="0">
                <a:ln>
                  <a:noFill/>
                </a:ln>
                <a:solidFill>
                  <a:srgbClr val="FF0000"/>
                </a:solidFill>
                <a:effectLst/>
                <a:uLnTx/>
                <a:uFillTx/>
                <a:latin typeface="Eras Demi ITC"/>
                <a:ea typeface="+mn-ea"/>
                <a:cs typeface="Arial"/>
              </a:rPr>
              <a:t>resulting in </a:t>
            </a:r>
            <a:r>
              <a:rPr kumimoji="0" lang="en-US" sz="3200" b="0" i="0" u="sng" strike="noStrike" kern="1200" cap="none" spc="0" normalizeH="0" baseline="0" noProof="0" dirty="0">
                <a:ln>
                  <a:noFill/>
                </a:ln>
                <a:solidFill>
                  <a:srgbClr val="FF0000"/>
                </a:solidFill>
                <a:effectLst/>
                <a:uLnTx/>
                <a:uFillTx/>
                <a:latin typeface="Eras Bold ITC" pitchFamily="34" charset="0"/>
                <a:ea typeface="+mn-ea"/>
                <a:cs typeface="Arial"/>
              </a:rPr>
              <a:t>sanctification</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 and the outcome, eternal life.</a:t>
            </a:r>
          </a:p>
        </p:txBody>
      </p:sp>
      <p:pic>
        <p:nvPicPr>
          <p:cNvPr id="137219" name="Picture 108"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428009" name="Oval 105"/>
          <p:cNvSpPr>
            <a:spLocks noChangeArrowheads="1"/>
          </p:cNvSpPr>
          <p:nvPr/>
        </p:nvSpPr>
        <p:spPr bwMode="auto">
          <a:xfrm>
            <a:off x="3336925" y="3332163"/>
            <a:ext cx="2403475" cy="1330325"/>
          </a:xfrm>
          <a:prstGeom prst="ellipse">
            <a:avLst/>
          </a:prstGeom>
          <a:solidFill>
            <a:srgbClr val="000080">
              <a:alpha val="75000"/>
            </a:srgbClr>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HOLY</a:t>
            </a:r>
          </a:p>
        </p:txBody>
      </p:sp>
      <p:sp>
        <p:nvSpPr>
          <p:cNvPr id="2428014" name="Oval 110"/>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427989" name="Oval 85"/>
          <p:cNvSpPr>
            <a:spLocks noChangeArrowheads="1"/>
          </p:cNvSpPr>
          <p:nvPr/>
        </p:nvSpPr>
        <p:spPr bwMode="auto">
          <a:xfrm>
            <a:off x="2166938" y="1690250"/>
            <a:ext cx="3384550" cy="582613"/>
          </a:xfrm>
          <a:prstGeom prst="ellipse">
            <a:avLst/>
          </a:prstGeom>
          <a:noFill/>
          <a:ln w="76200" algn="ctr">
            <a:solidFill>
              <a:schemeClr val="tx1"/>
            </a:solidFill>
            <a:prstDash val="sysDot"/>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427990" name="Line 86"/>
          <p:cNvSpPr>
            <a:spLocks noChangeShapeType="1"/>
          </p:cNvSpPr>
          <p:nvPr/>
        </p:nvSpPr>
        <p:spPr bwMode="auto">
          <a:xfrm>
            <a:off x="3039220" y="1103280"/>
            <a:ext cx="708025" cy="674688"/>
          </a:xfrm>
          <a:prstGeom prst="line">
            <a:avLst/>
          </a:prstGeom>
          <a:noFill/>
          <a:ln w="161925">
            <a:solidFill>
              <a:srgbClr val="FF0000"/>
            </a:solidFill>
            <a:round/>
            <a:headEnd/>
            <a:tailEnd type="triangle" w="med" len="med"/>
          </a:ln>
          <a:effectLst>
            <a:outerShdw dist="107763" dir="81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428013" name="Line 109"/>
          <p:cNvSpPr>
            <a:spLocks noChangeShapeType="1"/>
          </p:cNvSpPr>
          <p:nvPr/>
        </p:nvSpPr>
        <p:spPr bwMode="auto">
          <a:xfrm flipH="1" flipV="1">
            <a:off x="4100510" y="2428873"/>
            <a:ext cx="300039" cy="1014414"/>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137232" name="Picture 163"/>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62" name="Circular Arrow 61"/>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3"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NEW LIFE</a:t>
            </a:r>
          </a:p>
        </p:txBody>
      </p:sp>
      <p:sp>
        <p:nvSpPr>
          <p:cNvPr id="64" name="Circular Arrow 63"/>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5"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INTO DEATH</a:t>
            </a:r>
          </a:p>
        </p:txBody>
      </p:sp>
      <p:sp>
        <p:nvSpPr>
          <p:cNvPr id="66"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67"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70" name="Group 14"/>
          <p:cNvGrpSpPr>
            <a:grpSpLocks/>
          </p:cNvGrpSpPr>
          <p:nvPr/>
        </p:nvGrpSpPr>
        <p:grpSpPr bwMode="auto">
          <a:xfrm>
            <a:off x="5329997" y="5124934"/>
            <a:ext cx="985838" cy="1520825"/>
            <a:chOff x="816" y="1440"/>
            <a:chExt cx="1772" cy="2732"/>
          </a:xfrm>
        </p:grpSpPr>
        <p:grpSp>
          <p:nvGrpSpPr>
            <p:cNvPr id="71" name="Group 15"/>
            <p:cNvGrpSpPr>
              <a:grpSpLocks/>
            </p:cNvGrpSpPr>
            <p:nvPr/>
          </p:nvGrpSpPr>
          <p:grpSpPr bwMode="auto">
            <a:xfrm>
              <a:off x="816" y="1440"/>
              <a:ext cx="1772" cy="2732"/>
              <a:chOff x="3216" y="720"/>
              <a:chExt cx="1772" cy="2732"/>
            </a:xfrm>
          </p:grpSpPr>
          <p:sp>
            <p:nvSpPr>
              <p:cNvPr id="106"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7"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8"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9"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0"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1"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2"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3"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2" name="Group 24"/>
            <p:cNvGrpSpPr>
              <a:grpSpLocks/>
            </p:cNvGrpSpPr>
            <p:nvPr/>
          </p:nvGrpSpPr>
          <p:grpSpPr bwMode="auto">
            <a:xfrm>
              <a:off x="960" y="1680"/>
              <a:ext cx="1393" cy="1775"/>
              <a:chOff x="912" y="672"/>
              <a:chExt cx="3128" cy="3475"/>
            </a:xfrm>
          </p:grpSpPr>
          <p:grpSp>
            <p:nvGrpSpPr>
              <p:cNvPr id="73" name="Group 25"/>
              <p:cNvGrpSpPr>
                <a:grpSpLocks/>
              </p:cNvGrpSpPr>
              <p:nvPr/>
            </p:nvGrpSpPr>
            <p:grpSpPr bwMode="auto">
              <a:xfrm>
                <a:off x="2214" y="1042"/>
                <a:ext cx="626" cy="1186"/>
                <a:chOff x="2218" y="1066"/>
                <a:chExt cx="626" cy="1186"/>
              </a:xfrm>
            </p:grpSpPr>
            <p:sp>
              <p:nvSpPr>
                <p:cNvPr id="100"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1"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102" name="Group 28"/>
                <p:cNvGrpSpPr>
                  <a:grpSpLocks/>
                </p:cNvGrpSpPr>
                <p:nvPr/>
              </p:nvGrpSpPr>
              <p:grpSpPr bwMode="auto">
                <a:xfrm>
                  <a:off x="2364" y="1066"/>
                  <a:ext cx="240" cy="251"/>
                  <a:chOff x="2364" y="1066"/>
                  <a:chExt cx="240" cy="251"/>
                </a:xfrm>
              </p:grpSpPr>
              <p:sp>
                <p:nvSpPr>
                  <p:cNvPr id="103"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4"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5"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74" name="Group 32"/>
              <p:cNvGrpSpPr>
                <a:grpSpLocks/>
              </p:cNvGrpSpPr>
              <p:nvPr/>
            </p:nvGrpSpPr>
            <p:grpSpPr bwMode="auto">
              <a:xfrm>
                <a:off x="2256" y="672"/>
                <a:ext cx="436" cy="647"/>
                <a:chOff x="4512" y="480"/>
                <a:chExt cx="436" cy="647"/>
              </a:xfrm>
            </p:grpSpPr>
            <p:sp>
              <p:nvSpPr>
                <p:cNvPr id="94"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95" name="Group 34"/>
                <p:cNvGrpSpPr>
                  <a:grpSpLocks/>
                </p:cNvGrpSpPr>
                <p:nvPr/>
              </p:nvGrpSpPr>
              <p:grpSpPr bwMode="auto">
                <a:xfrm>
                  <a:off x="4512" y="561"/>
                  <a:ext cx="67" cy="288"/>
                  <a:chOff x="2265" y="619"/>
                  <a:chExt cx="67" cy="288"/>
                </a:xfrm>
              </p:grpSpPr>
              <p:sp>
                <p:nvSpPr>
                  <p:cNvPr id="98"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9"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96"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7"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75"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76"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77" name="Group 41"/>
              <p:cNvGrpSpPr>
                <a:grpSpLocks/>
              </p:cNvGrpSpPr>
              <p:nvPr/>
            </p:nvGrpSpPr>
            <p:grpSpPr bwMode="auto">
              <a:xfrm>
                <a:off x="2544" y="1056"/>
                <a:ext cx="1496" cy="1549"/>
                <a:chOff x="3696" y="1008"/>
                <a:chExt cx="1496" cy="1549"/>
              </a:xfrm>
            </p:grpSpPr>
            <p:sp>
              <p:nvSpPr>
                <p:cNvPr id="87"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8"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89" name="Group 44"/>
                <p:cNvGrpSpPr>
                  <a:grpSpLocks/>
                </p:cNvGrpSpPr>
                <p:nvPr/>
              </p:nvGrpSpPr>
              <p:grpSpPr bwMode="auto">
                <a:xfrm rot="5400000" flipV="1">
                  <a:off x="4912" y="1040"/>
                  <a:ext cx="263" cy="296"/>
                  <a:chOff x="2795" y="2300"/>
                  <a:chExt cx="263" cy="296"/>
                </a:xfrm>
              </p:grpSpPr>
              <p:sp>
                <p:nvSpPr>
                  <p:cNvPr id="92"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3"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90"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1"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8" name="Group 49"/>
              <p:cNvGrpSpPr>
                <a:grpSpLocks/>
              </p:cNvGrpSpPr>
              <p:nvPr/>
            </p:nvGrpSpPr>
            <p:grpSpPr bwMode="auto">
              <a:xfrm flipH="1">
                <a:off x="912" y="1104"/>
                <a:ext cx="1496" cy="1549"/>
                <a:chOff x="3696" y="1008"/>
                <a:chExt cx="1496" cy="1549"/>
              </a:xfrm>
            </p:grpSpPr>
            <p:sp>
              <p:nvSpPr>
                <p:cNvPr id="80"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1"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82" name="Group 52"/>
                <p:cNvGrpSpPr>
                  <a:grpSpLocks/>
                </p:cNvGrpSpPr>
                <p:nvPr/>
              </p:nvGrpSpPr>
              <p:grpSpPr bwMode="auto">
                <a:xfrm rot="5400000" flipV="1">
                  <a:off x="4912" y="1040"/>
                  <a:ext cx="263" cy="296"/>
                  <a:chOff x="2795" y="2300"/>
                  <a:chExt cx="263" cy="296"/>
                </a:xfrm>
              </p:grpSpPr>
              <p:sp>
                <p:nvSpPr>
                  <p:cNvPr id="85"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6"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83"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4"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79"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sp>
        <p:nvSpPr>
          <p:cNvPr id="68"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9"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27797931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27930"/>
                                        </p:tgtEl>
                                        <p:attrNameLst>
                                          <p:attrName>style.visibility</p:attrName>
                                        </p:attrNameLst>
                                      </p:cBhvr>
                                      <p:to>
                                        <p:strVal val="visible"/>
                                      </p:to>
                                    </p:set>
                                    <p:anim calcmode="lin" valueType="num">
                                      <p:cBhvr additive="base">
                                        <p:cTn id="7" dur="1000" fill="hold"/>
                                        <p:tgtEl>
                                          <p:spTgt spid="2427930"/>
                                        </p:tgtEl>
                                        <p:attrNameLst>
                                          <p:attrName>ppt_x</p:attrName>
                                        </p:attrNameLst>
                                      </p:cBhvr>
                                      <p:tavLst>
                                        <p:tav tm="0">
                                          <p:val>
                                            <p:strVal val="#ppt_x"/>
                                          </p:val>
                                        </p:tav>
                                        <p:tav tm="100000">
                                          <p:val>
                                            <p:strVal val="#ppt_x"/>
                                          </p:val>
                                        </p:tav>
                                      </p:tavLst>
                                    </p:anim>
                                    <p:anim calcmode="lin" valueType="num">
                                      <p:cBhvr additive="base">
                                        <p:cTn id="8" dur="1000" fill="hold"/>
                                        <p:tgtEl>
                                          <p:spTgt spid="24279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427990"/>
                                        </p:tgtEl>
                                        <p:attrNameLst>
                                          <p:attrName>style.visibility</p:attrName>
                                        </p:attrNameLst>
                                      </p:cBhvr>
                                      <p:to>
                                        <p:strVal val="visible"/>
                                      </p:to>
                                    </p:set>
                                    <p:animEffect transition="in" filter="fade">
                                      <p:cBhvr>
                                        <p:cTn id="13" dur="2000"/>
                                        <p:tgtEl>
                                          <p:spTgt spid="242799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27989"/>
                                        </p:tgtEl>
                                        <p:attrNameLst>
                                          <p:attrName>style.visibility</p:attrName>
                                        </p:attrNameLst>
                                      </p:cBhvr>
                                      <p:to>
                                        <p:strVal val="visible"/>
                                      </p:to>
                                    </p:set>
                                    <p:animEffect transition="in" filter="fade">
                                      <p:cBhvr>
                                        <p:cTn id="16" dur="2000"/>
                                        <p:tgtEl>
                                          <p:spTgt spid="242798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28009"/>
                                        </p:tgtEl>
                                        <p:attrNameLst>
                                          <p:attrName>style.visibility</p:attrName>
                                        </p:attrNameLst>
                                      </p:cBhvr>
                                      <p:to>
                                        <p:strVal val="visible"/>
                                      </p:to>
                                    </p:set>
                                    <p:animEffect transition="in" filter="fade">
                                      <p:cBhvr>
                                        <p:cTn id="21" dur="2000"/>
                                        <p:tgtEl>
                                          <p:spTgt spid="2428009"/>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2428013"/>
                                        </p:tgtEl>
                                        <p:attrNameLst>
                                          <p:attrName>style.visibility</p:attrName>
                                        </p:attrNameLst>
                                      </p:cBhvr>
                                      <p:to>
                                        <p:strVal val="visible"/>
                                      </p:to>
                                    </p:set>
                                    <p:animEffect transition="in" filter="wipe(down)">
                                      <p:cBhvr>
                                        <p:cTn id="25" dur="1000"/>
                                        <p:tgtEl>
                                          <p:spTgt spid="24280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930" grpId="0" animBg="1"/>
      <p:bldP spid="2428009" grpId="0" animBg="1"/>
      <p:bldP spid="2427989"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115" name="Rectangle 11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38247" name="Text Box 10"/>
          <p:cNvSpPr txBox="1">
            <a:spLocks noChangeArrowheads="1"/>
          </p:cNvSpPr>
          <p:nvPr/>
        </p:nvSpPr>
        <p:spPr bwMode="auto">
          <a:xfrm>
            <a:off x="1457739" y="227013"/>
            <a:ext cx="5685183" cy="2062103"/>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8000"/>
                </a:solidFill>
                <a:effectLst/>
                <a:uLnTx/>
                <a:uFillTx/>
                <a:latin typeface="Eras Demi ITC"/>
                <a:ea typeface="+mn-ea"/>
                <a:cs typeface="Arial"/>
              </a:rPr>
              <a:t>23</a:t>
            </a:r>
            <a:r>
              <a:rPr kumimoji="0" lang="en-US" sz="3200" b="1" i="0" u="none" strike="noStrike" kern="1200" cap="none" spc="0" normalizeH="0" baseline="0" noProof="0" dirty="0">
                <a:ln>
                  <a:noFill/>
                </a:ln>
                <a:solidFill>
                  <a:srgbClr val="000000"/>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For the</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r>
              <a:rPr kumimoji="0" lang="en-US" sz="3200" b="1" i="0" u="none" strike="noStrike" kern="1200" cap="none" spc="0" normalizeH="0" baseline="0" noProof="0" dirty="0">
                <a:ln>
                  <a:noFill/>
                </a:ln>
                <a:solidFill>
                  <a:srgbClr val="FF0000"/>
                </a:solidFill>
                <a:effectLst/>
                <a:uLnTx/>
                <a:uFillTx/>
                <a:latin typeface="Eras Demi ITC"/>
                <a:ea typeface="+mn-ea"/>
                <a:cs typeface="Arial"/>
              </a:rPr>
              <a:t>wages of sin is death,</a:t>
            </a:r>
            <a:r>
              <a:rPr kumimoji="0" lang="en-US" sz="3200" b="1" i="0" u="none" strike="noStrike" kern="1200" cap="none" spc="0" normalizeH="0" baseline="0" noProof="0" dirty="0">
                <a:ln>
                  <a:noFill/>
                </a:ln>
                <a:solidFill>
                  <a:srgbClr val="FFFF66"/>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but</a:t>
            </a:r>
            <a:r>
              <a:rPr kumimoji="0" lang="en-US" sz="3200" b="1" i="0" u="none" strike="noStrike" kern="1200" cap="none" spc="0" normalizeH="0" baseline="0" noProof="0" dirty="0">
                <a:ln>
                  <a:noFill/>
                </a:ln>
                <a:solidFill>
                  <a:srgbClr val="FFFF66"/>
                </a:solidFill>
                <a:effectLst/>
                <a:uLnTx/>
                <a:uFillTx/>
                <a:latin typeface="Eras Medium ITC"/>
                <a:ea typeface="+mn-ea"/>
                <a:cs typeface="Arial"/>
              </a:rPr>
              <a:t> </a:t>
            </a:r>
            <a:r>
              <a:rPr kumimoji="0" lang="en-US" sz="3200" b="1" i="0" u="none" strike="noStrike" kern="1200" cap="none" spc="0" normalizeH="0" baseline="0" noProof="0" dirty="0">
                <a:ln>
                  <a:noFill/>
                </a:ln>
                <a:solidFill>
                  <a:srgbClr val="000099"/>
                </a:solidFill>
                <a:effectLst/>
                <a:uLnTx/>
                <a:uFillTx/>
                <a:latin typeface="Eras Medium ITC"/>
                <a:ea typeface="+mn-ea"/>
                <a:cs typeface="Arial"/>
              </a:rPr>
              <a:t>the </a:t>
            </a:r>
            <a:r>
              <a:rPr kumimoji="0" lang="en-US" sz="3200" b="0" i="0" u="sng" strike="noStrike" kern="1200" cap="none" spc="0" normalizeH="0" baseline="0" noProof="0" dirty="0">
                <a:ln>
                  <a:noFill/>
                </a:ln>
                <a:solidFill>
                  <a:srgbClr val="0000FF"/>
                </a:solidFill>
                <a:effectLst/>
                <a:uLnTx/>
                <a:uFillTx/>
                <a:latin typeface="Eras Bold ITC" pitchFamily="34" charset="0"/>
                <a:ea typeface="+mn-ea"/>
                <a:cs typeface="Arial"/>
              </a:rPr>
              <a:t>free gift</a:t>
            </a:r>
            <a:r>
              <a:rPr kumimoji="0" lang="en-US" sz="3200" b="1" i="0" u="none" strike="noStrike" kern="1200" cap="none" spc="0" normalizeH="0" baseline="0" noProof="0" dirty="0">
                <a:ln>
                  <a:noFill/>
                </a:ln>
                <a:solidFill>
                  <a:srgbClr val="000099"/>
                </a:solidFill>
                <a:effectLst/>
                <a:uLnTx/>
                <a:uFillTx/>
                <a:latin typeface="Eras Demi ITC"/>
                <a:ea typeface="+mn-ea"/>
                <a:cs typeface="Arial"/>
              </a:rPr>
              <a:t> </a:t>
            </a:r>
            <a:r>
              <a:rPr kumimoji="0" lang="en-US" sz="3200" b="1" i="0" u="none" strike="noStrike" kern="1200" cap="none" spc="0" normalizeH="0" baseline="0" noProof="0" dirty="0">
                <a:ln>
                  <a:noFill/>
                </a:ln>
                <a:solidFill>
                  <a:srgbClr val="000099"/>
                </a:solidFill>
                <a:effectLst/>
                <a:uLnTx/>
                <a:uFillTx/>
                <a:latin typeface="Eras Medium ITC"/>
                <a:ea typeface="+mn-ea"/>
                <a:cs typeface="Arial"/>
              </a:rPr>
              <a:t>of God is </a:t>
            </a:r>
            <a:r>
              <a:rPr kumimoji="0" lang="en-US" sz="3200" b="1" i="1" u="sng" strike="noStrike" kern="1200" cap="none" spc="0" normalizeH="0" baseline="0" noProof="0" dirty="0">
                <a:ln>
                  <a:noFill/>
                </a:ln>
                <a:solidFill>
                  <a:srgbClr val="000099"/>
                </a:solidFill>
                <a:effectLst/>
                <a:uLnTx/>
                <a:uFillTx/>
                <a:latin typeface="Eras Medium ITC"/>
                <a:ea typeface="+mn-ea"/>
                <a:cs typeface="Arial"/>
              </a:rPr>
              <a:t>eternal life</a:t>
            </a:r>
            <a:r>
              <a:rPr kumimoji="0" lang="en-US" sz="3200" b="1" i="0" u="none" strike="noStrike" kern="1200" cap="none" spc="0" normalizeH="0" baseline="0" noProof="0" dirty="0">
                <a:ln>
                  <a:noFill/>
                </a:ln>
                <a:solidFill>
                  <a:srgbClr val="000099"/>
                </a:solidFill>
                <a:effectLst/>
                <a:uLnTx/>
                <a:uFillTx/>
                <a:latin typeface="Eras Medium ITC"/>
                <a:ea typeface="+mn-ea"/>
                <a:cs typeface="Arial"/>
              </a:rPr>
              <a:t> in Christ Jesus our Lord.</a:t>
            </a:r>
            <a:r>
              <a:rPr kumimoji="0" lang="en-US" sz="3200" b="1" i="0" u="none" strike="noStrike" kern="1200" cap="none" spc="0" normalizeH="0" baseline="0" noProof="0" dirty="0">
                <a:ln>
                  <a:noFill/>
                </a:ln>
                <a:solidFill>
                  <a:srgbClr val="000000"/>
                </a:solidFill>
                <a:effectLst/>
                <a:uLnTx/>
                <a:uFillTx/>
                <a:latin typeface="Eras Medium ITC"/>
                <a:ea typeface="+mn-ea"/>
                <a:cs typeface="Arial"/>
              </a:rPr>
              <a:t>.</a:t>
            </a:r>
          </a:p>
        </p:txBody>
      </p:sp>
      <p:pic>
        <p:nvPicPr>
          <p:cNvPr id="138244"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w="9525">
            <a:noFill/>
            <a:miter lim="800000"/>
            <a:headEnd/>
            <a:tailEnd/>
          </a:ln>
        </p:spPr>
      </p:pic>
      <p:sp>
        <p:nvSpPr>
          <p:cNvPr id="2357255"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sp>
        <p:nvSpPr>
          <p:cNvPr id="2357306" name="Oval 58"/>
          <p:cNvSpPr>
            <a:spLocks noChangeArrowheads="1"/>
          </p:cNvSpPr>
          <p:nvPr/>
        </p:nvSpPr>
        <p:spPr bwMode="auto">
          <a:xfrm>
            <a:off x="3006656" y="2567194"/>
            <a:ext cx="2744787" cy="1330325"/>
          </a:xfrm>
          <a:prstGeom prst="ellipse">
            <a:avLst/>
          </a:prstGeom>
          <a:solidFill>
            <a:srgbClr val="000080">
              <a:alpha val="74117"/>
            </a:srgb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pitchFamily="34" charset="0"/>
              </a:rPr>
              <a:t>GIFT</a:t>
            </a:r>
          </a:p>
        </p:txBody>
      </p:sp>
      <p:sp>
        <p:nvSpPr>
          <p:cNvPr id="2357307" name="Line 59"/>
          <p:cNvSpPr>
            <a:spLocks noChangeShapeType="1"/>
          </p:cNvSpPr>
          <p:nvPr/>
        </p:nvSpPr>
        <p:spPr bwMode="auto">
          <a:xfrm flipV="1">
            <a:off x="4678017" y="1179440"/>
            <a:ext cx="304799" cy="1497498"/>
          </a:xfrm>
          <a:prstGeom prst="line">
            <a:avLst/>
          </a:prstGeom>
          <a:noFill/>
          <a:ln w="161925">
            <a:solidFill>
              <a:srgbClr val="FFFF00"/>
            </a:solidFill>
            <a:round/>
            <a:headEnd/>
            <a:tailEnd type="triangle" w="med" len="med"/>
          </a:ln>
          <a:effectLst>
            <a:outerShdw dist="107763" dir="18900000" algn="ctr" rotWithShape="0">
              <a:schemeClr val="tx1">
                <a:alpha val="50000"/>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138254" name="Picture 106"/>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538657" y="5337175"/>
            <a:ext cx="1366098" cy="998538"/>
          </a:xfrm>
          <a:prstGeom prst="rect">
            <a:avLst/>
          </a:prstGeom>
          <a:noFill/>
          <a:ln w="12700">
            <a:noFill/>
            <a:miter lim="800000"/>
            <a:headEnd/>
            <a:tailEnd/>
          </a:ln>
        </p:spPr>
      </p:pic>
      <p:sp>
        <p:nvSpPr>
          <p:cNvPr id="60" name="Circular Arrow 59"/>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1" name="WordArt 20"/>
          <p:cNvSpPr>
            <a:spLocks noChangeArrowheads="1" noChangeShapeType="1" noTextEdit="1"/>
          </p:cNvSpPr>
          <p:nvPr/>
        </p:nvSpPr>
        <p:spPr bwMode="auto">
          <a:xfrm rot="18290211">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NEW LIFE</a:t>
            </a:r>
          </a:p>
        </p:txBody>
      </p:sp>
      <p:sp>
        <p:nvSpPr>
          <p:cNvPr id="62" name="Circular Arrow 61"/>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63"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dirty="0">
                <a:ln w="9525">
                  <a:solidFill>
                    <a:srgbClr val="000000"/>
                  </a:solidFill>
                  <a:round/>
                  <a:headEnd/>
                  <a:tailEnd/>
                </a:ln>
                <a:solidFill>
                  <a:srgbClr val="FFFFFF"/>
                </a:solidFill>
                <a:effectLst/>
                <a:uLnTx/>
                <a:uFillTx/>
                <a:latin typeface="Arial Black"/>
                <a:ea typeface="+mn-ea"/>
                <a:cs typeface="Arial" pitchFamily="34" charset="0"/>
              </a:rPr>
              <a:t>INTO DEATH</a:t>
            </a:r>
          </a:p>
        </p:txBody>
      </p:sp>
      <p:sp>
        <p:nvSpPr>
          <p:cNvPr id="64"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65"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grpSp>
        <p:nvGrpSpPr>
          <p:cNvPr id="68" name="Group 14"/>
          <p:cNvGrpSpPr>
            <a:grpSpLocks/>
          </p:cNvGrpSpPr>
          <p:nvPr/>
        </p:nvGrpSpPr>
        <p:grpSpPr bwMode="auto">
          <a:xfrm>
            <a:off x="5329997" y="5124934"/>
            <a:ext cx="985838" cy="1520825"/>
            <a:chOff x="816" y="1440"/>
            <a:chExt cx="1772" cy="2732"/>
          </a:xfrm>
        </p:grpSpPr>
        <p:grpSp>
          <p:nvGrpSpPr>
            <p:cNvPr id="69" name="Group 15"/>
            <p:cNvGrpSpPr>
              <a:grpSpLocks/>
            </p:cNvGrpSpPr>
            <p:nvPr/>
          </p:nvGrpSpPr>
          <p:grpSpPr bwMode="auto">
            <a:xfrm>
              <a:off x="816" y="1440"/>
              <a:ext cx="1772" cy="2732"/>
              <a:chOff x="3216" y="720"/>
              <a:chExt cx="1772" cy="2732"/>
            </a:xfrm>
          </p:grpSpPr>
          <p:sp>
            <p:nvSpPr>
              <p:cNvPr id="104"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5"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6"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7"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8"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9"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0"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11"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0" name="Group 24"/>
            <p:cNvGrpSpPr>
              <a:grpSpLocks/>
            </p:cNvGrpSpPr>
            <p:nvPr/>
          </p:nvGrpSpPr>
          <p:grpSpPr bwMode="auto">
            <a:xfrm>
              <a:off x="960" y="1680"/>
              <a:ext cx="1393" cy="1775"/>
              <a:chOff x="912" y="672"/>
              <a:chExt cx="3128" cy="3475"/>
            </a:xfrm>
          </p:grpSpPr>
          <p:grpSp>
            <p:nvGrpSpPr>
              <p:cNvPr id="71" name="Group 25"/>
              <p:cNvGrpSpPr>
                <a:grpSpLocks/>
              </p:cNvGrpSpPr>
              <p:nvPr/>
            </p:nvGrpSpPr>
            <p:grpSpPr bwMode="auto">
              <a:xfrm>
                <a:off x="2214" y="1042"/>
                <a:ext cx="626" cy="1186"/>
                <a:chOff x="2218" y="1066"/>
                <a:chExt cx="626" cy="1186"/>
              </a:xfrm>
            </p:grpSpPr>
            <p:sp>
              <p:nvSpPr>
                <p:cNvPr id="98"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9"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100" name="Group 28"/>
                <p:cNvGrpSpPr>
                  <a:grpSpLocks/>
                </p:cNvGrpSpPr>
                <p:nvPr/>
              </p:nvGrpSpPr>
              <p:grpSpPr bwMode="auto">
                <a:xfrm>
                  <a:off x="2364" y="1066"/>
                  <a:ext cx="240" cy="251"/>
                  <a:chOff x="2364" y="1066"/>
                  <a:chExt cx="240" cy="251"/>
                </a:xfrm>
              </p:grpSpPr>
              <p:sp>
                <p:nvSpPr>
                  <p:cNvPr id="101"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2"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03"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72" name="Group 32"/>
              <p:cNvGrpSpPr>
                <a:grpSpLocks/>
              </p:cNvGrpSpPr>
              <p:nvPr/>
            </p:nvGrpSpPr>
            <p:grpSpPr bwMode="auto">
              <a:xfrm>
                <a:off x="2256" y="672"/>
                <a:ext cx="436" cy="647"/>
                <a:chOff x="4512" y="480"/>
                <a:chExt cx="436" cy="647"/>
              </a:xfrm>
            </p:grpSpPr>
            <p:sp>
              <p:nvSpPr>
                <p:cNvPr id="92"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93" name="Group 34"/>
                <p:cNvGrpSpPr>
                  <a:grpSpLocks/>
                </p:cNvGrpSpPr>
                <p:nvPr/>
              </p:nvGrpSpPr>
              <p:grpSpPr bwMode="auto">
                <a:xfrm>
                  <a:off x="4512" y="561"/>
                  <a:ext cx="67" cy="288"/>
                  <a:chOff x="2265" y="619"/>
                  <a:chExt cx="67" cy="288"/>
                </a:xfrm>
              </p:grpSpPr>
              <p:sp>
                <p:nvSpPr>
                  <p:cNvPr id="96"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7"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94"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5"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73"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74"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75" name="Group 41"/>
              <p:cNvGrpSpPr>
                <a:grpSpLocks/>
              </p:cNvGrpSpPr>
              <p:nvPr/>
            </p:nvGrpSpPr>
            <p:grpSpPr bwMode="auto">
              <a:xfrm>
                <a:off x="2544" y="1056"/>
                <a:ext cx="1496" cy="1549"/>
                <a:chOff x="3696" y="1008"/>
                <a:chExt cx="1496" cy="1549"/>
              </a:xfrm>
            </p:grpSpPr>
            <p:sp>
              <p:nvSpPr>
                <p:cNvPr id="85"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6"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87" name="Group 44"/>
                <p:cNvGrpSpPr>
                  <a:grpSpLocks/>
                </p:cNvGrpSpPr>
                <p:nvPr/>
              </p:nvGrpSpPr>
              <p:grpSpPr bwMode="auto">
                <a:xfrm rot="5400000" flipV="1">
                  <a:off x="4912" y="1040"/>
                  <a:ext cx="263" cy="296"/>
                  <a:chOff x="2795" y="2300"/>
                  <a:chExt cx="263" cy="296"/>
                </a:xfrm>
              </p:grpSpPr>
              <p:sp>
                <p:nvSpPr>
                  <p:cNvPr id="90"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91"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88"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9"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76" name="Group 49"/>
              <p:cNvGrpSpPr>
                <a:grpSpLocks/>
              </p:cNvGrpSpPr>
              <p:nvPr/>
            </p:nvGrpSpPr>
            <p:grpSpPr bwMode="auto">
              <a:xfrm flipH="1">
                <a:off x="912" y="1104"/>
                <a:ext cx="1496" cy="1549"/>
                <a:chOff x="3696" y="1008"/>
                <a:chExt cx="1496" cy="1549"/>
              </a:xfrm>
            </p:grpSpPr>
            <p:sp>
              <p:nvSpPr>
                <p:cNvPr id="78"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79"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80" name="Group 52"/>
                <p:cNvGrpSpPr>
                  <a:grpSpLocks/>
                </p:cNvGrpSpPr>
                <p:nvPr/>
              </p:nvGrpSpPr>
              <p:grpSpPr bwMode="auto">
                <a:xfrm rot="5400000" flipV="1">
                  <a:off x="4912" y="1040"/>
                  <a:ext cx="263" cy="296"/>
                  <a:chOff x="2795" y="2300"/>
                  <a:chExt cx="263" cy="296"/>
                </a:xfrm>
              </p:grpSpPr>
              <p:sp>
                <p:nvSpPr>
                  <p:cNvPr id="83"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4"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81"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82"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77"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sp>
        <p:nvSpPr>
          <p:cNvPr id="66" name="Oval 156"/>
          <p:cNvSpPr>
            <a:spLocks noChangeArrowheads="1"/>
          </p:cNvSpPr>
          <p:nvPr/>
        </p:nvSpPr>
        <p:spPr bwMode="auto">
          <a:xfrm>
            <a:off x="7008159" y="-651746"/>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67" name="Picture 13" descr="guywhit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Tree>
    <p:extLst>
      <p:ext uri="{BB962C8B-B14F-4D97-AF65-F5344CB8AC3E}">
        <p14:creationId xmlns:p14="http://schemas.microsoft.com/office/powerpoint/2010/main" val="38017056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7306"/>
                                        </p:tgtEl>
                                        <p:attrNameLst>
                                          <p:attrName>style.visibility</p:attrName>
                                        </p:attrNameLst>
                                      </p:cBhvr>
                                      <p:to>
                                        <p:strVal val="visible"/>
                                      </p:to>
                                    </p:set>
                                    <p:animEffect transition="in" filter="fade">
                                      <p:cBhvr>
                                        <p:cTn id="7" dur="2000"/>
                                        <p:tgtEl>
                                          <p:spTgt spid="235730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2357307"/>
                                        </p:tgtEl>
                                        <p:attrNameLst>
                                          <p:attrName>style.visibility</p:attrName>
                                        </p:attrNameLst>
                                      </p:cBhvr>
                                      <p:to>
                                        <p:strVal val="visible"/>
                                      </p:to>
                                    </p:set>
                                    <p:animEffect transition="in" filter="wipe(down)">
                                      <p:cBhvr>
                                        <p:cTn id="11" dur="1000"/>
                                        <p:tgtEl>
                                          <p:spTgt spid="2357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7306"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Picture 2" descr="godall"/>
          <p:cNvPicPr>
            <a:picLocks noChangeAspect="1" noChangeArrowheads="1"/>
          </p:cNvPicPr>
          <p:nvPr/>
        </p:nvPicPr>
        <p:blipFill>
          <a:blip r:embed="rId3" cstate="print"/>
          <a:srcRect t="28978" r="53996" b="20934"/>
          <a:stretch>
            <a:fillRect/>
          </a:stretch>
        </p:blipFill>
        <p:spPr bwMode="auto">
          <a:xfrm>
            <a:off x="0" y="0"/>
            <a:ext cx="9144000" cy="3496235"/>
          </a:xfrm>
          <a:prstGeom prst="rect">
            <a:avLst/>
          </a:prstGeom>
          <a:noFill/>
          <a:ln w="9525">
            <a:noFill/>
            <a:miter lim="800000"/>
            <a:headEnd/>
            <a:tailEnd/>
          </a:ln>
        </p:spPr>
      </p:pic>
      <p:sp>
        <p:nvSpPr>
          <p:cNvPr id="72" name="Rectangle 7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pic>
        <p:nvPicPr>
          <p:cNvPr id="191492" name="Picture 4" descr="water"/>
          <p:cNvPicPr>
            <a:picLocks noChangeAspect="1" noChangeArrowheads="1"/>
          </p:cNvPicPr>
          <p:nvPr/>
        </p:nvPicPr>
        <p:blipFill>
          <a:blip r:embed="rId4" cstate="print"/>
          <a:srcRect b="56647"/>
          <a:stretch>
            <a:fillRect/>
          </a:stretch>
        </p:blipFill>
        <p:spPr bwMode="auto">
          <a:xfrm>
            <a:off x="-17463" y="2047875"/>
            <a:ext cx="9161463" cy="4810125"/>
          </a:xfrm>
          <a:prstGeom prst="rect">
            <a:avLst/>
          </a:prstGeom>
          <a:noFill/>
          <a:ln w="9525">
            <a:noFill/>
            <a:miter lim="800000"/>
            <a:headEnd/>
            <a:tailEnd/>
          </a:ln>
        </p:spPr>
      </p:pic>
      <p:pic>
        <p:nvPicPr>
          <p:cNvPr id="1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5749" y="3772109"/>
            <a:ext cx="9821863"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 name="Group 12"/>
          <p:cNvGrpSpPr/>
          <p:nvPr/>
        </p:nvGrpSpPr>
        <p:grpSpPr>
          <a:xfrm>
            <a:off x="1804730" y="1104965"/>
            <a:ext cx="5059680" cy="1508105"/>
            <a:chOff x="1804730" y="927165"/>
            <a:chExt cx="5059680" cy="1508105"/>
          </a:xfrm>
        </p:grpSpPr>
        <p:sp>
          <p:nvSpPr>
            <p:cNvPr id="2010122" name="Text Box 10"/>
            <p:cNvSpPr txBox="1">
              <a:spLocks noChangeArrowheads="1"/>
            </p:cNvSpPr>
            <p:nvPr/>
          </p:nvSpPr>
          <p:spPr bwMode="auto">
            <a:xfrm>
              <a:off x="1804730" y="927165"/>
              <a:ext cx="5059680" cy="1508105"/>
            </a:xfrm>
            <a:prstGeom prst="rect">
              <a:avLst/>
            </a:prstGeom>
            <a:solidFill>
              <a:schemeClr val="bg1"/>
            </a:solidFill>
            <a:ln w="9525">
              <a:solidFill>
                <a:srgbClr val="0000FF"/>
              </a:solid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Eras Medium ITC" pitchFamily="34" charset="0"/>
                  <a:ea typeface="+mn-ea"/>
                  <a:cs typeface="Arial"/>
                </a:rPr>
                <a:t>but </a:t>
              </a:r>
              <a:r>
                <a:rPr kumimoji="0" lang="en-US" sz="2000" b="1" i="0" u="none" strike="noStrike" kern="1200" cap="none" spc="0" normalizeH="0" baseline="0" noProof="0" dirty="0">
                  <a:ln>
                    <a:noFill/>
                  </a:ln>
                  <a:solidFill>
                    <a:srgbClr val="FF3300"/>
                  </a:solidFill>
                  <a:effectLst/>
                  <a:uLnTx/>
                  <a:uFillTx/>
                  <a:latin typeface="Eras Medium ITC" pitchFamily="34" charset="0"/>
                  <a:ea typeface="+mn-ea"/>
                  <a:cs typeface="Arial"/>
                </a:rPr>
                <a:t>you were </a:t>
              </a:r>
              <a:r>
                <a:rPr kumimoji="0" lang="en-US" sz="2000" b="1" i="0" u="sng" strike="noStrike" kern="1200" cap="none" spc="0" normalizeH="0" baseline="0" noProof="0" dirty="0">
                  <a:ln>
                    <a:noFill/>
                  </a:ln>
                  <a:solidFill>
                    <a:srgbClr val="0000FF"/>
                  </a:solidFill>
                  <a:effectLst/>
                  <a:uLnTx/>
                  <a:uFillTx/>
                  <a:latin typeface="Eras Bold ITC" pitchFamily="34" charset="0"/>
                  <a:ea typeface="+mn-ea"/>
                  <a:cs typeface="Arial"/>
                </a:rPr>
                <a:t>washed</a:t>
              </a:r>
              <a:r>
                <a:rPr kumimoji="0" lang="en-US" sz="2000" b="1" i="0" u="none" strike="noStrike" kern="1200" cap="none" spc="0" normalizeH="0" baseline="0" noProof="0" dirty="0">
                  <a:ln>
                    <a:noFill/>
                  </a:ln>
                  <a:solidFill>
                    <a:srgbClr val="FF3300"/>
                  </a:solidFill>
                  <a:effectLst/>
                  <a:uLnTx/>
                  <a:uFillTx/>
                  <a:latin typeface="Eras Bold ITC" pitchFamily="34" charset="0"/>
                  <a:ea typeface="+mn-ea"/>
                  <a:cs typeface="Arial"/>
                </a:rPr>
                <a:t>,</a:t>
              </a:r>
              <a:r>
                <a:rPr kumimoji="0" lang="en-US" sz="2000" b="1" i="0" u="none" strike="noStrike" kern="1200" cap="none" spc="0" normalizeH="0" baseline="0" noProof="0" dirty="0">
                  <a:ln>
                    <a:noFill/>
                  </a:ln>
                  <a:solidFill>
                    <a:srgbClr val="FF3300"/>
                  </a:solidFill>
                  <a:effectLst/>
                  <a:uLnTx/>
                  <a:uFillTx/>
                  <a:latin typeface="Eras Medium ITC" pitchFamily="34" charset="0"/>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3300"/>
                  </a:solidFill>
                  <a:effectLst/>
                  <a:uLnTx/>
                  <a:uFillTx/>
                  <a:latin typeface="Eras Medium ITC" pitchFamily="34" charset="0"/>
                  <a:ea typeface="+mn-ea"/>
                  <a:cs typeface="Arial"/>
                </a:rPr>
                <a:t>you were </a:t>
              </a:r>
              <a:r>
                <a:rPr kumimoji="0" lang="en-US" sz="2000" b="1" i="0" u="sng" strike="noStrike" kern="1200" cap="none" spc="0" normalizeH="0" baseline="0" noProof="0" dirty="0">
                  <a:ln>
                    <a:noFill/>
                  </a:ln>
                  <a:solidFill>
                    <a:srgbClr val="0000FF"/>
                  </a:solidFill>
                  <a:effectLst/>
                  <a:uLnTx/>
                  <a:uFillTx/>
                  <a:latin typeface="Eras Bold ITC" pitchFamily="34" charset="0"/>
                  <a:ea typeface="+mn-ea"/>
                  <a:cs typeface="Arial"/>
                </a:rPr>
                <a:t>sanctified</a:t>
              </a:r>
              <a:r>
                <a:rPr kumimoji="0" lang="en-US" sz="2000" b="1" i="0" u="none" strike="noStrike" kern="1200" cap="none" spc="0" normalizeH="0" baseline="0" noProof="0" dirty="0">
                  <a:ln>
                    <a:noFill/>
                  </a:ln>
                  <a:solidFill>
                    <a:srgbClr val="FF3300"/>
                  </a:solidFill>
                  <a:effectLst/>
                  <a:uLnTx/>
                  <a:uFillTx/>
                  <a:latin typeface="Eras Medium ITC" pitchFamily="34" charset="0"/>
                  <a:ea typeface="+mn-ea"/>
                  <a:cs typeface="Arial"/>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3300"/>
                  </a:solidFill>
                  <a:effectLst/>
                  <a:uLnTx/>
                  <a:uFillTx/>
                  <a:latin typeface="Eras Medium ITC" pitchFamily="34" charset="0"/>
                  <a:ea typeface="+mn-ea"/>
                  <a:cs typeface="Arial"/>
                </a:rPr>
                <a:t>		          you were </a:t>
              </a:r>
              <a:r>
                <a:rPr kumimoji="0" lang="en-US" sz="2000" b="1" i="0" u="sng" strike="noStrike" kern="1200" cap="none" spc="0" normalizeH="0" baseline="0" noProof="0" dirty="0">
                  <a:ln>
                    <a:noFill/>
                  </a:ln>
                  <a:solidFill>
                    <a:srgbClr val="0000FF"/>
                  </a:solidFill>
                  <a:effectLst/>
                  <a:uLnTx/>
                  <a:uFillTx/>
                  <a:latin typeface="Eras Bold ITC" pitchFamily="34" charset="0"/>
                  <a:ea typeface="+mn-ea"/>
                  <a:cs typeface="Arial"/>
                </a:rPr>
                <a:t>justified</a:t>
              </a:r>
              <a:r>
                <a:rPr kumimoji="0" lang="en-US" sz="2000" b="1" i="0" u="none" strike="noStrike" kern="1200" cap="none" spc="0" normalizeH="0" baseline="0" noProof="0" dirty="0">
                  <a:ln>
                    <a:noFill/>
                  </a:ln>
                  <a:solidFill>
                    <a:srgbClr val="FF3300"/>
                  </a:solidFill>
                  <a:effectLst/>
                  <a:uLnTx/>
                  <a:uFillTx/>
                  <a:latin typeface="Eras Bold ITC" pitchFamily="34" charset="0"/>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Eras Medium ITC" pitchFamily="34" charset="0"/>
                  <a:ea typeface="+mn-ea"/>
                  <a:cs typeface="Arial"/>
                </a:rPr>
                <a:t>in the name of the Lord Jesus Christ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Eras Medium ITC" pitchFamily="34" charset="0"/>
                  <a:ea typeface="+mn-ea"/>
                  <a:cs typeface="Arial"/>
                </a:rPr>
                <a:t>and in the Spirit of our God. </a:t>
              </a:r>
              <a:r>
                <a:rPr kumimoji="0" lang="en-US" sz="1400" b="1" i="0" u="none" strike="noStrike" kern="1200" cap="none" spc="0" normalizeH="0" baseline="0" noProof="0" dirty="0">
                  <a:ln>
                    <a:noFill/>
                  </a:ln>
                  <a:solidFill>
                    <a:srgbClr val="997934"/>
                  </a:solidFill>
                  <a:effectLst/>
                  <a:uLnTx/>
                  <a:uFillTx/>
                  <a:latin typeface="Eras Medium ITC" pitchFamily="34" charset="0"/>
                  <a:ea typeface="+mn-ea"/>
                  <a:cs typeface="Arial"/>
                </a:rPr>
                <a:t>1 Cor. 6:11</a:t>
              </a:r>
            </a:p>
          </p:txBody>
        </p:sp>
        <p:pic>
          <p:nvPicPr>
            <p:cNvPr id="2050" name="Picture 2"/>
            <p:cNvPicPr>
              <a:picLocks noChangeAspect="1" noChangeArrowheads="1"/>
            </p:cNvPicPr>
            <p:nvPr/>
          </p:nvPicPr>
          <p:blipFill>
            <a:blip r:embed="rId6" cstate="print"/>
            <a:srcRect/>
            <a:stretch>
              <a:fillRect/>
            </a:stretch>
          </p:blipFill>
          <p:spPr bwMode="auto">
            <a:xfrm>
              <a:off x="4539299" y="1053833"/>
              <a:ext cx="471131" cy="350521"/>
            </a:xfrm>
            <a:prstGeom prst="rect">
              <a:avLst/>
            </a:prstGeom>
            <a:noFill/>
            <a:ln w="9525">
              <a:noFill/>
              <a:miter lim="800000"/>
              <a:headEnd/>
              <a:tailEnd/>
            </a:ln>
            <a:effectLst/>
          </p:spPr>
        </p:pic>
        <p:pic>
          <p:nvPicPr>
            <p:cNvPr id="79" name="Picture 2"/>
            <p:cNvPicPr>
              <a:picLocks noChangeAspect="1" noChangeArrowheads="1"/>
            </p:cNvPicPr>
            <p:nvPr/>
          </p:nvPicPr>
          <p:blipFill>
            <a:blip r:embed="rId6" cstate="print"/>
            <a:srcRect/>
            <a:stretch>
              <a:fillRect/>
            </a:stretch>
          </p:blipFill>
          <p:spPr bwMode="auto">
            <a:xfrm>
              <a:off x="5545139" y="1372889"/>
              <a:ext cx="471131" cy="350521"/>
            </a:xfrm>
            <a:prstGeom prst="rect">
              <a:avLst/>
            </a:prstGeom>
            <a:noFill/>
            <a:ln w="9525">
              <a:noFill/>
              <a:miter lim="800000"/>
              <a:headEnd/>
              <a:tailEnd/>
            </a:ln>
            <a:effectLst/>
          </p:spPr>
        </p:pic>
      </p:grpSp>
      <p:sp>
        <p:nvSpPr>
          <p:cNvPr id="89" name="Text Box 34"/>
          <p:cNvSpPr txBox="1">
            <a:spLocks noChangeArrowheads="1"/>
          </p:cNvSpPr>
          <p:nvPr/>
        </p:nvSpPr>
        <p:spPr bwMode="auto">
          <a:xfrm>
            <a:off x="3027351" y="2646570"/>
            <a:ext cx="2780341" cy="521464"/>
          </a:xfrm>
          <a:prstGeom prst="rect">
            <a:avLst/>
          </a:prstGeom>
          <a:solidFill>
            <a:schemeClr val="bg1"/>
          </a:solidFill>
          <a:ln w="9525" algn="in">
            <a:noFill/>
            <a:miter lim="800000"/>
            <a:headEnd/>
            <a:tailEnd/>
          </a:ln>
          <a:effectLst>
            <a:outerShdw blurRad="107950" dist="12700" dir="5400000" algn="ctr">
              <a:srgbClr val="000000"/>
            </a:outerShdw>
          </a:effectLst>
        </p:spPr>
        <p:txBody>
          <a:bodyPr lIns="36576" tIns="0" rIns="0" bIns="0" anchor="ctr"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BAPTIZED </a:t>
            </a:r>
            <a:r>
              <a:rPr kumimoji="0" lang="en-US" sz="1400" b="1" i="0" u="none" strike="noStrike" kern="1200" cap="none" spc="0" normalizeH="0" baseline="0" noProof="0" dirty="0">
                <a:ln>
                  <a:noFill/>
                </a:ln>
                <a:solidFill>
                  <a:srgbClr val="0000FF"/>
                </a:solidFill>
                <a:effectLst/>
                <a:uLnTx/>
                <a:uFillTx/>
                <a:latin typeface="Arial" pitchFamily="34" charset="0"/>
                <a:ea typeface="+mn-ea"/>
                <a:cs typeface="Arial" pitchFamily="34" charset="0"/>
              </a:rPr>
              <a:t>INTO</a:t>
            </a:r>
            <a:r>
              <a:rPr kumimoji="0" lang="en-US" sz="14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400" b="1" i="0" u="none" strike="noStrike" kern="1200" cap="none" spc="0" normalizeH="0" baseline="0" noProof="0" dirty="0">
                <a:ln>
                  <a:noFill/>
                </a:ln>
                <a:solidFill>
                  <a:srgbClr val="FF0000"/>
                </a:solidFill>
                <a:effectLst/>
                <a:uLnTx/>
                <a:uFillTx/>
                <a:latin typeface="Arial" pitchFamily="34" charset="0"/>
                <a:ea typeface="+mn-ea"/>
                <a:cs typeface="Arial" pitchFamily="34" charset="0"/>
              </a:rPr>
              <a:t>CHRIST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BAPTIZED </a:t>
            </a:r>
            <a:r>
              <a:rPr kumimoji="0" lang="en-US" sz="1400" b="1" i="0" u="none" strike="noStrike" kern="1200" cap="none" spc="0" normalizeH="0" baseline="0" noProof="0" dirty="0">
                <a:ln>
                  <a:noFill/>
                </a:ln>
                <a:solidFill>
                  <a:srgbClr val="0000FF"/>
                </a:solidFill>
                <a:effectLst/>
                <a:uLnTx/>
                <a:uFillTx/>
                <a:latin typeface="Arial" pitchFamily="34" charset="0"/>
                <a:ea typeface="+mn-ea"/>
                <a:cs typeface="Arial" pitchFamily="34" charset="0"/>
              </a:rPr>
              <a:t>INTO</a:t>
            </a:r>
            <a:r>
              <a:rPr kumimoji="0" lang="en-US" sz="14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400" b="1" i="1" u="none" strike="noStrike" kern="1200" cap="none" spc="0" normalizeH="0" baseline="0" noProof="0" dirty="0">
                <a:ln>
                  <a:noFill/>
                </a:ln>
                <a:solidFill>
                  <a:srgbClr val="000000"/>
                </a:solidFill>
                <a:effectLst/>
                <a:uLnTx/>
                <a:uFillTx/>
                <a:latin typeface="Arial" pitchFamily="34" charset="0"/>
                <a:ea typeface="+mn-ea"/>
                <a:cs typeface="Arial" pitchFamily="34" charset="0"/>
              </a:rPr>
              <a:t>HIS</a:t>
            </a:r>
            <a:r>
              <a:rPr kumimoji="0" lang="en-US" sz="14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400" b="1" i="0" u="none" strike="noStrike" kern="1200" cap="none" spc="0" normalizeH="0" baseline="0" noProof="0" dirty="0">
                <a:ln>
                  <a:noFill/>
                </a:ln>
                <a:solidFill>
                  <a:srgbClr val="FF0000"/>
                </a:solidFill>
                <a:effectLst/>
                <a:uLnTx/>
                <a:uFillTx/>
                <a:latin typeface="Arial" pitchFamily="34" charset="0"/>
                <a:ea typeface="+mn-ea"/>
                <a:cs typeface="Arial" pitchFamily="34" charset="0"/>
              </a:rPr>
              <a:t>DEATH</a:t>
            </a:r>
            <a:endParaRPr kumimoji="0" lang="en-US" sz="1400" b="0" i="0" u="none" strike="noStrike" kern="1200" cap="none" spc="0" normalizeH="0" baseline="0" noProof="0" dirty="0">
              <a:ln>
                <a:noFill/>
              </a:ln>
              <a:solidFill>
                <a:srgbClr val="FF0000"/>
              </a:solidFill>
              <a:effectLst/>
              <a:uLnTx/>
              <a:uFillTx/>
              <a:latin typeface="Arial" pitchFamily="34" charset="0"/>
              <a:ea typeface="+mn-ea"/>
              <a:cs typeface="Arial" pitchFamily="34" charset="0"/>
            </a:endParaRPr>
          </a:p>
        </p:txBody>
      </p:sp>
      <p:pic>
        <p:nvPicPr>
          <p:cNvPr id="74"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74039" y="-383500"/>
            <a:ext cx="2895600"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14"/>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475119" y="4451664"/>
            <a:ext cx="944590" cy="1277192"/>
          </a:xfrm>
          <a:prstGeom prst="rect">
            <a:avLst/>
          </a:prstGeom>
        </p:spPr>
      </p:pic>
      <p:sp>
        <p:nvSpPr>
          <p:cNvPr id="76" name="Text Box 19"/>
          <p:cNvSpPr txBox="1">
            <a:spLocks noChangeArrowheads="1"/>
          </p:cNvSpPr>
          <p:nvPr/>
        </p:nvSpPr>
        <p:spPr bwMode="auto">
          <a:xfrm>
            <a:off x="944822" y="5900601"/>
            <a:ext cx="6551113" cy="707886"/>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00"/>
                </a:solidFill>
                <a:effectLst/>
                <a:uLnTx/>
                <a:uFillTx/>
                <a:latin typeface="Eras Bold ITC" pitchFamily="34" charset="0"/>
                <a:ea typeface="+mn-ea"/>
                <a:cs typeface="Arial"/>
              </a:rPr>
              <a:t>SANCTIFICATION</a:t>
            </a:r>
            <a:r>
              <a:rPr kumimoji="0" lang="en-US" sz="2400" b="0" i="0" u="none" strike="noStrike" kern="1200" cap="none" spc="0" normalizeH="0" baseline="0" noProof="0" dirty="0">
                <a:ln>
                  <a:noFill/>
                </a:ln>
                <a:solidFill>
                  <a:srgbClr val="FFFFFF"/>
                </a:solidFill>
                <a:effectLst/>
                <a:uLnTx/>
                <a:uFillTx/>
                <a:latin typeface="Eras Bold ITC" pitchFamily="34" charset="0"/>
                <a:ea typeface="+mn-ea"/>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Eras Bold ITC" pitchFamily="34" charset="0"/>
                <a:ea typeface="+mn-ea"/>
                <a:cs typeface="Arial"/>
              </a:rPr>
              <a:t>(Sins removed – made Holy and righteous)</a:t>
            </a:r>
            <a:r>
              <a:rPr kumimoji="0" lang="en-US" sz="1600" b="0" i="0" u="none" strike="noStrike" kern="1200" cap="none" spc="0" normalizeH="0" baseline="0" noProof="0" dirty="0">
                <a:ln>
                  <a:noFill/>
                </a:ln>
                <a:solidFill>
                  <a:srgbClr val="FFFFFF"/>
                </a:solidFill>
                <a:effectLst/>
                <a:uLnTx/>
                <a:uFillTx/>
                <a:latin typeface="Eras Bold ITC" pitchFamily="34" charset="0"/>
                <a:ea typeface="+mn-ea"/>
                <a:cs typeface="Arial"/>
              </a:rPr>
              <a:t> </a:t>
            </a: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Demi ITC"/>
                <a:ea typeface="+mn-ea"/>
                <a:cs typeface="Arial"/>
              </a:rPr>
              <a:t>I Cor. 6:11; Col.1:22</a:t>
            </a:r>
          </a:p>
        </p:txBody>
      </p:sp>
      <p:sp>
        <p:nvSpPr>
          <p:cNvPr id="77" name="Text Box 20"/>
          <p:cNvSpPr txBox="1">
            <a:spLocks noChangeArrowheads="1"/>
          </p:cNvSpPr>
          <p:nvPr/>
        </p:nvSpPr>
        <p:spPr bwMode="auto">
          <a:xfrm>
            <a:off x="6577551" y="4736172"/>
            <a:ext cx="2401349" cy="800219"/>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FFFF00"/>
                </a:solidFill>
                <a:effectLst/>
                <a:uLnTx/>
                <a:uFillTx/>
                <a:latin typeface="Eras Bold ITC" pitchFamily="34" charset="0"/>
                <a:ea typeface="+mn-ea"/>
                <a:cs typeface="Arial"/>
              </a:rPr>
              <a:t>JUSTIFICATION </a:t>
            </a:r>
            <a:r>
              <a:rPr kumimoji="0" lang="en-US" sz="1400" b="0" i="0" u="none" strike="noStrike" kern="1200" cap="none" spc="0" normalizeH="0" baseline="0" noProof="0" dirty="0">
                <a:ln>
                  <a:noFill/>
                </a:ln>
                <a:solidFill>
                  <a:srgbClr val="FFFFFF"/>
                </a:solidFill>
                <a:effectLst/>
                <a:uLnTx/>
                <a:uFillTx/>
                <a:latin typeface="Eras Bold ITC" pitchFamily="34" charset="0"/>
                <a:ea typeface="+mn-ea"/>
                <a:cs typeface="Arial"/>
              </a:rPr>
              <a:t>(Penalty removed)</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Demi ITC"/>
                <a:ea typeface="+mn-ea"/>
                <a:cs typeface="Arial"/>
              </a:rPr>
              <a:t>Gal. 3:24; Titus 3:7</a:t>
            </a:r>
          </a:p>
        </p:txBody>
      </p:sp>
      <p:sp>
        <p:nvSpPr>
          <p:cNvPr id="81" name="AutoShape 24"/>
          <p:cNvSpPr>
            <a:spLocks noChangeArrowheads="1"/>
          </p:cNvSpPr>
          <p:nvPr/>
        </p:nvSpPr>
        <p:spPr bwMode="auto">
          <a:xfrm rot="21583585" flipV="1">
            <a:off x="6794061" y="529992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pic>
        <p:nvPicPr>
          <p:cNvPr id="1026" name="Picture 2"/>
          <p:cNvPicPr>
            <a:picLocks noChangeAspect="1" noChangeArrowheads="1"/>
          </p:cNvPicPr>
          <p:nvPr/>
        </p:nvPicPr>
        <p:blipFill>
          <a:blip r:embed="rId9" cstate="print"/>
          <a:srcRect/>
          <a:stretch>
            <a:fillRect/>
          </a:stretch>
        </p:blipFill>
        <p:spPr bwMode="auto">
          <a:xfrm>
            <a:off x="1380881" y="2060318"/>
            <a:ext cx="2023803" cy="2494769"/>
          </a:xfrm>
          <a:prstGeom prst="rect">
            <a:avLst/>
          </a:prstGeom>
          <a:noFill/>
          <a:ln w="9525">
            <a:noFill/>
            <a:miter lim="800000"/>
            <a:headEnd/>
            <a:tailEnd/>
          </a:ln>
          <a:effectLst/>
        </p:spPr>
      </p:pic>
      <p:grpSp>
        <p:nvGrpSpPr>
          <p:cNvPr id="2" name="Group 26"/>
          <p:cNvGrpSpPr>
            <a:grpSpLocks/>
          </p:cNvGrpSpPr>
          <p:nvPr/>
        </p:nvGrpSpPr>
        <p:grpSpPr bwMode="auto">
          <a:xfrm>
            <a:off x="5534938" y="4420488"/>
            <a:ext cx="765068" cy="1290206"/>
            <a:chOff x="816" y="1440"/>
            <a:chExt cx="1772" cy="2732"/>
          </a:xfrm>
        </p:grpSpPr>
        <p:grpSp>
          <p:nvGrpSpPr>
            <p:cNvPr id="3" name="Group 27"/>
            <p:cNvGrpSpPr>
              <a:grpSpLocks/>
            </p:cNvGrpSpPr>
            <p:nvPr/>
          </p:nvGrpSpPr>
          <p:grpSpPr bwMode="auto">
            <a:xfrm>
              <a:off x="816" y="1440"/>
              <a:ext cx="1772" cy="2732"/>
              <a:chOff x="3216" y="720"/>
              <a:chExt cx="1772" cy="2732"/>
            </a:xfrm>
          </p:grpSpPr>
          <p:sp>
            <p:nvSpPr>
              <p:cNvPr id="19156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7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7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7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grpSp>
          <p:nvGrpSpPr>
            <p:cNvPr id="4" name="Group 36"/>
            <p:cNvGrpSpPr>
              <a:grpSpLocks/>
            </p:cNvGrpSpPr>
            <p:nvPr/>
          </p:nvGrpSpPr>
          <p:grpSpPr bwMode="auto">
            <a:xfrm>
              <a:off x="960" y="1680"/>
              <a:ext cx="1392" cy="1776"/>
              <a:chOff x="912" y="672"/>
              <a:chExt cx="3128" cy="3475"/>
            </a:xfrm>
          </p:grpSpPr>
          <p:grpSp>
            <p:nvGrpSpPr>
              <p:cNvPr id="5" name="Group 37"/>
              <p:cNvGrpSpPr>
                <a:grpSpLocks/>
              </p:cNvGrpSpPr>
              <p:nvPr/>
            </p:nvGrpSpPr>
            <p:grpSpPr bwMode="auto">
              <a:xfrm>
                <a:off x="2214" y="1042"/>
                <a:ext cx="626" cy="1186"/>
                <a:chOff x="2218" y="1066"/>
                <a:chExt cx="626" cy="1186"/>
              </a:xfrm>
            </p:grpSpPr>
            <p:sp>
              <p:nvSpPr>
                <p:cNvPr id="19155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nvGrpSpPr>
                <p:cNvPr id="6" name="Group 40"/>
                <p:cNvGrpSpPr>
                  <a:grpSpLocks/>
                </p:cNvGrpSpPr>
                <p:nvPr/>
              </p:nvGrpSpPr>
              <p:grpSpPr bwMode="auto">
                <a:xfrm>
                  <a:off x="2364" y="1066"/>
                  <a:ext cx="240" cy="251"/>
                  <a:chOff x="2364" y="1066"/>
                  <a:chExt cx="240" cy="251"/>
                </a:xfrm>
              </p:grpSpPr>
              <p:sp>
                <p:nvSpPr>
                  <p:cNvPr id="19156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6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grpSp>
          <p:grpSp>
            <p:nvGrpSpPr>
              <p:cNvPr id="7" name="Group 44"/>
              <p:cNvGrpSpPr>
                <a:grpSpLocks/>
              </p:cNvGrpSpPr>
              <p:nvPr/>
            </p:nvGrpSpPr>
            <p:grpSpPr bwMode="auto">
              <a:xfrm>
                <a:off x="2256" y="672"/>
                <a:ext cx="436" cy="647"/>
                <a:chOff x="4512" y="480"/>
                <a:chExt cx="436" cy="647"/>
              </a:xfrm>
            </p:grpSpPr>
            <p:sp>
              <p:nvSpPr>
                <p:cNvPr id="19155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nvGrpSpPr>
                <p:cNvPr id="8" name="Group 46"/>
                <p:cNvGrpSpPr>
                  <a:grpSpLocks/>
                </p:cNvGrpSpPr>
                <p:nvPr/>
              </p:nvGrpSpPr>
              <p:grpSpPr bwMode="auto">
                <a:xfrm>
                  <a:off x="4512" y="561"/>
                  <a:ext cx="67" cy="288"/>
                  <a:chOff x="2265" y="619"/>
                  <a:chExt cx="67" cy="288"/>
                </a:xfrm>
              </p:grpSpPr>
              <p:sp>
                <p:nvSpPr>
                  <p:cNvPr id="19155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5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sp>
              <p:nvSpPr>
                <p:cNvPr id="19155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5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sp>
            <p:nvSpPr>
              <p:cNvPr id="19153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3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nvGrpSpPr>
              <p:cNvPr id="9" name="Group 53"/>
              <p:cNvGrpSpPr>
                <a:grpSpLocks/>
              </p:cNvGrpSpPr>
              <p:nvPr/>
            </p:nvGrpSpPr>
            <p:grpSpPr bwMode="auto">
              <a:xfrm>
                <a:off x="2544" y="1056"/>
                <a:ext cx="1496" cy="1549"/>
                <a:chOff x="3696" y="1008"/>
                <a:chExt cx="1496" cy="1549"/>
              </a:xfrm>
            </p:grpSpPr>
            <p:sp>
              <p:nvSpPr>
                <p:cNvPr id="19154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4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nvGrpSpPr>
                <p:cNvPr id="10" name="Group 56"/>
                <p:cNvGrpSpPr>
                  <a:grpSpLocks/>
                </p:cNvGrpSpPr>
                <p:nvPr/>
              </p:nvGrpSpPr>
              <p:grpSpPr bwMode="auto">
                <a:xfrm rot="5400000" flipV="1">
                  <a:off x="4912" y="1040"/>
                  <a:ext cx="263" cy="296"/>
                  <a:chOff x="2795" y="2300"/>
                  <a:chExt cx="263" cy="296"/>
                </a:xfrm>
              </p:grpSpPr>
              <p:sp>
                <p:nvSpPr>
                  <p:cNvPr id="19155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5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sp>
              <p:nvSpPr>
                <p:cNvPr id="19154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5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grpSp>
            <p:nvGrpSpPr>
              <p:cNvPr id="11" name="Group 61"/>
              <p:cNvGrpSpPr>
                <a:grpSpLocks/>
              </p:cNvGrpSpPr>
              <p:nvPr/>
            </p:nvGrpSpPr>
            <p:grpSpPr bwMode="auto">
              <a:xfrm flipH="1">
                <a:off x="912" y="1104"/>
                <a:ext cx="1496" cy="1549"/>
                <a:chOff x="3696" y="1008"/>
                <a:chExt cx="1496" cy="1549"/>
              </a:xfrm>
            </p:grpSpPr>
            <p:sp>
              <p:nvSpPr>
                <p:cNvPr id="19153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4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nvGrpSpPr>
                <p:cNvPr id="12" name="Group 64"/>
                <p:cNvGrpSpPr>
                  <a:grpSpLocks/>
                </p:cNvGrpSpPr>
                <p:nvPr/>
              </p:nvGrpSpPr>
              <p:grpSpPr bwMode="auto">
                <a:xfrm rot="5400000" flipV="1">
                  <a:off x="4912" y="1040"/>
                  <a:ext cx="263" cy="296"/>
                  <a:chOff x="2795" y="2300"/>
                  <a:chExt cx="263" cy="296"/>
                </a:xfrm>
              </p:grpSpPr>
              <p:sp>
                <p:nvSpPr>
                  <p:cNvPr id="19154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4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sp>
              <p:nvSpPr>
                <p:cNvPr id="19154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154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sp>
            <p:nvSpPr>
              <p:cNvPr id="19153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grpSp>
      </p:grpSp>
      <p:sp>
        <p:nvSpPr>
          <p:cNvPr id="88" name="Text Box 17"/>
          <p:cNvSpPr txBox="1">
            <a:spLocks noChangeArrowheads="1"/>
          </p:cNvSpPr>
          <p:nvPr/>
        </p:nvSpPr>
        <p:spPr bwMode="auto">
          <a:xfrm>
            <a:off x="7324964" y="1979636"/>
            <a:ext cx="1640910" cy="707886"/>
          </a:xfrm>
          <a:prstGeom prst="rect">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FFFF00"/>
                </a:solidFill>
                <a:effectLst/>
                <a:uLnTx/>
                <a:uFillTx/>
                <a:latin typeface="Eras Demi ITC"/>
                <a:ea typeface="+mn-ea"/>
                <a:cs typeface="Arial"/>
              </a:rPr>
              <a:t>“New Creation”</a:t>
            </a:r>
            <a:r>
              <a:rPr kumimoji="0" lang="en-US" sz="1400" b="1" i="1" u="none" strike="noStrike" kern="1200" cap="none" spc="0" normalizeH="0" baseline="0" noProof="0" dirty="0">
                <a:ln>
                  <a:noFill/>
                </a:ln>
                <a:solidFill>
                  <a:srgbClr val="FFFF00"/>
                </a:solidFill>
                <a:effectLst/>
                <a:uLnTx/>
                <a:uFillTx/>
                <a:latin typeface="Eras Demi ITC"/>
                <a:ea typeface="+mn-ea"/>
                <a:cs typeface="Arial"/>
              </a:rPr>
              <a:t> </a:t>
            </a:r>
            <a:r>
              <a:rPr kumimoji="0" lang="en-US" sz="1400" b="1" i="0" u="none" strike="noStrike" kern="1200" cap="none" spc="0" normalizeH="0" baseline="0" noProof="0" dirty="0">
                <a:ln>
                  <a:noFill/>
                </a:ln>
                <a:solidFill>
                  <a:srgbClr val="FFFF00"/>
                </a:solidFill>
                <a:effectLst/>
                <a:uLnTx/>
                <a:uFillTx/>
                <a:latin typeface="Eras Demi ITC"/>
                <a:ea typeface="+mn-ea"/>
                <a:cs typeface="Arial"/>
              </a:rPr>
              <a:t>“New Birth”</a:t>
            </a:r>
            <a:r>
              <a:rPr kumimoji="0" lang="en-US" sz="1400" b="1" i="1" u="none" strike="noStrike" kern="1200" cap="none" spc="0" normalizeH="0" baseline="0" noProof="0" dirty="0">
                <a:ln>
                  <a:noFill/>
                </a:ln>
                <a:solidFill>
                  <a:srgbClr val="FFFF00"/>
                </a:solidFill>
                <a:effectLst/>
                <a:uLnTx/>
                <a:uFillTx/>
                <a:latin typeface="Eras Demi ITC"/>
                <a:ea typeface="+mn-ea"/>
                <a:cs typeface="Arial"/>
              </a:rPr>
              <a:t>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Eras Demi ITC"/>
                <a:ea typeface="+mn-ea"/>
                <a:cs typeface="Arial"/>
              </a:rPr>
              <a:t>2 Cor. 5:17; Jn. 3:5</a:t>
            </a:r>
            <a:endParaRPr kumimoji="0" lang="en-US" sz="1400" b="0" i="0" u="none" strike="noStrike" kern="1200" cap="none" spc="0" normalizeH="0" baseline="0" noProof="0" dirty="0">
              <a:ln>
                <a:noFill/>
              </a:ln>
              <a:solidFill>
                <a:srgbClr val="FFFF00"/>
              </a:solidFill>
              <a:effectLst/>
              <a:uLnTx/>
              <a:uFillTx/>
              <a:latin typeface="Eras Bold ITC" pitchFamily="34" charset="0"/>
              <a:ea typeface="+mn-ea"/>
              <a:cs typeface="Arial"/>
            </a:endParaRPr>
          </a:p>
        </p:txBody>
      </p:sp>
      <p:sp>
        <p:nvSpPr>
          <p:cNvPr id="78" name="Text Box 21"/>
          <p:cNvSpPr txBox="1">
            <a:spLocks noChangeArrowheads="1"/>
          </p:cNvSpPr>
          <p:nvPr/>
        </p:nvSpPr>
        <p:spPr bwMode="auto">
          <a:xfrm>
            <a:off x="6590999" y="3232200"/>
            <a:ext cx="2366076" cy="1015663"/>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800" b="0" i="0" u="none" strike="noStrike" kern="1200" cap="none" spc="0" normalizeH="0" baseline="0" noProof="0" dirty="0">
                <a:ln>
                  <a:noFill/>
                </a:ln>
                <a:solidFill>
                  <a:srgbClr val="FFFF00"/>
                </a:solidFill>
                <a:effectLst/>
                <a:uLnTx/>
                <a:uFillTx/>
                <a:latin typeface="Eras Bold ITC" pitchFamily="34" charset="0"/>
                <a:ea typeface="+mn-ea"/>
                <a:cs typeface="Arial"/>
              </a:rPr>
              <a:t>RECONCILIATION</a:t>
            </a:r>
            <a:br>
              <a:rPr kumimoji="0" lang="en-US" sz="2000" b="0" i="0" u="none" strike="noStrike" kern="1200" cap="none" spc="0" normalizeH="0" baseline="0" noProof="0" dirty="0">
                <a:ln>
                  <a:noFill/>
                </a:ln>
                <a:solidFill>
                  <a:srgbClr val="FFFFFF"/>
                </a:solidFill>
                <a:effectLst/>
                <a:uLnTx/>
                <a:uFillTx/>
                <a:latin typeface="Eras Bold ITC" pitchFamily="34" charset="0"/>
                <a:ea typeface="+mn-ea"/>
                <a:cs typeface="Arial"/>
              </a:rPr>
            </a:br>
            <a:r>
              <a:rPr kumimoji="0" lang="en-US" sz="1400" b="0" i="0" u="none" strike="noStrike" kern="1200" cap="none" spc="0" normalizeH="0" baseline="0" noProof="0" dirty="0">
                <a:ln>
                  <a:noFill/>
                </a:ln>
                <a:solidFill>
                  <a:srgbClr val="FFFFFF"/>
                </a:solidFill>
                <a:effectLst/>
                <a:uLnTx/>
                <a:uFillTx/>
                <a:latin typeface="Eras Bold ITC" pitchFamily="34" charset="0"/>
                <a:ea typeface="+mn-ea"/>
                <a:cs typeface="Arial"/>
              </a:rPr>
              <a:t>(Relationship with a holy God restored)</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Demi ITC"/>
                <a:ea typeface="+mn-ea"/>
                <a:cs typeface="Arial"/>
              </a:rPr>
              <a:t>Col. 1:22; Rom. 5:10,11</a:t>
            </a:r>
          </a:p>
        </p:txBody>
      </p:sp>
      <p:sp>
        <p:nvSpPr>
          <p:cNvPr id="83" name="Left-Right Arrow Callout 82"/>
          <p:cNvSpPr/>
          <p:nvPr/>
        </p:nvSpPr>
        <p:spPr bwMode="auto">
          <a:xfrm>
            <a:off x="3011109" y="4577637"/>
            <a:ext cx="2799901" cy="966595"/>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rPr>
              <a:t>Died </a:t>
            </a:r>
            <a:r>
              <a:rPr kumimoji="0" lang="en-US" sz="1600" b="0" i="1" u="none" strike="noStrike" kern="1200" cap="none" spc="0" normalizeH="0" baseline="0" noProof="0" dirty="0">
                <a:ln>
                  <a:noFill/>
                </a:ln>
                <a:solidFill>
                  <a:srgbClr val="FFFF00"/>
                </a:solidFill>
                <a:effectLst>
                  <a:outerShdw blurRad="38100" dist="38100" dir="2700000" algn="tl">
                    <a:srgbClr val="000000"/>
                  </a:outerShdw>
                </a:effectLst>
                <a:uLnTx/>
                <a:uFillTx/>
                <a:latin typeface="Eras Bold ITC" pitchFamily="34" charset="0"/>
                <a:ea typeface="+mn-ea"/>
                <a:cs typeface="Arial"/>
              </a:rPr>
              <a:t>with</a:t>
            </a:r>
            <a:r>
              <a:rPr kumimoji="0" lang="en-US" sz="16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Eras Bold ITC" pitchFamily="34" charset="0"/>
                <a:ea typeface="+mn-ea"/>
                <a:cs typeface="Arial"/>
              </a:rPr>
              <a:t> </a:t>
            </a:r>
            <a:r>
              <a:rPr kumimoji="0" lang="en-US" sz="1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rPr>
              <a:t>Christ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Medium ITC" pitchFamily="34" charset="0"/>
                <a:ea typeface="+mn-ea"/>
                <a:cs typeface="Arial" charset="0"/>
              </a:rPr>
              <a:t>Rom. 6:5,8;  Gal. 2:20</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endParaRPr>
          </a:p>
        </p:txBody>
      </p:sp>
      <p:sp>
        <p:nvSpPr>
          <p:cNvPr id="84" name="AutoShape 22"/>
          <p:cNvSpPr>
            <a:spLocks noChangeArrowheads="1"/>
          </p:cNvSpPr>
          <p:nvPr/>
        </p:nvSpPr>
        <p:spPr bwMode="auto">
          <a:xfrm>
            <a:off x="3967561" y="5551930"/>
            <a:ext cx="794657" cy="421640"/>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82" name="AutoShape 25"/>
          <p:cNvSpPr>
            <a:spLocks noChangeArrowheads="1"/>
          </p:cNvSpPr>
          <p:nvPr/>
        </p:nvSpPr>
        <p:spPr bwMode="auto">
          <a:xfrm flipV="1">
            <a:off x="7467705" y="4236908"/>
            <a:ext cx="731838" cy="511217"/>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pic>
        <p:nvPicPr>
          <p:cNvPr id="73"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565199" y="-241172"/>
            <a:ext cx="2691140" cy="2691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6" name="Text Box 18"/>
          <p:cNvSpPr txBox="1">
            <a:spLocks noChangeArrowheads="1"/>
          </p:cNvSpPr>
          <p:nvPr/>
        </p:nvSpPr>
        <p:spPr bwMode="auto">
          <a:xfrm>
            <a:off x="152145" y="3218753"/>
            <a:ext cx="2311746" cy="984885"/>
          </a:xfrm>
          <a:prstGeom prst="rect">
            <a:avLst/>
          </a:prstGeom>
          <a:solidFill>
            <a:srgbClr val="008000"/>
          </a:solidFill>
          <a:ln>
            <a:headEnd/>
            <a:tailEnd/>
          </a:ln>
        </p:spPr>
        <p:style>
          <a:lnRef idx="0">
            <a:schemeClr val="accent2"/>
          </a:lnRef>
          <a:fillRef idx="3">
            <a:schemeClr val="accent2"/>
          </a:fillRef>
          <a:effectRef idx="3">
            <a:schemeClr val="accent2"/>
          </a:effectRef>
          <a:fontRef idx="minor">
            <a:schemeClr val="lt1"/>
          </a:fontRef>
        </p:style>
        <p:txBody>
          <a:bodyPr wrap="square" lIns="0" r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00"/>
                </a:solidFill>
                <a:effectLst/>
                <a:uLnTx/>
                <a:uFillTx/>
                <a:latin typeface="Eras Bold ITC" pitchFamily="34" charset="0"/>
                <a:ea typeface="+mn-ea"/>
                <a:cs typeface="Arial"/>
              </a:rPr>
              <a:t>BURIED WITH CHRIST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Eras Bold ITC" pitchFamily="34" charset="0"/>
                <a:ea typeface="+mn-ea"/>
                <a:cs typeface="Arial"/>
              </a:rPr>
              <a:t>(Through baptism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Eras Bold ITC" pitchFamily="34" charset="0"/>
                <a:ea typeface="+mn-ea"/>
                <a:cs typeface="Arial"/>
              </a:rPr>
              <a:t>INTO His death)</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Demi ITC"/>
                <a:ea typeface="+mn-ea"/>
                <a:cs typeface="Arial"/>
              </a:rPr>
              <a:t>Rom. 6:4</a:t>
            </a:r>
          </a:p>
        </p:txBody>
      </p:sp>
      <p:sp>
        <p:nvSpPr>
          <p:cNvPr id="80" name="AutoShape 23"/>
          <p:cNvSpPr>
            <a:spLocks noChangeArrowheads="1"/>
          </p:cNvSpPr>
          <p:nvPr/>
        </p:nvSpPr>
        <p:spPr bwMode="auto">
          <a:xfrm rot="4766292" flipV="1">
            <a:off x="1286132" y="3941928"/>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71" name="Text Box 17"/>
          <p:cNvSpPr txBox="1">
            <a:spLocks noChangeArrowheads="1"/>
          </p:cNvSpPr>
          <p:nvPr/>
        </p:nvSpPr>
        <p:spPr bwMode="auto">
          <a:xfrm>
            <a:off x="152145" y="1979636"/>
            <a:ext cx="1502187" cy="707886"/>
          </a:xfrm>
          <a:prstGeom prst="rect">
            <a:avLst/>
          </a:prstGeom>
          <a:solidFill>
            <a:schemeClr val="tx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FFFF00"/>
                </a:solidFill>
                <a:effectLst/>
                <a:uLnTx/>
                <a:uFillTx/>
                <a:latin typeface="Eras Demi ITC"/>
                <a:ea typeface="+mn-ea"/>
                <a:cs typeface="Arial"/>
              </a:rPr>
              <a:t>Spiritually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FFFF00"/>
                </a:solidFill>
                <a:effectLst/>
                <a:uLnTx/>
                <a:uFillTx/>
                <a:latin typeface="Eras Demi ITC"/>
                <a:ea typeface="+mn-ea"/>
                <a:cs typeface="Arial"/>
              </a:rPr>
              <a:t>Dead Man</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Eras Demi ITC"/>
                <a:ea typeface="+mn-ea"/>
                <a:cs typeface="Arial"/>
              </a:rPr>
              <a:t>Eph. 2:1; Col. 2:13</a:t>
            </a:r>
            <a:endParaRPr kumimoji="0" lang="en-US" sz="1400" b="0" i="0" u="none" strike="noStrike" kern="1200" cap="none" spc="0" normalizeH="0" baseline="0" noProof="0" dirty="0">
              <a:ln>
                <a:noFill/>
              </a:ln>
              <a:solidFill>
                <a:srgbClr val="FFFF00"/>
              </a:solidFill>
              <a:effectLst/>
              <a:uLnTx/>
              <a:uFillTx/>
              <a:latin typeface="Eras Bold ITC" pitchFamily="34" charset="0"/>
              <a:ea typeface="+mn-ea"/>
              <a:cs typeface="Arial"/>
            </a:endParaRPr>
          </a:p>
        </p:txBody>
      </p:sp>
      <p:pic>
        <p:nvPicPr>
          <p:cNvPr id="1027" name="Picture 3"/>
          <p:cNvPicPr>
            <a:picLocks noChangeAspect="1" noChangeArrowheads="1"/>
          </p:cNvPicPr>
          <p:nvPr/>
        </p:nvPicPr>
        <p:blipFill>
          <a:blip r:embed="rId11" cstate="print"/>
          <a:srcRect/>
          <a:stretch>
            <a:fillRect/>
          </a:stretch>
        </p:blipFill>
        <p:spPr bwMode="auto">
          <a:xfrm>
            <a:off x="5257465" y="2042415"/>
            <a:ext cx="3403935" cy="3547764"/>
          </a:xfrm>
          <a:prstGeom prst="rect">
            <a:avLst/>
          </a:prstGeom>
          <a:noFill/>
          <a:ln w="9525">
            <a:noFill/>
            <a:miter lim="800000"/>
            <a:headEnd/>
            <a:tailEnd/>
          </a:ln>
          <a:effectLst/>
        </p:spPr>
      </p:pic>
      <p:sp>
        <p:nvSpPr>
          <p:cNvPr id="70" name="Oval 69"/>
          <p:cNvSpPr/>
          <p:nvPr/>
        </p:nvSpPr>
        <p:spPr bwMode="auto">
          <a:xfrm>
            <a:off x="79616" y="6593696"/>
            <a:ext cx="189458" cy="189458"/>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n-ea"/>
                <a:cs typeface="Calibri" pitchFamily="34" charset="0"/>
              </a:rPr>
              <a:t>49</a:t>
            </a:r>
            <a:endParaRPr kumimoji="0" lang="en-US" sz="600" b="1" i="0" u="none" strike="noStrike" kern="1200" cap="none" spc="0" normalizeH="0" baseline="0" noProof="0" dirty="0">
              <a:ln>
                <a:noFill/>
              </a:ln>
              <a:solidFill>
                <a:srgbClr val="000000"/>
              </a:solidFill>
              <a:effectLst/>
              <a:uLnTx/>
              <a:uFillTx/>
              <a:latin typeface="Arial Narrow" pitchFamily="34" charset="0"/>
              <a:ea typeface="+mn-ea"/>
              <a:cs typeface="Calibri" pitchFamily="34" charset="0"/>
            </a:endParaRPr>
          </a:p>
        </p:txBody>
      </p:sp>
      <p:sp>
        <p:nvSpPr>
          <p:cNvPr id="75" name="AutoShape 22"/>
          <p:cNvSpPr>
            <a:spLocks noChangeArrowheads="1"/>
          </p:cNvSpPr>
          <p:nvPr/>
        </p:nvSpPr>
        <p:spPr bwMode="auto">
          <a:xfrm>
            <a:off x="586224" y="2746394"/>
            <a:ext cx="794657" cy="421640"/>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85" name="AutoShape 25"/>
          <p:cNvSpPr>
            <a:spLocks noChangeArrowheads="1"/>
          </p:cNvSpPr>
          <p:nvPr/>
        </p:nvSpPr>
        <p:spPr bwMode="auto">
          <a:xfrm flipV="1">
            <a:off x="7766401" y="2720983"/>
            <a:ext cx="731838" cy="511217"/>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graphicFrame>
        <p:nvGraphicFramePr>
          <p:cNvPr id="16" name="Diagram 15">
            <a:extLst>
              <a:ext uri="{FF2B5EF4-FFF2-40B4-BE49-F238E27FC236}">
                <a16:creationId xmlns:a16="http://schemas.microsoft.com/office/drawing/2014/main" id="{31F36342-06AD-5633-FBC7-BBB861AA45D5}"/>
              </a:ext>
            </a:extLst>
          </p:cNvPr>
          <p:cNvGraphicFramePr/>
          <p:nvPr/>
        </p:nvGraphicFramePr>
        <p:xfrm>
          <a:off x="1280075" y="76855"/>
          <a:ext cx="6518447" cy="967481"/>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45276449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20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wipe(up)">
                                      <p:cBhvr>
                                        <p:cTn id="12" dur="500"/>
                                        <p:tgtEl>
                                          <p:spTgt spid="7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fade">
                                      <p:cBhvr>
                                        <p:cTn id="16" dur="2000"/>
                                        <p:tgtEl>
                                          <p:spTgt spid="86"/>
                                        </p:tgtEl>
                                      </p:cBhvr>
                                    </p:animEffect>
                                  </p:childTnLst>
                                </p:cTn>
                              </p:par>
                            </p:childTnLst>
                          </p:cTn>
                        </p:par>
                        <p:par>
                          <p:cTn id="17" fill="hold">
                            <p:stCondLst>
                              <p:cond delay="2500"/>
                            </p:stCondLst>
                            <p:childTnLst>
                              <p:par>
                                <p:cTn id="18" presetID="22" presetClass="entr" presetSubtype="8" fill="hold" nodeType="afterEffect">
                                  <p:stCondLst>
                                    <p:cond delay="0"/>
                                  </p:stCondLst>
                                  <p:childTnLst>
                                    <p:set>
                                      <p:cBhvr>
                                        <p:cTn id="19" dur="1" fill="hold">
                                          <p:stCondLst>
                                            <p:cond delay="0"/>
                                          </p:stCondLst>
                                        </p:cTn>
                                        <p:tgtEl>
                                          <p:spTgt spid="80"/>
                                        </p:tgtEl>
                                        <p:attrNameLst>
                                          <p:attrName>style.visibility</p:attrName>
                                        </p:attrNameLst>
                                      </p:cBhvr>
                                      <p:to>
                                        <p:strVal val="visible"/>
                                      </p:to>
                                    </p:set>
                                    <p:animEffect transition="in" filter="wipe(left)">
                                      <p:cBhvr>
                                        <p:cTn id="20" dur="500"/>
                                        <p:tgtEl>
                                          <p:spTgt spid="8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026"/>
                                        </p:tgtEl>
                                        <p:attrNameLst>
                                          <p:attrName>style.visibility</p:attrName>
                                        </p:attrNameLst>
                                      </p:cBhvr>
                                      <p:to>
                                        <p:strVal val="visible"/>
                                      </p:to>
                                    </p:set>
                                    <p:animEffect transition="in" filter="wipe(up)">
                                      <p:cBhvr>
                                        <p:cTn id="25" dur="500"/>
                                        <p:tgtEl>
                                          <p:spTgt spid="1026"/>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37" fill="hold" grpId="0" nodeType="click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barn(outVertical)">
                                      <p:cBhvr>
                                        <p:cTn id="30" dur="500"/>
                                        <p:tgtEl>
                                          <p:spTgt spid="8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84"/>
                                        </p:tgtEl>
                                        <p:attrNameLst>
                                          <p:attrName>style.visibility</p:attrName>
                                        </p:attrNameLst>
                                      </p:cBhvr>
                                      <p:to>
                                        <p:strVal val="visible"/>
                                      </p:to>
                                    </p:set>
                                    <p:animEffect transition="in" filter="wipe(up)">
                                      <p:cBhvr>
                                        <p:cTn id="35" dur="500"/>
                                        <p:tgtEl>
                                          <p:spTgt spid="84"/>
                                        </p:tgtEl>
                                      </p:cBhvr>
                                    </p:animEffect>
                                  </p:childTnLst>
                                </p:cTn>
                              </p:par>
                            </p:childTnLst>
                          </p:cTn>
                        </p:par>
                        <p:par>
                          <p:cTn id="36" fill="hold">
                            <p:stCondLst>
                              <p:cond delay="500"/>
                            </p:stCondLst>
                            <p:childTnLst>
                              <p:par>
                                <p:cTn id="37" presetID="10"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2000"/>
                                        <p:tgtEl>
                                          <p:spTgt spid="7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027"/>
                                        </p:tgtEl>
                                        <p:attrNameLst>
                                          <p:attrName>style.visibility</p:attrName>
                                        </p:attrNameLst>
                                      </p:cBhvr>
                                      <p:to>
                                        <p:strVal val="visible"/>
                                      </p:to>
                                    </p:set>
                                    <p:animEffect transition="in" filter="wipe(down)">
                                      <p:cBhvr>
                                        <p:cTn id="44" dur="500"/>
                                        <p:tgtEl>
                                          <p:spTgt spid="10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wipe(down)">
                                      <p:cBhvr>
                                        <p:cTn id="49" dur="500"/>
                                        <p:tgtEl>
                                          <p:spTgt spid="81"/>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77"/>
                                        </p:tgtEl>
                                        <p:attrNameLst>
                                          <p:attrName>style.visibility</p:attrName>
                                        </p:attrNameLst>
                                      </p:cBhvr>
                                      <p:to>
                                        <p:strVal val="visible"/>
                                      </p:to>
                                    </p:set>
                                    <p:animEffect transition="in" filter="fade">
                                      <p:cBhvr>
                                        <p:cTn id="53" dur="2000"/>
                                        <p:tgtEl>
                                          <p:spTgt spid="7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wipe(down)">
                                      <p:cBhvr>
                                        <p:cTn id="58" dur="500"/>
                                        <p:tgtEl>
                                          <p:spTgt spid="82"/>
                                        </p:tgtEl>
                                      </p:cBhvr>
                                    </p:animEffect>
                                  </p:childTnLst>
                                </p:cTn>
                              </p:par>
                            </p:childTnLst>
                          </p:cTn>
                        </p:par>
                        <p:par>
                          <p:cTn id="59" fill="hold">
                            <p:stCondLst>
                              <p:cond delay="500"/>
                            </p:stCondLst>
                            <p:childTnLst>
                              <p:par>
                                <p:cTn id="60" presetID="10" presetClass="entr" presetSubtype="0" fill="hold" nodeType="afterEffect">
                                  <p:stCondLst>
                                    <p:cond delay="0"/>
                                  </p:stCondLst>
                                  <p:childTnLst>
                                    <p:set>
                                      <p:cBhvr>
                                        <p:cTn id="61" dur="1" fill="hold">
                                          <p:stCondLst>
                                            <p:cond delay="0"/>
                                          </p:stCondLst>
                                        </p:cTn>
                                        <p:tgtEl>
                                          <p:spTgt spid="78"/>
                                        </p:tgtEl>
                                        <p:attrNameLst>
                                          <p:attrName>style.visibility</p:attrName>
                                        </p:attrNameLst>
                                      </p:cBhvr>
                                      <p:to>
                                        <p:strVal val="visible"/>
                                      </p:to>
                                    </p:set>
                                    <p:animEffect transition="in" filter="fade">
                                      <p:cBhvr>
                                        <p:cTn id="62" dur="2000"/>
                                        <p:tgtEl>
                                          <p:spTgt spid="7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nodeType="clickEffect">
                                  <p:stCondLst>
                                    <p:cond delay="0"/>
                                  </p:stCondLst>
                                  <p:childTnLst>
                                    <p:set>
                                      <p:cBhvr>
                                        <p:cTn id="66" dur="1" fill="hold">
                                          <p:stCondLst>
                                            <p:cond delay="0"/>
                                          </p:stCondLst>
                                        </p:cTn>
                                        <p:tgtEl>
                                          <p:spTgt spid="85"/>
                                        </p:tgtEl>
                                        <p:attrNameLst>
                                          <p:attrName>style.visibility</p:attrName>
                                        </p:attrNameLst>
                                      </p:cBhvr>
                                      <p:to>
                                        <p:strVal val="visible"/>
                                      </p:to>
                                    </p:set>
                                    <p:animEffect transition="in" filter="wipe(down)">
                                      <p:cBhvr>
                                        <p:cTn id="67" dur="500"/>
                                        <p:tgtEl>
                                          <p:spTgt spid="85"/>
                                        </p:tgtEl>
                                      </p:cBhvr>
                                    </p:animEffect>
                                  </p:childTnLst>
                                </p:cTn>
                              </p:par>
                            </p:childTnLst>
                          </p:cTn>
                        </p:par>
                        <p:par>
                          <p:cTn id="68" fill="hold">
                            <p:stCondLst>
                              <p:cond delay="500"/>
                            </p:stCondLst>
                            <p:childTnLst>
                              <p:par>
                                <p:cTn id="69" presetID="10" presetClass="entr" presetSubtype="0" fill="hold" nodeType="afterEffect">
                                  <p:stCondLst>
                                    <p:cond delay="0"/>
                                  </p:stCondLst>
                                  <p:childTnLst>
                                    <p:set>
                                      <p:cBhvr>
                                        <p:cTn id="70" dur="1" fill="hold">
                                          <p:stCondLst>
                                            <p:cond delay="0"/>
                                          </p:stCondLst>
                                        </p:cTn>
                                        <p:tgtEl>
                                          <p:spTgt spid="88"/>
                                        </p:tgtEl>
                                        <p:attrNameLst>
                                          <p:attrName>style.visibility</p:attrName>
                                        </p:attrNameLst>
                                      </p:cBhvr>
                                      <p:to>
                                        <p:strVal val="visible"/>
                                      </p:to>
                                    </p:set>
                                    <p:animEffect transition="in" filter="fade">
                                      <p:cBhvr>
                                        <p:cTn id="71" dur="2000"/>
                                        <p:tgtEl>
                                          <p:spTgt spid="88"/>
                                        </p:tgtEl>
                                      </p:cBhvr>
                                    </p:animEffect>
                                  </p:childTnLst>
                                </p:cTn>
                              </p:par>
                            </p:childTnLst>
                          </p:cTn>
                        </p:par>
                      </p:childTnLst>
                    </p:cTn>
                  </p:par>
                  <p:par>
                    <p:cTn id="72" fill="hold">
                      <p:stCondLst>
                        <p:cond delay="indefinite"/>
                      </p:stCondLst>
                      <p:childTnLst>
                        <p:par>
                          <p:cTn id="73" fill="hold">
                            <p:stCondLst>
                              <p:cond delay="0"/>
                            </p:stCondLst>
                            <p:childTnLst>
                              <p:par>
                                <p:cTn id="74" presetID="47" presetClass="entr" presetSubtype="0" fill="hold" nodeType="click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fade">
                                      <p:cBhvr>
                                        <p:cTn id="76" dur="1000"/>
                                        <p:tgtEl>
                                          <p:spTgt spid="13"/>
                                        </p:tgtEl>
                                      </p:cBhvr>
                                    </p:animEffect>
                                    <p:anim calcmode="lin" valueType="num">
                                      <p:cBhvr>
                                        <p:cTn id="77" dur="1000" fill="hold"/>
                                        <p:tgtEl>
                                          <p:spTgt spid="13"/>
                                        </p:tgtEl>
                                        <p:attrNameLst>
                                          <p:attrName>ppt_x</p:attrName>
                                        </p:attrNameLst>
                                      </p:cBhvr>
                                      <p:tavLst>
                                        <p:tav tm="0">
                                          <p:val>
                                            <p:strVal val="#ppt_x"/>
                                          </p:val>
                                        </p:tav>
                                        <p:tav tm="100000">
                                          <p:val>
                                            <p:strVal val="#ppt_x"/>
                                          </p:val>
                                        </p:tav>
                                      </p:tavLst>
                                    </p:anim>
                                    <p:anim calcmode="lin" valueType="num">
                                      <p:cBhvr>
                                        <p:cTn id="7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89"/>
                                        </p:tgtEl>
                                        <p:attrNameLst>
                                          <p:attrName>style.visibility</p:attrName>
                                        </p:attrNameLst>
                                      </p:cBhvr>
                                      <p:to>
                                        <p:strVal val="visible"/>
                                      </p:to>
                                    </p:set>
                                    <p:animEffect transition="in" filter="fade">
                                      <p:cBhvr>
                                        <p:cTn id="83" dur="1000"/>
                                        <p:tgtEl>
                                          <p:spTgt spid="89"/>
                                        </p:tgtEl>
                                      </p:cBhvr>
                                    </p:animEffect>
                                    <p:anim calcmode="lin" valueType="num">
                                      <p:cBhvr>
                                        <p:cTn id="84" dur="1000" fill="hold"/>
                                        <p:tgtEl>
                                          <p:spTgt spid="89"/>
                                        </p:tgtEl>
                                        <p:attrNameLst>
                                          <p:attrName>ppt_x</p:attrName>
                                        </p:attrNameLst>
                                      </p:cBhvr>
                                      <p:tavLst>
                                        <p:tav tm="0">
                                          <p:val>
                                            <p:strVal val="#ppt_x"/>
                                          </p:val>
                                        </p:tav>
                                        <p:tav tm="100000">
                                          <p:val>
                                            <p:strVal val="#ppt_x"/>
                                          </p:val>
                                        </p:tav>
                                      </p:tavLst>
                                    </p:anim>
                                    <p:anim calcmode="lin" valueType="num">
                                      <p:cBhvr>
                                        <p:cTn id="85" dur="1000" fill="hold"/>
                                        <p:tgtEl>
                                          <p:spTgt spid="89"/>
                                        </p:tgtEl>
                                        <p:attrNameLst>
                                          <p:attrName>ppt_y</p:attrName>
                                        </p:attrNameLst>
                                      </p:cBhvr>
                                      <p:tavLst>
                                        <p:tav tm="0">
                                          <p:val>
                                            <p:strVal val="#ppt_y+.1"/>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6">
                                            <p:graphicEl>
                                              <a:dgm id="{36D0A221-7C2A-4762-88FE-0DFB7E87069E}"/>
                                            </p:graphicEl>
                                          </p:spTgt>
                                        </p:tgtEl>
                                        <p:attrNameLst>
                                          <p:attrName>style.visibility</p:attrName>
                                        </p:attrNameLst>
                                      </p:cBhvr>
                                      <p:to>
                                        <p:strVal val="visible"/>
                                      </p:to>
                                    </p:set>
                                    <p:animEffect transition="in" filter="wipe(left)">
                                      <p:cBhvr>
                                        <p:cTn id="90" dur="500"/>
                                        <p:tgtEl>
                                          <p:spTgt spid="16">
                                            <p:graphicEl>
                                              <a:dgm id="{36D0A221-7C2A-4762-88FE-0DFB7E87069E}"/>
                                            </p:graphicEl>
                                          </p:spTgt>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6">
                                            <p:graphicEl>
                                              <a:dgm id="{2EA7594D-CD86-4CE9-8BAE-3FE446E4E961}"/>
                                            </p:graphicEl>
                                          </p:spTgt>
                                        </p:tgtEl>
                                        <p:attrNameLst>
                                          <p:attrName>style.visibility</p:attrName>
                                        </p:attrNameLst>
                                      </p:cBhvr>
                                      <p:to>
                                        <p:strVal val="visible"/>
                                      </p:to>
                                    </p:set>
                                    <p:animEffect transition="in" filter="wipe(left)">
                                      <p:cBhvr>
                                        <p:cTn id="95" dur="500"/>
                                        <p:tgtEl>
                                          <p:spTgt spid="16">
                                            <p:graphicEl>
                                              <a:dgm id="{2EA7594D-CD86-4CE9-8BAE-3FE446E4E961}"/>
                                            </p:graphicEl>
                                          </p:spTgt>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grpId="0" nodeType="clickEffect">
                                  <p:stCondLst>
                                    <p:cond delay="0"/>
                                  </p:stCondLst>
                                  <p:childTnLst>
                                    <p:set>
                                      <p:cBhvr>
                                        <p:cTn id="99" dur="1" fill="hold">
                                          <p:stCondLst>
                                            <p:cond delay="0"/>
                                          </p:stCondLst>
                                        </p:cTn>
                                        <p:tgtEl>
                                          <p:spTgt spid="16">
                                            <p:graphicEl>
                                              <a:dgm id="{F1482DCC-5A28-42BD-8FF7-BE5BD8E288EB}"/>
                                            </p:graphicEl>
                                          </p:spTgt>
                                        </p:tgtEl>
                                        <p:attrNameLst>
                                          <p:attrName>style.visibility</p:attrName>
                                        </p:attrNameLst>
                                      </p:cBhvr>
                                      <p:to>
                                        <p:strVal val="visible"/>
                                      </p:to>
                                    </p:set>
                                    <p:animEffect transition="in" filter="wipe(left)">
                                      <p:cBhvr>
                                        <p:cTn id="100" dur="500"/>
                                        <p:tgtEl>
                                          <p:spTgt spid="16">
                                            <p:graphicEl>
                                              <a:dgm id="{F1482DCC-5A28-42BD-8FF7-BE5BD8E288E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3" grpId="0" animBg="1"/>
      <p:bldGraphic spid="16" grpId="0" uiExpand="1">
        <p:bldSub>
          <a:bldDgm bld="one"/>
        </p:bldSub>
      </p:bldGraphic>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t="28978" r="53996" b="20934"/>
          <a:stretch>
            <a:fillRect/>
          </a:stretch>
        </p:blipFill>
        <p:spPr bwMode="auto">
          <a:xfrm>
            <a:off x="0" y="0"/>
            <a:ext cx="9144000" cy="349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03"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Circular Arrow 60"/>
          <p:cNvSpPr/>
          <p:nvPr/>
        </p:nvSpPr>
        <p:spPr bwMode="auto">
          <a:xfrm rot="4398116" flipH="1" flipV="1">
            <a:off x="6818243" y="118204"/>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04807" name="WordArt 20"/>
          <p:cNvSpPr>
            <a:spLocks noChangeArrowheads="1" noChangeShapeType="1" noTextEdit="1"/>
          </p:cNvSpPr>
          <p:nvPr/>
        </p:nvSpPr>
        <p:spPr bwMode="auto">
          <a:xfrm rot="-3309789">
            <a:off x="6258719" y="2774156"/>
            <a:ext cx="4027488" cy="3108325"/>
          </a:xfrm>
          <a:prstGeom prst="rect">
            <a:avLst/>
          </a:prstGeom>
        </p:spPr>
        <p:txBody>
          <a:bodyPr spcFirstLastPara="1" wrap="none" fromWordArt="1">
            <a:prstTxWarp prst="textArchUp">
              <a:avLst>
                <a:gd name="adj" fmla="val 1333032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pitchFamily="34" charset="0"/>
              </a:rPr>
              <a:t>NEW LIFE</a:t>
            </a:r>
          </a:p>
        </p:txBody>
      </p:sp>
      <p:sp>
        <p:nvSpPr>
          <p:cNvPr id="63" name="Circular Arrow 62"/>
          <p:cNvSpPr/>
          <p:nvPr/>
        </p:nvSpPr>
        <p:spPr bwMode="auto">
          <a:xfrm>
            <a:off x="-288897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204811" name="WordArt 18"/>
          <p:cNvSpPr>
            <a:spLocks noChangeArrowheads="1" noChangeShapeType="1" noTextEdit="1"/>
          </p:cNvSpPr>
          <p:nvPr/>
        </p:nvSpPr>
        <p:spPr bwMode="auto">
          <a:xfrm rot="3010308">
            <a:off x="-784225" y="2593975"/>
            <a:ext cx="3248025" cy="1362075"/>
          </a:xfrm>
          <a:prstGeom prst="rect">
            <a:avLst/>
          </a:prstGeom>
        </p:spPr>
        <p:txBody>
          <a:bodyPr spcFirstLastPara="1" wrap="none" fromWordArt="1">
            <a:prstTxWarp prst="textArchUp">
              <a:avLst>
                <a:gd name="adj" fmla="val 11361172"/>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0" cap="none" spc="0" normalizeH="0" baseline="0" noProof="0">
                <a:ln w="9525">
                  <a:solidFill>
                    <a:srgbClr val="000000"/>
                  </a:solidFill>
                  <a:round/>
                  <a:headEnd/>
                  <a:tailEnd/>
                </a:ln>
                <a:solidFill>
                  <a:srgbClr val="FFFFFF"/>
                </a:solidFill>
                <a:effectLst/>
                <a:uLnTx/>
                <a:uFillTx/>
                <a:latin typeface="Arial Black"/>
                <a:ea typeface="+mn-ea"/>
                <a:cs typeface="Arial" pitchFamily="34" charset="0"/>
              </a:rPr>
              <a:t>INTO DEATH</a:t>
            </a:r>
          </a:p>
        </p:txBody>
      </p:sp>
      <p:sp>
        <p:nvSpPr>
          <p:cNvPr id="62"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1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pic>
        <p:nvPicPr>
          <p:cNvPr id="204813"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1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167" name="Oval 7"/>
          <p:cNvSpPr>
            <a:spLocks noChangeArrowheads="1"/>
          </p:cNvSpPr>
          <p:nvPr/>
        </p:nvSpPr>
        <p:spPr bwMode="auto">
          <a:xfrm>
            <a:off x="-674688" y="4333875"/>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Myriad Pro" pitchFamily="34" charset="0"/>
                <a:ea typeface="+mn-ea"/>
                <a:cs typeface="Arial"/>
              </a:rPr>
              <a:t>United with Christ in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Myriad Pro" pitchFamily="34" charset="0"/>
                <a:ea typeface="+mn-ea"/>
                <a:cs typeface="Arial"/>
              </a:rPr>
              <a:t>likeness of His death</a:t>
            </a:r>
          </a:p>
        </p:txBody>
      </p:sp>
      <p:sp>
        <p:nvSpPr>
          <p:cNvPr id="141320" name="Text Box 8"/>
          <p:cNvSpPr txBox="1">
            <a:spLocks noChangeArrowheads="1"/>
          </p:cNvSpPr>
          <p:nvPr/>
        </p:nvSpPr>
        <p:spPr bwMode="auto">
          <a:xfrm>
            <a:off x="1003300" y="830263"/>
            <a:ext cx="6854825" cy="1066800"/>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pitchFamily="34" charset="0"/>
                <a:ea typeface="+mn-ea"/>
                <a:cs typeface="Arial" charset="0"/>
              </a:rPr>
              <a:t>1 Jn. 3:14 </a:t>
            </a:r>
            <a:r>
              <a:rPr kumimoji="0" lang="en-US" sz="3200" b="1" i="0" u="none" strike="noStrike" kern="1200" cap="none" spc="0" normalizeH="0" baseline="0" noProof="0" dirty="0">
                <a:ln>
                  <a:noFill/>
                </a:ln>
                <a:solidFill>
                  <a:srgbClr val="0066FF"/>
                </a:solidFill>
                <a:effectLst/>
                <a:uLnTx/>
                <a:uFillTx/>
                <a:latin typeface="Eras Medium ITC" pitchFamily="34" charset="0"/>
                <a:ea typeface="+mn-ea"/>
                <a:cs typeface="Arial" charset="0"/>
              </a:rPr>
              <a:t>“We know that we have </a:t>
            </a:r>
            <a:r>
              <a:rPr kumimoji="0" lang="en-US" sz="3200" b="1" i="1" u="sng" strike="noStrike" kern="1200" cap="none" spc="0" normalizeH="0" baseline="0" noProof="0" dirty="0">
                <a:ln>
                  <a:noFill/>
                </a:ln>
                <a:solidFill>
                  <a:srgbClr val="0066FF"/>
                </a:solidFill>
                <a:effectLst/>
                <a:uLnTx/>
                <a:uFillTx/>
                <a:latin typeface="Eras Medium ITC" pitchFamily="34" charset="0"/>
                <a:ea typeface="+mn-ea"/>
                <a:cs typeface="Arial" charset="0"/>
              </a:rPr>
              <a:t>passed </a:t>
            </a:r>
            <a:r>
              <a:rPr kumimoji="0" lang="en-US" sz="3200" b="0" i="1" u="sng" strike="noStrike" kern="1200" cap="none" spc="0" normalizeH="0" baseline="0" noProof="0" dirty="0">
                <a:ln>
                  <a:noFill/>
                </a:ln>
                <a:solidFill>
                  <a:srgbClr val="0066FF"/>
                </a:solidFill>
                <a:effectLst/>
                <a:uLnTx/>
                <a:uFillTx/>
                <a:latin typeface="Eras Bold ITC" pitchFamily="34" charset="0"/>
                <a:ea typeface="+mn-ea"/>
                <a:cs typeface="Arial" charset="0"/>
              </a:rPr>
              <a:t>out of </a:t>
            </a:r>
            <a:r>
              <a:rPr kumimoji="0" lang="en-US" sz="3200" b="0" i="1" u="sng" strike="noStrike" kern="1200" cap="none" spc="0" normalizeH="0" baseline="0" noProof="0" dirty="0">
                <a:ln>
                  <a:noFill/>
                </a:ln>
                <a:solidFill>
                  <a:srgbClr val="FF0000"/>
                </a:solidFill>
                <a:effectLst/>
                <a:uLnTx/>
                <a:uFillTx/>
                <a:latin typeface="Eras Bold ITC" pitchFamily="34" charset="0"/>
                <a:ea typeface="+mn-ea"/>
                <a:cs typeface="Arial" charset="0"/>
              </a:rPr>
              <a:t>death into life</a:t>
            </a:r>
            <a:r>
              <a:rPr kumimoji="0" lang="en-US" sz="3200" b="0" i="0" u="none" strike="noStrike" kern="1200" cap="none" spc="0" normalizeH="0" baseline="0" noProof="0" dirty="0">
                <a:ln>
                  <a:noFill/>
                </a:ln>
                <a:solidFill>
                  <a:srgbClr val="0066FF"/>
                </a:solidFill>
                <a:effectLst/>
                <a:uLnTx/>
                <a:uFillTx/>
                <a:latin typeface="Eras Bold ITC" pitchFamily="34" charset="0"/>
                <a:ea typeface="+mn-ea"/>
                <a:cs typeface="Arial" charset="0"/>
              </a:rPr>
              <a:t>…</a:t>
            </a:r>
            <a:r>
              <a:rPr kumimoji="0" lang="en-US" sz="3200" b="1" i="0" u="none" strike="noStrike" kern="1200" cap="none" spc="0" normalizeH="0" baseline="0" noProof="0" dirty="0">
                <a:ln>
                  <a:noFill/>
                </a:ln>
                <a:solidFill>
                  <a:srgbClr val="0066FF"/>
                </a:solidFill>
                <a:effectLst/>
                <a:uLnTx/>
                <a:uFillTx/>
                <a:latin typeface="Eras Medium ITC" pitchFamily="34" charset="0"/>
                <a:ea typeface="+mn-ea"/>
                <a:cs typeface="Arial" charset="0"/>
              </a:rPr>
              <a:t>”</a:t>
            </a:r>
            <a:endParaRPr kumimoji="0" lang="en-US" sz="3200" b="1" i="0" u="none" strike="noStrike" kern="1200" cap="none" spc="0" normalizeH="0" baseline="0" noProof="0" dirty="0">
              <a:ln>
                <a:noFill/>
              </a:ln>
              <a:solidFill>
                <a:srgbClr val="000000"/>
              </a:solidFill>
              <a:effectLst/>
              <a:uLnTx/>
              <a:uFillTx/>
              <a:latin typeface="Eras Medium ITC" pitchFamily="34" charset="0"/>
              <a:ea typeface="+mn-ea"/>
              <a:cs typeface="Arial" charset="0"/>
            </a:endParaRPr>
          </a:p>
        </p:txBody>
      </p:sp>
      <p:grpSp>
        <p:nvGrpSpPr>
          <p:cNvPr id="204819" name="Group 11"/>
          <p:cNvGrpSpPr>
            <a:grpSpLocks/>
          </p:cNvGrpSpPr>
          <p:nvPr/>
        </p:nvGrpSpPr>
        <p:grpSpPr bwMode="auto">
          <a:xfrm>
            <a:off x="5807075" y="5151438"/>
            <a:ext cx="985838" cy="1520825"/>
            <a:chOff x="816" y="1440"/>
            <a:chExt cx="1772" cy="2732"/>
          </a:xfrm>
        </p:grpSpPr>
        <p:grpSp>
          <p:nvGrpSpPr>
            <p:cNvPr id="204826" name="Group 12"/>
            <p:cNvGrpSpPr>
              <a:grpSpLocks/>
            </p:cNvGrpSpPr>
            <p:nvPr/>
          </p:nvGrpSpPr>
          <p:grpSpPr bwMode="auto">
            <a:xfrm>
              <a:off x="816" y="1440"/>
              <a:ext cx="1772" cy="2732"/>
              <a:chOff x="3216" y="720"/>
              <a:chExt cx="1772" cy="2732"/>
            </a:xfrm>
          </p:grpSpPr>
          <p:sp>
            <p:nvSpPr>
              <p:cNvPr id="204861" name="Freeform 13"/>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2" name="Freeform 14"/>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3" name="Freeform 15"/>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4" name="Freeform 16"/>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5" name="Freeform 17"/>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6" name="Freeform 18"/>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7" name="Freeform 19"/>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8" name="Freeform 20"/>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04827" name="Group 21"/>
            <p:cNvGrpSpPr>
              <a:grpSpLocks/>
            </p:cNvGrpSpPr>
            <p:nvPr/>
          </p:nvGrpSpPr>
          <p:grpSpPr bwMode="auto">
            <a:xfrm>
              <a:off x="960" y="1680"/>
              <a:ext cx="1392" cy="1776"/>
              <a:chOff x="912" y="672"/>
              <a:chExt cx="3128" cy="3475"/>
            </a:xfrm>
          </p:grpSpPr>
          <p:grpSp>
            <p:nvGrpSpPr>
              <p:cNvPr id="204828" name="Group 22"/>
              <p:cNvGrpSpPr>
                <a:grpSpLocks/>
              </p:cNvGrpSpPr>
              <p:nvPr/>
            </p:nvGrpSpPr>
            <p:grpSpPr bwMode="auto">
              <a:xfrm>
                <a:off x="2214" y="1042"/>
                <a:ext cx="626" cy="1186"/>
                <a:chOff x="2218" y="1066"/>
                <a:chExt cx="626" cy="1186"/>
              </a:xfrm>
            </p:grpSpPr>
            <p:sp>
              <p:nvSpPr>
                <p:cNvPr id="204855" name="Freeform 23"/>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56" name="Freeform 24"/>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4857" name="Group 25"/>
                <p:cNvGrpSpPr>
                  <a:grpSpLocks/>
                </p:cNvGrpSpPr>
                <p:nvPr/>
              </p:nvGrpSpPr>
              <p:grpSpPr bwMode="auto">
                <a:xfrm>
                  <a:off x="2364" y="1066"/>
                  <a:ext cx="240" cy="251"/>
                  <a:chOff x="2364" y="1066"/>
                  <a:chExt cx="240" cy="251"/>
                </a:xfrm>
              </p:grpSpPr>
              <p:sp>
                <p:nvSpPr>
                  <p:cNvPr id="204858" name="Freeform 26"/>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59" name="Freeform 27"/>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60" name="Freeform 28"/>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04829" name="Group 29"/>
              <p:cNvGrpSpPr>
                <a:grpSpLocks/>
              </p:cNvGrpSpPr>
              <p:nvPr/>
            </p:nvGrpSpPr>
            <p:grpSpPr bwMode="auto">
              <a:xfrm>
                <a:off x="2256" y="672"/>
                <a:ext cx="436" cy="647"/>
                <a:chOff x="4512" y="480"/>
                <a:chExt cx="436" cy="647"/>
              </a:xfrm>
            </p:grpSpPr>
            <p:sp>
              <p:nvSpPr>
                <p:cNvPr id="204849" name="Freeform 30"/>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4850" name="Group 31"/>
                <p:cNvGrpSpPr>
                  <a:grpSpLocks/>
                </p:cNvGrpSpPr>
                <p:nvPr/>
              </p:nvGrpSpPr>
              <p:grpSpPr bwMode="auto">
                <a:xfrm>
                  <a:off x="4512" y="561"/>
                  <a:ext cx="67" cy="288"/>
                  <a:chOff x="2265" y="619"/>
                  <a:chExt cx="67" cy="288"/>
                </a:xfrm>
              </p:grpSpPr>
              <p:sp>
                <p:nvSpPr>
                  <p:cNvPr id="204853" name="Freeform 32"/>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54" name="Freeform 33"/>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4851" name="Freeform 34"/>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52" name="Freeform 35"/>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4830" name="Freeform 36"/>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31" name="Freeform 37"/>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4832" name="Group 38"/>
              <p:cNvGrpSpPr>
                <a:grpSpLocks/>
              </p:cNvGrpSpPr>
              <p:nvPr/>
            </p:nvGrpSpPr>
            <p:grpSpPr bwMode="auto">
              <a:xfrm>
                <a:off x="2544" y="1056"/>
                <a:ext cx="1496" cy="1549"/>
                <a:chOff x="3696" y="1008"/>
                <a:chExt cx="1496" cy="1549"/>
              </a:xfrm>
            </p:grpSpPr>
            <p:sp>
              <p:nvSpPr>
                <p:cNvPr id="204842" name="Freeform 39"/>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43" name="Freeform 40"/>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4844" name="Group 41"/>
                <p:cNvGrpSpPr>
                  <a:grpSpLocks/>
                </p:cNvGrpSpPr>
                <p:nvPr/>
              </p:nvGrpSpPr>
              <p:grpSpPr bwMode="auto">
                <a:xfrm rot="5400000" flipV="1">
                  <a:off x="4912" y="1040"/>
                  <a:ext cx="263" cy="296"/>
                  <a:chOff x="2795" y="2300"/>
                  <a:chExt cx="263" cy="296"/>
                </a:xfrm>
              </p:grpSpPr>
              <p:sp>
                <p:nvSpPr>
                  <p:cNvPr id="204847" name="Freeform 42"/>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48" name="Freeform 43"/>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4845" name="Freeform 44"/>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46" name="Freeform 45"/>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04833" name="Group 46"/>
              <p:cNvGrpSpPr>
                <a:grpSpLocks/>
              </p:cNvGrpSpPr>
              <p:nvPr/>
            </p:nvGrpSpPr>
            <p:grpSpPr bwMode="auto">
              <a:xfrm flipH="1">
                <a:off x="912" y="1104"/>
                <a:ext cx="1496" cy="1549"/>
                <a:chOff x="3696" y="1008"/>
                <a:chExt cx="1496" cy="1549"/>
              </a:xfrm>
            </p:grpSpPr>
            <p:sp>
              <p:nvSpPr>
                <p:cNvPr id="204835" name="Freeform 47"/>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36" name="Freeform 48"/>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04837" name="Group 49"/>
                <p:cNvGrpSpPr>
                  <a:grpSpLocks/>
                </p:cNvGrpSpPr>
                <p:nvPr/>
              </p:nvGrpSpPr>
              <p:grpSpPr bwMode="auto">
                <a:xfrm rot="5400000" flipV="1">
                  <a:off x="4912" y="1040"/>
                  <a:ext cx="263" cy="296"/>
                  <a:chOff x="2795" y="2300"/>
                  <a:chExt cx="263" cy="296"/>
                </a:xfrm>
              </p:grpSpPr>
              <p:sp>
                <p:nvSpPr>
                  <p:cNvPr id="204840" name="Freeform 50"/>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41" name="Freeform 51"/>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4838" name="Freeform 52"/>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04839" name="Freeform 53"/>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04834" name="Freeform 54"/>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pic>
        <p:nvPicPr>
          <p:cNvPr id="204820" name="Picture 55" descr="christ on cross"/>
          <p:cNvPicPr>
            <a:picLocks noChangeAspect="1" noChangeArrowheads="1"/>
          </p:cNvPicPr>
          <p:nvPr/>
        </p:nvPicPr>
        <p:blipFill>
          <a:blip r:embed="rId7" cstate="print">
            <a:clrChange>
              <a:clrFrom>
                <a:srgbClr val="FFFFFF"/>
              </a:clrFrom>
              <a:clrTo>
                <a:srgbClr val="FFFFFF">
                  <a:alpha val="0"/>
                </a:srgbClr>
              </a:clrTo>
            </a:clrChange>
            <a:lum bright="24000" contrast="24000"/>
            <a:extLst>
              <a:ext uri="{28A0092B-C50C-407E-A947-70E740481C1C}">
                <a14:useLocalDpi xmlns:a14="http://schemas.microsoft.com/office/drawing/2010/main" val="0"/>
              </a:ext>
            </a:extLst>
          </a:blip>
          <a:srcRect/>
          <a:stretch>
            <a:fillRect/>
          </a:stretch>
        </p:blipFill>
        <p:spPr bwMode="auto">
          <a:xfrm>
            <a:off x="1309688" y="5405438"/>
            <a:ext cx="1525587" cy="9985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13" name="Group 57"/>
          <p:cNvGrpSpPr>
            <a:grpSpLocks/>
          </p:cNvGrpSpPr>
          <p:nvPr/>
        </p:nvGrpSpPr>
        <p:grpSpPr bwMode="auto">
          <a:xfrm>
            <a:off x="338138" y="1577975"/>
            <a:ext cx="7931150" cy="4589463"/>
            <a:chOff x="213" y="994"/>
            <a:chExt cx="4996" cy="2891"/>
          </a:xfrm>
        </p:grpSpPr>
        <p:sp>
          <p:nvSpPr>
            <p:cNvPr id="141328" name="AutoShape 58"/>
            <p:cNvSpPr>
              <a:spLocks noChangeArrowheads="1"/>
            </p:cNvSpPr>
            <p:nvPr/>
          </p:nvSpPr>
          <p:spPr bwMode="auto">
            <a:xfrm flipV="1">
              <a:off x="213" y="1236"/>
              <a:ext cx="4996" cy="2649"/>
            </a:xfrm>
            <a:custGeom>
              <a:avLst/>
              <a:gdLst>
                <a:gd name="T0" fmla="*/ 457 w 21600"/>
                <a:gd name="T1" fmla="*/ 4 h 21600"/>
                <a:gd name="T2" fmla="*/ 182 w 21600"/>
                <a:gd name="T3" fmla="*/ 212 h 21600"/>
                <a:gd name="T4" fmla="*/ 517 w 21600"/>
                <a:gd name="T5" fmla="*/ 83 h 21600"/>
                <a:gd name="T6" fmla="*/ 1300 w 21600"/>
                <a:gd name="T7" fmla="*/ 162 h 21600"/>
                <a:gd name="T8" fmla="*/ 1011 w 21600"/>
                <a:gd name="T9" fmla="*/ 244 h 21600"/>
                <a:gd name="T10" fmla="*/ 722 w 21600"/>
                <a:gd name="T11" fmla="*/ 162 h 21600"/>
                <a:gd name="T12" fmla="*/ 0 60000 65536"/>
                <a:gd name="T13" fmla="*/ 0 60000 65536"/>
                <a:gd name="T14" fmla="*/ 0 60000 65536"/>
                <a:gd name="T15" fmla="*/ 0 60000 65536"/>
                <a:gd name="T16" fmla="*/ 0 60000 65536"/>
                <a:gd name="T17" fmla="*/ 0 60000 65536"/>
                <a:gd name="T18" fmla="*/ 3165 w 21600"/>
                <a:gd name="T19" fmla="*/ 3164 h 21600"/>
                <a:gd name="T20" fmla="*/ 18435 w 21600"/>
                <a:gd name="T21" fmla="*/ 18436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cubicBezTo>
                    <a:pt x="5399" y="11560"/>
                    <a:pt x="5560" y="12312"/>
                    <a:pt x="5871" y="13006"/>
                  </a:cubicBezTo>
                  <a:lnTo>
                    <a:pt x="942" y="15213"/>
                  </a:lnTo>
                  <a:cubicBezTo>
                    <a:pt x="321" y="13825"/>
                    <a:pt x="0" y="12321"/>
                    <a:pt x="0" y="10800"/>
                  </a:cubicBez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wrap="none" anchor="ctr">
              <a:flatTx/>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Arial" charset="0"/>
                <a:ea typeface="+mn-ea"/>
                <a:cs typeface="Arial"/>
              </a:endParaRPr>
            </a:p>
          </p:txBody>
        </p:sp>
        <p:sp>
          <p:nvSpPr>
            <p:cNvPr id="204825" name="WordArt 59"/>
            <p:cNvSpPr>
              <a:spLocks noChangeArrowheads="1" noChangeShapeType="1" noTextEdit="1"/>
            </p:cNvSpPr>
            <p:nvPr/>
          </p:nvSpPr>
          <p:spPr bwMode="auto">
            <a:xfrm>
              <a:off x="466" y="994"/>
              <a:ext cx="4672" cy="2756"/>
            </a:xfrm>
            <a:prstGeom prst="rect">
              <a:avLst/>
            </a:prstGeom>
          </p:spPr>
          <p:txBody>
            <a:bodyPr wrap="none" fromWordArt="1">
              <a:prstTxWarp prst="textArchDownPour">
                <a:avLst>
                  <a:gd name="adj1" fmla="val 372259"/>
                  <a:gd name="adj2" fmla="val 6687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1" u="none" strike="noStrike" kern="10" cap="none" spc="0" normalizeH="0" baseline="0" noProof="0">
                  <a:ln w="9525">
                    <a:solidFill>
                      <a:srgbClr val="000000"/>
                    </a:solidFill>
                    <a:round/>
                    <a:headEnd/>
                    <a:tailEnd/>
                  </a:ln>
                  <a:solidFill>
                    <a:srgbClr val="262673"/>
                  </a:solidFill>
                  <a:effectLst/>
                  <a:uLnTx/>
                  <a:uFillTx/>
                  <a:latin typeface="Myriad Pro Black"/>
                  <a:ea typeface="+mn-ea"/>
                  <a:cs typeface="Arial" pitchFamily="34" charset="0"/>
                </a:rPr>
                <a:t>FROM  DEATH  INTO  LIFE</a:t>
              </a: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Left Arrow Callout 16"/>
          <p:cNvSpPr/>
          <p:nvPr/>
        </p:nvSpPr>
        <p:spPr bwMode="auto">
          <a:xfrm>
            <a:off x="4276623" y="2300050"/>
            <a:ext cx="4655234" cy="2763441"/>
          </a:xfrm>
          <a:prstGeom prst="leftArrowCallout">
            <a:avLst>
              <a:gd name="adj1" fmla="val 27040"/>
              <a:gd name="adj2" fmla="val 29419"/>
              <a:gd name="adj3" fmla="val 25000"/>
              <a:gd name="adj4" fmla="val 78296"/>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none" anchor="ctr"/>
          <a:lstStyle/>
          <a:p>
            <a:pPr algn="ctr" defTabSz="685783">
              <a:defRPr/>
            </a:pPr>
            <a:endParaRPr lang="en-US" sz="2400" dirty="0">
              <a:solidFill>
                <a:srgbClr val="000000"/>
              </a:solidFill>
              <a:cs typeface="Arial"/>
            </a:endParaRPr>
          </a:p>
        </p:txBody>
      </p:sp>
      <p:pic>
        <p:nvPicPr>
          <p:cNvPr id="140294" name="Picture 3" descr="godsta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6671" y="-200657"/>
            <a:ext cx="4535091" cy="338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Text Box 5"/>
          <p:cNvSpPr txBox="1">
            <a:spLocks noChangeArrowheads="1"/>
          </p:cNvSpPr>
          <p:nvPr/>
        </p:nvSpPr>
        <p:spPr bwMode="auto">
          <a:xfrm>
            <a:off x="5459787" y="3185485"/>
            <a:ext cx="3300608" cy="1015663"/>
          </a:xfrm>
          <a:prstGeom prst="rect">
            <a:avLst/>
          </a:prstGeom>
          <a:solidFill>
            <a:srgbClr val="0000FF"/>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ts val="0"/>
              </a:spcBef>
              <a:defRPr/>
            </a:pPr>
            <a:r>
              <a:rPr lang="en-US" sz="3000" i="0" dirty="0">
                <a:solidFill>
                  <a:srgbClr val="FFFFFF"/>
                </a:solidFill>
                <a:latin typeface="Eras Bold ITC" pitchFamily="34" charset="0"/>
                <a:cs typeface="Arial"/>
              </a:rPr>
              <a:t>IT’S ALL ABOUT RELATIONSHIP</a:t>
            </a:r>
            <a:endParaRPr lang="en-US" sz="2100" i="0" dirty="0">
              <a:solidFill>
                <a:srgbClr val="FFFFFF"/>
              </a:solidFill>
              <a:latin typeface="Eras Bold ITC" pitchFamily="34" charset="0"/>
              <a:cs typeface="Arial"/>
            </a:endParaRPr>
          </a:p>
        </p:txBody>
      </p:sp>
      <p:pic>
        <p:nvPicPr>
          <p:cNvPr id="2190347" name="Picture 11" descr="guywhit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1432" y="4730354"/>
            <a:ext cx="765572" cy="1057275"/>
          </a:xfrm>
          <a:prstGeom prst="rect">
            <a:avLst/>
          </a:prstGeom>
          <a:noFill/>
          <a:ln w="9525">
            <a:noFill/>
            <a:miter lim="800000"/>
            <a:headEnd/>
            <a:tailEnd/>
          </a:ln>
          <a:effectLst>
            <a:outerShdw blurRad="152400" dist="317500" dir="5400000" sx="90000" sy="-19000" rotWithShape="0">
              <a:prstClr val="black">
                <a:alpha val="15000"/>
              </a:prstClr>
            </a:outerShdw>
          </a:effectLst>
        </p:spPr>
      </p:pic>
    </p:spTree>
    <p:extLst>
      <p:ext uri="{BB962C8B-B14F-4D97-AF65-F5344CB8AC3E}">
        <p14:creationId xmlns:p14="http://schemas.microsoft.com/office/powerpoint/2010/main" val="20439850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190341"/>
                                        </p:tgtEl>
                                        <p:attrNameLst>
                                          <p:attrName>style.visibility</p:attrName>
                                        </p:attrNameLst>
                                      </p:cBhvr>
                                      <p:to>
                                        <p:strVal val="visible"/>
                                      </p:to>
                                    </p:set>
                                    <p:animEffect transition="in" filter="fade">
                                      <p:cBhvr>
                                        <p:cTn id="7" dur="1000"/>
                                        <p:tgtEl>
                                          <p:spTgt spid="2190341"/>
                                        </p:tgtEl>
                                      </p:cBhvr>
                                    </p:animEffect>
                                    <p:anim calcmode="lin" valueType="num">
                                      <p:cBhvr>
                                        <p:cTn id="8" dur="1000" fill="hold"/>
                                        <p:tgtEl>
                                          <p:spTgt spid="2190341"/>
                                        </p:tgtEl>
                                        <p:attrNameLst>
                                          <p:attrName>ppt_x</p:attrName>
                                        </p:attrNameLst>
                                      </p:cBhvr>
                                      <p:tavLst>
                                        <p:tav tm="0">
                                          <p:val>
                                            <p:strVal val="#ppt_x"/>
                                          </p:val>
                                        </p:tav>
                                        <p:tav tm="100000">
                                          <p:val>
                                            <p:strVal val="#ppt_x"/>
                                          </p:val>
                                        </p:tav>
                                      </p:tavLst>
                                    </p:anim>
                                    <p:anim calcmode="lin" valueType="num">
                                      <p:cBhvr>
                                        <p:cTn id="9" dur="1000" fill="hold"/>
                                        <p:tgtEl>
                                          <p:spTgt spid="2190341"/>
                                        </p:tgtEl>
                                        <p:attrNameLst>
                                          <p:attrName>ppt_y</p:attrName>
                                        </p:attrNameLst>
                                      </p:cBhvr>
                                      <p:tavLst>
                                        <p:tav tm="0">
                                          <p:val>
                                            <p:strVal val="#ppt_y-.1"/>
                                          </p:val>
                                        </p:tav>
                                        <p:tav tm="100000">
                                          <p:val>
                                            <p:strVal val="#ppt_y"/>
                                          </p:val>
                                        </p:tav>
                                      </p:tavLst>
                                    </p:anim>
                                  </p:childTnLst>
                                </p:cTn>
                              </p:par>
                              <p:par>
                                <p:cTn id="10" presetID="22" presetClass="entr" presetSubtype="2"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right)">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617"/>
            <a:ext cx="9144000" cy="7140242"/>
          </a:xfrm>
          <a:prstGeom prst="rect">
            <a:avLst/>
          </a:prstGeom>
          <a:noFill/>
          <a:ln w="9525">
            <a:noFill/>
            <a:miter lim="800000"/>
            <a:headEnd/>
            <a:tailEnd/>
          </a:ln>
        </p:spPr>
      </p:pic>
      <p:pic>
        <p:nvPicPr>
          <p:cNvPr id="1026" name="Picture 2" descr="http://phrenetical.files.wordpress.com/2011/04/lamb-crosses.png?w=630&amp;h=305"/>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9223"/>
          <a:stretch/>
        </p:blipFill>
        <p:spPr bwMode="auto">
          <a:xfrm>
            <a:off x="1070417" y="3573968"/>
            <a:ext cx="5447320" cy="290512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4" name="Text Box 2"/>
          <p:cNvSpPr txBox="1">
            <a:spLocks noChangeArrowheads="1"/>
          </p:cNvSpPr>
          <p:nvPr/>
        </p:nvSpPr>
        <p:spPr bwMode="auto">
          <a:xfrm>
            <a:off x="3629023" y="2093436"/>
            <a:ext cx="5258411" cy="120032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r" eaLnBrk="0" hangingPunct="0">
              <a:lnSpc>
                <a:spcPct val="90000"/>
              </a:lnSpc>
              <a:defRPr/>
            </a:pPr>
            <a:r>
              <a:rPr lang="en-US" sz="4000" b="1" i="0" dirty="0">
                <a:solidFill>
                  <a:srgbClr val="FFFFFF"/>
                </a:solidFill>
                <a:effectLst>
                  <a:outerShdw blurRad="38100" dist="38100" dir="2700000" algn="tl">
                    <a:srgbClr val="000000">
                      <a:alpha val="43137"/>
                    </a:srgbClr>
                  </a:outerShdw>
                </a:effectLst>
              </a:rPr>
              <a:t>that </a:t>
            </a:r>
            <a:r>
              <a:rPr lang="en-US" sz="4000" b="1" i="0" u="sng" dirty="0">
                <a:solidFill>
                  <a:srgbClr val="FFFFFF"/>
                </a:solidFill>
                <a:effectLst>
                  <a:outerShdw blurRad="38100" dist="38100" dir="2700000" algn="tl">
                    <a:srgbClr val="000000">
                      <a:alpha val="43137"/>
                    </a:srgbClr>
                  </a:outerShdw>
                </a:effectLst>
              </a:rPr>
              <a:t>takes away</a:t>
            </a:r>
            <a:r>
              <a:rPr lang="en-US" sz="4000" b="1" i="0" dirty="0">
                <a:solidFill>
                  <a:srgbClr val="FFFFFF"/>
                </a:solidFill>
                <a:effectLst>
                  <a:outerShdw blurRad="38100" dist="38100" dir="2700000" algn="tl">
                    <a:srgbClr val="000000">
                      <a:alpha val="43137"/>
                    </a:srgbClr>
                  </a:outerShdw>
                </a:effectLst>
              </a:rPr>
              <a:t> </a:t>
            </a:r>
          </a:p>
          <a:p>
            <a:pPr algn="r" eaLnBrk="0" hangingPunct="0">
              <a:lnSpc>
                <a:spcPct val="90000"/>
              </a:lnSpc>
              <a:defRPr/>
            </a:pPr>
            <a:r>
              <a:rPr lang="en-US" sz="4000" b="1" i="0" dirty="0">
                <a:solidFill>
                  <a:srgbClr val="FFFFFF"/>
                </a:solidFill>
                <a:effectLst>
                  <a:outerShdw blurRad="38100" dist="38100" dir="2700000" algn="tl">
                    <a:srgbClr val="000000">
                      <a:alpha val="43137"/>
                    </a:srgbClr>
                  </a:outerShdw>
                </a:effectLst>
              </a:rPr>
              <a:t>the sin of the world”</a:t>
            </a:r>
            <a:r>
              <a:rPr lang="en-US" sz="1400" b="1" i="0" dirty="0">
                <a:solidFill>
                  <a:srgbClr val="FFFFFF"/>
                </a:solidFill>
                <a:effectLst>
                  <a:outerShdw blurRad="38100" dist="38100" dir="2700000" algn="tl">
                    <a:srgbClr val="000000">
                      <a:alpha val="43137"/>
                    </a:srgbClr>
                  </a:outerShdw>
                </a:effectLst>
              </a:rPr>
              <a:t> </a:t>
            </a:r>
          </a:p>
        </p:txBody>
      </p:sp>
      <p:sp>
        <p:nvSpPr>
          <p:cNvPr id="5" name="Text Box 35"/>
          <p:cNvSpPr txBox="1">
            <a:spLocks noChangeArrowheads="1"/>
          </p:cNvSpPr>
          <p:nvPr/>
        </p:nvSpPr>
        <p:spPr bwMode="auto">
          <a:xfrm>
            <a:off x="448040" y="211016"/>
            <a:ext cx="3252423" cy="1031051"/>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eaLnBrk="0" hangingPunct="0">
              <a:spcBef>
                <a:spcPct val="50000"/>
              </a:spcBef>
              <a:defRPr/>
            </a:pPr>
            <a:r>
              <a:rPr lang="en-US" sz="4000" b="1" i="0" dirty="0">
                <a:solidFill>
                  <a:srgbClr val="FFFFFF"/>
                </a:solidFill>
                <a:effectLst>
                  <a:outerShdw blurRad="38100" dist="38100" dir="2700000" algn="tl">
                    <a:srgbClr val="000000">
                      <a:alpha val="43137"/>
                    </a:srgbClr>
                  </a:outerShdw>
                </a:effectLst>
              </a:rPr>
              <a:t>“Behold the</a:t>
            </a:r>
            <a:r>
              <a:rPr lang="en-US" sz="1400" b="1" i="0" dirty="0">
                <a:solidFill>
                  <a:srgbClr val="FFFFFF"/>
                </a:solidFill>
                <a:effectLst>
                  <a:outerShdw blurRad="38100" dist="38100" dir="2700000" algn="tl">
                    <a:srgbClr val="000000">
                      <a:alpha val="43137"/>
                    </a:srgbClr>
                  </a:outerShdw>
                </a:effectLst>
              </a:rPr>
              <a:t> </a:t>
            </a:r>
          </a:p>
          <a:p>
            <a:pPr eaLnBrk="0" hangingPunct="0">
              <a:spcBef>
                <a:spcPct val="50000"/>
              </a:spcBef>
              <a:defRPr/>
            </a:pPr>
            <a:endParaRPr lang="en-US" sz="1400" b="1" i="0" dirty="0">
              <a:solidFill>
                <a:srgbClr val="FFFFFF"/>
              </a:solidFill>
              <a:effectLst>
                <a:outerShdw blurRad="38100" dist="38100" dir="2700000" algn="tl">
                  <a:srgbClr val="000000">
                    <a:alpha val="43137"/>
                  </a:srgbClr>
                </a:outerShdw>
              </a:effectLst>
            </a:endParaRPr>
          </a:p>
        </p:txBody>
      </p:sp>
      <p:sp>
        <p:nvSpPr>
          <p:cNvPr id="6" name="Text Box 3"/>
          <p:cNvSpPr txBox="1">
            <a:spLocks noChangeArrowheads="1"/>
          </p:cNvSpPr>
          <p:nvPr/>
        </p:nvSpPr>
        <p:spPr bwMode="auto">
          <a:xfrm>
            <a:off x="455978" y="1000963"/>
            <a:ext cx="8420100" cy="1015663"/>
          </a:xfrm>
          <a:prstGeom prst="rect">
            <a:avLst/>
          </a:prstGeom>
          <a:solidFill>
            <a:srgbClr val="FFFF00"/>
          </a:solidFill>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a:defRPr/>
            </a:pPr>
            <a:r>
              <a:rPr lang="en-US" sz="6000" b="1" i="0" dirty="0">
                <a:solidFill>
                  <a:srgbClr val="FF0000"/>
                </a:solidFill>
                <a:effectLst>
                  <a:outerShdw blurRad="38100" dist="38100" dir="2700000" algn="tl">
                    <a:srgbClr val="000000"/>
                  </a:outerShdw>
                </a:effectLst>
                <a:latin typeface="Eras Bold ITC" pitchFamily="34" charset="0"/>
              </a:rPr>
              <a:t>LAMB OF GOD</a:t>
            </a:r>
          </a:p>
        </p:txBody>
      </p:sp>
    </p:spTree>
    <p:extLst>
      <p:ext uri="{BB962C8B-B14F-4D97-AF65-F5344CB8AC3E}">
        <p14:creationId xmlns:p14="http://schemas.microsoft.com/office/powerpoint/2010/main" val="2533251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entr" presetSubtype="0" fill="hold" grpId="0" nodeType="click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by="(-#ppt_w*2)" calcmode="lin" valueType="num">
                                      <p:cBhvr rctx="PPT">
                                        <p:cTn id="7" dur="500" autoRev="1" fill="hold">
                                          <p:stCondLst>
                                            <p:cond delay="0"/>
                                          </p:stCondLst>
                                        </p:cTn>
                                        <p:tgtEl>
                                          <p:spTgt spid="5"/>
                                        </p:tgtEl>
                                        <p:attrNameLst>
                                          <p:attrName>ppt_w</p:attrName>
                                        </p:attrNameLst>
                                      </p:cBhvr>
                                    </p:anim>
                                    <p:anim by="(#ppt_w*0.50)" calcmode="lin" valueType="num">
                                      <p:cBhvr>
                                        <p:cTn id="8" dur="500" decel="50000" autoRev="1" fill="hold">
                                          <p:stCondLst>
                                            <p:cond delay="0"/>
                                          </p:stCondLst>
                                        </p:cTn>
                                        <p:tgtEl>
                                          <p:spTgt spid="5"/>
                                        </p:tgtEl>
                                        <p:attrNameLst>
                                          <p:attrName>ppt_x</p:attrName>
                                        </p:attrNameLst>
                                      </p:cBhvr>
                                    </p:anim>
                                    <p:anim from="(-#ppt_h/2)" to="(#ppt_y)" calcmode="lin" valueType="num">
                                      <p:cBhvr>
                                        <p:cTn id="9" dur="1000" fill="hold">
                                          <p:stCondLst>
                                            <p:cond delay="0"/>
                                          </p:stCondLst>
                                        </p:cTn>
                                        <p:tgtEl>
                                          <p:spTgt spid="5"/>
                                        </p:tgtEl>
                                        <p:attrNameLst>
                                          <p:attrName>ppt_y</p:attrName>
                                        </p:attrNameLst>
                                      </p:cBhvr>
                                    </p:anim>
                                    <p:animRot by="21600000">
                                      <p:cBhvr>
                                        <p:cTn id="10" dur="1000" fill="hold">
                                          <p:stCondLst>
                                            <p:cond delay="0"/>
                                          </p:stCondLst>
                                        </p:cTn>
                                        <p:tgtEl>
                                          <p:spTgt spid="5"/>
                                        </p:tgtEl>
                                        <p:attrNameLst>
                                          <p:attrName>r</p:attrName>
                                        </p:attrNameLst>
                                      </p:cBhvr>
                                    </p:animRot>
                                  </p:childTnLst>
                                </p:cTn>
                              </p:par>
                            </p:childTnLst>
                          </p:cTn>
                        </p:par>
                        <p:par>
                          <p:cTn id="11" fill="hold">
                            <p:stCondLst>
                              <p:cond delay="1900"/>
                            </p:stCondLst>
                            <p:childTnLst>
                              <p:par>
                                <p:cTn id="12" presetID="47"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900"/>
                            </p:stCondLst>
                            <p:childTnLst>
                              <p:par>
                                <p:cTn id="18" presetID="56" presetClass="entr" presetSubtype="0" fill="hold" grpId="0" nodeType="afterEffect">
                                  <p:stCondLst>
                                    <p:cond delay="0"/>
                                  </p:stCondLst>
                                  <p:iterate type="lt">
                                    <p:tmPct val="10000"/>
                                  </p:iterate>
                                  <p:childTnLst>
                                    <p:set>
                                      <p:cBhvr>
                                        <p:cTn id="19" dur="1" fill="hold">
                                          <p:stCondLst>
                                            <p:cond delay="0"/>
                                          </p:stCondLst>
                                        </p:cTn>
                                        <p:tgtEl>
                                          <p:spTgt spid="4"/>
                                        </p:tgtEl>
                                        <p:attrNameLst>
                                          <p:attrName>style.visibility</p:attrName>
                                        </p:attrNameLst>
                                      </p:cBhvr>
                                      <p:to>
                                        <p:strVal val="visible"/>
                                      </p:to>
                                    </p:set>
                                    <p:anim by="(-#ppt_w*2)" calcmode="lin" valueType="num">
                                      <p:cBhvr rctx="PPT">
                                        <p:cTn id="20" dur="500" autoRev="1" fill="hold">
                                          <p:stCondLst>
                                            <p:cond delay="0"/>
                                          </p:stCondLst>
                                        </p:cTn>
                                        <p:tgtEl>
                                          <p:spTgt spid="4"/>
                                        </p:tgtEl>
                                        <p:attrNameLst>
                                          <p:attrName>ppt_w</p:attrName>
                                        </p:attrNameLst>
                                      </p:cBhvr>
                                    </p:anim>
                                    <p:anim by="(#ppt_w*0.50)" calcmode="lin" valueType="num">
                                      <p:cBhvr>
                                        <p:cTn id="21" dur="500" decel="50000" autoRev="1" fill="hold">
                                          <p:stCondLst>
                                            <p:cond delay="0"/>
                                          </p:stCondLst>
                                        </p:cTn>
                                        <p:tgtEl>
                                          <p:spTgt spid="4"/>
                                        </p:tgtEl>
                                        <p:attrNameLst>
                                          <p:attrName>ppt_x</p:attrName>
                                        </p:attrNameLst>
                                      </p:cBhvr>
                                    </p:anim>
                                    <p:anim from="(-#ppt_h/2)" to="(#ppt_y)" calcmode="lin" valueType="num">
                                      <p:cBhvr>
                                        <p:cTn id="22" dur="1000" fill="hold">
                                          <p:stCondLst>
                                            <p:cond delay="0"/>
                                          </p:stCondLst>
                                        </p:cTn>
                                        <p:tgtEl>
                                          <p:spTgt spid="4"/>
                                        </p:tgtEl>
                                        <p:attrNameLst>
                                          <p:attrName>ppt_y</p:attrName>
                                        </p:attrNameLst>
                                      </p:cBhvr>
                                    </p:anim>
                                    <p:animRot by="21600000">
                                      <p:cBhvr>
                                        <p:cTn id="23" dur="1000" fill="hold">
                                          <p:stCondLst>
                                            <p:cond delay="0"/>
                                          </p:stCondLst>
                                        </p:cTn>
                                        <p:tgtEl>
                                          <p:spTgt spid="4"/>
                                        </p:tgtEl>
                                        <p:attrNameLst>
                                          <p:attrName>r</p:attrName>
                                        </p:attrNameLst>
                                      </p:cBhvr>
                                    </p:animRot>
                                  </p:childTnLst>
                                </p:cTn>
                              </p:par>
                            </p:childTnLst>
                          </p:cTn>
                        </p:par>
                        <p:par>
                          <p:cTn id="24" fill="hold">
                            <p:stCondLst>
                              <p:cond delay="6800"/>
                            </p:stCondLst>
                            <p:childTnLst>
                              <p:par>
                                <p:cTn id="25" presetID="10" presetClass="entr" presetSubtype="0" fill="hold" nodeType="after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fade">
                                      <p:cBhvr>
                                        <p:cTn id="27" dur="2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l="17369" t="29652" r="4649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descr="crucifixion"/>
          <p:cNvPicPr>
            <a:picLocks noChangeAspect="1" noChangeArrowheads="1"/>
          </p:cNvPicPr>
          <p:nvPr/>
        </p:nvPicPr>
        <p:blipFill>
          <a:blip r:embed="rId4" cstate="print"/>
          <a:srcRect/>
          <a:stretch>
            <a:fillRect/>
          </a:stretch>
        </p:blipFill>
        <p:spPr bwMode="auto">
          <a:xfrm>
            <a:off x="1778000" y="1419225"/>
            <a:ext cx="5948363" cy="446087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320963" name="Rectangle 3"/>
          <p:cNvSpPr>
            <a:spLocks noGrp="1" noChangeArrowheads="1"/>
          </p:cNvSpPr>
          <p:nvPr>
            <p:ph type="body" idx="1"/>
          </p:nvPr>
        </p:nvSpPr>
        <p:spPr>
          <a:xfrm>
            <a:off x="323850" y="641350"/>
            <a:ext cx="8564563" cy="858838"/>
          </a:xfrm>
        </p:spPr>
        <p:txBody>
          <a:bodyPr/>
          <a:lstStyle/>
          <a:p>
            <a:pPr indent="-1588" algn="ctr" eaLnBrk="1" hangingPunct="1">
              <a:spcBef>
                <a:spcPct val="0"/>
              </a:spcBef>
              <a:buFontTx/>
              <a:buNone/>
              <a:defRPr/>
            </a:pPr>
            <a:r>
              <a:rPr lang="en-US" sz="3600" i="1" kern="1200" dirty="0">
                <a:latin typeface="Eras Medium ITC" pitchFamily="34" charset="0"/>
              </a:rPr>
              <a:t>What can wash away my sins?</a:t>
            </a:r>
          </a:p>
        </p:txBody>
      </p:sp>
      <p:pic>
        <p:nvPicPr>
          <p:cNvPr id="205829" name="Picture 35" descr="christ on cro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69025" y="3571875"/>
            <a:ext cx="2654300"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96" name="Rectangle 36"/>
          <p:cNvSpPr>
            <a:spLocks noChangeArrowheads="1"/>
          </p:cNvSpPr>
          <p:nvPr/>
        </p:nvSpPr>
        <p:spPr bwMode="auto">
          <a:xfrm>
            <a:off x="370681" y="6019800"/>
            <a:ext cx="8763000" cy="862330"/>
          </a:xfrm>
          <a:prstGeom prst="rect">
            <a:avLst/>
          </a:prstGeom>
          <a:noFill/>
          <a:ln w="9525">
            <a:noFill/>
            <a:miter lim="800000"/>
            <a:headEnd/>
            <a:tailEnd/>
          </a:ln>
        </p:spPr>
        <p:txBody>
          <a:bodyPr/>
          <a:lstStyle/>
          <a:p>
            <a:pPr marL="342900" marR="0" lvl="0" indent="-1588" algn="ctr" defTabSz="914400" rtl="0" eaLnBrk="1" fontAlgn="base" latinLnBrk="0" hangingPunct="1">
              <a:lnSpc>
                <a:spcPct val="100000"/>
              </a:lnSpc>
              <a:spcBef>
                <a:spcPct val="20000"/>
              </a:spcBef>
              <a:spcAft>
                <a:spcPct val="0"/>
              </a:spcAft>
              <a:buClr>
                <a:srgbClr val="000000"/>
              </a:buClr>
              <a:buSzTx/>
              <a:buFontTx/>
              <a:buNone/>
              <a:tabLst/>
              <a:defRPr/>
            </a:pPr>
            <a:r>
              <a:rPr kumimoji="0" lang="en-US" sz="3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charset="0"/>
              </a:rPr>
              <a:t>Nothing - but the </a:t>
            </a:r>
            <a:r>
              <a:rPr kumimoji="0" lang="en-US" sz="36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charset="0"/>
              </a:rPr>
              <a:t>blood of Jesus</a:t>
            </a:r>
            <a:r>
              <a:rPr kumimoji="0" lang="en-US" sz="3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Eras Bold ITC" pitchFamily="34" charset="0"/>
                <a:ea typeface="+mn-ea"/>
                <a:cs typeface="Arial" charset="0"/>
              </a:rPr>
              <a:t>!</a:t>
            </a:r>
          </a:p>
        </p:txBody>
      </p:sp>
      <p:pic>
        <p:nvPicPr>
          <p:cNvPr id="13" name="Picture 2" descr="http://phrenetical.files.wordpress.com/2011/04/lamb-crosses.png?w=630&amp;h=305"/>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61103" t="40826" r="10662" b="8789"/>
          <a:stretch/>
        </p:blipFill>
        <p:spPr bwMode="auto">
          <a:xfrm>
            <a:off x="930835" y="2636011"/>
            <a:ext cx="1694329" cy="146373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320963">
                                            <p:txEl>
                                              <p:pRg st="0" end="0"/>
                                            </p:txEl>
                                          </p:spTgt>
                                        </p:tgtEl>
                                        <p:attrNameLst>
                                          <p:attrName>style.visibility</p:attrName>
                                        </p:attrNameLst>
                                      </p:cBhvr>
                                      <p:to>
                                        <p:strVal val="visible"/>
                                      </p:to>
                                    </p:set>
                                    <p:anim calcmode="lin" valueType="num">
                                      <p:cBhvr additive="base">
                                        <p:cTn id="7" dur="500" fill="hold"/>
                                        <p:tgtEl>
                                          <p:spTgt spid="13209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096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0996"/>
                                        </p:tgtEl>
                                        <p:attrNameLst>
                                          <p:attrName>style.visibility</p:attrName>
                                        </p:attrNameLst>
                                      </p:cBhvr>
                                      <p:to>
                                        <p:strVal val="visible"/>
                                      </p:to>
                                    </p:set>
                                    <p:anim calcmode="lin" valueType="num">
                                      <p:cBhvr additive="base">
                                        <p:cTn id="13" dur="500" fill="hold"/>
                                        <p:tgtEl>
                                          <p:spTgt spid="1320996"/>
                                        </p:tgtEl>
                                        <p:attrNameLst>
                                          <p:attrName>ppt_x</p:attrName>
                                        </p:attrNameLst>
                                      </p:cBhvr>
                                      <p:tavLst>
                                        <p:tav tm="0">
                                          <p:val>
                                            <p:strVal val="#ppt_x"/>
                                          </p:val>
                                        </p:tav>
                                        <p:tav tm="100000">
                                          <p:val>
                                            <p:strVal val="#ppt_x"/>
                                          </p:val>
                                        </p:tav>
                                      </p:tavLst>
                                    </p:anim>
                                    <p:anim calcmode="lin" valueType="num">
                                      <p:cBhvr additive="base">
                                        <p:cTn id="14" dur="500" fill="hold"/>
                                        <p:tgtEl>
                                          <p:spTgt spid="13209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63" grpId="0" build="allAtOnce"/>
      <p:bldP spid="132099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2" descr="godall"/>
          <p:cNvPicPr>
            <a:picLocks noChangeAspect="1" noChangeArrowheads="1"/>
          </p:cNvPicPr>
          <p:nvPr/>
        </p:nvPicPr>
        <p:blipFill>
          <a:blip r:embed="rId3" cstate="print"/>
          <a:srcRect r="40524"/>
          <a:stretch>
            <a:fillRect/>
          </a:stretch>
        </p:blipFill>
        <p:spPr bwMode="auto">
          <a:xfrm>
            <a:off x="-1" y="-122238"/>
            <a:ext cx="9144001" cy="6980238"/>
          </a:xfrm>
          <a:prstGeom prst="rect">
            <a:avLst/>
          </a:prstGeom>
          <a:noFill/>
        </p:spPr>
      </p:pic>
      <p:pic>
        <p:nvPicPr>
          <p:cNvPr id="2365442" name="Picture 2" descr="crucifixion"/>
          <p:cNvPicPr>
            <a:picLocks noChangeAspect="1" noChangeArrowheads="1"/>
          </p:cNvPicPr>
          <p:nvPr/>
        </p:nvPicPr>
        <p:blipFill>
          <a:blip r:embed="rId4" cstate="print"/>
          <a:srcRect/>
          <a:stretch>
            <a:fillRect/>
          </a:stretch>
        </p:blipFill>
        <p:spPr bwMode="auto">
          <a:xfrm>
            <a:off x="1778000" y="1419225"/>
            <a:ext cx="5948363" cy="446087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4" name="Picture 2" descr="M:\AA Moz Ethiopia\Moz Photos\My Moz Photos\DSC01109.JPG"/>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artisticCutout/>
                    </a14:imgEffect>
                  </a14:imgLayer>
                </a14:imgProps>
              </a:ext>
              <a:ext uri="{28A0092B-C50C-407E-A947-70E740481C1C}">
                <a14:useLocalDpi xmlns:a14="http://schemas.microsoft.com/office/drawing/2010/main" val="0"/>
              </a:ext>
            </a:extLst>
          </a:blip>
          <a:srcRect/>
          <a:stretch/>
        </p:blipFill>
        <p:spPr bwMode="auto">
          <a:xfrm>
            <a:off x="7623185" y="5402818"/>
            <a:ext cx="1042971" cy="118054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13" name="Picture 2"/>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artisticCutout/>
                    </a14:imgEffect>
                    <a14:imgEffect>
                      <a14:brightnessContrast contrast="20000"/>
                    </a14:imgEffect>
                  </a14:imgLayer>
                </a14:imgProps>
              </a:ext>
              <a:ext uri="{28A0092B-C50C-407E-A947-70E740481C1C}">
                <a14:useLocalDpi xmlns:a14="http://schemas.microsoft.com/office/drawing/2010/main" val="0"/>
              </a:ext>
            </a:extLst>
          </a:blip>
          <a:srcRect/>
          <a:stretch/>
        </p:blipFill>
        <p:spPr bwMode="auto">
          <a:xfrm>
            <a:off x="5894304" y="5402818"/>
            <a:ext cx="1655155" cy="118054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 name="Picture 9"/>
          <p:cNvPicPr>
            <a:picLocks noChangeAspect="1"/>
          </p:cNvPicPr>
          <p:nvPr/>
        </p:nvPicPr>
        <p:blipFill rotWithShape="1">
          <a:blip r:embed="rId9" cstate="print">
            <a:extLst>
              <a:ext uri="{BEBA8EAE-BF5A-486C-A8C5-ECC9F3942E4B}">
                <a14:imgProps xmlns:a14="http://schemas.microsoft.com/office/drawing/2010/main">
                  <a14:imgLayer r:embed="rId10">
                    <a14:imgEffect>
                      <a14:artisticCutout/>
                    </a14:imgEffect>
                  </a14:imgLayer>
                </a14:imgProps>
              </a:ext>
              <a:ext uri="{28A0092B-C50C-407E-A947-70E740481C1C}">
                <a14:useLocalDpi xmlns:a14="http://schemas.microsoft.com/office/drawing/2010/main" val="0"/>
              </a:ext>
            </a:extLst>
          </a:blip>
          <a:srcRect/>
          <a:stretch/>
        </p:blipFill>
        <p:spPr>
          <a:xfrm>
            <a:off x="3637982" y="5392271"/>
            <a:ext cx="2190750" cy="119108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365443" name="Rectangle 3"/>
          <p:cNvSpPr>
            <a:spLocks noGrp="1" noChangeArrowheads="1"/>
          </p:cNvSpPr>
          <p:nvPr>
            <p:ph type="body" idx="1"/>
          </p:nvPr>
        </p:nvSpPr>
        <p:spPr>
          <a:xfrm>
            <a:off x="1358153" y="853819"/>
            <a:ext cx="6494930" cy="1366837"/>
          </a:xfrm>
        </p:spPr>
        <p:txBody>
          <a:bodyPr/>
          <a:lstStyle/>
          <a:p>
            <a:pPr indent="-1588" algn="ctr">
              <a:buFontTx/>
              <a:buNone/>
            </a:pPr>
            <a:r>
              <a:rPr lang="en-US" b="1" dirty="0">
                <a:latin typeface="Eras Medium ITC" pitchFamily="34" charset="0"/>
              </a:rPr>
              <a:t>Do you want to die with Christ?</a:t>
            </a:r>
          </a:p>
        </p:txBody>
      </p:sp>
      <p:pic>
        <p:nvPicPr>
          <p:cNvPr id="2365475" name="Picture 35"/>
          <p:cNvPicPr>
            <a:picLocks noChangeAspect="1" noChangeArrowheads="1"/>
          </p:cNvPicPr>
          <p:nvPr/>
        </p:nvPicPr>
        <p:blipFill>
          <a:blip r:embed="rId11" cstate="print">
            <a:extLst>
              <a:ext uri="{BEBA8EAE-BF5A-486C-A8C5-ECC9F3942E4B}">
                <a14:imgProps xmlns:a14="http://schemas.microsoft.com/office/drawing/2010/main">
                  <a14:imgLayer r:embed="rId12">
                    <a14:imgEffect>
                      <a14:artisticCutout/>
                    </a14:imgEffect>
                    <a14:imgEffect>
                      <a14:sharpenSoften amount="50000"/>
                    </a14:imgEffect>
                  </a14:imgLayer>
                </a14:imgProps>
              </a:ext>
              <a:ext uri="{28A0092B-C50C-407E-A947-70E740481C1C}">
                <a14:useLocalDpi xmlns:a14="http://schemas.microsoft.com/office/drawing/2010/main" val="0"/>
              </a:ext>
            </a:extLst>
          </a:blip>
          <a:stretch>
            <a:fillRect/>
          </a:stretch>
        </p:blipFill>
        <p:spPr bwMode="auto">
          <a:xfrm>
            <a:off x="2498276" y="5392273"/>
            <a:ext cx="1076285" cy="1191090"/>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8" name="Picture 2" descr="http://phrenetical.files.wordpress.com/2011/04/lamb-crosses.png?w=630&amp;h=305"/>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61103" t="40826" r="10662" b="8789"/>
          <a:stretch/>
        </p:blipFill>
        <p:spPr bwMode="auto">
          <a:xfrm>
            <a:off x="930835" y="2636011"/>
            <a:ext cx="1694329" cy="146373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14" cstate="print">
            <a:extLst>
              <a:ext uri="{BEBA8EAE-BF5A-486C-A8C5-ECC9F3942E4B}">
                <a14:imgProps xmlns:a14="http://schemas.microsoft.com/office/drawing/2010/main">
                  <a14:imgLayer r:embed="rId15">
                    <a14:imgEffect>
                      <a14:artisticCutout/>
                    </a14:imgEffect>
                  </a14:imgLayer>
                </a14:imgProps>
              </a:ext>
              <a:ext uri="{28A0092B-C50C-407E-A947-70E740481C1C}">
                <a14:useLocalDpi xmlns:a14="http://schemas.microsoft.com/office/drawing/2010/main" val="0"/>
              </a:ext>
            </a:extLst>
          </a:blip>
          <a:stretch>
            <a:fillRect/>
          </a:stretch>
        </p:blipFill>
        <p:spPr>
          <a:xfrm>
            <a:off x="611916" y="5392270"/>
            <a:ext cx="1821159" cy="1191089"/>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2465216725"/>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descr="godall">
            <a:extLst>
              <a:ext uri="{FF2B5EF4-FFF2-40B4-BE49-F238E27FC236}">
                <a16:creationId xmlns:a16="http://schemas.microsoft.com/office/drawing/2014/main" id="{653AA96B-1E60-A619-67A1-FD6EEFE9445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280296" y="2746"/>
            <a:ext cx="4863703" cy="6855254"/>
          </a:xfrm>
          <a:prstGeom prst="rect">
            <a:avLst/>
          </a:prstGeom>
          <a:noFill/>
          <a:ln w="9525">
            <a:noFill/>
            <a:miter lim="800000"/>
            <a:headEnd/>
            <a:tailEnd/>
          </a:ln>
        </p:spPr>
      </p:pic>
      <p:pic>
        <p:nvPicPr>
          <p:cNvPr id="4" name="Picture 3">
            <a:extLst>
              <a:ext uri="{FF2B5EF4-FFF2-40B4-BE49-F238E27FC236}">
                <a16:creationId xmlns:a16="http://schemas.microsoft.com/office/drawing/2014/main" id="{6D83AC61-F1AC-C385-3522-3EB46E2935A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4810128" y="2935390"/>
            <a:ext cx="3952874" cy="19678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5">
            <a:extLst>
              <a:ext uri="{FF2B5EF4-FFF2-40B4-BE49-F238E27FC236}">
                <a16:creationId xmlns:a16="http://schemas.microsoft.com/office/drawing/2014/main" id="{BF72A4DC-825A-68E5-3CC7-14B1918E063C}"/>
              </a:ext>
            </a:extLst>
          </p:cNvPr>
          <p:cNvPicPr>
            <a:picLocks noChangeAspect="1"/>
          </p:cNvPicPr>
          <p:nvPr/>
        </p:nvPicPr>
        <p:blipFill>
          <a:blip r:embed="rId5"/>
          <a:stretch>
            <a:fillRect/>
          </a:stretch>
        </p:blipFill>
        <p:spPr>
          <a:xfrm>
            <a:off x="4969037" y="4882805"/>
            <a:ext cx="3635055" cy="1060796"/>
          </a:xfrm>
          <a:prstGeom prst="rect">
            <a:avLst/>
          </a:prstGeom>
        </p:spPr>
      </p:pic>
      <p:pic>
        <p:nvPicPr>
          <p:cNvPr id="9" name="Picture 8">
            <a:extLst>
              <a:ext uri="{FF2B5EF4-FFF2-40B4-BE49-F238E27FC236}">
                <a16:creationId xmlns:a16="http://schemas.microsoft.com/office/drawing/2014/main" id="{7D00ED29-D835-5491-B1AD-2230E39FCFE2}"/>
              </a:ext>
            </a:extLst>
          </p:cNvPr>
          <p:cNvPicPr>
            <a:picLocks noChangeAspect="1"/>
          </p:cNvPicPr>
          <p:nvPr/>
        </p:nvPicPr>
        <p:blipFill>
          <a:blip r:embed="rId6"/>
          <a:stretch>
            <a:fillRect/>
          </a:stretch>
        </p:blipFill>
        <p:spPr>
          <a:xfrm>
            <a:off x="4583434" y="857252"/>
            <a:ext cx="4869602" cy="2368502"/>
          </a:xfrm>
          <a:prstGeom prst="rect">
            <a:avLst/>
          </a:prstGeom>
        </p:spPr>
      </p:pic>
      <p:pic>
        <p:nvPicPr>
          <p:cNvPr id="2" name="Picture 1" descr="A person walking in a robe&#10;&#10;Description automatically generated">
            <a:extLst>
              <a:ext uri="{FF2B5EF4-FFF2-40B4-BE49-F238E27FC236}">
                <a16:creationId xmlns:a16="http://schemas.microsoft.com/office/drawing/2014/main" id="{F317AF8A-F94B-2194-EF2D-D30C9CD526DF}"/>
              </a:ext>
            </a:extLst>
          </p:cNvPr>
          <p:cNvPicPr>
            <a:picLocks noChangeAspect="1"/>
          </p:cNvPicPr>
          <p:nvPr/>
        </p:nvPicPr>
        <p:blipFill rotWithShape="1">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r="52604"/>
          <a:stretch/>
        </p:blipFill>
        <p:spPr>
          <a:xfrm>
            <a:off x="-101600" y="-159657"/>
            <a:ext cx="4435477" cy="7184571"/>
          </a:xfrm>
          <a:prstGeom prst="rect">
            <a:avLst/>
          </a:prstGeom>
        </p:spPr>
      </p:pic>
      <p:sp>
        <p:nvSpPr>
          <p:cNvPr id="5" name="Rectangle 4">
            <a:extLst>
              <a:ext uri="{FF2B5EF4-FFF2-40B4-BE49-F238E27FC236}">
                <a16:creationId xmlns:a16="http://schemas.microsoft.com/office/drawing/2014/main" id="{D7C4F49C-0979-6485-F52F-0E11E875B04B}"/>
              </a:ext>
            </a:extLst>
          </p:cNvPr>
          <p:cNvSpPr/>
          <p:nvPr/>
        </p:nvSpPr>
        <p:spPr bwMode="auto">
          <a:xfrm>
            <a:off x="670865" y="1003091"/>
            <a:ext cx="1628775" cy="333494"/>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sp>
        <p:nvSpPr>
          <p:cNvPr id="3" name="TextBox 2">
            <a:extLst>
              <a:ext uri="{FF2B5EF4-FFF2-40B4-BE49-F238E27FC236}">
                <a16:creationId xmlns:a16="http://schemas.microsoft.com/office/drawing/2014/main" id="{B4AE9FE1-213E-84A5-0D33-02BDF9894B2D}"/>
              </a:ext>
            </a:extLst>
          </p:cNvPr>
          <p:cNvSpPr txBox="1"/>
          <p:nvPr/>
        </p:nvSpPr>
        <p:spPr>
          <a:xfrm>
            <a:off x="814920" y="4505752"/>
            <a:ext cx="3209924" cy="1015663"/>
          </a:xfrm>
          <a:prstGeom prst="rect">
            <a:avLst/>
          </a:prstGeom>
          <a:solidFill>
            <a:schemeClr val="tx1"/>
          </a:solidFill>
        </p:spPr>
        <p:txBody>
          <a:bodyPr wrap="square" rtlCol="0">
            <a:spAutoFit/>
          </a:bodyPr>
          <a:lstStyle/>
          <a:p>
            <a:pPr defTabSz="685783">
              <a:defRPr/>
            </a:pPr>
            <a:endParaRPr lang="en-US" sz="6000" b="1" i="0" dirty="0">
              <a:solidFill>
                <a:srgbClr val="FFFF00"/>
              </a:solidFill>
              <a:effectLst>
                <a:outerShdw blurRad="38100" dist="38100" dir="2700000" algn="tl">
                  <a:srgbClr val="000000">
                    <a:alpha val="43137"/>
                  </a:srgbClr>
                </a:outerShdw>
              </a:effectLst>
              <a:latin typeface="Ink Free" panose="03080402000500000000" pitchFamily="66" charset="0"/>
              <a:ea typeface="Dotum" panose="020B0503020000020004" pitchFamily="34" charset="-127"/>
            </a:endParaRPr>
          </a:p>
        </p:txBody>
      </p:sp>
    </p:spTree>
    <p:extLst>
      <p:ext uri="{BB962C8B-B14F-4D97-AF65-F5344CB8AC3E}">
        <p14:creationId xmlns:p14="http://schemas.microsoft.com/office/powerpoint/2010/main" val="2271070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584C3E-166F-B11F-C27B-01B12577E02F}"/>
            </a:ext>
          </a:extLst>
        </p:cNvPr>
        <p:cNvGrpSpPr/>
        <p:nvPr/>
      </p:nvGrpSpPr>
      <p:grpSpPr>
        <a:xfrm>
          <a:off x="0" y="0"/>
          <a:ext cx="0" cy="0"/>
          <a:chOff x="0" y="0"/>
          <a:chExt cx="0" cy="0"/>
        </a:xfrm>
      </p:grpSpPr>
      <p:pic>
        <p:nvPicPr>
          <p:cNvPr id="3" name="Picture 2" descr="Big Picture Background2gif.gif">
            <a:extLst>
              <a:ext uri="{FF2B5EF4-FFF2-40B4-BE49-F238E27FC236}">
                <a16:creationId xmlns:a16="http://schemas.microsoft.com/office/drawing/2014/main" id="{9DEC7012-7974-0190-0277-9E3C67CE92A6}"/>
              </a:ext>
            </a:extLst>
          </p:cNvPr>
          <p:cNvPicPr>
            <a:picLocks noChangeAspect="1"/>
          </p:cNvPicPr>
          <p:nvPr/>
        </p:nvPicPr>
        <p:blipFill>
          <a:blip r:embed="rId3" cstate="print"/>
          <a:stretch>
            <a:fillRect/>
          </a:stretch>
        </p:blipFill>
        <p:spPr>
          <a:xfrm>
            <a:off x="3952876" y="0"/>
            <a:ext cx="5191125" cy="5990651"/>
          </a:xfrm>
          <a:prstGeom prst="rect">
            <a:avLst/>
          </a:prstGeom>
        </p:spPr>
      </p:pic>
      <p:sp>
        <p:nvSpPr>
          <p:cNvPr id="2" name="TextBox 1">
            <a:extLst>
              <a:ext uri="{FF2B5EF4-FFF2-40B4-BE49-F238E27FC236}">
                <a16:creationId xmlns:a16="http://schemas.microsoft.com/office/drawing/2014/main" id="{5EB27D5B-30BE-0D52-5417-BC5D89569A90}"/>
              </a:ext>
            </a:extLst>
          </p:cNvPr>
          <p:cNvSpPr txBox="1"/>
          <p:nvPr/>
        </p:nvSpPr>
        <p:spPr>
          <a:xfrm>
            <a:off x="4333876" y="1762127"/>
            <a:ext cx="4238625" cy="1615827"/>
          </a:xfrm>
          <a:prstGeom prst="rect">
            <a:avLst/>
          </a:prstGeom>
          <a:noFill/>
        </p:spPr>
        <p:txBody>
          <a:bodyPr wrap="square" rtlCol="0">
            <a:sp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Looking at the </a:t>
            </a:r>
          </a:p>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Bible message from beginning to end</a:t>
            </a:r>
          </a:p>
        </p:txBody>
      </p:sp>
      <p:sp>
        <p:nvSpPr>
          <p:cNvPr id="4" name="TextBox 3">
            <a:extLst>
              <a:ext uri="{FF2B5EF4-FFF2-40B4-BE49-F238E27FC236}">
                <a16:creationId xmlns:a16="http://schemas.microsoft.com/office/drawing/2014/main" id="{3731A8C9-CC34-7668-0A89-DEB04789A575}"/>
              </a:ext>
            </a:extLst>
          </p:cNvPr>
          <p:cNvSpPr txBox="1"/>
          <p:nvPr/>
        </p:nvSpPr>
        <p:spPr>
          <a:xfrm>
            <a:off x="4333876" y="6168570"/>
            <a:ext cx="4743450" cy="646331"/>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KNOLLWOOD CHURCH OF CHRIST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12/7/2024</a:t>
            </a:r>
          </a:p>
        </p:txBody>
      </p:sp>
      <p:pic>
        <p:nvPicPr>
          <p:cNvPr id="7" name="Picture 6" descr="A person walking in a robe&#10;&#10;Description automatically generated">
            <a:extLst>
              <a:ext uri="{FF2B5EF4-FFF2-40B4-BE49-F238E27FC236}">
                <a16:creationId xmlns:a16="http://schemas.microsoft.com/office/drawing/2014/main" id="{2FE945A6-B351-0A6E-044A-9F6F1E216EF2}"/>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01600" y="-159657"/>
            <a:ext cx="4435477" cy="7184571"/>
          </a:xfrm>
          <a:prstGeom prst="rect">
            <a:avLst/>
          </a:prstGeom>
        </p:spPr>
      </p:pic>
      <p:sp>
        <p:nvSpPr>
          <p:cNvPr id="8" name="Rectangle 7">
            <a:extLst>
              <a:ext uri="{FF2B5EF4-FFF2-40B4-BE49-F238E27FC236}">
                <a16:creationId xmlns:a16="http://schemas.microsoft.com/office/drawing/2014/main" id="{DB5D22E1-220F-6C29-3103-FD25FF35EE17}"/>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9" name="Picture 8">
            <a:extLst>
              <a:ext uri="{FF2B5EF4-FFF2-40B4-BE49-F238E27FC236}">
                <a16:creationId xmlns:a16="http://schemas.microsoft.com/office/drawing/2014/main" id="{DBC04F34-04E6-81FE-9194-5117790BAD71}"/>
              </a:ext>
            </a:extLst>
          </p:cNvPr>
          <p:cNvPicPr>
            <a:picLocks noChangeAspect="1"/>
          </p:cNvPicPr>
          <p:nvPr/>
        </p:nvPicPr>
        <p:blipFill rotWithShape="1">
          <a:blip r:embed="rId6"/>
          <a:srcRect r="19416"/>
          <a:stretch/>
        </p:blipFill>
        <p:spPr>
          <a:xfrm>
            <a:off x="-4321607" y="3896299"/>
            <a:ext cx="3672997" cy="2094352"/>
          </a:xfrm>
          <a:prstGeom prst="rect">
            <a:avLst/>
          </a:prstGeom>
        </p:spPr>
      </p:pic>
      <p:sp>
        <p:nvSpPr>
          <p:cNvPr id="10" name="Rectangle 9">
            <a:extLst>
              <a:ext uri="{FF2B5EF4-FFF2-40B4-BE49-F238E27FC236}">
                <a16:creationId xmlns:a16="http://schemas.microsoft.com/office/drawing/2014/main" id="{9BF52F64-E3FE-1077-1437-29ADDA97286C}"/>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 name="Rectangle 10">
            <a:extLst>
              <a:ext uri="{FF2B5EF4-FFF2-40B4-BE49-F238E27FC236}">
                <a16:creationId xmlns:a16="http://schemas.microsoft.com/office/drawing/2014/main" id="{4DF0F083-1990-5239-B3A3-E973B9A7017D}"/>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182665359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type="title"/>
          </p:nvPr>
        </p:nvSpPr>
        <p:spPr>
          <a:xfrm>
            <a:off x="714377" y="799655"/>
            <a:ext cx="7715250" cy="964406"/>
          </a:xfrm>
        </p:spPr>
        <p:txBody>
          <a:bodyPr/>
          <a:lstStyle/>
          <a:p>
            <a:pPr eaLnBrk="1" hangingPunct="1"/>
            <a:r>
              <a:rPr lang="en-US" sz="3375" b="1" dirty="0"/>
              <a:t>A Serious Warning… </a:t>
            </a:r>
            <a:r>
              <a:rPr lang="en-US" sz="3375" b="1" dirty="0">
                <a:solidFill>
                  <a:srgbClr val="C00000"/>
                </a:solidFill>
              </a:rPr>
              <a:t>To Christians</a:t>
            </a:r>
          </a:p>
        </p:txBody>
      </p:sp>
      <p:sp>
        <p:nvSpPr>
          <p:cNvPr id="2446340" name="Rectangle 4"/>
          <p:cNvSpPr>
            <a:spLocks noGrp="1" noChangeArrowheads="1"/>
          </p:cNvSpPr>
          <p:nvPr>
            <p:ph type="body" idx="4294967295"/>
          </p:nvPr>
        </p:nvSpPr>
        <p:spPr>
          <a:xfrm>
            <a:off x="928691" y="1591719"/>
            <a:ext cx="7337972" cy="3533924"/>
          </a:xfrm>
          <a:solidFill>
            <a:srgbClr val="0033CC">
              <a:alpha val="70000"/>
            </a:srgbClr>
          </a:solidFill>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“I am amazed that you are so quickly </a:t>
            </a:r>
            <a:r>
              <a:rPr lang="en-US" sz="2531" b="1" dirty="0">
                <a:solidFill>
                  <a:srgbClr val="FFFF00"/>
                </a:solidFill>
                <a:effectLst>
                  <a:outerShdw blurRad="38100" dist="38100" dir="2700000" algn="tl">
                    <a:srgbClr val="000000">
                      <a:alpha val="43137"/>
                    </a:srgbClr>
                  </a:outerShdw>
                </a:effectLst>
                <a:latin typeface="Eras Medium ITC" pitchFamily="34" charset="0"/>
              </a:rPr>
              <a:t>deserting Him</a:t>
            </a:r>
            <a:r>
              <a:rPr lang="en-US" sz="2531" dirty="0">
                <a:solidFill>
                  <a:schemeClr val="bg1"/>
                </a:solidFill>
                <a:effectLst>
                  <a:outerShdw blurRad="38100" dist="38100" dir="2700000" algn="tl">
                    <a:srgbClr val="000000">
                      <a:alpha val="43137"/>
                    </a:srgbClr>
                  </a:outerShdw>
                </a:effectLst>
                <a:latin typeface="Eras Medium ITC" pitchFamily="34" charset="0"/>
              </a:rPr>
              <a:t> who called you by the grace of Christ, for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a </a:t>
            </a:r>
            <a:r>
              <a:rPr lang="en-US" sz="2531" dirty="0">
                <a:solidFill>
                  <a:srgbClr val="FFFF00"/>
                </a:solidFill>
                <a:effectLst>
                  <a:outerShdw blurRad="38100" dist="38100" dir="2700000" algn="tl">
                    <a:srgbClr val="000000">
                      <a:alpha val="43137"/>
                    </a:srgbClr>
                  </a:outerShdw>
                </a:effectLst>
                <a:latin typeface="Eras Bold ITC" pitchFamily="34" charset="0"/>
              </a:rPr>
              <a:t>different gospel</a:t>
            </a:r>
            <a:r>
              <a:rPr lang="en-US" sz="2531" dirty="0">
                <a:solidFill>
                  <a:schemeClr val="bg1"/>
                </a:solidFill>
                <a:effectLst>
                  <a:outerShdw blurRad="38100" dist="38100" dir="2700000" algn="tl">
                    <a:srgbClr val="000000">
                      <a:alpha val="43137"/>
                    </a:srgbClr>
                  </a:outerShdw>
                </a:effectLst>
                <a:latin typeface="Eras Medium ITC" pitchFamily="34" charset="0"/>
              </a:rPr>
              <a:t>; which is really not another; only there are some who are disturbing you and want to distort </a:t>
            </a:r>
            <a:r>
              <a:rPr lang="en-US" sz="2531" b="1" dirty="0">
                <a:solidFill>
                  <a:srgbClr val="FFFF00"/>
                </a:solidFill>
                <a:effectLst>
                  <a:outerShdw blurRad="38100" dist="38100" dir="2700000" algn="tl">
                    <a:srgbClr val="000000">
                      <a:alpha val="43137"/>
                    </a:srgbClr>
                  </a:outerShdw>
                </a:effectLst>
                <a:latin typeface="Eras Medium ITC" pitchFamily="34" charset="0"/>
              </a:rPr>
              <a:t>the gospel of Christ</a:t>
            </a:r>
            <a:r>
              <a:rPr lang="en-US" sz="2531" dirty="0">
                <a:solidFill>
                  <a:schemeClr val="bg1"/>
                </a:solidFill>
                <a:effectLst>
                  <a:outerShdw blurRad="38100" dist="38100" dir="2700000" algn="tl">
                    <a:srgbClr val="000000">
                      <a:alpha val="43137"/>
                    </a:srgbClr>
                  </a:outerShdw>
                </a:effectLst>
                <a:latin typeface="Eras Medium ITC" pitchFamily="34" charset="0"/>
              </a:rPr>
              <a:t>. But even if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we</a:t>
            </a:r>
            <a:r>
              <a:rPr lang="en-US" sz="2531" b="1" dirty="0">
                <a:solidFill>
                  <a:srgbClr val="FFFF00"/>
                </a:solidFill>
                <a:effectLst>
                  <a:outerShdw blurRad="38100" dist="38100" dir="2700000" algn="tl">
                    <a:srgbClr val="000000">
                      <a:alpha val="43137"/>
                    </a:srgbClr>
                  </a:outerShdw>
                </a:effectLst>
                <a:latin typeface="Eras Medium ITC" pitchFamily="34" charset="0"/>
              </a:rPr>
              <a:t> </a:t>
            </a:r>
            <a:r>
              <a:rPr lang="en-US" sz="2531" b="1" dirty="0">
                <a:solidFill>
                  <a:schemeClr val="bg1"/>
                </a:solidFill>
                <a:effectLst>
                  <a:outerShdw blurRad="38100" dist="38100" dir="2700000" algn="tl">
                    <a:srgbClr val="000000">
                      <a:alpha val="43137"/>
                    </a:srgbClr>
                  </a:outerShdw>
                </a:effectLst>
                <a:latin typeface="Eras Medium ITC" pitchFamily="34" charset="0"/>
              </a:rPr>
              <a:t>or an </a:t>
            </a:r>
            <a:r>
              <a:rPr lang="en-US" sz="2531" b="1" u="sng" dirty="0">
                <a:solidFill>
                  <a:srgbClr val="FFFF00"/>
                </a:solidFill>
                <a:effectLst>
                  <a:outerShdw blurRad="38100" dist="38100" dir="2700000" algn="tl">
                    <a:srgbClr val="000000">
                      <a:alpha val="43137"/>
                    </a:srgbClr>
                  </a:outerShdw>
                </a:effectLst>
                <a:latin typeface="Eras Bold ITC" panose="020B0907030504020204" pitchFamily="34" charset="0"/>
              </a:rPr>
              <a:t>angel from heaven </a:t>
            </a:r>
            <a:r>
              <a:rPr lang="en-US" sz="2531" dirty="0">
                <a:solidFill>
                  <a:schemeClr val="bg1"/>
                </a:solidFill>
                <a:effectLst>
                  <a:outerShdw blurRad="38100" dist="38100" dir="2700000" algn="tl">
                    <a:srgbClr val="000000">
                      <a:alpha val="43137"/>
                    </a:srgbClr>
                  </a:outerShdw>
                </a:effectLst>
                <a:latin typeface="Eras Medium ITC" pitchFamily="34" charset="0"/>
              </a:rPr>
              <a:t>should preach </a:t>
            </a:r>
          </a:p>
          <a:p>
            <a:pPr marL="50897" indent="-4019">
              <a:lnSpc>
                <a:spcPts val="3375"/>
              </a:lnSpc>
              <a:spcBef>
                <a:spcPct val="0"/>
              </a:spcBef>
              <a:buNone/>
              <a:tabLst>
                <a:tab pos="5400272" algn="l"/>
              </a:tabLst>
              <a:defRPr/>
            </a:pPr>
            <a:r>
              <a:rPr lang="en-US" sz="2531" b="1" u="sng" dirty="0">
                <a:solidFill>
                  <a:srgbClr val="FFFF00"/>
                </a:solidFill>
                <a:effectLst>
                  <a:outerShdw blurRad="38100" dist="38100" dir="2700000" algn="tl">
                    <a:srgbClr val="000000">
                      <a:alpha val="43137"/>
                    </a:srgbClr>
                  </a:outerShdw>
                </a:effectLst>
                <a:latin typeface="Eras Medium ITC" pitchFamily="34" charset="0"/>
              </a:rPr>
              <a:t>a gospel other than the one we preached to you</a:t>
            </a:r>
            <a:r>
              <a:rPr lang="en-US" sz="2531" dirty="0">
                <a:solidFill>
                  <a:schemeClr val="bg1"/>
                </a:solidFill>
                <a:effectLst>
                  <a:outerShdw blurRad="38100" dist="38100" dir="2700000" algn="tl">
                    <a:srgbClr val="000000">
                      <a:alpha val="43137"/>
                    </a:srgbClr>
                  </a:outerShdw>
                </a:effectLst>
                <a:latin typeface="Eras Medium ITC" pitchFamily="34" charset="0"/>
              </a:rPr>
              <a:t>, </a:t>
            </a:r>
          </a:p>
          <a:p>
            <a:pPr marL="50897" indent="-4019">
              <a:lnSpc>
                <a:spcPts val="3375"/>
              </a:lnSpc>
              <a:spcBef>
                <a:spcPct val="0"/>
              </a:spcBef>
              <a:buNone/>
              <a:tabLst>
                <a:tab pos="5400272" algn="l"/>
              </a:tabLst>
              <a:defRPr/>
            </a:pPr>
            <a:r>
              <a:rPr lang="en-US" sz="2531" dirty="0">
                <a:solidFill>
                  <a:schemeClr val="bg1"/>
                </a:solidFill>
                <a:effectLst>
                  <a:outerShdw blurRad="38100" dist="38100" dir="2700000" algn="tl">
                    <a:srgbClr val="000000">
                      <a:alpha val="43137"/>
                    </a:srgbClr>
                  </a:outerShdw>
                </a:effectLst>
                <a:latin typeface="Eras Medium ITC" pitchFamily="34" charset="0"/>
              </a:rPr>
              <a:t>let him be eternally </a:t>
            </a:r>
            <a:r>
              <a:rPr lang="en-US" sz="2531" b="1" u="sng" dirty="0">
                <a:solidFill>
                  <a:srgbClr val="FFFF00"/>
                </a:solidFill>
                <a:effectLst>
                  <a:outerShdw blurRad="38100" dist="38100" dir="2700000" algn="tl">
                    <a:srgbClr val="000000">
                      <a:alpha val="43137"/>
                    </a:srgbClr>
                  </a:outerShdw>
                </a:effectLst>
                <a:latin typeface="Eras Medium ITC" pitchFamily="34" charset="0"/>
              </a:rPr>
              <a:t>condemned</a:t>
            </a:r>
            <a:r>
              <a:rPr lang="en-US" sz="2531" b="1" dirty="0">
                <a:solidFill>
                  <a:srgbClr val="FFFF00"/>
                </a:solidFill>
                <a:effectLst>
                  <a:outerShdw blurRad="38100" dist="38100" dir="2700000" algn="tl">
                    <a:srgbClr val="000000">
                      <a:alpha val="43137"/>
                    </a:srgbClr>
                  </a:outerShdw>
                </a:effectLst>
                <a:latin typeface="Eras Medium ITC" pitchFamily="34" charset="0"/>
              </a:rPr>
              <a:t>!”</a:t>
            </a:r>
          </a:p>
          <a:p>
            <a:pPr marL="50897" indent="-4019">
              <a:lnSpc>
                <a:spcPts val="3375"/>
              </a:lnSpc>
              <a:buNone/>
              <a:tabLst>
                <a:tab pos="5400272" algn="l"/>
              </a:tabLst>
              <a:defRPr/>
            </a:pPr>
            <a:endParaRPr lang="en-US" sz="2531" dirty="0">
              <a:solidFill>
                <a:srgbClr val="6E634A"/>
              </a:solidFill>
              <a:effectLst>
                <a:outerShdw blurRad="38100" dist="38100" dir="2700000" algn="tl">
                  <a:srgbClr val="000000">
                    <a:alpha val="43137"/>
                  </a:srgbClr>
                </a:outerShdw>
              </a:effectLst>
              <a:latin typeface="Eras Medium ITC" pitchFamily="34" charset="0"/>
            </a:endParaRPr>
          </a:p>
        </p:txBody>
      </p:sp>
      <p:sp>
        <p:nvSpPr>
          <p:cNvPr id="19463" name="Rectangle 17"/>
          <p:cNvSpPr>
            <a:spLocks noChangeArrowheads="1"/>
          </p:cNvSpPr>
          <p:nvPr/>
        </p:nvSpPr>
        <p:spPr bwMode="auto">
          <a:xfrm>
            <a:off x="945555" y="5091161"/>
            <a:ext cx="3573736" cy="352084"/>
          </a:xfrm>
          <a:prstGeom prst="rect">
            <a:avLst/>
          </a:prstGeom>
          <a:noFill/>
          <a:ln w="9525" algn="ctr">
            <a:noFill/>
            <a:miter lim="800000"/>
            <a:headEnd/>
            <a:tailEnd/>
          </a:ln>
        </p:spPr>
        <p:txBody>
          <a:bodyPr wrap="square">
            <a:spAutoFit/>
          </a:bodyPr>
          <a:lstStyle/>
          <a:p>
            <a:pPr defTabSz="1285843">
              <a:defRPr/>
            </a:pPr>
            <a:r>
              <a:rPr lang="en-US" sz="1688" b="1" i="0" dirty="0">
                <a:solidFill>
                  <a:srgbClr val="000000"/>
                </a:solidFill>
                <a:cs typeface="Arial"/>
              </a:rPr>
              <a:t>Galatians 1:6-12 </a:t>
            </a:r>
            <a:r>
              <a:rPr lang="en-US" sz="1350" b="1" i="0" dirty="0">
                <a:solidFill>
                  <a:srgbClr val="000000"/>
                </a:solidFill>
                <a:cs typeface="Arial"/>
              </a:rPr>
              <a:t>(see also Acts 20:28)</a:t>
            </a:r>
          </a:p>
        </p:txBody>
      </p:sp>
      <p:sp>
        <p:nvSpPr>
          <p:cNvPr id="17" name="AutoShape 4"/>
          <p:cNvSpPr>
            <a:spLocks noChangeArrowheads="1"/>
          </p:cNvSpPr>
          <p:nvPr/>
        </p:nvSpPr>
        <p:spPr bwMode="auto">
          <a:xfrm>
            <a:off x="1012422" y="2474370"/>
            <a:ext cx="29226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noAutofit/>
          </a:bodyPr>
          <a:lstStyle/>
          <a:p>
            <a:pPr algn="ctr" defTabSz="1285843">
              <a:defRPr/>
            </a:pPr>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different gospel</a:t>
            </a:r>
            <a:endParaRPr lang="en-US" sz="2250" i="0" dirty="0">
              <a:solidFill>
                <a:srgbClr val="FFFFFF"/>
              </a:solidFill>
              <a:latin typeface="Eras Demi ITC"/>
              <a:cs typeface="Arial"/>
            </a:endParaRPr>
          </a:p>
        </p:txBody>
      </p:sp>
      <p:sp>
        <p:nvSpPr>
          <p:cNvPr id="18" name="AutoShape 4"/>
          <p:cNvSpPr>
            <a:spLocks noChangeArrowheads="1"/>
          </p:cNvSpPr>
          <p:nvPr/>
        </p:nvSpPr>
        <p:spPr bwMode="auto">
          <a:xfrm>
            <a:off x="1017552" y="4242588"/>
            <a:ext cx="7190159" cy="431687"/>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77153" anchor="ctr">
            <a:noAutofit/>
          </a:bodyPr>
          <a:lstStyle/>
          <a:p>
            <a:pPr algn="ctr" defTabSz="1285843">
              <a:defRPr/>
            </a:pPr>
            <a:r>
              <a:rPr lang="en-US" sz="2250" i="0" kern="0" dirty="0">
                <a:solidFill>
                  <a:srgbClr val="FFFF00"/>
                </a:solidFill>
                <a:effectLst>
                  <a:outerShdw blurRad="38100" dist="38100" dir="2700000" algn="tl">
                    <a:srgbClr val="000000">
                      <a:alpha val="43137"/>
                    </a:srgbClr>
                  </a:outerShdw>
                </a:effectLst>
                <a:latin typeface="Eras Bold ITC" pitchFamily="34" charset="0"/>
                <a:cs typeface="Arial"/>
              </a:rPr>
              <a:t>a gospel other than the one we preached to you, </a:t>
            </a:r>
          </a:p>
        </p:txBody>
      </p:sp>
      <p:grpSp>
        <p:nvGrpSpPr>
          <p:cNvPr id="2" name="Group 5"/>
          <p:cNvGrpSpPr>
            <a:grpSpLocks/>
          </p:cNvGrpSpPr>
          <p:nvPr/>
        </p:nvGrpSpPr>
        <p:grpSpPr bwMode="auto">
          <a:xfrm>
            <a:off x="6149904" y="4674272"/>
            <a:ext cx="1210060" cy="1362260"/>
            <a:chOff x="3989" y="2693"/>
            <a:chExt cx="1569" cy="1503"/>
          </a:xfrm>
          <a:effectLst>
            <a:outerShdw blurRad="76200" dir="13500000" sy="23000" kx="1200000" algn="br" rotWithShape="0">
              <a:prstClr val="black">
                <a:alpha val="20000"/>
              </a:prstClr>
            </a:outerShdw>
          </a:effectLst>
        </p:grpSpPr>
        <p:sp>
          <p:nvSpPr>
            <p:cNvPr id="19464" name="AutoShape 6"/>
            <p:cNvSpPr>
              <a:spLocks noChangeAspect="1" noChangeArrowheads="1" noTextEdit="1"/>
            </p:cNvSpPr>
            <p:nvPr/>
          </p:nvSpPr>
          <p:spPr bwMode="auto">
            <a:xfrm>
              <a:off x="3989" y="2693"/>
              <a:ext cx="1569" cy="1503"/>
            </a:xfrm>
            <a:prstGeom prst="rect">
              <a:avLst/>
            </a:prstGeom>
            <a:noFill/>
            <a:ln w="9525">
              <a:noFill/>
              <a:miter lim="800000"/>
              <a:headEnd/>
              <a:tailEnd/>
            </a:ln>
          </p:spPr>
          <p:txBody>
            <a:bodyPr/>
            <a:lstStyle/>
            <a:p>
              <a:pPr algn="ctr" defTabSz="1285843">
                <a:defRPr/>
              </a:pPr>
              <a:endParaRPr lang="en-US" sz="1543">
                <a:solidFill>
                  <a:srgbClr val="000000"/>
                </a:solidFill>
                <a:cs typeface="Arial"/>
              </a:endParaRPr>
            </a:p>
          </p:txBody>
        </p:sp>
        <p:sp>
          <p:nvSpPr>
            <p:cNvPr id="19465" name="Freeform 7"/>
            <p:cNvSpPr>
              <a:spLocks/>
            </p:cNvSpPr>
            <p:nvPr/>
          </p:nvSpPr>
          <p:spPr bwMode="auto">
            <a:xfrm>
              <a:off x="4890" y="2713"/>
              <a:ext cx="595" cy="544"/>
            </a:xfrm>
            <a:custGeom>
              <a:avLst/>
              <a:gdLst>
                <a:gd name="T0" fmla="*/ 0 w 595"/>
                <a:gd name="T1" fmla="*/ 239 h 544"/>
                <a:gd name="T2" fmla="*/ 89 w 595"/>
                <a:gd name="T3" fmla="*/ 55 h 544"/>
                <a:gd name="T4" fmla="*/ 277 w 595"/>
                <a:gd name="T5" fmla="*/ 0 h 544"/>
                <a:gd name="T6" fmla="*/ 476 w 595"/>
                <a:gd name="T7" fmla="*/ 47 h 544"/>
                <a:gd name="T8" fmla="*/ 595 w 595"/>
                <a:gd name="T9" fmla="*/ 226 h 544"/>
                <a:gd name="T10" fmla="*/ 540 w 595"/>
                <a:gd name="T11" fmla="*/ 461 h 544"/>
                <a:gd name="T12" fmla="*/ 349 w 595"/>
                <a:gd name="T13" fmla="*/ 544 h 544"/>
                <a:gd name="T14" fmla="*/ 103 w 595"/>
                <a:gd name="T15" fmla="*/ 451 h 544"/>
                <a:gd name="T16" fmla="*/ 0 w 595"/>
                <a:gd name="T17" fmla="*/ 239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5"/>
                <a:gd name="T28" fmla="*/ 0 h 544"/>
                <a:gd name="T29" fmla="*/ 595 w 595"/>
                <a:gd name="T30" fmla="*/ 544 h 5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5" h="544">
                  <a:moveTo>
                    <a:pt x="0" y="239"/>
                  </a:moveTo>
                  <a:lnTo>
                    <a:pt x="89" y="55"/>
                  </a:lnTo>
                  <a:lnTo>
                    <a:pt x="277" y="0"/>
                  </a:lnTo>
                  <a:lnTo>
                    <a:pt x="476" y="47"/>
                  </a:lnTo>
                  <a:lnTo>
                    <a:pt x="595" y="226"/>
                  </a:lnTo>
                  <a:lnTo>
                    <a:pt x="540" y="461"/>
                  </a:lnTo>
                  <a:lnTo>
                    <a:pt x="349" y="544"/>
                  </a:lnTo>
                  <a:lnTo>
                    <a:pt x="103" y="451"/>
                  </a:lnTo>
                  <a:lnTo>
                    <a:pt x="0" y="239"/>
                  </a:lnTo>
                  <a:close/>
                </a:path>
              </a:pathLst>
            </a:custGeom>
            <a:solidFill>
              <a:srgbClr val="FCF13C"/>
            </a:solidFill>
            <a:ln w="9525">
              <a:noFill/>
              <a:round/>
              <a:headEnd/>
              <a:tailEnd/>
            </a:ln>
          </p:spPr>
          <p:txBody>
            <a:bodyPr/>
            <a:lstStyle/>
            <a:p>
              <a:pPr algn="ctr" defTabSz="1285843">
                <a:defRPr/>
              </a:pPr>
              <a:endParaRPr lang="en-US" sz="1543">
                <a:solidFill>
                  <a:srgbClr val="000000"/>
                </a:solidFill>
                <a:cs typeface="Arial"/>
              </a:endParaRPr>
            </a:p>
          </p:txBody>
        </p:sp>
        <p:sp>
          <p:nvSpPr>
            <p:cNvPr id="19466" name="Freeform 8"/>
            <p:cNvSpPr>
              <a:spLocks/>
            </p:cNvSpPr>
            <p:nvPr/>
          </p:nvSpPr>
          <p:spPr bwMode="auto">
            <a:xfrm>
              <a:off x="4923" y="3219"/>
              <a:ext cx="216" cy="402"/>
            </a:xfrm>
            <a:custGeom>
              <a:avLst/>
              <a:gdLst>
                <a:gd name="T0" fmla="*/ 170 w 216"/>
                <a:gd name="T1" fmla="*/ 0 h 402"/>
                <a:gd name="T2" fmla="*/ 135 w 216"/>
                <a:gd name="T3" fmla="*/ 90 h 402"/>
                <a:gd name="T4" fmla="*/ 81 w 216"/>
                <a:gd name="T5" fmla="*/ 206 h 402"/>
                <a:gd name="T6" fmla="*/ 38 w 216"/>
                <a:gd name="T7" fmla="*/ 317 h 402"/>
                <a:gd name="T8" fmla="*/ 0 w 216"/>
                <a:gd name="T9" fmla="*/ 388 h 402"/>
                <a:gd name="T10" fmla="*/ 43 w 216"/>
                <a:gd name="T11" fmla="*/ 402 h 402"/>
                <a:gd name="T12" fmla="*/ 77 w 216"/>
                <a:gd name="T13" fmla="*/ 349 h 402"/>
                <a:gd name="T14" fmla="*/ 159 w 216"/>
                <a:gd name="T15" fmla="*/ 162 h 402"/>
                <a:gd name="T16" fmla="*/ 190 w 216"/>
                <a:gd name="T17" fmla="*/ 90 h 402"/>
                <a:gd name="T18" fmla="*/ 216 w 216"/>
                <a:gd name="T19" fmla="*/ 14 h 402"/>
                <a:gd name="T20" fmla="*/ 170 w 216"/>
                <a:gd name="T21" fmla="*/ 0 h 4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402"/>
                <a:gd name="T35" fmla="*/ 216 w 216"/>
                <a:gd name="T36" fmla="*/ 402 h 4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402">
                  <a:moveTo>
                    <a:pt x="170" y="0"/>
                  </a:moveTo>
                  <a:lnTo>
                    <a:pt x="135" y="90"/>
                  </a:lnTo>
                  <a:lnTo>
                    <a:pt x="81" y="206"/>
                  </a:lnTo>
                  <a:lnTo>
                    <a:pt x="38" y="317"/>
                  </a:lnTo>
                  <a:lnTo>
                    <a:pt x="0" y="388"/>
                  </a:lnTo>
                  <a:lnTo>
                    <a:pt x="43" y="402"/>
                  </a:lnTo>
                  <a:lnTo>
                    <a:pt x="77" y="349"/>
                  </a:lnTo>
                  <a:lnTo>
                    <a:pt x="159" y="162"/>
                  </a:lnTo>
                  <a:lnTo>
                    <a:pt x="190" y="90"/>
                  </a:lnTo>
                  <a:lnTo>
                    <a:pt x="216" y="14"/>
                  </a:lnTo>
                  <a:lnTo>
                    <a:pt x="170" y="0"/>
                  </a:lnTo>
                  <a:close/>
                </a:path>
              </a:pathLst>
            </a:custGeom>
            <a:solidFill>
              <a:srgbClr val="CC7C00"/>
            </a:solidFill>
            <a:ln w="9525">
              <a:noFill/>
              <a:round/>
              <a:headEnd/>
              <a:tailEnd/>
            </a:ln>
          </p:spPr>
          <p:txBody>
            <a:bodyPr/>
            <a:lstStyle/>
            <a:p>
              <a:pPr algn="ctr" defTabSz="1285843">
                <a:defRPr/>
              </a:pPr>
              <a:endParaRPr lang="en-US" sz="1543">
                <a:solidFill>
                  <a:srgbClr val="000000"/>
                </a:solidFill>
                <a:cs typeface="Arial"/>
              </a:endParaRPr>
            </a:p>
          </p:txBody>
        </p:sp>
        <p:grpSp>
          <p:nvGrpSpPr>
            <p:cNvPr id="3" name="Group 9"/>
            <p:cNvGrpSpPr>
              <a:grpSpLocks/>
            </p:cNvGrpSpPr>
            <p:nvPr/>
          </p:nvGrpSpPr>
          <p:grpSpPr bwMode="auto">
            <a:xfrm>
              <a:off x="3989" y="3081"/>
              <a:ext cx="1158" cy="1111"/>
              <a:chOff x="4009" y="3051"/>
              <a:chExt cx="1158" cy="1111"/>
            </a:xfrm>
          </p:grpSpPr>
          <p:sp>
            <p:nvSpPr>
              <p:cNvPr id="19469" name="Freeform 10"/>
              <p:cNvSpPr>
                <a:spLocks/>
              </p:cNvSpPr>
              <p:nvPr/>
            </p:nvSpPr>
            <p:spPr bwMode="auto">
              <a:xfrm>
                <a:off x="4398" y="3051"/>
                <a:ext cx="333" cy="246"/>
              </a:xfrm>
              <a:custGeom>
                <a:avLst/>
                <a:gdLst>
                  <a:gd name="T0" fmla="*/ 116 w 333"/>
                  <a:gd name="T1" fmla="*/ 151 h 246"/>
                  <a:gd name="T2" fmla="*/ 120 w 333"/>
                  <a:gd name="T3" fmla="*/ 117 h 246"/>
                  <a:gd name="T4" fmla="*/ 136 w 333"/>
                  <a:gd name="T5" fmla="*/ 78 h 246"/>
                  <a:gd name="T6" fmla="*/ 159 w 333"/>
                  <a:gd name="T7" fmla="*/ 47 h 246"/>
                  <a:gd name="T8" fmla="*/ 187 w 333"/>
                  <a:gd name="T9" fmla="*/ 23 h 246"/>
                  <a:gd name="T10" fmla="*/ 226 w 333"/>
                  <a:gd name="T11" fmla="*/ 6 h 246"/>
                  <a:gd name="T12" fmla="*/ 260 w 333"/>
                  <a:gd name="T13" fmla="*/ 0 h 246"/>
                  <a:gd name="T14" fmla="*/ 299 w 333"/>
                  <a:gd name="T15" fmla="*/ 10 h 246"/>
                  <a:gd name="T16" fmla="*/ 322 w 333"/>
                  <a:gd name="T17" fmla="*/ 39 h 246"/>
                  <a:gd name="T18" fmla="*/ 330 w 333"/>
                  <a:gd name="T19" fmla="*/ 73 h 246"/>
                  <a:gd name="T20" fmla="*/ 333 w 333"/>
                  <a:gd name="T21" fmla="*/ 109 h 246"/>
                  <a:gd name="T22" fmla="*/ 320 w 333"/>
                  <a:gd name="T23" fmla="*/ 147 h 246"/>
                  <a:gd name="T24" fmla="*/ 294 w 333"/>
                  <a:gd name="T25" fmla="*/ 190 h 246"/>
                  <a:gd name="T26" fmla="*/ 260 w 333"/>
                  <a:gd name="T27" fmla="*/ 220 h 246"/>
                  <a:gd name="T28" fmla="*/ 219 w 333"/>
                  <a:gd name="T29" fmla="*/ 239 h 246"/>
                  <a:gd name="T30" fmla="*/ 189 w 333"/>
                  <a:gd name="T31" fmla="*/ 246 h 246"/>
                  <a:gd name="T32" fmla="*/ 161 w 333"/>
                  <a:gd name="T33" fmla="*/ 242 h 246"/>
                  <a:gd name="T34" fmla="*/ 140 w 333"/>
                  <a:gd name="T35" fmla="*/ 230 h 246"/>
                  <a:gd name="T36" fmla="*/ 124 w 333"/>
                  <a:gd name="T37" fmla="*/ 203 h 246"/>
                  <a:gd name="T38" fmla="*/ 119 w 333"/>
                  <a:gd name="T39" fmla="*/ 187 h 246"/>
                  <a:gd name="T40" fmla="*/ 76 w 333"/>
                  <a:gd name="T41" fmla="*/ 190 h 246"/>
                  <a:gd name="T42" fmla="*/ 41 w 333"/>
                  <a:gd name="T43" fmla="*/ 200 h 246"/>
                  <a:gd name="T44" fmla="*/ 9 w 333"/>
                  <a:gd name="T45" fmla="*/ 199 h 246"/>
                  <a:gd name="T46" fmla="*/ 0 w 333"/>
                  <a:gd name="T47" fmla="*/ 183 h 246"/>
                  <a:gd name="T48" fmla="*/ 9 w 333"/>
                  <a:gd name="T49" fmla="*/ 170 h 246"/>
                  <a:gd name="T50" fmla="*/ 26 w 333"/>
                  <a:gd name="T51" fmla="*/ 155 h 246"/>
                  <a:gd name="T52" fmla="*/ 59 w 333"/>
                  <a:gd name="T53" fmla="*/ 155 h 246"/>
                  <a:gd name="T54" fmla="*/ 81 w 333"/>
                  <a:gd name="T55" fmla="*/ 155 h 246"/>
                  <a:gd name="T56" fmla="*/ 116 w 333"/>
                  <a:gd name="T57" fmla="*/ 151 h 2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46"/>
                  <a:gd name="T89" fmla="*/ 333 w 333"/>
                  <a:gd name="T90" fmla="*/ 246 h 2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46">
                    <a:moveTo>
                      <a:pt x="116" y="151"/>
                    </a:moveTo>
                    <a:lnTo>
                      <a:pt x="120" y="117"/>
                    </a:lnTo>
                    <a:lnTo>
                      <a:pt x="136" y="78"/>
                    </a:lnTo>
                    <a:lnTo>
                      <a:pt x="159" y="47"/>
                    </a:lnTo>
                    <a:lnTo>
                      <a:pt x="187" y="23"/>
                    </a:lnTo>
                    <a:lnTo>
                      <a:pt x="226" y="6"/>
                    </a:lnTo>
                    <a:lnTo>
                      <a:pt x="260" y="0"/>
                    </a:lnTo>
                    <a:lnTo>
                      <a:pt x="299" y="10"/>
                    </a:lnTo>
                    <a:lnTo>
                      <a:pt x="322" y="39"/>
                    </a:lnTo>
                    <a:lnTo>
                      <a:pt x="330" y="73"/>
                    </a:lnTo>
                    <a:lnTo>
                      <a:pt x="333" y="109"/>
                    </a:lnTo>
                    <a:lnTo>
                      <a:pt x="320" y="147"/>
                    </a:lnTo>
                    <a:lnTo>
                      <a:pt x="294" y="190"/>
                    </a:lnTo>
                    <a:lnTo>
                      <a:pt x="260" y="220"/>
                    </a:lnTo>
                    <a:lnTo>
                      <a:pt x="219" y="239"/>
                    </a:lnTo>
                    <a:lnTo>
                      <a:pt x="189" y="246"/>
                    </a:lnTo>
                    <a:lnTo>
                      <a:pt x="161" y="242"/>
                    </a:lnTo>
                    <a:lnTo>
                      <a:pt x="140" y="230"/>
                    </a:lnTo>
                    <a:lnTo>
                      <a:pt x="124" y="203"/>
                    </a:lnTo>
                    <a:lnTo>
                      <a:pt x="119" y="187"/>
                    </a:lnTo>
                    <a:lnTo>
                      <a:pt x="76" y="190"/>
                    </a:lnTo>
                    <a:lnTo>
                      <a:pt x="41" y="200"/>
                    </a:lnTo>
                    <a:lnTo>
                      <a:pt x="9" y="199"/>
                    </a:lnTo>
                    <a:lnTo>
                      <a:pt x="0" y="183"/>
                    </a:lnTo>
                    <a:lnTo>
                      <a:pt x="9" y="170"/>
                    </a:lnTo>
                    <a:lnTo>
                      <a:pt x="26" y="155"/>
                    </a:lnTo>
                    <a:lnTo>
                      <a:pt x="59" y="155"/>
                    </a:lnTo>
                    <a:lnTo>
                      <a:pt x="81" y="155"/>
                    </a:lnTo>
                    <a:lnTo>
                      <a:pt x="116" y="15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0" name="Freeform 11"/>
              <p:cNvSpPr>
                <a:spLocks/>
              </p:cNvSpPr>
              <p:nvPr/>
            </p:nvSpPr>
            <p:spPr bwMode="auto">
              <a:xfrm>
                <a:off x="4491" y="3326"/>
                <a:ext cx="219" cy="428"/>
              </a:xfrm>
              <a:custGeom>
                <a:avLst/>
                <a:gdLst>
                  <a:gd name="T0" fmla="*/ 6 w 219"/>
                  <a:gd name="T1" fmla="*/ 34 h 428"/>
                  <a:gd name="T2" fmla="*/ 32 w 219"/>
                  <a:gd name="T3" fmla="*/ 13 h 428"/>
                  <a:gd name="T4" fmla="*/ 62 w 219"/>
                  <a:gd name="T5" fmla="*/ 0 h 428"/>
                  <a:gd name="T6" fmla="*/ 104 w 219"/>
                  <a:gd name="T7" fmla="*/ 3 h 428"/>
                  <a:gd name="T8" fmla="*/ 136 w 219"/>
                  <a:gd name="T9" fmla="*/ 16 h 428"/>
                  <a:gd name="T10" fmla="*/ 165 w 219"/>
                  <a:gd name="T11" fmla="*/ 50 h 428"/>
                  <a:gd name="T12" fmla="*/ 197 w 219"/>
                  <a:gd name="T13" fmla="*/ 99 h 428"/>
                  <a:gd name="T14" fmla="*/ 213 w 219"/>
                  <a:gd name="T15" fmla="*/ 144 h 428"/>
                  <a:gd name="T16" fmla="*/ 219 w 219"/>
                  <a:gd name="T17" fmla="*/ 198 h 428"/>
                  <a:gd name="T18" fmla="*/ 219 w 219"/>
                  <a:gd name="T19" fmla="*/ 254 h 428"/>
                  <a:gd name="T20" fmla="*/ 213 w 219"/>
                  <a:gd name="T21" fmla="*/ 306 h 428"/>
                  <a:gd name="T22" fmla="*/ 196 w 219"/>
                  <a:gd name="T23" fmla="*/ 351 h 428"/>
                  <a:gd name="T24" fmla="*/ 171 w 219"/>
                  <a:gd name="T25" fmla="*/ 391 h 428"/>
                  <a:gd name="T26" fmla="*/ 152 w 219"/>
                  <a:gd name="T27" fmla="*/ 411 h 428"/>
                  <a:gd name="T28" fmla="*/ 115 w 219"/>
                  <a:gd name="T29" fmla="*/ 425 h 428"/>
                  <a:gd name="T30" fmla="*/ 87 w 219"/>
                  <a:gd name="T31" fmla="*/ 428 h 428"/>
                  <a:gd name="T32" fmla="*/ 49 w 219"/>
                  <a:gd name="T33" fmla="*/ 417 h 428"/>
                  <a:gd name="T34" fmla="*/ 32 w 219"/>
                  <a:gd name="T35" fmla="*/ 394 h 428"/>
                  <a:gd name="T36" fmla="*/ 17 w 219"/>
                  <a:gd name="T37" fmla="*/ 373 h 428"/>
                  <a:gd name="T38" fmla="*/ 9 w 219"/>
                  <a:gd name="T39" fmla="*/ 349 h 428"/>
                  <a:gd name="T40" fmla="*/ 10 w 219"/>
                  <a:gd name="T41" fmla="*/ 310 h 428"/>
                  <a:gd name="T42" fmla="*/ 17 w 219"/>
                  <a:gd name="T43" fmla="*/ 283 h 428"/>
                  <a:gd name="T44" fmla="*/ 32 w 219"/>
                  <a:gd name="T45" fmla="*/ 255 h 428"/>
                  <a:gd name="T46" fmla="*/ 41 w 219"/>
                  <a:gd name="T47" fmla="*/ 219 h 428"/>
                  <a:gd name="T48" fmla="*/ 49 w 219"/>
                  <a:gd name="T49" fmla="*/ 198 h 428"/>
                  <a:gd name="T50" fmla="*/ 52 w 219"/>
                  <a:gd name="T51" fmla="*/ 170 h 428"/>
                  <a:gd name="T52" fmla="*/ 44 w 219"/>
                  <a:gd name="T53" fmla="*/ 140 h 428"/>
                  <a:gd name="T54" fmla="*/ 23 w 219"/>
                  <a:gd name="T55" fmla="*/ 116 h 428"/>
                  <a:gd name="T56" fmla="*/ 6 w 219"/>
                  <a:gd name="T57" fmla="*/ 93 h 428"/>
                  <a:gd name="T58" fmla="*/ 0 w 219"/>
                  <a:gd name="T59" fmla="*/ 67 h 428"/>
                  <a:gd name="T60" fmla="*/ 6 w 219"/>
                  <a:gd name="T61" fmla="*/ 34 h 4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428"/>
                  <a:gd name="T95" fmla="*/ 219 w 219"/>
                  <a:gd name="T96" fmla="*/ 428 h 4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428">
                    <a:moveTo>
                      <a:pt x="6" y="34"/>
                    </a:moveTo>
                    <a:lnTo>
                      <a:pt x="32" y="13"/>
                    </a:lnTo>
                    <a:lnTo>
                      <a:pt x="62" y="0"/>
                    </a:lnTo>
                    <a:lnTo>
                      <a:pt x="104" y="3"/>
                    </a:lnTo>
                    <a:lnTo>
                      <a:pt x="136" y="16"/>
                    </a:lnTo>
                    <a:lnTo>
                      <a:pt x="165" y="50"/>
                    </a:lnTo>
                    <a:lnTo>
                      <a:pt x="197" y="99"/>
                    </a:lnTo>
                    <a:lnTo>
                      <a:pt x="213" y="144"/>
                    </a:lnTo>
                    <a:lnTo>
                      <a:pt x="219" y="198"/>
                    </a:lnTo>
                    <a:lnTo>
                      <a:pt x="219" y="254"/>
                    </a:lnTo>
                    <a:lnTo>
                      <a:pt x="213" y="306"/>
                    </a:lnTo>
                    <a:lnTo>
                      <a:pt x="196" y="351"/>
                    </a:lnTo>
                    <a:lnTo>
                      <a:pt x="171" y="391"/>
                    </a:lnTo>
                    <a:lnTo>
                      <a:pt x="152" y="411"/>
                    </a:lnTo>
                    <a:lnTo>
                      <a:pt x="115" y="425"/>
                    </a:lnTo>
                    <a:lnTo>
                      <a:pt x="87" y="428"/>
                    </a:lnTo>
                    <a:lnTo>
                      <a:pt x="49" y="417"/>
                    </a:lnTo>
                    <a:lnTo>
                      <a:pt x="32" y="394"/>
                    </a:lnTo>
                    <a:lnTo>
                      <a:pt x="17" y="373"/>
                    </a:lnTo>
                    <a:lnTo>
                      <a:pt x="9" y="349"/>
                    </a:lnTo>
                    <a:lnTo>
                      <a:pt x="10" y="310"/>
                    </a:lnTo>
                    <a:lnTo>
                      <a:pt x="17" y="283"/>
                    </a:lnTo>
                    <a:lnTo>
                      <a:pt x="32" y="255"/>
                    </a:lnTo>
                    <a:lnTo>
                      <a:pt x="41" y="219"/>
                    </a:lnTo>
                    <a:lnTo>
                      <a:pt x="49" y="198"/>
                    </a:lnTo>
                    <a:lnTo>
                      <a:pt x="52" y="170"/>
                    </a:lnTo>
                    <a:lnTo>
                      <a:pt x="44" y="140"/>
                    </a:lnTo>
                    <a:lnTo>
                      <a:pt x="23" y="116"/>
                    </a:lnTo>
                    <a:lnTo>
                      <a:pt x="6" y="93"/>
                    </a:lnTo>
                    <a:lnTo>
                      <a:pt x="0" y="67"/>
                    </a:lnTo>
                    <a:lnTo>
                      <a:pt x="6" y="34"/>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1" name="Freeform 12"/>
              <p:cNvSpPr>
                <a:spLocks/>
              </p:cNvSpPr>
              <p:nvPr/>
            </p:nvSpPr>
            <p:spPr bwMode="auto">
              <a:xfrm>
                <a:off x="4009" y="3255"/>
                <a:ext cx="540" cy="179"/>
              </a:xfrm>
              <a:custGeom>
                <a:avLst/>
                <a:gdLst>
                  <a:gd name="T0" fmla="*/ 408 w 540"/>
                  <a:gd name="T1" fmla="*/ 101 h 179"/>
                  <a:gd name="T2" fmla="*/ 482 w 540"/>
                  <a:gd name="T3" fmla="*/ 86 h 179"/>
                  <a:gd name="T4" fmla="*/ 533 w 540"/>
                  <a:gd name="T5" fmla="*/ 83 h 179"/>
                  <a:gd name="T6" fmla="*/ 540 w 540"/>
                  <a:gd name="T7" fmla="*/ 101 h 179"/>
                  <a:gd name="T8" fmla="*/ 540 w 540"/>
                  <a:gd name="T9" fmla="*/ 152 h 179"/>
                  <a:gd name="T10" fmla="*/ 503 w 540"/>
                  <a:gd name="T11" fmla="*/ 163 h 179"/>
                  <a:gd name="T12" fmla="*/ 404 w 540"/>
                  <a:gd name="T13" fmla="*/ 161 h 179"/>
                  <a:gd name="T14" fmla="*/ 300 w 540"/>
                  <a:gd name="T15" fmla="*/ 147 h 179"/>
                  <a:gd name="T16" fmla="*/ 208 w 540"/>
                  <a:gd name="T17" fmla="*/ 134 h 179"/>
                  <a:gd name="T18" fmla="*/ 110 w 540"/>
                  <a:gd name="T19" fmla="*/ 143 h 179"/>
                  <a:gd name="T20" fmla="*/ 57 w 540"/>
                  <a:gd name="T21" fmla="*/ 170 h 179"/>
                  <a:gd name="T22" fmla="*/ 21 w 540"/>
                  <a:gd name="T23" fmla="*/ 179 h 179"/>
                  <a:gd name="T24" fmla="*/ 1 w 540"/>
                  <a:gd name="T25" fmla="*/ 176 h 179"/>
                  <a:gd name="T26" fmla="*/ 0 w 540"/>
                  <a:gd name="T27" fmla="*/ 131 h 179"/>
                  <a:gd name="T28" fmla="*/ 21 w 540"/>
                  <a:gd name="T29" fmla="*/ 74 h 179"/>
                  <a:gd name="T30" fmla="*/ 18 w 540"/>
                  <a:gd name="T31" fmla="*/ 35 h 179"/>
                  <a:gd name="T32" fmla="*/ 1 w 540"/>
                  <a:gd name="T33" fmla="*/ 16 h 179"/>
                  <a:gd name="T34" fmla="*/ 1 w 540"/>
                  <a:gd name="T35" fmla="*/ 4 h 179"/>
                  <a:gd name="T36" fmla="*/ 25 w 540"/>
                  <a:gd name="T37" fmla="*/ 0 h 179"/>
                  <a:gd name="T38" fmla="*/ 57 w 540"/>
                  <a:gd name="T39" fmla="*/ 26 h 179"/>
                  <a:gd name="T40" fmla="*/ 59 w 540"/>
                  <a:gd name="T41" fmla="*/ 60 h 179"/>
                  <a:gd name="T42" fmla="*/ 44 w 540"/>
                  <a:gd name="T43" fmla="*/ 108 h 179"/>
                  <a:gd name="T44" fmla="*/ 40 w 540"/>
                  <a:gd name="T45" fmla="*/ 139 h 179"/>
                  <a:gd name="T46" fmla="*/ 99 w 540"/>
                  <a:gd name="T47" fmla="*/ 117 h 179"/>
                  <a:gd name="T48" fmla="*/ 163 w 540"/>
                  <a:gd name="T49" fmla="*/ 92 h 179"/>
                  <a:gd name="T50" fmla="*/ 233 w 540"/>
                  <a:gd name="T51" fmla="*/ 90 h 179"/>
                  <a:gd name="T52" fmla="*/ 283 w 540"/>
                  <a:gd name="T53" fmla="*/ 99 h 179"/>
                  <a:gd name="T54" fmla="*/ 336 w 540"/>
                  <a:gd name="T55" fmla="*/ 99 h 179"/>
                  <a:gd name="T56" fmla="*/ 408 w 540"/>
                  <a:gd name="T57" fmla="*/ 101 h 1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179"/>
                  <a:gd name="T89" fmla="*/ 540 w 540"/>
                  <a:gd name="T90" fmla="*/ 179 h 1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179">
                    <a:moveTo>
                      <a:pt x="408" y="101"/>
                    </a:moveTo>
                    <a:lnTo>
                      <a:pt x="482" y="86"/>
                    </a:lnTo>
                    <a:lnTo>
                      <a:pt x="533" y="83"/>
                    </a:lnTo>
                    <a:lnTo>
                      <a:pt x="540" y="101"/>
                    </a:lnTo>
                    <a:lnTo>
                      <a:pt x="540" y="152"/>
                    </a:lnTo>
                    <a:lnTo>
                      <a:pt x="503" y="163"/>
                    </a:lnTo>
                    <a:lnTo>
                      <a:pt x="404" y="161"/>
                    </a:lnTo>
                    <a:lnTo>
                      <a:pt x="300" y="147"/>
                    </a:lnTo>
                    <a:lnTo>
                      <a:pt x="208" y="134"/>
                    </a:lnTo>
                    <a:lnTo>
                      <a:pt x="110" y="143"/>
                    </a:lnTo>
                    <a:lnTo>
                      <a:pt x="57" y="170"/>
                    </a:lnTo>
                    <a:lnTo>
                      <a:pt x="21" y="179"/>
                    </a:lnTo>
                    <a:lnTo>
                      <a:pt x="1" y="176"/>
                    </a:lnTo>
                    <a:lnTo>
                      <a:pt x="0" y="131"/>
                    </a:lnTo>
                    <a:lnTo>
                      <a:pt x="21" y="74"/>
                    </a:lnTo>
                    <a:lnTo>
                      <a:pt x="18" y="35"/>
                    </a:lnTo>
                    <a:lnTo>
                      <a:pt x="1" y="16"/>
                    </a:lnTo>
                    <a:lnTo>
                      <a:pt x="1" y="4"/>
                    </a:lnTo>
                    <a:lnTo>
                      <a:pt x="25" y="0"/>
                    </a:lnTo>
                    <a:lnTo>
                      <a:pt x="57" y="26"/>
                    </a:lnTo>
                    <a:lnTo>
                      <a:pt x="59" y="60"/>
                    </a:lnTo>
                    <a:lnTo>
                      <a:pt x="44" y="108"/>
                    </a:lnTo>
                    <a:lnTo>
                      <a:pt x="40" y="139"/>
                    </a:lnTo>
                    <a:lnTo>
                      <a:pt x="99" y="117"/>
                    </a:lnTo>
                    <a:lnTo>
                      <a:pt x="163" y="92"/>
                    </a:lnTo>
                    <a:lnTo>
                      <a:pt x="233" y="90"/>
                    </a:lnTo>
                    <a:lnTo>
                      <a:pt x="283" y="99"/>
                    </a:lnTo>
                    <a:lnTo>
                      <a:pt x="336" y="99"/>
                    </a:lnTo>
                    <a:lnTo>
                      <a:pt x="408" y="101"/>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2" name="Freeform 13"/>
              <p:cNvSpPr>
                <a:spLocks/>
              </p:cNvSpPr>
              <p:nvPr/>
            </p:nvSpPr>
            <p:spPr bwMode="auto">
              <a:xfrm>
                <a:off x="4589" y="3303"/>
                <a:ext cx="578" cy="319"/>
              </a:xfrm>
              <a:custGeom>
                <a:avLst/>
                <a:gdLst>
                  <a:gd name="T0" fmla="*/ 13 w 578"/>
                  <a:gd name="T1" fmla="*/ 47 h 319"/>
                  <a:gd name="T2" fmla="*/ 41 w 578"/>
                  <a:gd name="T3" fmla="*/ 44 h 319"/>
                  <a:gd name="T4" fmla="*/ 75 w 578"/>
                  <a:gd name="T5" fmla="*/ 62 h 319"/>
                  <a:gd name="T6" fmla="*/ 100 w 578"/>
                  <a:gd name="T7" fmla="*/ 95 h 319"/>
                  <a:gd name="T8" fmla="*/ 134 w 578"/>
                  <a:gd name="T9" fmla="*/ 151 h 319"/>
                  <a:gd name="T10" fmla="*/ 161 w 578"/>
                  <a:gd name="T11" fmla="*/ 199 h 319"/>
                  <a:gd name="T12" fmla="*/ 187 w 578"/>
                  <a:gd name="T13" fmla="*/ 245 h 319"/>
                  <a:gd name="T14" fmla="*/ 202 w 578"/>
                  <a:gd name="T15" fmla="*/ 253 h 319"/>
                  <a:gd name="T16" fmla="*/ 233 w 578"/>
                  <a:gd name="T17" fmla="*/ 245 h 319"/>
                  <a:gd name="T18" fmla="*/ 290 w 578"/>
                  <a:gd name="T19" fmla="*/ 207 h 319"/>
                  <a:gd name="T20" fmla="*/ 357 w 578"/>
                  <a:gd name="T21" fmla="*/ 161 h 319"/>
                  <a:gd name="T22" fmla="*/ 400 w 578"/>
                  <a:gd name="T23" fmla="*/ 121 h 319"/>
                  <a:gd name="T24" fmla="*/ 421 w 578"/>
                  <a:gd name="T25" fmla="*/ 96 h 319"/>
                  <a:gd name="T26" fmla="*/ 421 w 578"/>
                  <a:gd name="T27" fmla="*/ 87 h 319"/>
                  <a:gd name="T28" fmla="*/ 421 w 578"/>
                  <a:gd name="T29" fmla="*/ 74 h 319"/>
                  <a:gd name="T30" fmla="*/ 424 w 578"/>
                  <a:gd name="T31" fmla="*/ 66 h 319"/>
                  <a:gd name="T32" fmla="*/ 420 w 578"/>
                  <a:gd name="T33" fmla="*/ 39 h 319"/>
                  <a:gd name="T34" fmla="*/ 408 w 578"/>
                  <a:gd name="T35" fmla="*/ 19 h 319"/>
                  <a:gd name="T36" fmla="*/ 413 w 578"/>
                  <a:gd name="T37" fmla="*/ 0 h 319"/>
                  <a:gd name="T38" fmla="*/ 442 w 578"/>
                  <a:gd name="T39" fmla="*/ 0 h 319"/>
                  <a:gd name="T40" fmla="*/ 458 w 578"/>
                  <a:gd name="T41" fmla="*/ 30 h 319"/>
                  <a:gd name="T42" fmla="*/ 451 w 578"/>
                  <a:gd name="T43" fmla="*/ 77 h 319"/>
                  <a:gd name="T44" fmla="*/ 462 w 578"/>
                  <a:gd name="T45" fmla="*/ 77 h 319"/>
                  <a:gd name="T46" fmla="*/ 496 w 578"/>
                  <a:gd name="T47" fmla="*/ 74 h 319"/>
                  <a:gd name="T48" fmla="*/ 531 w 578"/>
                  <a:gd name="T49" fmla="*/ 56 h 319"/>
                  <a:gd name="T50" fmla="*/ 560 w 578"/>
                  <a:gd name="T51" fmla="*/ 53 h 319"/>
                  <a:gd name="T52" fmla="*/ 568 w 578"/>
                  <a:gd name="T53" fmla="*/ 70 h 319"/>
                  <a:gd name="T54" fmla="*/ 578 w 578"/>
                  <a:gd name="T55" fmla="*/ 105 h 319"/>
                  <a:gd name="T56" fmla="*/ 530 w 578"/>
                  <a:gd name="T57" fmla="*/ 160 h 319"/>
                  <a:gd name="T58" fmla="*/ 504 w 578"/>
                  <a:gd name="T59" fmla="*/ 186 h 319"/>
                  <a:gd name="T60" fmla="*/ 479 w 578"/>
                  <a:gd name="T61" fmla="*/ 189 h 319"/>
                  <a:gd name="T62" fmla="*/ 449 w 578"/>
                  <a:gd name="T63" fmla="*/ 161 h 319"/>
                  <a:gd name="T64" fmla="*/ 413 w 578"/>
                  <a:gd name="T65" fmla="*/ 160 h 319"/>
                  <a:gd name="T66" fmla="*/ 381 w 578"/>
                  <a:gd name="T67" fmla="*/ 186 h 319"/>
                  <a:gd name="T68" fmla="*/ 328 w 578"/>
                  <a:gd name="T69" fmla="*/ 233 h 319"/>
                  <a:gd name="T70" fmla="*/ 273 w 578"/>
                  <a:gd name="T71" fmla="*/ 287 h 319"/>
                  <a:gd name="T72" fmla="*/ 226 w 578"/>
                  <a:gd name="T73" fmla="*/ 310 h 319"/>
                  <a:gd name="T74" fmla="*/ 190 w 578"/>
                  <a:gd name="T75" fmla="*/ 319 h 319"/>
                  <a:gd name="T76" fmla="*/ 170 w 578"/>
                  <a:gd name="T77" fmla="*/ 309 h 319"/>
                  <a:gd name="T78" fmla="*/ 153 w 578"/>
                  <a:gd name="T79" fmla="*/ 279 h 319"/>
                  <a:gd name="T80" fmla="*/ 122 w 578"/>
                  <a:gd name="T81" fmla="*/ 229 h 319"/>
                  <a:gd name="T82" fmla="*/ 81 w 578"/>
                  <a:gd name="T83" fmla="*/ 170 h 319"/>
                  <a:gd name="T84" fmla="*/ 42 w 578"/>
                  <a:gd name="T85" fmla="*/ 139 h 319"/>
                  <a:gd name="T86" fmla="*/ 8 w 578"/>
                  <a:gd name="T87" fmla="*/ 107 h 319"/>
                  <a:gd name="T88" fmla="*/ 0 w 578"/>
                  <a:gd name="T89" fmla="*/ 77 h 319"/>
                  <a:gd name="T90" fmla="*/ 13 w 578"/>
                  <a:gd name="T91" fmla="*/ 47 h 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8"/>
                  <a:gd name="T139" fmla="*/ 0 h 319"/>
                  <a:gd name="T140" fmla="*/ 578 w 578"/>
                  <a:gd name="T141" fmla="*/ 319 h 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8" h="319">
                    <a:moveTo>
                      <a:pt x="13" y="47"/>
                    </a:moveTo>
                    <a:lnTo>
                      <a:pt x="41" y="44"/>
                    </a:lnTo>
                    <a:lnTo>
                      <a:pt x="75" y="62"/>
                    </a:lnTo>
                    <a:lnTo>
                      <a:pt x="100" y="95"/>
                    </a:lnTo>
                    <a:lnTo>
                      <a:pt x="134" y="151"/>
                    </a:lnTo>
                    <a:lnTo>
                      <a:pt x="161" y="199"/>
                    </a:lnTo>
                    <a:lnTo>
                      <a:pt x="187" y="245"/>
                    </a:lnTo>
                    <a:lnTo>
                      <a:pt x="202" y="253"/>
                    </a:lnTo>
                    <a:lnTo>
                      <a:pt x="233" y="245"/>
                    </a:lnTo>
                    <a:lnTo>
                      <a:pt x="290" y="207"/>
                    </a:lnTo>
                    <a:lnTo>
                      <a:pt x="357" y="161"/>
                    </a:lnTo>
                    <a:lnTo>
                      <a:pt x="400" y="121"/>
                    </a:lnTo>
                    <a:lnTo>
                      <a:pt x="421" y="96"/>
                    </a:lnTo>
                    <a:lnTo>
                      <a:pt x="421" y="87"/>
                    </a:lnTo>
                    <a:lnTo>
                      <a:pt x="421" y="74"/>
                    </a:lnTo>
                    <a:lnTo>
                      <a:pt x="424" y="66"/>
                    </a:lnTo>
                    <a:lnTo>
                      <a:pt x="420" y="39"/>
                    </a:lnTo>
                    <a:lnTo>
                      <a:pt x="408" y="19"/>
                    </a:lnTo>
                    <a:lnTo>
                      <a:pt x="413" y="0"/>
                    </a:lnTo>
                    <a:lnTo>
                      <a:pt x="442" y="0"/>
                    </a:lnTo>
                    <a:lnTo>
                      <a:pt x="458" y="30"/>
                    </a:lnTo>
                    <a:lnTo>
                      <a:pt x="451" y="77"/>
                    </a:lnTo>
                    <a:lnTo>
                      <a:pt x="462" y="77"/>
                    </a:lnTo>
                    <a:lnTo>
                      <a:pt x="496" y="74"/>
                    </a:lnTo>
                    <a:lnTo>
                      <a:pt x="531" y="56"/>
                    </a:lnTo>
                    <a:lnTo>
                      <a:pt x="560" y="53"/>
                    </a:lnTo>
                    <a:lnTo>
                      <a:pt x="568" y="70"/>
                    </a:lnTo>
                    <a:lnTo>
                      <a:pt x="578" y="105"/>
                    </a:lnTo>
                    <a:lnTo>
                      <a:pt x="530" y="160"/>
                    </a:lnTo>
                    <a:lnTo>
                      <a:pt x="504" y="186"/>
                    </a:lnTo>
                    <a:lnTo>
                      <a:pt x="479" y="189"/>
                    </a:lnTo>
                    <a:lnTo>
                      <a:pt x="449" y="161"/>
                    </a:lnTo>
                    <a:lnTo>
                      <a:pt x="413" y="160"/>
                    </a:lnTo>
                    <a:lnTo>
                      <a:pt x="381" y="186"/>
                    </a:lnTo>
                    <a:lnTo>
                      <a:pt x="328" y="233"/>
                    </a:lnTo>
                    <a:lnTo>
                      <a:pt x="273" y="287"/>
                    </a:lnTo>
                    <a:lnTo>
                      <a:pt x="226" y="310"/>
                    </a:lnTo>
                    <a:lnTo>
                      <a:pt x="190" y="319"/>
                    </a:lnTo>
                    <a:lnTo>
                      <a:pt x="170" y="309"/>
                    </a:lnTo>
                    <a:lnTo>
                      <a:pt x="153" y="279"/>
                    </a:lnTo>
                    <a:lnTo>
                      <a:pt x="122" y="229"/>
                    </a:lnTo>
                    <a:lnTo>
                      <a:pt x="81" y="170"/>
                    </a:lnTo>
                    <a:lnTo>
                      <a:pt x="42" y="139"/>
                    </a:lnTo>
                    <a:lnTo>
                      <a:pt x="8" y="107"/>
                    </a:lnTo>
                    <a:lnTo>
                      <a:pt x="0" y="77"/>
                    </a:lnTo>
                    <a:lnTo>
                      <a:pt x="13" y="47"/>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3" name="Freeform 14"/>
              <p:cNvSpPr>
                <a:spLocks/>
              </p:cNvSpPr>
              <p:nvPr/>
            </p:nvSpPr>
            <p:spPr bwMode="auto">
              <a:xfrm>
                <a:off x="4324" y="3654"/>
                <a:ext cx="242" cy="508"/>
              </a:xfrm>
              <a:custGeom>
                <a:avLst/>
                <a:gdLst>
                  <a:gd name="T0" fmla="*/ 153 w 242"/>
                  <a:gd name="T1" fmla="*/ 59 h 508"/>
                  <a:gd name="T2" fmla="*/ 187 w 242"/>
                  <a:gd name="T3" fmla="*/ 8 h 508"/>
                  <a:gd name="T4" fmla="*/ 222 w 242"/>
                  <a:gd name="T5" fmla="*/ 0 h 508"/>
                  <a:gd name="T6" fmla="*/ 230 w 242"/>
                  <a:gd name="T7" fmla="*/ 25 h 508"/>
                  <a:gd name="T8" fmla="*/ 242 w 242"/>
                  <a:gd name="T9" fmla="*/ 72 h 508"/>
                  <a:gd name="T10" fmla="*/ 225 w 242"/>
                  <a:gd name="T11" fmla="*/ 93 h 508"/>
                  <a:gd name="T12" fmla="*/ 179 w 242"/>
                  <a:gd name="T13" fmla="*/ 133 h 508"/>
                  <a:gd name="T14" fmla="*/ 153 w 242"/>
                  <a:gd name="T15" fmla="*/ 188 h 508"/>
                  <a:gd name="T16" fmla="*/ 134 w 242"/>
                  <a:gd name="T17" fmla="*/ 231 h 508"/>
                  <a:gd name="T18" fmla="*/ 134 w 242"/>
                  <a:gd name="T19" fmla="*/ 256 h 508"/>
                  <a:gd name="T20" fmla="*/ 138 w 242"/>
                  <a:gd name="T21" fmla="*/ 324 h 508"/>
                  <a:gd name="T22" fmla="*/ 151 w 242"/>
                  <a:gd name="T23" fmla="*/ 383 h 508"/>
                  <a:gd name="T24" fmla="*/ 169 w 242"/>
                  <a:gd name="T25" fmla="*/ 415 h 508"/>
                  <a:gd name="T26" fmla="*/ 174 w 242"/>
                  <a:gd name="T27" fmla="*/ 434 h 508"/>
                  <a:gd name="T28" fmla="*/ 170 w 242"/>
                  <a:gd name="T29" fmla="*/ 453 h 508"/>
                  <a:gd name="T30" fmla="*/ 148 w 242"/>
                  <a:gd name="T31" fmla="*/ 457 h 508"/>
                  <a:gd name="T32" fmla="*/ 104 w 242"/>
                  <a:gd name="T33" fmla="*/ 464 h 508"/>
                  <a:gd name="T34" fmla="*/ 61 w 242"/>
                  <a:gd name="T35" fmla="*/ 494 h 508"/>
                  <a:gd name="T36" fmla="*/ 40 w 242"/>
                  <a:gd name="T37" fmla="*/ 508 h 508"/>
                  <a:gd name="T38" fmla="*/ 17 w 242"/>
                  <a:gd name="T39" fmla="*/ 498 h 508"/>
                  <a:gd name="T40" fmla="*/ 0 w 242"/>
                  <a:gd name="T41" fmla="*/ 460 h 508"/>
                  <a:gd name="T42" fmla="*/ 6 w 242"/>
                  <a:gd name="T43" fmla="*/ 440 h 508"/>
                  <a:gd name="T44" fmla="*/ 35 w 242"/>
                  <a:gd name="T45" fmla="*/ 436 h 508"/>
                  <a:gd name="T46" fmla="*/ 86 w 242"/>
                  <a:gd name="T47" fmla="*/ 419 h 508"/>
                  <a:gd name="T48" fmla="*/ 118 w 242"/>
                  <a:gd name="T49" fmla="*/ 415 h 508"/>
                  <a:gd name="T50" fmla="*/ 122 w 242"/>
                  <a:gd name="T51" fmla="*/ 396 h 508"/>
                  <a:gd name="T52" fmla="*/ 114 w 242"/>
                  <a:gd name="T53" fmla="*/ 376 h 508"/>
                  <a:gd name="T54" fmla="*/ 95 w 242"/>
                  <a:gd name="T55" fmla="*/ 324 h 508"/>
                  <a:gd name="T56" fmla="*/ 86 w 242"/>
                  <a:gd name="T57" fmla="*/ 262 h 508"/>
                  <a:gd name="T58" fmla="*/ 86 w 242"/>
                  <a:gd name="T59" fmla="*/ 212 h 508"/>
                  <a:gd name="T60" fmla="*/ 104 w 242"/>
                  <a:gd name="T61" fmla="*/ 163 h 508"/>
                  <a:gd name="T62" fmla="*/ 125 w 242"/>
                  <a:gd name="T63" fmla="*/ 112 h 508"/>
                  <a:gd name="T64" fmla="*/ 140 w 242"/>
                  <a:gd name="T65" fmla="*/ 81 h 508"/>
                  <a:gd name="T66" fmla="*/ 153 w 242"/>
                  <a:gd name="T67" fmla="*/ 59 h 5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508"/>
                  <a:gd name="T104" fmla="*/ 242 w 242"/>
                  <a:gd name="T105" fmla="*/ 508 h 5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508">
                    <a:moveTo>
                      <a:pt x="153" y="59"/>
                    </a:moveTo>
                    <a:lnTo>
                      <a:pt x="187" y="8"/>
                    </a:lnTo>
                    <a:lnTo>
                      <a:pt x="222" y="0"/>
                    </a:lnTo>
                    <a:lnTo>
                      <a:pt x="230" y="25"/>
                    </a:lnTo>
                    <a:lnTo>
                      <a:pt x="242" y="72"/>
                    </a:lnTo>
                    <a:lnTo>
                      <a:pt x="225" y="93"/>
                    </a:lnTo>
                    <a:lnTo>
                      <a:pt x="179" y="133"/>
                    </a:lnTo>
                    <a:lnTo>
                      <a:pt x="153" y="188"/>
                    </a:lnTo>
                    <a:lnTo>
                      <a:pt x="134" y="231"/>
                    </a:lnTo>
                    <a:lnTo>
                      <a:pt x="134" y="256"/>
                    </a:lnTo>
                    <a:lnTo>
                      <a:pt x="138" y="324"/>
                    </a:lnTo>
                    <a:lnTo>
                      <a:pt x="151" y="383"/>
                    </a:lnTo>
                    <a:lnTo>
                      <a:pt x="169" y="415"/>
                    </a:lnTo>
                    <a:lnTo>
                      <a:pt x="174" y="434"/>
                    </a:lnTo>
                    <a:lnTo>
                      <a:pt x="170" y="453"/>
                    </a:lnTo>
                    <a:lnTo>
                      <a:pt x="148" y="457"/>
                    </a:lnTo>
                    <a:lnTo>
                      <a:pt x="104" y="464"/>
                    </a:lnTo>
                    <a:lnTo>
                      <a:pt x="61" y="494"/>
                    </a:lnTo>
                    <a:lnTo>
                      <a:pt x="40" y="508"/>
                    </a:lnTo>
                    <a:lnTo>
                      <a:pt x="17" y="498"/>
                    </a:lnTo>
                    <a:lnTo>
                      <a:pt x="0" y="460"/>
                    </a:lnTo>
                    <a:lnTo>
                      <a:pt x="6" y="440"/>
                    </a:lnTo>
                    <a:lnTo>
                      <a:pt x="35" y="436"/>
                    </a:lnTo>
                    <a:lnTo>
                      <a:pt x="86" y="419"/>
                    </a:lnTo>
                    <a:lnTo>
                      <a:pt x="118" y="415"/>
                    </a:lnTo>
                    <a:lnTo>
                      <a:pt x="122" y="396"/>
                    </a:lnTo>
                    <a:lnTo>
                      <a:pt x="114" y="376"/>
                    </a:lnTo>
                    <a:lnTo>
                      <a:pt x="95" y="324"/>
                    </a:lnTo>
                    <a:lnTo>
                      <a:pt x="86" y="262"/>
                    </a:lnTo>
                    <a:lnTo>
                      <a:pt x="86" y="212"/>
                    </a:lnTo>
                    <a:lnTo>
                      <a:pt x="104" y="163"/>
                    </a:lnTo>
                    <a:lnTo>
                      <a:pt x="125" y="112"/>
                    </a:lnTo>
                    <a:lnTo>
                      <a:pt x="140" y="81"/>
                    </a:lnTo>
                    <a:lnTo>
                      <a:pt x="153" y="59"/>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sp>
            <p:nvSpPr>
              <p:cNvPr id="19474" name="Freeform 15"/>
              <p:cNvSpPr>
                <a:spLocks/>
              </p:cNvSpPr>
              <p:nvPr/>
            </p:nvSpPr>
            <p:spPr bwMode="auto">
              <a:xfrm>
                <a:off x="4568" y="3679"/>
                <a:ext cx="231" cy="454"/>
              </a:xfrm>
              <a:custGeom>
                <a:avLst/>
                <a:gdLst>
                  <a:gd name="T0" fmla="*/ 13 w 231"/>
                  <a:gd name="T1" fmla="*/ 17 h 454"/>
                  <a:gd name="T2" fmla="*/ 35 w 231"/>
                  <a:gd name="T3" fmla="*/ 0 h 454"/>
                  <a:gd name="T4" fmla="*/ 56 w 231"/>
                  <a:gd name="T5" fmla="*/ 4 h 454"/>
                  <a:gd name="T6" fmla="*/ 77 w 231"/>
                  <a:gd name="T7" fmla="*/ 18 h 454"/>
                  <a:gd name="T8" fmla="*/ 95 w 231"/>
                  <a:gd name="T9" fmla="*/ 61 h 454"/>
                  <a:gd name="T10" fmla="*/ 120 w 231"/>
                  <a:gd name="T11" fmla="*/ 133 h 454"/>
                  <a:gd name="T12" fmla="*/ 133 w 231"/>
                  <a:gd name="T13" fmla="*/ 197 h 454"/>
                  <a:gd name="T14" fmla="*/ 135 w 231"/>
                  <a:gd name="T15" fmla="*/ 241 h 454"/>
                  <a:gd name="T16" fmla="*/ 129 w 231"/>
                  <a:gd name="T17" fmla="*/ 262 h 454"/>
                  <a:gd name="T18" fmla="*/ 117 w 231"/>
                  <a:gd name="T19" fmla="*/ 295 h 454"/>
                  <a:gd name="T20" fmla="*/ 98 w 231"/>
                  <a:gd name="T21" fmla="*/ 333 h 454"/>
                  <a:gd name="T22" fmla="*/ 82 w 231"/>
                  <a:gd name="T23" fmla="*/ 372 h 454"/>
                  <a:gd name="T24" fmla="*/ 78 w 231"/>
                  <a:gd name="T25" fmla="*/ 403 h 454"/>
                  <a:gd name="T26" fmla="*/ 90 w 231"/>
                  <a:gd name="T27" fmla="*/ 414 h 454"/>
                  <a:gd name="T28" fmla="*/ 129 w 231"/>
                  <a:gd name="T29" fmla="*/ 407 h 454"/>
                  <a:gd name="T30" fmla="*/ 187 w 231"/>
                  <a:gd name="T31" fmla="*/ 403 h 454"/>
                  <a:gd name="T32" fmla="*/ 216 w 231"/>
                  <a:gd name="T33" fmla="*/ 407 h 454"/>
                  <a:gd name="T34" fmla="*/ 231 w 231"/>
                  <a:gd name="T35" fmla="*/ 420 h 454"/>
                  <a:gd name="T36" fmla="*/ 231 w 231"/>
                  <a:gd name="T37" fmla="*/ 433 h 454"/>
                  <a:gd name="T38" fmla="*/ 208 w 231"/>
                  <a:gd name="T39" fmla="*/ 448 h 454"/>
                  <a:gd name="T40" fmla="*/ 185 w 231"/>
                  <a:gd name="T41" fmla="*/ 454 h 454"/>
                  <a:gd name="T42" fmla="*/ 126 w 231"/>
                  <a:gd name="T43" fmla="*/ 441 h 454"/>
                  <a:gd name="T44" fmla="*/ 100 w 231"/>
                  <a:gd name="T45" fmla="*/ 441 h 454"/>
                  <a:gd name="T46" fmla="*/ 74 w 231"/>
                  <a:gd name="T47" fmla="*/ 450 h 454"/>
                  <a:gd name="T48" fmla="*/ 55 w 231"/>
                  <a:gd name="T49" fmla="*/ 450 h 454"/>
                  <a:gd name="T50" fmla="*/ 26 w 231"/>
                  <a:gd name="T51" fmla="*/ 437 h 454"/>
                  <a:gd name="T52" fmla="*/ 29 w 231"/>
                  <a:gd name="T53" fmla="*/ 416 h 454"/>
                  <a:gd name="T54" fmla="*/ 35 w 231"/>
                  <a:gd name="T55" fmla="*/ 401 h 454"/>
                  <a:gd name="T56" fmla="*/ 46 w 231"/>
                  <a:gd name="T57" fmla="*/ 377 h 454"/>
                  <a:gd name="T58" fmla="*/ 52 w 231"/>
                  <a:gd name="T59" fmla="*/ 355 h 454"/>
                  <a:gd name="T60" fmla="*/ 59 w 231"/>
                  <a:gd name="T61" fmla="*/ 312 h 454"/>
                  <a:gd name="T62" fmla="*/ 69 w 231"/>
                  <a:gd name="T63" fmla="*/ 265 h 454"/>
                  <a:gd name="T64" fmla="*/ 90 w 231"/>
                  <a:gd name="T65" fmla="*/ 227 h 454"/>
                  <a:gd name="T66" fmla="*/ 78 w 231"/>
                  <a:gd name="T67" fmla="*/ 197 h 454"/>
                  <a:gd name="T68" fmla="*/ 46 w 231"/>
                  <a:gd name="T69" fmla="*/ 129 h 454"/>
                  <a:gd name="T70" fmla="*/ 9 w 231"/>
                  <a:gd name="T71" fmla="*/ 70 h 454"/>
                  <a:gd name="T72" fmla="*/ 0 w 231"/>
                  <a:gd name="T73" fmla="*/ 40 h 454"/>
                  <a:gd name="T74" fmla="*/ 13 w 231"/>
                  <a:gd name="T75" fmla="*/ 17 h 4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454"/>
                  <a:gd name="T116" fmla="*/ 231 w 231"/>
                  <a:gd name="T117" fmla="*/ 454 h 4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454">
                    <a:moveTo>
                      <a:pt x="13" y="17"/>
                    </a:moveTo>
                    <a:lnTo>
                      <a:pt x="35" y="0"/>
                    </a:lnTo>
                    <a:lnTo>
                      <a:pt x="56" y="4"/>
                    </a:lnTo>
                    <a:lnTo>
                      <a:pt x="77" y="18"/>
                    </a:lnTo>
                    <a:lnTo>
                      <a:pt x="95" y="61"/>
                    </a:lnTo>
                    <a:lnTo>
                      <a:pt x="120" y="133"/>
                    </a:lnTo>
                    <a:lnTo>
                      <a:pt x="133" y="197"/>
                    </a:lnTo>
                    <a:lnTo>
                      <a:pt x="135" y="241"/>
                    </a:lnTo>
                    <a:lnTo>
                      <a:pt x="129" y="262"/>
                    </a:lnTo>
                    <a:lnTo>
                      <a:pt x="117" y="295"/>
                    </a:lnTo>
                    <a:lnTo>
                      <a:pt x="98" y="333"/>
                    </a:lnTo>
                    <a:lnTo>
                      <a:pt x="82" y="372"/>
                    </a:lnTo>
                    <a:lnTo>
                      <a:pt x="78" y="403"/>
                    </a:lnTo>
                    <a:lnTo>
                      <a:pt x="90" y="414"/>
                    </a:lnTo>
                    <a:lnTo>
                      <a:pt x="129" y="407"/>
                    </a:lnTo>
                    <a:lnTo>
                      <a:pt x="187" y="403"/>
                    </a:lnTo>
                    <a:lnTo>
                      <a:pt x="216" y="407"/>
                    </a:lnTo>
                    <a:lnTo>
                      <a:pt x="231" y="420"/>
                    </a:lnTo>
                    <a:lnTo>
                      <a:pt x="231" y="433"/>
                    </a:lnTo>
                    <a:lnTo>
                      <a:pt x="208" y="448"/>
                    </a:lnTo>
                    <a:lnTo>
                      <a:pt x="185" y="454"/>
                    </a:lnTo>
                    <a:lnTo>
                      <a:pt x="126" y="441"/>
                    </a:lnTo>
                    <a:lnTo>
                      <a:pt x="100" y="441"/>
                    </a:lnTo>
                    <a:lnTo>
                      <a:pt x="74" y="450"/>
                    </a:lnTo>
                    <a:lnTo>
                      <a:pt x="55" y="450"/>
                    </a:lnTo>
                    <a:lnTo>
                      <a:pt x="26" y="437"/>
                    </a:lnTo>
                    <a:lnTo>
                      <a:pt x="29" y="416"/>
                    </a:lnTo>
                    <a:lnTo>
                      <a:pt x="35" y="401"/>
                    </a:lnTo>
                    <a:lnTo>
                      <a:pt x="46" y="377"/>
                    </a:lnTo>
                    <a:lnTo>
                      <a:pt x="52" y="355"/>
                    </a:lnTo>
                    <a:lnTo>
                      <a:pt x="59" y="312"/>
                    </a:lnTo>
                    <a:lnTo>
                      <a:pt x="69" y="265"/>
                    </a:lnTo>
                    <a:lnTo>
                      <a:pt x="90" y="227"/>
                    </a:lnTo>
                    <a:lnTo>
                      <a:pt x="78" y="197"/>
                    </a:lnTo>
                    <a:lnTo>
                      <a:pt x="46" y="129"/>
                    </a:lnTo>
                    <a:lnTo>
                      <a:pt x="9" y="70"/>
                    </a:lnTo>
                    <a:lnTo>
                      <a:pt x="0" y="40"/>
                    </a:lnTo>
                    <a:lnTo>
                      <a:pt x="13" y="17"/>
                    </a:lnTo>
                    <a:close/>
                  </a:path>
                </a:pathLst>
              </a:custGeom>
              <a:solidFill>
                <a:srgbClr val="000000"/>
              </a:solidFill>
              <a:ln w="9525">
                <a:noFill/>
                <a:round/>
                <a:headEnd/>
                <a:tailEnd/>
              </a:ln>
            </p:spPr>
            <p:txBody>
              <a:bodyPr/>
              <a:lstStyle/>
              <a:p>
                <a:pPr algn="ctr" defTabSz="1285843">
                  <a:defRPr/>
                </a:pPr>
                <a:endParaRPr lang="en-US" sz="1543">
                  <a:solidFill>
                    <a:srgbClr val="000000"/>
                  </a:solidFill>
                  <a:cs typeface="Arial"/>
                </a:endParaRPr>
              </a:p>
            </p:txBody>
          </p:sp>
        </p:grpSp>
        <p:pic>
          <p:nvPicPr>
            <p:cNvPr id="19468" name="Picture 16" descr="skull"/>
            <p:cNvPicPr>
              <a:picLocks noChangeAspect="1" noChangeArrowheads="1"/>
            </p:cNvPicPr>
            <p:nvPr/>
          </p:nvPicPr>
          <p:blipFill>
            <a:blip r:embed="rId3" cstate="print"/>
            <a:srcRect/>
            <a:stretch>
              <a:fillRect/>
            </a:stretch>
          </p:blipFill>
          <p:spPr bwMode="auto">
            <a:xfrm rot="1173917">
              <a:off x="4948" y="2743"/>
              <a:ext cx="505" cy="391"/>
            </a:xfrm>
            <a:prstGeom prst="rect">
              <a:avLst/>
            </a:prstGeom>
            <a:noFill/>
            <a:ln w="9525">
              <a:noFill/>
              <a:miter lim="800000"/>
              <a:headEnd/>
              <a:tailEnd/>
            </a:ln>
          </p:spPr>
        </p:pic>
      </p:grpSp>
      <p:sp>
        <p:nvSpPr>
          <p:cNvPr id="4" name="Oval 3">
            <a:extLst>
              <a:ext uri="{FF2B5EF4-FFF2-40B4-BE49-F238E27FC236}">
                <a16:creationId xmlns:a16="http://schemas.microsoft.com/office/drawing/2014/main" id="{E157B0D8-FF2F-D41C-A0EC-15F5061D43DA}"/>
              </a:ext>
            </a:extLst>
          </p:cNvPr>
          <p:cNvSpPr/>
          <p:nvPr/>
        </p:nvSpPr>
        <p:spPr bwMode="auto">
          <a:xfrm>
            <a:off x="2363472" y="3698121"/>
            <a:ext cx="1084045" cy="622004"/>
          </a:xfrm>
          <a:prstGeom prst="ellipse">
            <a:avLst/>
          </a:prstGeom>
          <a:noFill/>
          <a:ln w="76200" cap="flat" cmpd="sng" algn="ctr">
            <a:solidFill>
              <a:srgbClr val="F9FBBB"/>
            </a:solid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a:endParaRPr lang="en-US" sz="2400"/>
          </a:p>
        </p:txBody>
      </p:sp>
      <p:sp>
        <p:nvSpPr>
          <p:cNvPr id="5" name="Rounded Rectangle 4">
            <a:extLst>
              <a:ext uri="{FF2B5EF4-FFF2-40B4-BE49-F238E27FC236}">
                <a16:creationId xmlns:a16="http://schemas.microsoft.com/office/drawing/2014/main" id="{70CF9C6D-B70B-8AD3-5C2D-1F5CFF7ACB12}"/>
              </a:ext>
            </a:extLst>
          </p:cNvPr>
          <p:cNvSpPr/>
          <p:nvPr/>
        </p:nvSpPr>
        <p:spPr bwMode="auto">
          <a:xfrm>
            <a:off x="2346786" y="2989324"/>
            <a:ext cx="3125972" cy="606056"/>
          </a:xfrm>
          <a:prstGeom prst="round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a:r>
              <a:rPr lang="en-US" sz="3000" b="1" i="0" dirty="0">
                <a:solidFill>
                  <a:schemeClr val="bg1"/>
                </a:solidFill>
                <a:latin typeface="Arial Black" pitchFamily="34" charset="0"/>
              </a:rPr>
              <a:t>ANGEL</a:t>
            </a:r>
            <a:endParaRPr lang="en-US" sz="2400" b="1" i="0" dirty="0">
              <a:solidFill>
                <a:schemeClr val="bg1"/>
              </a:solidFill>
              <a:latin typeface="Arial Black" pitchFamily="34" charset="0"/>
            </a:endParaRPr>
          </a:p>
        </p:txBody>
      </p:sp>
      <p:pic>
        <p:nvPicPr>
          <p:cNvPr id="6" name="Picture 5">
            <a:extLst>
              <a:ext uri="{FF2B5EF4-FFF2-40B4-BE49-F238E27FC236}">
                <a16:creationId xmlns:a16="http://schemas.microsoft.com/office/drawing/2014/main" id="{FE513A33-AAD4-0999-C2EB-5CD7A16B611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664" y="1584755"/>
            <a:ext cx="2239922" cy="3104169"/>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7" name="Picture 6">
            <a:extLst>
              <a:ext uri="{FF2B5EF4-FFF2-40B4-BE49-F238E27FC236}">
                <a16:creationId xmlns:a16="http://schemas.microsoft.com/office/drawing/2014/main" id="{13429B0B-C1E2-A2DD-D2AD-048FCF6B27B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4744" r="2786"/>
          <a:stretch/>
        </p:blipFill>
        <p:spPr>
          <a:xfrm>
            <a:off x="5551703" y="1540057"/>
            <a:ext cx="3259938" cy="2350067"/>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28766881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3" descr="godall">
            <a:extLst>
              <a:ext uri="{FF2B5EF4-FFF2-40B4-BE49-F238E27FC236}">
                <a16:creationId xmlns:a16="http://schemas.microsoft.com/office/drawing/2014/main" id="{588FBA3A-6E5C-57D3-573D-231BF2B0CA6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4" name="Picture 3">
            <a:extLst>
              <a:ext uri="{FF2B5EF4-FFF2-40B4-BE49-F238E27FC236}">
                <a16:creationId xmlns:a16="http://schemas.microsoft.com/office/drawing/2014/main" id="{AC85BA6B-A256-A4A4-97C6-F40C51F5AC5C}"/>
              </a:ext>
            </a:extLst>
          </p:cNvPr>
          <p:cNvPicPr>
            <a:picLocks noChangeAspect="1"/>
          </p:cNvPicPr>
          <p:nvPr/>
        </p:nvPicPr>
        <p:blipFill>
          <a:blip r:embed="rId4"/>
          <a:stretch>
            <a:fillRect/>
          </a:stretch>
        </p:blipFill>
        <p:spPr>
          <a:xfrm>
            <a:off x="4876364" y="5163602"/>
            <a:ext cx="3635055" cy="1060796"/>
          </a:xfrm>
          <a:prstGeom prst="rect">
            <a:avLst/>
          </a:prstGeom>
        </p:spPr>
      </p:pic>
      <p:pic>
        <p:nvPicPr>
          <p:cNvPr id="10" name="Picture 9">
            <a:extLst>
              <a:ext uri="{FF2B5EF4-FFF2-40B4-BE49-F238E27FC236}">
                <a16:creationId xmlns:a16="http://schemas.microsoft.com/office/drawing/2014/main" id="{E518A6B5-8CFE-B157-63D2-42A45F94AF74}"/>
              </a:ext>
            </a:extLst>
          </p:cNvPr>
          <p:cNvPicPr>
            <a:picLocks noChangeAspect="1"/>
          </p:cNvPicPr>
          <p:nvPr/>
        </p:nvPicPr>
        <p:blipFill>
          <a:blip r:embed="rId5"/>
          <a:stretch>
            <a:fillRect/>
          </a:stretch>
        </p:blipFill>
        <p:spPr>
          <a:xfrm>
            <a:off x="4450455" y="1036627"/>
            <a:ext cx="4576969" cy="1755800"/>
          </a:xfrm>
          <a:prstGeom prst="rect">
            <a:avLst/>
          </a:prstGeom>
        </p:spPr>
      </p:pic>
      <p:pic>
        <p:nvPicPr>
          <p:cNvPr id="2" name="Picture 1">
            <a:extLst>
              <a:ext uri="{FF2B5EF4-FFF2-40B4-BE49-F238E27FC236}">
                <a16:creationId xmlns:a16="http://schemas.microsoft.com/office/drawing/2014/main" id="{F579B8B8-ACE8-CE7A-AED2-F36F2D2F478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4717455" y="2780797"/>
            <a:ext cx="3952874" cy="19678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12" descr="A person helping another person in the water&#10;&#10;Description automatically generated">
            <a:extLst>
              <a:ext uri="{FF2B5EF4-FFF2-40B4-BE49-F238E27FC236}">
                <a16:creationId xmlns:a16="http://schemas.microsoft.com/office/drawing/2014/main" id="{D8F281ED-A559-9F4B-2329-40AC65F37904}"/>
              </a:ext>
            </a:extLst>
          </p:cNvPr>
          <p:cNvPicPr>
            <a:picLocks noChangeAspect="1"/>
          </p:cNvPicPr>
          <p:nvPr/>
        </p:nvPicPr>
        <p:blipFill rotWithShape="1">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l="20324" t="16379" r="19747" b="14294"/>
          <a:stretch/>
        </p:blipFill>
        <p:spPr>
          <a:xfrm>
            <a:off x="5893021" y="3265587"/>
            <a:ext cx="1069757" cy="859478"/>
          </a:xfrm>
          <a:prstGeom prst="rect">
            <a:avLst/>
          </a:prstGeom>
          <a:effectLst>
            <a:outerShdw blurRad="50800" dist="38100" dir="8100000" algn="tr" rotWithShape="0">
              <a:prstClr val="black">
                <a:alpha val="40000"/>
              </a:prstClr>
            </a:outerShdw>
          </a:effectLst>
        </p:spPr>
      </p:pic>
      <p:pic>
        <p:nvPicPr>
          <p:cNvPr id="3" name="Picture 2" descr="A person walking in a robe&#10;&#10;Description automatically generated">
            <a:extLst>
              <a:ext uri="{FF2B5EF4-FFF2-40B4-BE49-F238E27FC236}">
                <a16:creationId xmlns:a16="http://schemas.microsoft.com/office/drawing/2014/main" id="{94723C42-7850-D81E-AFEE-E36AFD109453}"/>
              </a:ext>
            </a:extLst>
          </p:cNvPr>
          <p:cNvPicPr>
            <a:picLocks noChangeAspect="1"/>
          </p:cNvPicPr>
          <p:nvPr/>
        </p:nvPicPr>
        <p:blipFill rotWithShape="1">
          <a:blip r:embed="rId9">
            <a:extLst>
              <a:ext uri="{28A0092B-C50C-407E-A947-70E740481C1C}">
                <a14:useLocalDpi xmlns:a14="http://schemas.microsoft.com/office/drawing/2010/main" val="0"/>
              </a:ext>
              <a:ext uri="{837473B0-CC2E-450A-ABE3-18F120FF3D39}">
                <a1611:picAttrSrcUrl xmlns:a1611="http://schemas.microsoft.com/office/drawing/2016/11/main" r:id="rId10"/>
              </a:ext>
            </a:extLst>
          </a:blip>
          <a:srcRect r="52604"/>
          <a:stretch/>
        </p:blipFill>
        <p:spPr>
          <a:xfrm>
            <a:off x="-101600" y="-159657"/>
            <a:ext cx="4435477" cy="7184571"/>
          </a:xfrm>
          <a:prstGeom prst="rect">
            <a:avLst/>
          </a:prstGeom>
        </p:spPr>
      </p:pic>
      <p:sp>
        <p:nvSpPr>
          <p:cNvPr id="6" name="Rectangle 5">
            <a:extLst>
              <a:ext uri="{FF2B5EF4-FFF2-40B4-BE49-F238E27FC236}">
                <a16:creationId xmlns:a16="http://schemas.microsoft.com/office/drawing/2014/main" id="{4E67213E-FD98-5653-379C-7F27EED5BFDF}"/>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 name="Rectangle 6">
            <a:extLst>
              <a:ext uri="{FF2B5EF4-FFF2-40B4-BE49-F238E27FC236}">
                <a16:creationId xmlns:a16="http://schemas.microsoft.com/office/drawing/2014/main" id="{028EA1B4-CFC2-1836-54DB-C982E299BB90}"/>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15" name="Picture 14">
            <a:extLst>
              <a:ext uri="{FF2B5EF4-FFF2-40B4-BE49-F238E27FC236}">
                <a16:creationId xmlns:a16="http://schemas.microsoft.com/office/drawing/2014/main" id="{8203D638-26FF-F80C-33A3-E8C7AD1DC00B}"/>
              </a:ext>
            </a:extLst>
          </p:cNvPr>
          <p:cNvPicPr>
            <a:picLocks noChangeAspect="1"/>
          </p:cNvPicPr>
          <p:nvPr/>
        </p:nvPicPr>
        <p:blipFill rotWithShape="1">
          <a:blip r:embed="rId11"/>
          <a:srcRect r="9843"/>
          <a:stretch/>
        </p:blipFill>
        <p:spPr>
          <a:xfrm>
            <a:off x="298629" y="4196008"/>
            <a:ext cx="4011368" cy="2044447"/>
          </a:xfrm>
          <a:prstGeom prst="rect">
            <a:avLst/>
          </a:prstGeom>
        </p:spPr>
      </p:pic>
    </p:spTree>
    <p:extLst>
      <p:ext uri="{BB962C8B-B14F-4D97-AF65-F5344CB8AC3E}">
        <p14:creationId xmlns:p14="http://schemas.microsoft.com/office/powerpoint/2010/main" val="157916885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3" descr="godall">
            <a:extLst>
              <a:ext uri="{FF2B5EF4-FFF2-40B4-BE49-F238E27FC236}">
                <a16:creationId xmlns:a16="http://schemas.microsoft.com/office/drawing/2014/main" id="{C9001CDA-7B4B-2A22-5E19-1F345D51BC1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2" name="Picture 6" descr="bible closed">
            <a:extLst>
              <a:ext uri="{FF2B5EF4-FFF2-40B4-BE49-F238E27FC236}">
                <a16:creationId xmlns:a16="http://schemas.microsoft.com/office/drawing/2014/main" id="{E159575E-90CD-3A7B-56B0-ADAE11C7D163}"/>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70622" y="3434551"/>
            <a:ext cx="2873890" cy="2297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9E36108E-670D-1AC7-538E-9DCFCD46FF4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56167" y="4155717"/>
            <a:ext cx="97988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D78F486A-8967-877F-8ABE-9900586729B6}"/>
              </a:ext>
            </a:extLst>
          </p:cNvPr>
          <p:cNvSpPr txBox="1"/>
          <p:nvPr/>
        </p:nvSpPr>
        <p:spPr>
          <a:xfrm>
            <a:off x="4558907" y="971565"/>
            <a:ext cx="4731544" cy="715581"/>
          </a:xfrm>
          <a:prstGeom prst="rect">
            <a:avLst/>
          </a:prstGeom>
          <a:noFill/>
        </p:spPr>
        <p:txBody>
          <a:bodyPr wrap="square" rtlCol="0">
            <a:spAutoFit/>
          </a:bodyPr>
          <a:lstStyle/>
          <a:p>
            <a:pPr algn="ctr" defTabSz="685783">
              <a:defRPr/>
            </a:pPr>
            <a:r>
              <a:rPr lang="en-US" sz="4050" b="1" i="0" u="sng" dirty="0">
                <a:solidFill>
                  <a:srgbClr val="0000FF"/>
                </a:solidFill>
                <a:latin typeface="Source Sans Pro Black" panose="020B0803030403020204" pitchFamily="34" charset="0"/>
                <a:ea typeface="Source Sans Pro Black" panose="020B0803030403020204" pitchFamily="34" charset="0"/>
              </a:rPr>
              <a:t>4 TESTIMONIES</a:t>
            </a:r>
          </a:p>
        </p:txBody>
      </p:sp>
      <p:sp>
        <p:nvSpPr>
          <p:cNvPr id="12" name="TextBox 11">
            <a:extLst>
              <a:ext uri="{FF2B5EF4-FFF2-40B4-BE49-F238E27FC236}">
                <a16:creationId xmlns:a16="http://schemas.microsoft.com/office/drawing/2014/main" id="{87FEACD7-6D85-1169-9F67-618868AA9C10}"/>
              </a:ext>
            </a:extLst>
          </p:cNvPr>
          <p:cNvSpPr txBox="1"/>
          <p:nvPr/>
        </p:nvSpPr>
        <p:spPr>
          <a:xfrm>
            <a:off x="4340590" y="5978381"/>
            <a:ext cx="4803411" cy="369332"/>
          </a:xfrm>
          <a:prstGeom prst="rect">
            <a:avLst/>
          </a:prstGeom>
          <a:noFill/>
        </p:spPr>
        <p:txBody>
          <a:bodyPr wrap="square">
            <a:spAutoFit/>
          </a:bodyPr>
          <a:lstStyle/>
          <a:p>
            <a:pPr algn="ctr" eaLnBrk="1" hangingPunct="1"/>
            <a:r>
              <a:rPr lang="en-US" sz="1800" b="1" i="0" dirty="0">
                <a:solidFill>
                  <a:schemeClr val="accent2"/>
                </a:solidFill>
              </a:rPr>
              <a:t>The Testimony of Apostolic Teaching</a:t>
            </a:r>
          </a:p>
        </p:txBody>
      </p:sp>
      <p:pic>
        <p:nvPicPr>
          <p:cNvPr id="13" name="Picture 12">
            <a:extLst>
              <a:ext uri="{FF2B5EF4-FFF2-40B4-BE49-F238E27FC236}">
                <a16:creationId xmlns:a16="http://schemas.microsoft.com/office/drawing/2014/main" id="{594A7EAE-D3CE-63E1-0576-34BF67F41266}"/>
              </a:ext>
            </a:extLst>
          </p:cNvPr>
          <p:cNvPicPr>
            <a:picLocks noChangeAspect="1"/>
          </p:cNvPicPr>
          <p:nvPr/>
        </p:nvPicPr>
        <p:blipFill>
          <a:blip r:embed="rId6"/>
          <a:stretch>
            <a:fillRect/>
          </a:stretch>
        </p:blipFill>
        <p:spPr>
          <a:xfrm>
            <a:off x="4425420" y="1547194"/>
            <a:ext cx="4865030" cy="1710077"/>
          </a:xfrm>
          <a:prstGeom prst="rect">
            <a:avLst/>
          </a:prstGeom>
        </p:spPr>
      </p:pic>
      <p:pic>
        <p:nvPicPr>
          <p:cNvPr id="3" name="Picture 2" descr="A person walking in a robe&#10;&#10;Description automatically generated">
            <a:extLst>
              <a:ext uri="{FF2B5EF4-FFF2-40B4-BE49-F238E27FC236}">
                <a16:creationId xmlns:a16="http://schemas.microsoft.com/office/drawing/2014/main" id="{3C3DBDBB-C2B7-5094-AC5D-B33AE9B5D495}"/>
              </a:ext>
            </a:extLst>
          </p:cNvPr>
          <p:cNvPicPr>
            <a:picLocks noChangeAspect="1"/>
          </p:cNvPicPr>
          <p:nvPr/>
        </p:nvPicPr>
        <p:blipFill rotWithShape="1">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r="52604"/>
          <a:stretch/>
        </p:blipFill>
        <p:spPr>
          <a:xfrm>
            <a:off x="-101600" y="-159657"/>
            <a:ext cx="4435477" cy="7184571"/>
          </a:xfrm>
          <a:prstGeom prst="rect">
            <a:avLst/>
          </a:prstGeom>
        </p:spPr>
      </p:pic>
      <p:sp>
        <p:nvSpPr>
          <p:cNvPr id="6" name="Rectangle 5">
            <a:extLst>
              <a:ext uri="{FF2B5EF4-FFF2-40B4-BE49-F238E27FC236}">
                <a16:creationId xmlns:a16="http://schemas.microsoft.com/office/drawing/2014/main" id="{50F15689-EEFA-5716-3286-5A926D4AA5E5}"/>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 name="Rectangle 6">
            <a:extLst>
              <a:ext uri="{FF2B5EF4-FFF2-40B4-BE49-F238E27FC236}">
                <a16:creationId xmlns:a16="http://schemas.microsoft.com/office/drawing/2014/main" id="{9244B07D-335A-C77E-C027-379C69F1AFBE}"/>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8" name="Picture 7">
            <a:extLst>
              <a:ext uri="{FF2B5EF4-FFF2-40B4-BE49-F238E27FC236}">
                <a16:creationId xmlns:a16="http://schemas.microsoft.com/office/drawing/2014/main" id="{4F70D7B0-2AD8-150B-A817-CD82DACA42A0}"/>
              </a:ext>
            </a:extLst>
          </p:cNvPr>
          <p:cNvPicPr>
            <a:picLocks noChangeAspect="1"/>
          </p:cNvPicPr>
          <p:nvPr/>
        </p:nvPicPr>
        <p:blipFill rotWithShape="1">
          <a:blip r:embed="rId9"/>
          <a:srcRect r="9843"/>
          <a:stretch/>
        </p:blipFill>
        <p:spPr>
          <a:xfrm>
            <a:off x="298629" y="4196008"/>
            <a:ext cx="4011368" cy="2044447"/>
          </a:xfrm>
          <a:prstGeom prst="rect">
            <a:avLst/>
          </a:prstGeom>
        </p:spPr>
      </p:pic>
    </p:spTree>
    <p:extLst>
      <p:ext uri="{BB962C8B-B14F-4D97-AF65-F5344CB8AC3E}">
        <p14:creationId xmlns:p14="http://schemas.microsoft.com/office/powerpoint/2010/main" val="259709792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5906" name="Rectangle 2"/>
          <p:cNvSpPr>
            <a:spLocks noChangeArrowheads="1"/>
          </p:cNvSpPr>
          <p:nvPr/>
        </p:nvSpPr>
        <p:spPr bwMode="auto">
          <a:xfrm>
            <a:off x="3374231" y="4995864"/>
            <a:ext cx="4239816" cy="776288"/>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685783">
              <a:defRPr/>
            </a:pPr>
            <a:endParaRPr lang="en-US" sz="2100">
              <a:solidFill>
                <a:srgbClr val="FFFFFF"/>
              </a:solidFill>
              <a:latin typeface="Eras Bold ITC" pitchFamily="34" charset="0"/>
              <a:cs typeface="Arial"/>
            </a:endParaRPr>
          </a:p>
        </p:txBody>
      </p:sp>
      <p:sp>
        <p:nvSpPr>
          <p:cNvPr id="221189" name="Text Box 4"/>
          <p:cNvSpPr txBox="1">
            <a:spLocks noChangeArrowheads="1"/>
          </p:cNvSpPr>
          <p:nvPr/>
        </p:nvSpPr>
        <p:spPr bwMode="auto">
          <a:xfrm>
            <a:off x="4151710" y="2956326"/>
            <a:ext cx="25717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spcBef>
                <a:spcPct val="50000"/>
              </a:spcBef>
              <a:defRPr/>
            </a:pPr>
            <a:r>
              <a:rPr lang="en-US" sz="2400" i="0">
                <a:solidFill>
                  <a:srgbClr val="333399"/>
                </a:solidFill>
                <a:latin typeface="Eras Bold ITC" pitchFamily="34" charset="0"/>
              </a:rPr>
              <a:t>TEACHER</a:t>
            </a:r>
          </a:p>
        </p:txBody>
      </p:sp>
      <p:sp>
        <p:nvSpPr>
          <p:cNvPr id="221190" name="Text Box 6"/>
          <p:cNvSpPr txBox="1">
            <a:spLocks noChangeArrowheads="1"/>
          </p:cNvSpPr>
          <p:nvPr/>
        </p:nvSpPr>
        <p:spPr bwMode="auto">
          <a:xfrm>
            <a:off x="2857500" y="4019551"/>
            <a:ext cx="520065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spcBef>
                <a:spcPct val="50000"/>
              </a:spcBef>
              <a:defRPr/>
            </a:pPr>
            <a:r>
              <a:rPr lang="en-US" sz="3000" i="0">
                <a:solidFill>
                  <a:srgbClr val="000000"/>
                </a:solidFill>
                <a:latin typeface="Eras Bold ITC" pitchFamily="34" charset="0"/>
              </a:rPr>
              <a:t>TO BRING US TO CHRIST</a:t>
            </a:r>
          </a:p>
        </p:txBody>
      </p:sp>
      <p:sp>
        <p:nvSpPr>
          <p:cNvPr id="221191" name="Text Box 8"/>
          <p:cNvSpPr txBox="1">
            <a:spLocks noChangeArrowheads="1"/>
          </p:cNvSpPr>
          <p:nvPr/>
        </p:nvSpPr>
        <p:spPr bwMode="auto">
          <a:xfrm>
            <a:off x="3371853" y="5143501"/>
            <a:ext cx="420647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spcBef>
                <a:spcPct val="50000"/>
              </a:spcBef>
              <a:defRPr/>
            </a:pPr>
            <a:r>
              <a:rPr lang="en-US" sz="3000" b="1" i="0">
                <a:solidFill>
                  <a:srgbClr val="FFFF00"/>
                </a:solidFill>
                <a:latin typeface="Eras Bold ITC" pitchFamily="34" charset="0"/>
              </a:rPr>
              <a:t>JUSTIFIED BY FAITH</a:t>
            </a:r>
          </a:p>
        </p:txBody>
      </p:sp>
      <p:sp>
        <p:nvSpPr>
          <p:cNvPr id="221192" name="Text Box 9"/>
          <p:cNvSpPr txBox="1">
            <a:spLocks noChangeArrowheads="1"/>
          </p:cNvSpPr>
          <p:nvPr/>
        </p:nvSpPr>
        <p:spPr bwMode="auto">
          <a:xfrm>
            <a:off x="4114800" y="1812135"/>
            <a:ext cx="25717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spcBef>
                <a:spcPct val="50000"/>
              </a:spcBef>
              <a:defRPr/>
            </a:pPr>
            <a:r>
              <a:rPr lang="en-US" sz="2400" i="0">
                <a:solidFill>
                  <a:srgbClr val="333399"/>
                </a:solidFill>
                <a:latin typeface="Eras Bold ITC" pitchFamily="34" charset="0"/>
              </a:rPr>
              <a:t>OLD LAW</a:t>
            </a:r>
          </a:p>
        </p:txBody>
      </p:sp>
      <p:sp>
        <p:nvSpPr>
          <p:cNvPr id="1915916" name="AutoShape 12"/>
          <p:cNvSpPr>
            <a:spLocks noChangeArrowheads="1"/>
          </p:cNvSpPr>
          <p:nvPr/>
        </p:nvSpPr>
        <p:spPr bwMode="auto">
          <a:xfrm rot="2315125">
            <a:off x="2106219" y="3077770"/>
            <a:ext cx="1796653" cy="73461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i="0">
              <a:solidFill>
                <a:srgbClr val="FFFFFF"/>
              </a:solidFill>
              <a:latin typeface="Eras Light ITC" pitchFamily="34" charset="0"/>
              <a:cs typeface="Arial"/>
            </a:endParaRPr>
          </a:p>
        </p:txBody>
      </p:sp>
      <p:sp>
        <p:nvSpPr>
          <p:cNvPr id="1915917" name="AutoShape 13"/>
          <p:cNvSpPr>
            <a:spLocks noChangeArrowheads="1"/>
          </p:cNvSpPr>
          <p:nvPr/>
        </p:nvSpPr>
        <p:spPr bwMode="auto">
          <a:xfrm rot="2361235">
            <a:off x="1996683" y="4264819"/>
            <a:ext cx="1796653" cy="734616"/>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221199" name="Rectangle 14"/>
          <p:cNvSpPr>
            <a:spLocks noGrp="1" noChangeArrowheads="1"/>
          </p:cNvSpPr>
          <p:nvPr>
            <p:ph type="title"/>
          </p:nvPr>
        </p:nvSpPr>
        <p:spPr>
          <a:xfrm>
            <a:off x="552450" y="920354"/>
            <a:ext cx="8591550" cy="857250"/>
          </a:xfrm>
        </p:spPr>
        <p:txBody>
          <a:bodyPr/>
          <a:lstStyle/>
          <a:p>
            <a:pPr algn="l" eaLnBrk="1" hangingPunct="1"/>
            <a:r>
              <a:rPr lang="en-US" sz="3300" b="1" dirty="0"/>
              <a:t>Galatians 3:24</a:t>
            </a:r>
          </a:p>
        </p:txBody>
      </p:sp>
      <p:sp>
        <p:nvSpPr>
          <p:cNvPr id="14" name="AutoShape 6"/>
          <p:cNvSpPr>
            <a:spLocks noChangeArrowheads="1"/>
          </p:cNvSpPr>
          <p:nvPr/>
        </p:nvSpPr>
        <p:spPr bwMode="auto">
          <a:xfrm rot="5400000">
            <a:off x="5137856" y="2748393"/>
            <a:ext cx="571500" cy="19431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defTabSz="685783">
              <a:defRPr/>
            </a:pPr>
            <a:endParaRPr lang="en-US" sz="1350" i="0">
              <a:solidFill>
                <a:srgbClr val="BBE0E3"/>
              </a:solidFill>
              <a:latin typeface="Arial" charset="0"/>
              <a:cs typeface="Arial"/>
            </a:endParaRPr>
          </a:p>
        </p:txBody>
      </p:sp>
      <p:sp>
        <p:nvSpPr>
          <p:cNvPr id="15" name="AutoShape 9"/>
          <p:cNvSpPr>
            <a:spLocks noChangeArrowheads="1"/>
          </p:cNvSpPr>
          <p:nvPr/>
        </p:nvSpPr>
        <p:spPr bwMode="auto">
          <a:xfrm rot="5400000">
            <a:off x="5097515" y="1654952"/>
            <a:ext cx="571500" cy="19431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defTabSz="685783">
              <a:defRPr/>
            </a:pPr>
            <a:endParaRPr lang="en-US" sz="1350" i="0">
              <a:solidFill>
                <a:srgbClr val="BBE0E3"/>
              </a:solidFill>
              <a:latin typeface="Arial" charset="0"/>
              <a:cs typeface="Arial"/>
            </a:endParaRPr>
          </a:p>
        </p:txBody>
      </p:sp>
      <p:sp>
        <p:nvSpPr>
          <p:cNvPr id="16" name="AutoShape 10"/>
          <p:cNvSpPr>
            <a:spLocks noChangeArrowheads="1"/>
          </p:cNvSpPr>
          <p:nvPr/>
        </p:nvSpPr>
        <p:spPr bwMode="auto">
          <a:xfrm flipV="1">
            <a:off x="3913094" y="1271492"/>
            <a:ext cx="2104395" cy="544116"/>
          </a:xfrm>
          <a:custGeom>
            <a:avLst/>
            <a:gdLst>
              <a:gd name="G0" fmla="+- 9257 0 0"/>
              <a:gd name="G1" fmla="+- 18399 0 0"/>
              <a:gd name="G2" fmla="+- 9027 0 0"/>
              <a:gd name="G3" fmla="*/ 9257 1 2"/>
              <a:gd name="G4" fmla="+- G3 10800 0"/>
              <a:gd name="G5" fmla="+- 21600 9257 18399"/>
              <a:gd name="G6" fmla="+- 18399 9027 0"/>
              <a:gd name="G7" fmla="*/ G6 1 2"/>
              <a:gd name="G8" fmla="*/ 18399 2 1"/>
              <a:gd name="G9" fmla="+- G8 0 21600"/>
              <a:gd name="G10" fmla="*/ 21600 G0 G1"/>
              <a:gd name="G11" fmla="*/ 21600 G4 G1"/>
              <a:gd name="G12" fmla="*/ 21600 G5 G1"/>
              <a:gd name="G13" fmla="*/ 21600 G7 G1"/>
              <a:gd name="G14" fmla="*/ 18399 1 2"/>
              <a:gd name="G15" fmla="+- G5 0 G4"/>
              <a:gd name="G16" fmla="+- G0 0 G4"/>
              <a:gd name="G17" fmla="*/ G2 G15 G16"/>
              <a:gd name="T0" fmla="*/ 15429 w 21600"/>
              <a:gd name="T1" fmla="*/ 0 h 21600"/>
              <a:gd name="T2" fmla="*/ 9257 w 21600"/>
              <a:gd name="T3" fmla="*/ 9027 h 21600"/>
              <a:gd name="T4" fmla="*/ 0 w 21600"/>
              <a:gd name="T5" fmla="*/ 18113 h 21600"/>
              <a:gd name="T6" fmla="*/ 9200 w 21600"/>
              <a:gd name="T7" fmla="*/ 21600 h 21600"/>
              <a:gd name="T8" fmla="*/ 18399 w 21600"/>
              <a:gd name="T9" fmla="*/ 16099 h 21600"/>
              <a:gd name="T10" fmla="*/ 21600 w 21600"/>
              <a:gd name="T11" fmla="*/ 9027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027"/>
                </a:lnTo>
                <a:lnTo>
                  <a:pt x="12458" y="9027"/>
                </a:lnTo>
                <a:lnTo>
                  <a:pt x="12458" y="14625"/>
                </a:lnTo>
                <a:lnTo>
                  <a:pt x="0" y="14625"/>
                </a:lnTo>
                <a:lnTo>
                  <a:pt x="0" y="21600"/>
                </a:lnTo>
                <a:lnTo>
                  <a:pt x="18399" y="21600"/>
                </a:lnTo>
                <a:lnTo>
                  <a:pt x="18399" y="9027"/>
                </a:lnTo>
                <a:lnTo>
                  <a:pt x="21600" y="9027"/>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685783">
              <a:defRPr/>
            </a:pPr>
            <a:endParaRPr lang="en-US" sz="2400">
              <a:solidFill>
                <a:srgbClr val="FFFFFF"/>
              </a:solidFill>
              <a:latin typeface="Eras Demi ITC"/>
              <a:cs typeface="Arial"/>
            </a:endParaRPr>
          </a:p>
        </p:txBody>
      </p:sp>
      <p:sp>
        <p:nvSpPr>
          <p:cNvPr id="17" name="AutoShape 2"/>
          <p:cNvSpPr>
            <a:spLocks noChangeArrowheads="1"/>
          </p:cNvSpPr>
          <p:nvPr/>
        </p:nvSpPr>
        <p:spPr bwMode="auto">
          <a:xfrm rot="5400000">
            <a:off x="5178197" y="3782791"/>
            <a:ext cx="571500" cy="19431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defTabSz="685783">
              <a:defRPr/>
            </a:pPr>
            <a:endParaRPr lang="en-US" sz="1350" i="0">
              <a:solidFill>
                <a:srgbClr val="BBE0E3"/>
              </a:solidFill>
              <a:latin typeface="Arial"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915916"/>
                                        </p:tgtEl>
                                        <p:attrNameLst>
                                          <p:attrName>style.visibility</p:attrName>
                                        </p:attrNameLst>
                                      </p:cBhvr>
                                      <p:to>
                                        <p:strVal val="visible"/>
                                      </p:to>
                                    </p:set>
                                    <p:animEffect transition="in" filter="wipe(up)">
                                      <p:cBhvr>
                                        <p:cTn id="7" dur="500"/>
                                        <p:tgtEl>
                                          <p:spTgt spid="1915916"/>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915917"/>
                                        </p:tgtEl>
                                        <p:attrNameLst>
                                          <p:attrName>style.visibility</p:attrName>
                                        </p:attrNameLst>
                                      </p:cBhvr>
                                      <p:to>
                                        <p:strVal val="visible"/>
                                      </p:to>
                                    </p:set>
                                    <p:animEffect transition="in" filter="wipe(up)">
                                      <p:cBhvr>
                                        <p:cTn id="11" dur="500"/>
                                        <p:tgtEl>
                                          <p:spTgt spid="1915917"/>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15906"/>
                                        </p:tgtEl>
                                        <p:attrNameLst>
                                          <p:attrName>style.visibility</p:attrName>
                                        </p:attrNameLst>
                                      </p:cBhvr>
                                      <p:to>
                                        <p:strVal val="visible"/>
                                      </p:to>
                                    </p:set>
                                    <p:animEffect transition="in" filter="fade">
                                      <p:cBhvr>
                                        <p:cTn id="15" dur="2000"/>
                                        <p:tgtEl>
                                          <p:spTgt spid="19159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9"/>
          <p:cNvSpPr>
            <a:spLocks noGrp="1" noChangeArrowheads="1"/>
          </p:cNvSpPr>
          <p:nvPr>
            <p:ph type="title"/>
          </p:nvPr>
        </p:nvSpPr>
        <p:spPr/>
        <p:txBody>
          <a:bodyPr/>
          <a:lstStyle/>
          <a:p>
            <a:pPr eaLnBrk="1" hangingPunct="1"/>
            <a:r>
              <a:rPr lang="en-US"/>
              <a:t>Justified by Faith</a:t>
            </a:r>
          </a:p>
        </p:txBody>
      </p:sp>
      <p:sp>
        <p:nvSpPr>
          <p:cNvPr id="1917955" name="Rectangle 3"/>
          <p:cNvSpPr>
            <a:spLocks noGrp="1" noChangeArrowheads="1"/>
          </p:cNvSpPr>
          <p:nvPr>
            <p:ph type="body" idx="4294967295"/>
          </p:nvPr>
        </p:nvSpPr>
        <p:spPr>
          <a:xfrm>
            <a:off x="496112" y="1910956"/>
            <a:ext cx="8331740" cy="3359639"/>
          </a:xfrm>
          <a:solidFill>
            <a:srgbClr val="000080">
              <a:alpha val="74901"/>
            </a:srgbClr>
          </a:solidFill>
        </p:spPr>
        <p:txBody>
          <a:bodyPr/>
          <a:lstStyle/>
          <a:p>
            <a:pPr marL="477429" indent="-477429" eaLnBrk="1" hangingPunct="1">
              <a:lnSpc>
                <a:spcPct val="90000"/>
              </a:lnSpc>
              <a:buNone/>
            </a:pPr>
            <a:r>
              <a:rPr lang="en-US" b="1" dirty="0">
                <a:solidFill>
                  <a:schemeClr val="bg1"/>
                </a:solidFill>
                <a:latin typeface="Eras Medium ITC" pitchFamily="34" charset="0"/>
              </a:rPr>
              <a:t>22</a:t>
            </a:r>
            <a:r>
              <a:rPr lang="en-US" b="1" i="1" dirty="0">
                <a:solidFill>
                  <a:schemeClr val="bg1"/>
                </a:solidFill>
                <a:latin typeface="Eras Medium ITC" pitchFamily="34" charset="0"/>
              </a:rPr>
              <a:t>	But the Scripture has shut up everyone under sin, so that the </a:t>
            </a:r>
            <a:r>
              <a:rPr lang="en-US" b="1" i="1" u="sng" dirty="0">
                <a:solidFill>
                  <a:schemeClr val="bg1"/>
                </a:solidFill>
                <a:latin typeface="Eras Medium ITC" pitchFamily="34" charset="0"/>
              </a:rPr>
              <a:t>promise by faith in Jesus Christ </a:t>
            </a:r>
            <a:r>
              <a:rPr lang="en-US" b="1" i="1" dirty="0">
                <a:solidFill>
                  <a:schemeClr val="bg1"/>
                </a:solidFill>
                <a:latin typeface="Eras Medium ITC" pitchFamily="34" charset="0"/>
              </a:rPr>
              <a:t>might be given </a:t>
            </a:r>
            <a:r>
              <a:rPr lang="en-US" b="1" i="1" u="sng" dirty="0">
                <a:solidFill>
                  <a:schemeClr val="bg1"/>
                </a:solidFill>
                <a:latin typeface="Eras Medium ITC" pitchFamily="34" charset="0"/>
              </a:rPr>
              <a:t>to those who believe…</a:t>
            </a:r>
          </a:p>
          <a:p>
            <a:pPr marL="477429" indent="-477429" eaLnBrk="1" hangingPunct="1">
              <a:lnSpc>
                <a:spcPct val="90000"/>
              </a:lnSpc>
              <a:buNone/>
            </a:pPr>
            <a:r>
              <a:rPr lang="en-US" b="1" dirty="0">
                <a:solidFill>
                  <a:schemeClr val="bg1"/>
                </a:solidFill>
                <a:latin typeface="Eras Medium ITC" pitchFamily="34" charset="0"/>
              </a:rPr>
              <a:t>24</a:t>
            </a:r>
            <a:r>
              <a:rPr lang="en-US" b="1" i="1" dirty="0">
                <a:solidFill>
                  <a:schemeClr val="bg1"/>
                </a:solidFill>
                <a:latin typeface="Eras Medium ITC" pitchFamily="34" charset="0"/>
              </a:rPr>
              <a:t>	Therefore the Law has become our tutor to lead us to Christ, so that we may be </a:t>
            </a:r>
            <a:r>
              <a:rPr lang="en-US" b="1" i="1" u="sng" dirty="0">
                <a:solidFill>
                  <a:schemeClr val="bg1"/>
                </a:solidFill>
                <a:latin typeface="Eras Medium ITC" pitchFamily="34" charset="0"/>
              </a:rPr>
              <a:t>justified by faith</a:t>
            </a:r>
            <a:r>
              <a:rPr lang="en-US" b="1" i="1" dirty="0">
                <a:solidFill>
                  <a:schemeClr val="bg1"/>
                </a:solidFill>
                <a:latin typeface="Eras Medium ITC" pitchFamily="34" charset="0"/>
              </a:rPr>
              <a:t>. </a:t>
            </a:r>
          </a:p>
          <a:p>
            <a:pPr marL="477429" indent="-477429" eaLnBrk="1" hangingPunct="1">
              <a:lnSpc>
                <a:spcPct val="90000"/>
              </a:lnSpc>
              <a:buNone/>
            </a:pPr>
            <a:r>
              <a:rPr lang="en-US" b="1" dirty="0">
                <a:solidFill>
                  <a:schemeClr val="bg1"/>
                </a:solidFill>
                <a:latin typeface="Eras Medium ITC" pitchFamily="34" charset="0"/>
              </a:rPr>
              <a:t>25</a:t>
            </a:r>
            <a:r>
              <a:rPr lang="en-US" b="1" i="1" dirty="0">
                <a:solidFill>
                  <a:schemeClr val="bg1"/>
                </a:solidFill>
                <a:latin typeface="Eras Medium ITC" pitchFamily="34" charset="0"/>
              </a:rPr>
              <a:t>	But now that faith has come, we are no longer under a tutor. </a:t>
            </a:r>
          </a:p>
          <a:p>
            <a:pPr marL="477429" indent="-477429" eaLnBrk="1" hangingPunct="1">
              <a:lnSpc>
                <a:spcPct val="90000"/>
              </a:lnSpc>
              <a:buNone/>
            </a:pPr>
            <a:r>
              <a:rPr lang="en-US" b="1" dirty="0">
                <a:solidFill>
                  <a:schemeClr val="bg1"/>
                </a:solidFill>
                <a:latin typeface="Eras Medium ITC" pitchFamily="34" charset="0"/>
              </a:rPr>
              <a:t>26</a:t>
            </a:r>
            <a:r>
              <a:rPr lang="en-US" b="1" i="1" dirty="0">
                <a:solidFill>
                  <a:schemeClr val="bg1"/>
                </a:solidFill>
                <a:latin typeface="Eras Medium ITC" pitchFamily="34" charset="0"/>
              </a:rPr>
              <a:t>	</a:t>
            </a:r>
            <a:r>
              <a:rPr lang="en-US" b="1" i="1" u="sng" dirty="0">
                <a:solidFill>
                  <a:schemeClr val="bg1"/>
                </a:solidFill>
                <a:latin typeface="Eras Medium ITC" pitchFamily="34" charset="0"/>
              </a:rPr>
              <a:t>For</a:t>
            </a:r>
            <a:r>
              <a:rPr lang="en-US" b="1" i="1" dirty="0">
                <a:solidFill>
                  <a:schemeClr val="bg1"/>
                </a:solidFill>
                <a:latin typeface="Eras Medium ITC" pitchFamily="34" charset="0"/>
              </a:rPr>
              <a:t> </a:t>
            </a:r>
            <a:r>
              <a:rPr lang="en-US" b="1" i="1" u="sng" dirty="0">
                <a:solidFill>
                  <a:schemeClr val="bg1"/>
                </a:solidFill>
                <a:latin typeface="Eras Medium ITC" pitchFamily="34" charset="0"/>
              </a:rPr>
              <a:t>you are all sons of God through faith</a:t>
            </a:r>
            <a:r>
              <a:rPr lang="en-US" b="1" i="1" dirty="0">
                <a:solidFill>
                  <a:schemeClr val="bg1"/>
                </a:solidFill>
                <a:latin typeface="Eras Medium ITC" pitchFamily="34" charset="0"/>
              </a:rPr>
              <a:t> in Christ Jesus. </a:t>
            </a:r>
          </a:p>
          <a:p>
            <a:pPr marL="477429" indent="-477429" eaLnBrk="1" hangingPunct="1">
              <a:lnSpc>
                <a:spcPct val="90000"/>
              </a:lnSpc>
              <a:buNone/>
            </a:pPr>
            <a:endParaRPr lang="en-US" b="1" dirty="0">
              <a:solidFill>
                <a:schemeClr val="bg1"/>
              </a:solidFill>
              <a:latin typeface="Eras Medium ITC" pitchFamily="34" charset="0"/>
            </a:endParaRPr>
          </a:p>
        </p:txBody>
      </p:sp>
      <p:sp>
        <p:nvSpPr>
          <p:cNvPr id="1917956" name="Rectangle 4"/>
          <p:cNvSpPr>
            <a:spLocks noChangeArrowheads="1"/>
          </p:cNvSpPr>
          <p:nvPr/>
        </p:nvSpPr>
        <p:spPr bwMode="auto">
          <a:xfrm>
            <a:off x="4572000" y="3343990"/>
            <a:ext cx="2331720" cy="28456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100" u="sng" dirty="0">
                <a:solidFill>
                  <a:srgbClr val="FFFF66"/>
                </a:solidFill>
                <a:effectLst>
                  <a:outerShdw blurRad="38100" dist="38100" dir="2700000" algn="tl">
                    <a:srgbClr val="000000"/>
                  </a:outerShdw>
                </a:effectLst>
                <a:latin typeface="Eras Bold ITC" pitchFamily="34" charset="0"/>
                <a:cs typeface="Arial"/>
              </a:rPr>
              <a:t>justified </a:t>
            </a:r>
            <a:r>
              <a:rPr lang="en-US" sz="2100" u="sng" dirty="0">
                <a:solidFill>
                  <a:srgbClr val="FFFFFF"/>
                </a:solidFill>
                <a:effectLst>
                  <a:outerShdw blurRad="38100" dist="38100" dir="2700000" algn="tl">
                    <a:srgbClr val="000000"/>
                  </a:outerShdw>
                </a:effectLst>
                <a:latin typeface="Eras Bold ITC" pitchFamily="34" charset="0"/>
                <a:cs typeface="Arial"/>
              </a:rPr>
              <a:t>by</a:t>
            </a:r>
            <a:r>
              <a:rPr lang="en-US" sz="2100" u="sng" dirty="0">
                <a:solidFill>
                  <a:srgbClr val="FFFF66"/>
                </a:solidFill>
                <a:effectLst>
                  <a:outerShdw blurRad="38100" dist="38100" dir="2700000" algn="tl">
                    <a:srgbClr val="000000"/>
                  </a:outerShdw>
                </a:effectLst>
                <a:latin typeface="Eras Bold ITC" pitchFamily="34" charset="0"/>
                <a:cs typeface="Arial"/>
              </a:rPr>
              <a:t> faith</a:t>
            </a:r>
          </a:p>
        </p:txBody>
      </p:sp>
      <p:sp>
        <p:nvSpPr>
          <p:cNvPr id="1917957" name="Rectangle 5"/>
          <p:cNvSpPr>
            <a:spLocks noChangeArrowheads="1"/>
          </p:cNvSpPr>
          <p:nvPr/>
        </p:nvSpPr>
        <p:spPr bwMode="auto">
          <a:xfrm>
            <a:off x="963395" y="4438142"/>
            <a:ext cx="5611416" cy="34170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defTabSz="685783">
              <a:defRPr/>
            </a:pPr>
            <a:r>
              <a:rPr lang="en-US" sz="2100" u="sng" dirty="0">
                <a:solidFill>
                  <a:srgbClr val="FFFFFF"/>
                </a:solidFill>
                <a:effectLst>
                  <a:outerShdw blurRad="38100" dist="38100" dir="2700000" algn="tl">
                    <a:srgbClr val="000000"/>
                  </a:outerShdw>
                </a:effectLst>
                <a:latin typeface="Eras Bold ITC" pitchFamily="34" charset="0"/>
                <a:cs typeface="Arial"/>
              </a:rPr>
              <a:t>For</a:t>
            </a:r>
            <a:r>
              <a:rPr lang="en-US" sz="2100" dirty="0">
                <a:solidFill>
                  <a:srgbClr val="FFFFFF"/>
                </a:solidFill>
                <a:effectLst>
                  <a:outerShdw blurRad="38100" dist="38100" dir="2700000" algn="tl">
                    <a:srgbClr val="000000"/>
                  </a:outerShdw>
                </a:effectLst>
                <a:latin typeface="Eras Bold ITC" pitchFamily="34" charset="0"/>
                <a:cs typeface="Arial"/>
              </a:rPr>
              <a:t> </a:t>
            </a:r>
            <a:r>
              <a:rPr lang="en-US" sz="2100" u="sng" dirty="0">
                <a:solidFill>
                  <a:srgbClr val="FFFF66"/>
                </a:solidFill>
                <a:effectLst>
                  <a:outerShdw blurRad="38100" dist="38100" dir="2700000" algn="tl">
                    <a:srgbClr val="000000"/>
                  </a:outerShdw>
                </a:effectLst>
                <a:latin typeface="Eras Bold ITC" pitchFamily="34" charset="0"/>
                <a:cs typeface="Arial"/>
              </a:rPr>
              <a:t>you are all sons of God through faith</a:t>
            </a:r>
          </a:p>
        </p:txBody>
      </p:sp>
      <p:sp>
        <p:nvSpPr>
          <p:cNvPr id="1917959" name="AutoShape 7"/>
          <p:cNvSpPr>
            <a:spLocks noChangeArrowheads="1"/>
          </p:cNvSpPr>
          <p:nvPr/>
        </p:nvSpPr>
        <p:spPr bwMode="auto">
          <a:xfrm rot="2482824">
            <a:off x="4217507" y="2398405"/>
            <a:ext cx="1796654" cy="73461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917960" name="AutoShape 8"/>
          <p:cNvSpPr>
            <a:spLocks noChangeArrowheads="1"/>
          </p:cNvSpPr>
          <p:nvPr/>
        </p:nvSpPr>
        <p:spPr bwMode="auto">
          <a:xfrm rot="2683622">
            <a:off x="2686033" y="3512797"/>
            <a:ext cx="1796654" cy="73461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222224" name="Rectangle 10"/>
          <p:cNvSpPr>
            <a:spLocks noChangeArrowheads="1"/>
          </p:cNvSpPr>
          <p:nvPr/>
        </p:nvSpPr>
        <p:spPr bwMode="auto">
          <a:xfrm>
            <a:off x="491022" y="1629360"/>
            <a:ext cx="16706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defTabSz="685783">
              <a:defRPr/>
            </a:pPr>
            <a:r>
              <a:rPr lang="en-US" sz="1500" b="1" i="0" dirty="0">
                <a:solidFill>
                  <a:srgbClr val="998966"/>
                </a:solidFill>
              </a:rPr>
              <a:t>Galatians 3:22-27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17955">
                                            <p:bg/>
                                          </p:spTgt>
                                        </p:tgtEl>
                                        <p:attrNameLst>
                                          <p:attrName>style.visibility</p:attrName>
                                        </p:attrNameLst>
                                      </p:cBhvr>
                                      <p:to>
                                        <p:strVal val="visible"/>
                                      </p:to>
                                    </p:set>
                                    <p:animEffect transition="in" filter="fade">
                                      <p:cBhvr>
                                        <p:cTn id="7" dur="1000"/>
                                        <p:tgtEl>
                                          <p:spTgt spid="1917955">
                                            <p:bg/>
                                          </p:spTgt>
                                        </p:tgtEl>
                                      </p:cBhvr>
                                    </p:animEffect>
                                    <p:anim calcmode="lin" valueType="num">
                                      <p:cBhvr>
                                        <p:cTn id="8" dur="1000" fill="hold"/>
                                        <p:tgtEl>
                                          <p:spTgt spid="1917955">
                                            <p:bg/>
                                          </p:spTgt>
                                        </p:tgtEl>
                                        <p:attrNameLst>
                                          <p:attrName>ppt_x</p:attrName>
                                        </p:attrNameLst>
                                      </p:cBhvr>
                                      <p:tavLst>
                                        <p:tav tm="0">
                                          <p:val>
                                            <p:strVal val="#ppt_x"/>
                                          </p:val>
                                        </p:tav>
                                        <p:tav tm="100000">
                                          <p:val>
                                            <p:strVal val="#ppt_x"/>
                                          </p:val>
                                        </p:tav>
                                      </p:tavLst>
                                    </p:anim>
                                    <p:anim calcmode="lin" valueType="num">
                                      <p:cBhvr>
                                        <p:cTn id="9" dur="1000" fill="hold"/>
                                        <p:tgtEl>
                                          <p:spTgt spid="1917955">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917955">
                                            <p:txEl>
                                              <p:pRg st="0" end="0"/>
                                            </p:txEl>
                                          </p:spTgt>
                                        </p:tgtEl>
                                        <p:attrNameLst>
                                          <p:attrName>style.visibility</p:attrName>
                                        </p:attrNameLst>
                                      </p:cBhvr>
                                      <p:to>
                                        <p:strVal val="visible"/>
                                      </p:to>
                                    </p:set>
                                    <p:animEffect transition="in" filter="fade">
                                      <p:cBhvr>
                                        <p:cTn id="14" dur="1000"/>
                                        <p:tgtEl>
                                          <p:spTgt spid="1917955">
                                            <p:txEl>
                                              <p:pRg st="0" end="0"/>
                                            </p:txEl>
                                          </p:spTgt>
                                        </p:tgtEl>
                                      </p:cBhvr>
                                    </p:animEffect>
                                    <p:anim calcmode="lin" valueType="num">
                                      <p:cBhvr>
                                        <p:cTn id="15" dur="1000" fill="hold"/>
                                        <p:tgtEl>
                                          <p:spTgt spid="191795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917955">
                                            <p:txEl>
                                              <p:pRg st="0" end="0"/>
                                            </p:txEl>
                                          </p:spTgt>
                                        </p:tgtEl>
                                        <p:attrNameLst>
                                          <p:attrName>ppt_y</p:attrName>
                                        </p:attrNameLst>
                                      </p:cBhvr>
                                      <p:tavLst>
                                        <p:tav tm="0">
                                          <p:val>
                                            <p:strVal val="#ppt_y-.1"/>
                                          </p:val>
                                        </p:tav>
                                        <p:tav tm="100000">
                                          <p:val>
                                            <p:strVal val="#ppt_y"/>
                                          </p:val>
                                        </p:tav>
                                      </p:tavLst>
                                    </p:anim>
                                  </p:childTnLst>
                                </p:cTn>
                              </p:par>
                            </p:childTnLst>
                          </p:cTn>
                        </p:par>
                        <p:par>
                          <p:cTn id="17" fill="hold" nodeType="afterGroup">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1917955">
                                            <p:txEl>
                                              <p:pRg st="1" end="1"/>
                                            </p:txEl>
                                          </p:spTgt>
                                        </p:tgtEl>
                                        <p:attrNameLst>
                                          <p:attrName>style.visibility</p:attrName>
                                        </p:attrNameLst>
                                      </p:cBhvr>
                                      <p:to>
                                        <p:strVal val="visible"/>
                                      </p:to>
                                    </p:set>
                                    <p:animEffect transition="in" filter="fade">
                                      <p:cBhvr>
                                        <p:cTn id="20" dur="1000"/>
                                        <p:tgtEl>
                                          <p:spTgt spid="1917955">
                                            <p:txEl>
                                              <p:pRg st="1" end="1"/>
                                            </p:txEl>
                                          </p:spTgt>
                                        </p:tgtEl>
                                      </p:cBhvr>
                                    </p:animEffect>
                                    <p:anim calcmode="lin" valueType="num">
                                      <p:cBhvr>
                                        <p:cTn id="21" dur="1000" fill="hold"/>
                                        <p:tgtEl>
                                          <p:spTgt spid="1917955">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1917955">
                                            <p:txEl>
                                              <p:pRg st="1" end="1"/>
                                            </p:txEl>
                                          </p:spTgt>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2000"/>
                            </p:stCondLst>
                            <p:childTnLst>
                              <p:par>
                                <p:cTn id="24" presetID="47" presetClass="entr" presetSubtype="0" fill="hold" nodeType="afterEffect">
                                  <p:stCondLst>
                                    <p:cond delay="0"/>
                                  </p:stCondLst>
                                  <p:childTnLst>
                                    <p:set>
                                      <p:cBhvr>
                                        <p:cTn id="25" dur="1" fill="hold">
                                          <p:stCondLst>
                                            <p:cond delay="0"/>
                                          </p:stCondLst>
                                        </p:cTn>
                                        <p:tgtEl>
                                          <p:spTgt spid="1917956"/>
                                        </p:tgtEl>
                                        <p:attrNameLst>
                                          <p:attrName>style.visibility</p:attrName>
                                        </p:attrNameLst>
                                      </p:cBhvr>
                                      <p:to>
                                        <p:strVal val="visible"/>
                                      </p:to>
                                    </p:set>
                                    <p:animEffect transition="in" filter="fade">
                                      <p:cBhvr>
                                        <p:cTn id="26" dur="1000"/>
                                        <p:tgtEl>
                                          <p:spTgt spid="1917956"/>
                                        </p:tgtEl>
                                      </p:cBhvr>
                                    </p:animEffect>
                                    <p:anim calcmode="lin" valueType="num">
                                      <p:cBhvr>
                                        <p:cTn id="27" dur="1000" fill="hold"/>
                                        <p:tgtEl>
                                          <p:spTgt spid="1917956"/>
                                        </p:tgtEl>
                                        <p:attrNameLst>
                                          <p:attrName>ppt_x</p:attrName>
                                        </p:attrNameLst>
                                      </p:cBhvr>
                                      <p:tavLst>
                                        <p:tav tm="0">
                                          <p:val>
                                            <p:strVal val="#ppt_x"/>
                                          </p:val>
                                        </p:tav>
                                        <p:tav tm="100000">
                                          <p:val>
                                            <p:strVal val="#ppt_x"/>
                                          </p:val>
                                        </p:tav>
                                      </p:tavLst>
                                    </p:anim>
                                    <p:anim calcmode="lin" valueType="num">
                                      <p:cBhvr>
                                        <p:cTn id="28" dur="1000" fill="hold"/>
                                        <p:tgtEl>
                                          <p:spTgt spid="1917956"/>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3000"/>
                            </p:stCondLst>
                            <p:childTnLst>
                              <p:par>
                                <p:cTn id="30" presetID="47" presetClass="entr" presetSubtype="0" fill="hold" grpId="0" nodeType="afterEffect">
                                  <p:stCondLst>
                                    <p:cond delay="0"/>
                                  </p:stCondLst>
                                  <p:childTnLst>
                                    <p:set>
                                      <p:cBhvr>
                                        <p:cTn id="31" dur="1" fill="hold">
                                          <p:stCondLst>
                                            <p:cond delay="0"/>
                                          </p:stCondLst>
                                        </p:cTn>
                                        <p:tgtEl>
                                          <p:spTgt spid="1917955">
                                            <p:txEl>
                                              <p:pRg st="2" end="2"/>
                                            </p:txEl>
                                          </p:spTgt>
                                        </p:tgtEl>
                                        <p:attrNameLst>
                                          <p:attrName>style.visibility</p:attrName>
                                        </p:attrNameLst>
                                      </p:cBhvr>
                                      <p:to>
                                        <p:strVal val="visible"/>
                                      </p:to>
                                    </p:set>
                                    <p:animEffect transition="in" filter="fade">
                                      <p:cBhvr>
                                        <p:cTn id="32" dur="1000"/>
                                        <p:tgtEl>
                                          <p:spTgt spid="1917955">
                                            <p:txEl>
                                              <p:pRg st="2" end="2"/>
                                            </p:txEl>
                                          </p:spTgt>
                                        </p:tgtEl>
                                      </p:cBhvr>
                                    </p:animEffect>
                                    <p:anim calcmode="lin" valueType="num">
                                      <p:cBhvr>
                                        <p:cTn id="33" dur="1000" fill="hold"/>
                                        <p:tgtEl>
                                          <p:spTgt spid="1917955">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1917955">
                                            <p:txEl>
                                              <p:pRg st="2" end="2"/>
                                            </p:txEl>
                                          </p:spTgt>
                                        </p:tgtEl>
                                        <p:attrNameLst>
                                          <p:attrName>ppt_y</p:attrName>
                                        </p:attrNameLst>
                                      </p:cBhvr>
                                      <p:tavLst>
                                        <p:tav tm="0">
                                          <p:val>
                                            <p:strVal val="#ppt_y-.1"/>
                                          </p:val>
                                        </p:tav>
                                        <p:tav tm="100000">
                                          <p:val>
                                            <p:strVal val="#ppt_y"/>
                                          </p:val>
                                        </p:tav>
                                      </p:tavLst>
                                    </p:anim>
                                  </p:childTnLst>
                                </p:cTn>
                              </p:par>
                            </p:childTnLst>
                          </p:cTn>
                        </p:par>
                        <p:par>
                          <p:cTn id="35" fill="hold" nodeType="afterGroup">
                            <p:stCondLst>
                              <p:cond delay="4000"/>
                            </p:stCondLst>
                            <p:childTnLst>
                              <p:par>
                                <p:cTn id="36" presetID="47" presetClass="entr" presetSubtype="0" fill="hold" grpId="0" nodeType="afterEffect">
                                  <p:stCondLst>
                                    <p:cond delay="0"/>
                                  </p:stCondLst>
                                  <p:childTnLst>
                                    <p:set>
                                      <p:cBhvr>
                                        <p:cTn id="37" dur="1" fill="hold">
                                          <p:stCondLst>
                                            <p:cond delay="0"/>
                                          </p:stCondLst>
                                        </p:cTn>
                                        <p:tgtEl>
                                          <p:spTgt spid="1917955">
                                            <p:txEl>
                                              <p:pRg st="3" end="3"/>
                                            </p:txEl>
                                          </p:spTgt>
                                        </p:tgtEl>
                                        <p:attrNameLst>
                                          <p:attrName>style.visibility</p:attrName>
                                        </p:attrNameLst>
                                      </p:cBhvr>
                                      <p:to>
                                        <p:strVal val="visible"/>
                                      </p:to>
                                    </p:set>
                                    <p:animEffect transition="in" filter="fade">
                                      <p:cBhvr>
                                        <p:cTn id="38" dur="1000"/>
                                        <p:tgtEl>
                                          <p:spTgt spid="1917955">
                                            <p:txEl>
                                              <p:pRg st="3" end="3"/>
                                            </p:txEl>
                                          </p:spTgt>
                                        </p:tgtEl>
                                      </p:cBhvr>
                                    </p:animEffect>
                                    <p:anim calcmode="lin" valueType="num">
                                      <p:cBhvr>
                                        <p:cTn id="39" dur="1000" fill="hold"/>
                                        <p:tgtEl>
                                          <p:spTgt spid="1917955">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1917955">
                                            <p:txEl>
                                              <p:pRg st="3" end="3"/>
                                            </p:txEl>
                                          </p:spTgt>
                                        </p:tgtEl>
                                        <p:attrNameLst>
                                          <p:attrName>ppt_y</p:attrName>
                                        </p:attrNameLst>
                                      </p:cBhvr>
                                      <p:tavLst>
                                        <p:tav tm="0">
                                          <p:val>
                                            <p:strVal val="#ppt_y-.1"/>
                                          </p:val>
                                        </p:tav>
                                        <p:tav tm="100000">
                                          <p:val>
                                            <p:strVal val="#ppt_y"/>
                                          </p:val>
                                        </p:tav>
                                      </p:tavLst>
                                    </p:anim>
                                  </p:childTnLst>
                                </p:cTn>
                              </p:par>
                            </p:childTnLst>
                          </p:cTn>
                        </p:par>
                        <p:par>
                          <p:cTn id="41" fill="hold" nodeType="afterGroup">
                            <p:stCondLst>
                              <p:cond delay="5000"/>
                            </p:stCondLst>
                            <p:childTnLst>
                              <p:par>
                                <p:cTn id="42" presetID="2" presetClass="entr" presetSubtype="4" fill="hold" nodeType="afterEffect">
                                  <p:stCondLst>
                                    <p:cond delay="0"/>
                                  </p:stCondLst>
                                  <p:childTnLst>
                                    <p:set>
                                      <p:cBhvr>
                                        <p:cTn id="43" dur="1" fill="hold">
                                          <p:stCondLst>
                                            <p:cond delay="0"/>
                                          </p:stCondLst>
                                        </p:cTn>
                                        <p:tgtEl>
                                          <p:spTgt spid="1917957"/>
                                        </p:tgtEl>
                                        <p:attrNameLst>
                                          <p:attrName>style.visibility</p:attrName>
                                        </p:attrNameLst>
                                      </p:cBhvr>
                                      <p:to>
                                        <p:strVal val="visible"/>
                                      </p:to>
                                    </p:set>
                                    <p:anim calcmode="lin" valueType="num">
                                      <p:cBhvr additive="base">
                                        <p:cTn id="44" dur="1000" fill="hold"/>
                                        <p:tgtEl>
                                          <p:spTgt spid="1917957"/>
                                        </p:tgtEl>
                                        <p:attrNameLst>
                                          <p:attrName>ppt_x</p:attrName>
                                        </p:attrNameLst>
                                      </p:cBhvr>
                                      <p:tavLst>
                                        <p:tav tm="0">
                                          <p:val>
                                            <p:strVal val="#ppt_x"/>
                                          </p:val>
                                        </p:tav>
                                        <p:tav tm="100000">
                                          <p:val>
                                            <p:strVal val="#ppt_x"/>
                                          </p:val>
                                        </p:tav>
                                      </p:tavLst>
                                    </p:anim>
                                    <p:anim calcmode="lin" valueType="num">
                                      <p:cBhvr additive="base">
                                        <p:cTn id="45" dur="1000" fill="hold"/>
                                        <p:tgtEl>
                                          <p:spTgt spid="1917957"/>
                                        </p:tgtEl>
                                        <p:attrNameLst>
                                          <p:attrName>ppt_y</p:attrName>
                                        </p:attrNameLst>
                                      </p:cBhvr>
                                      <p:tavLst>
                                        <p:tav tm="0">
                                          <p:val>
                                            <p:strVal val="1+#ppt_h/2"/>
                                          </p:val>
                                        </p:tav>
                                        <p:tav tm="100000">
                                          <p:val>
                                            <p:strVal val="#ppt_y"/>
                                          </p:val>
                                        </p:tav>
                                      </p:tavLst>
                                    </p:anim>
                                  </p:childTnLst>
                                </p:cTn>
                              </p:par>
                            </p:childTnLst>
                          </p:cTn>
                        </p:par>
                        <p:par>
                          <p:cTn id="46" fill="hold" nodeType="afterGroup">
                            <p:stCondLst>
                              <p:cond delay="6000"/>
                            </p:stCondLst>
                            <p:childTnLst>
                              <p:par>
                                <p:cTn id="47" presetID="22" presetClass="entr" presetSubtype="8" fill="hold" nodeType="afterEffect">
                                  <p:stCondLst>
                                    <p:cond delay="0"/>
                                  </p:stCondLst>
                                  <p:childTnLst>
                                    <p:set>
                                      <p:cBhvr>
                                        <p:cTn id="48" dur="1" fill="hold">
                                          <p:stCondLst>
                                            <p:cond delay="0"/>
                                          </p:stCondLst>
                                        </p:cTn>
                                        <p:tgtEl>
                                          <p:spTgt spid="1917959"/>
                                        </p:tgtEl>
                                        <p:attrNameLst>
                                          <p:attrName>style.visibility</p:attrName>
                                        </p:attrNameLst>
                                      </p:cBhvr>
                                      <p:to>
                                        <p:strVal val="visible"/>
                                      </p:to>
                                    </p:set>
                                    <p:animEffect transition="in" filter="wipe(left)">
                                      <p:cBhvr>
                                        <p:cTn id="49" dur="1000"/>
                                        <p:tgtEl>
                                          <p:spTgt spid="1917959"/>
                                        </p:tgtEl>
                                      </p:cBhvr>
                                    </p:animEffect>
                                  </p:childTnLst>
                                </p:cTn>
                              </p:par>
                              <p:par>
                                <p:cTn id="50" presetID="22" presetClass="entr" presetSubtype="8" fill="hold" nodeType="withEffect">
                                  <p:stCondLst>
                                    <p:cond delay="0"/>
                                  </p:stCondLst>
                                  <p:childTnLst>
                                    <p:set>
                                      <p:cBhvr>
                                        <p:cTn id="51" dur="1" fill="hold">
                                          <p:stCondLst>
                                            <p:cond delay="0"/>
                                          </p:stCondLst>
                                        </p:cTn>
                                        <p:tgtEl>
                                          <p:spTgt spid="1917960"/>
                                        </p:tgtEl>
                                        <p:attrNameLst>
                                          <p:attrName>style.visibility</p:attrName>
                                        </p:attrNameLst>
                                      </p:cBhvr>
                                      <p:to>
                                        <p:strVal val="visible"/>
                                      </p:to>
                                    </p:set>
                                    <p:animEffect transition="in" filter="wipe(left)">
                                      <p:cBhvr>
                                        <p:cTn id="52" dur="1000"/>
                                        <p:tgtEl>
                                          <p:spTgt spid="19179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7955" grpId="0" build="p"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05F902-45B5-A793-0B18-9C9EEE11167E}"/>
            </a:ext>
          </a:extLst>
        </p:cNvPr>
        <p:cNvGrpSpPr/>
        <p:nvPr/>
      </p:nvGrpSpPr>
      <p:grpSpPr>
        <a:xfrm>
          <a:off x="0" y="0"/>
          <a:ext cx="0" cy="0"/>
          <a:chOff x="0" y="0"/>
          <a:chExt cx="0" cy="0"/>
        </a:xfrm>
      </p:grpSpPr>
      <p:sp>
        <p:nvSpPr>
          <p:cNvPr id="222210" name="Rectangle 9">
            <a:extLst>
              <a:ext uri="{FF2B5EF4-FFF2-40B4-BE49-F238E27FC236}">
                <a16:creationId xmlns:a16="http://schemas.microsoft.com/office/drawing/2014/main" id="{39CBB192-7687-C5A3-B4B9-5EE13CFD8159}"/>
              </a:ext>
            </a:extLst>
          </p:cNvPr>
          <p:cNvSpPr>
            <a:spLocks noGrp="1" noChangeArrowheads="1"/>
          </p:cNvSpPr>
          <p:nvPr>
            <p:ph type="title"/>
          </p:nvPr>
        </p:nvSpPr>
        <p:spPr/>
        <p:txBody>
          <a:bodyPr/>
          <a:lstStyle/>
          <a:p>
            <a:pPr eaLnBrk="1" hangingPunct="1"/>
            <a:r>
              <a:rPr lang="en-US"/>
              <a:t>Justified by Faith</a:t>
            </a:r>
          </a:p>
        </p:txBody>
      </p:sp>
      <p:pic>
        <p:nvPicPr>
          <p:cNvPr id="1026" name="Picture 2" descr="Galatians 3:26 You are all sons of God through faith in Christ Jesus.">
            <a:extLst>
              <a:ext uri="{FF2B5EF4-FFF2-40B4-BE49-F238E27FC236}">
                <a16:creationId xmlns:a16="http://schemas.microsoft.com/office/drawing/2014/main" id="{50625FEF-8A00-6A3E-8751-F1D45E8BC6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00250" y="1336222"/>
            <a:ext cx="51435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5500505"/>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8850" name="Rectangle 2"/>
          <p:cNvSpPr>
            <a:spLocks noChangeArrowheads="1"/>
          </p:cNvSpPr>
          <p:nvPr/>
        </p:nvSpPr>
        <p:spPr bwMode="auto">
          <a:xfrm>
            <a:off x="4348163" y="3910565"/>
            <a:ext cx="4273550" cy="608426"/>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98851" name="Rectangle 3"/>
          <p:cNvSpPr>
            <a:spLocks noChangeArrowheads="1"/>
          </p:cNvSpPr>
          <p:nvPr/>
        </p:nvSpPr>
        <p:spPr bwMode="auto">
          <a:xfrm>
            <a:off x="3438525" y="4532244"/>
            <a:ext cx="5189538" cy="543340"/>
          </a:xfrm>
          <a:prstGeom prst="rect">
            <a:avLst/>
          </a:prstGeom>
          <a:solidFill>
            <a:srgbClr val="00008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a:endParaRPr>
          </a:p>
        </p:txBody>
      </p:sp>
      <p:sp>
        <p:nvSpPr>
          <p:cNvPr id="1998856" name="Text Box 8"/>
          <p:cNvSpPr txBox="1">
            <a:spLocks noChangeArrowheads="1"/>
          </p:cNvSpPr>
          <p:nvPr/>
        </p:nvSpPr>
        <p:spPr bwMode="auto">
          <a:xfrm>
            <a:off x="187325" y="3316288"/>
            <a:ext cx="8470900" cy="17399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E0014A"/>
                </a:solidFill>
                <a:effectLst>
                  <a:outerShdw blurRad="38100" dist="38100" dir="2700000" algn="tl">
                    <a:srgbClr val="000000">
                      <a:alpha val="43137"/>
                    </a:srgbClr>
                  </a:outerShdw>
                </a:effectLst>
                <a:uLnTx/>
                <a:uFillTx/>
                <a:latin typeface="Eras Bold ITC" pitchFamily="34" charset="0"/>
                <a:ea typeface="+mn-ea"/>
                <a:cs typeface="Arial"/>
              </a:rPr>
              <a:t>At what point does God view me as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Eras Bold ITC" pitchFamily="34" charset="0"/>
                <a:ea typeface="+mn-ea"/>
                <a:cs typeface="Arial"/>
              </a:rPr>
              <a:t>justified by faith?</a:t>
            </a:r>
            <a:r>
              <a:rPr kumimoji="0" lang="en-US" sz="3600" b="0" i="0" u="none" strike="noStrike" kern="1200" cap="none" spc="0" normalizeH="0" baseline="0" noProof="0" dirty="0">
                <a:ln>
                  <a:noFill/>
                </a:ln>
                <a:solidFill>
                  <a:srgbClr val="FFFFFF"/>
                </a:solidFill>
                <a:effectLst/>
                <a:uLnTx/>
                <a:uFillTx/>
                <a:latin typeface="Eras Bold ITC" pitchFamily="34" charset="0"/>
                <a:ea typeface="+mn-ea"/>
                <a:cs typeface="Arial"/>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Eras Bold ITC" pitchFamily="34" charset="0"/>
                <a:ea typeface="+mn-ea"/>
                <a:cs typeface="Arial"/>
              </a:rPr>
              <a:t>a son of God by faith?</a:t>
            </a:r>
            <a:r>
              <a:rPr kumimoji="0" lang="en-US" sz="3600" b="0" i="0" u="none" strike="noStrike" kern="1200" cap="none" spc="0" normalizeH="0" baseline="0" noProof="0" dirty="0">
                <a:ln>
                  <a:noFill/>
                </a:ln>
                <a:solidFill>
                  <a:srgbClr val="FFFFFF"/>
                </a:solidFill>
                <a:effectLst>
                  <a:outerShdw blurRad="38100" dist="38100" dir="2700000" algn="tl">
                    <a:srgbClr val="C0C0C0"/>
                  </a:outerShdw>
                </a:effectLst>
                <a:uLnTx/>
                <a:uFillTx/>
                <a:latin typeface="Eras Bold ITC" pitchFamily="34" charset="0"/>
                <a:ea typeface="+mn-ea"/>
                <a:cs typeface="Arial"/>
              </a:rPr>
              <a:t> </a:t>
            </a:r>
          </a:p>
        </p:txBody>
      </p:sp>
      <p:sp>
        <p:nvSpPr>
          <p:cNvPr id="7" name="Text Box 7"/>
          <p:cNvSpPr txBox="1">
            <a:spLocks noChangeArrowheads="1"/>
          </p:cNvSpPr>
          <p:nvPr/>
        </p:nvSpPr>
        <p:spPr bwMode="auto">
          <a:xfrm>
            <a:off x="255104" y="689112"/>
            <a:ext cx="8077200" cy="2492990"/>
          </a:xfrm>
          <a:prstGeom prst="rect">
            <a:avLst/>
          </a:prstGeom>
          <a:no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600" b="1" i="0" u="none" strike="noStrike" kern="1200" cap="none" spc="0" normalizeH="0" baseline="0" noProof="0" dirty="0">
                <a:ln>
                  <a:noFill/>
                </a:ln>
                <a:solidFill>
                  <a:srgbClr val="000066"/>
                </a:solidFill>
                <a:effectLst>
                  <a:outerShdw blurRad="38100" dist="38100" dir="2700000" algn="tl">
                    <a:srgbClr val="C0C0C0"/>
                  </a:outerShdw>
                </a:effectLst>
                <a:uLnTx/>
                <a:uFillTx/>
                <a:latin typeface="Eras Bold ITC" pitchFamily="34" charset="0"/>
                <a:ea typeface="+mn-ea"/>
                <a:cs typeface="Arial"/>
              </a:rPr>
              <a:t>When?</a:t>
            </a:r>
            <a:endParaRPr kumimoji="0" lang="en-US" sz="5400" b="0" i="0" u="none" strike="noStrike" kern="1200" cap="none" spc="0" normalizeH="0" baseline="0" noProof="0" dirty="0">
              <a:ln>
                <a:noFill/>
              </a:ln>
              <a:solidFill>
                <a:srgbClr val="000066"/>
              </a:solidFill>
              <a:effectLst>
                <a:outerShdw blurRad="38100" dist="38100" dir="2700000" algn="tl">
                  <a:srgbClr val="C0C0C0"/>
                </a:outerShdw>
              </a:effectLst>
              <a:uLnTx/>
              <a:uFillTx/>
              <a:latin typeface="Eras Bold ITC" pitchFamily="34" charset="0"/>
              <a:ea typeface="+mn-ea"/>
              <a:cs typeface="Arial"/>
            </a:endParaRPr>
          </a:p>
        </p:txBody>
      </p:sp>
      <p:sp>
        <p:nvSpPr>
          <p:cNvPr id="8" name="Text Box 8"/>
          <p:cNvSpPr txBox="1">
            <a:spLocks noChangeArrowheads="1"/>
          </p:cNvSpPr>
          <p:nvPr/>
        </p:nvSpPr>
        <p:spPr bwMode="auto">
          <a:xfrm>
            <a:off x="7539038" y="2114550"/>
            <a:ext cx="1371600" cy="1076325"/>
          </a:xfrm>
          <a:prstGeom prst="rect">
            <a:avLst/>
          </a:prstGeom>
          <a:solidFill>
            <a:srgbClr val="0000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rPr>
              <a:t>Or How?</a:t>
            </a:r>
          </a:p>
        </p:txBody>
      </p:sp>
      <p:sp>
        <p:nvSpPr>
          <p:cNvPr id="223245" name="Rectangle 8"/>
          <p:cNvSpPr>
            <a:spLocks noChangeArrowheads="1"/>
          </p:cNvSpPr>
          <p:nvPr/>
        </p:nvSpPr>
        <p:spPr bwMode="auto">
          <a:xfrm>
            <a:off x="523875" y="271463"/>
            <a:ext cx="80899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The fundamental question of justification is: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98856">
                                            <p:txEl>
                                              <p:pRg st="0" end="0"/>
                                            </p:txEl>
                                          </p:spTgt>
                                        </p:tgtEl>
                                        <p:attrNameLst>
                                          <p:attrName>style.visibility</p:attrName>
                                        </p:attrNameLst>
                                      </p:cBhvr>
                                      <p:to>
                                        <p:strVal val="visible"/>
                                      </p:to>
                                    </p:set>
                                    <p:animEffect transition="in" filter="dissolve">
                                      <p:cBhvr>
                                        <p:cTn id="7" dur="500"/>
                                        <p:tgtEl>
                                          <p:spTgt spid="199885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98856">
                                            <p:txEl>
                                              <p:pRg st="1" end="1"/>
                                            </p:txEl>
                                          </p:spTgt>
                                        </p:tgtEl>
                                        <p:attrNameLst>
                                          <p:attrName>style.visibility</p:attrName>
                                        </p:attrNameLst>
                                      </p:cBhvr>
                                      <p:to>
                                        <p:strVal val="visible"/>
                                      </p:to>
                                    </p:set>
                                    <p:animEffect transition="in" filter="dissolve">
                                      <p:cBhvr>
                                        <p:cTn id="11" dur="500"/>
                                        <p:tgtEl>
                                          <p:spTgt spid="1998856">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1998850"/>
                                        </p:tgtEl>
                                        <p:attrNameLst>
                                          <p:attrName>style.visibility</p:attrName>
                                        </p:attrNameLst>
                                      </p:cBhvr>
                                      <p:to>
                                        <p:strVal val="visible"/>
                                      </p:to>
                                    </p:set>
                                    <p:animEffect transition="in" filter="fade">
                                      <p:cBhvr>
                                        <p:cTn id="14" dur="2000"/>
                                        <p:tgtEl>
                                          <p:spTgt spid="1998850"/>
                                        </p:tgtEl>
                                      </p:cBhvr>
                                    </p:animEffect>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1998856">
                                            <p:txEl>
                                              <p:pRg st="2" end="2"/>
                                            </p:txEl>
                                          </p:spTgt>
                                        </p:tgtEl>
                                        <p:attrNameLst>
                                          <p:attrName>style.visibility</p:attrName>
                                        </p:attrNameLst>
                                      </p:cBhvr>
                                      <p:to>
                                        <p:strVal val="visible"/>
                                      </p:to>
                                    </p:set>
                                    <p:animEffect transition="in" filter="dissolve">
                                      <p:cBhvr>
                                        <p:cTn id="18" dur="500"/>
                                        <p:tgtEl>
                                          <p:spTgt spid="1998856">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998851"/>
                                        </p:tgtEl>
                                        <p:attrNameLst>
                                          <p:attrName>style.visibility</p:attrName>
                                        </p:attrNameLst>
                                      </p:cBhvr>
                                      <p:to>
                                        <p:strVal val="visible"/>
                                      </p:to>
                                    </p:set>
                                    <p:animEffect transition="in" filter="fade">
                                      <p:cBhvr>
                                        <p:cTn id="21" dur="2000"/>
                                        <p:tgtEl>
                                          <p:spTgt spid="1998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8856"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3DBD06-D521-BDA3-E98E-7C6D99A22757}"/>
            </a:ext>
          </a:extLst>
        </p:cNvPr>
        <p:cNvGrpSpPr/>
        <p:nvPr/>
      </p:nvGrpSpPr>
      <p:grpSpPr>
        <a:xfrm>
          <a:off x="0" y="0"/>
          <a:ext cx="0" cy="0"/>
          <a:chOff x="0" y="0"/>
          <a:chExt cx="0" cy="0"/>
        </a:xfrm>
      </p:grpSpPr>
      <p:sp>
        <p:nvSpPr>
          <p:cNvPr id="222210" name="Rectangle 9">
            <a:extLst>
              <a:ext uri="{FF2B5EF4-FFF2-40B4-BE49-F238E27FC236}">
                <a16:creationId xmlns:a16="http://schemas.microsoft.com/office/drawing/2014/main" id="{65DB8CD9-5083-E6F8-9592-82A65CD072F6}"/>
              </a:ext>
            </a:extLst>
          </p:cNvPr>
          <p:cNvSpPr>
            <a:spLocks noGrp="1" noChangeArrowheads="1"/>
          </p:cNvSpPr>
          <p:nvPr>
            <p:ph type="title"/>
          </p:nvPr>
        </p:nvSpPr>
        <p:spPr/>
        <p:txBody>
          <a:bodyPr/>
          <a:lstStyle/>
          <a:p>
            <a:pPr eaLnBrk="1" hangingPunct="1"/>
            <a:r>
              <a:rPr lang="en-US"/>
              <a:t>Justified by Faith</a:t>
            </a:r>
          </a:p>
        </p:txBody>
      </p:sp>
      <p:sp>
        <p:nvSpPr>
          <p:cNvPr id="1917955" name="Rectangle 3">
            <a:extLst>
              <a:ext uri="{FF2B5EF4-FFF2-40B4-BE49-F238E27FC236}">
                <a16:creationId xmlns:a16="http://schemas.microsoft.com/office/drawing/2014/main" id="{CFAAB068-DAF3-FEFB-FA22-72592EB0E2AA}"/>
              </a:ext>
            </a:extLst>
          </p:cNvPr>
          <p:cNvSpPr>
            <a:spLocks noGrp="1" noChangeArrowheads="1"/>
          </p:cNvSpPr>
          <p:nvPr>
            <p:ph type="body" idx="4294967295"/>
          </p:nvPr>
        </p:nvSpPr>
        <p:spPr>
          <a:xfrm>
            <a:off x="102142" y="1910954"/>
            <a:ext cx="9041860" cy="4026694"/>
          </a:xfrm>
          <a:solidFill>
            <a:srgbClr val="000080">
              <a:alpha val="74901"/>
            </a:srgbClr>
          </a:solidFill>
        </p:spPr>
        <p:txBody>
          <a:bodyPr/>
          <a:lstStyle/>
          <a:p>
            <a:pPr marL="477429" indent="-477429" eaLnBrk="1" hangingPunct="1">
              <a:lnSpc>
                <a:spcPct val="90000"/>
              </a:lnSpc>
              <a:buNone/>
            </a:pPr>
            <a:r>
              <a:rPr lang="en-US" b="1" dirty="0">
                <a:solidFill>
                  <a:schemeClr val="bg1"/>
                </a:solidFill>
                <a:latin typeface="Eras Medium ITC" pitchFamily="34" charset="0"/>
              </a:rPr>
              <a:t>22</a:t>
            </a:r>
            <a:r>
              <a:rPr lang="en-US" b="1" i="1" dirty="0">
                <a:solidFill>
                  <a:schemeClr val="bg1"/>
                </a:solidFill>
                <a:latin typeface="Eras Medium ITC" pitchFamily="34" charset="0"/>
              </a:rPr>
              <a:t> But the Scripture has shut up everyone under sin, so that the </a:t>
            </a:r>
            <a:r>
              <a:rPr lang="en-US" b="1" i="1" u="sng" dirty="0">
                <a:solidFill>
                  <a:schemeClr val="bg1"/>
                </a:solidFill>
                <a:latin typeface="Eras Medium ITC" pitchFamily="34" charset="0"/>
              </a:rPr>
              <a:t>promise by faith in Jesus Christ </a:t>
            </a:r>
            <a:r>
              <a:rPr lang="en-US" b="1" i="1" dirty="0">
                <a:solidFill>
                  <a:schemeClr val="bg1"/>
                </a:solidFill>
                <a:latin typeface="Eras Medium ITC" pitchFamily="34" charset="0"/>
              </a:rPr>
              <a:t>might be given </a:t>
            </a:r>
            <a:r>
              <a:rPr lang="en-US" b="1" i="1" u="sng" dirty="0">
                <a:solidFill>
                  <a:schemeClr val="bg1"/>
                </a:solidFill>
                <a:latin typeface="Eras Medium ITC" pitchFamily="34" charset="0"/>
              </a:rPr>
              <a:t>to those who believe…</a:t>
            </a:r>
          </a:p>
          <a:p>
            <a:pPr marL="477429" indent="-477429" eaLnBrk="1" hangingPunct="1">
              <a:lnSpc>
                <a:spcPct val="90000"/>
              </a:lnSpc>
              <a:buNone/>
            </a:pPr>
            <a:r>
              <a:rPr lang="en-US" b="1" dirty="0">
                <a:solidFill>
                  <a:schemeClr val="bg1"/>
                </a:solidFill>
                <a:latin typeface="Eras Medium ITC" pitchFamily="34" charset="0"/>
              </a:rPr>
              <a:t>24</a:t>
            </a:r>
            <a:r>
              <a:rPr lang="en-US" b="1" i="1" dirty="0">
                <a:solidFill>
                  <a:schemeClr val="bg1"/>
                </a:solidFill>
                <a:latin typeface="Eras Medium ITC" pitchFamily="34" charset="0"/>
              </a:rPr>
              <a:t> Therefore the Law has become our tutor to lead us to Christ, so that we may be </a:t>
            </a:r>
            <a:r>
              <a:rPr lang="en-US" sz="2700" b="1" i="1" u="sng" dirty="0">
                <a:solidFill>
                  <a:srgbClr val="FFFF00"/>
                </a:solidFill>
                <a:latin typeface="Eras Medium ITC" pitchFamily="34" charset="0"/>
              </a:rPr>
              <a:t>justified by faith</a:t>
            </a:r>
            <a:r>
              <a:rPr lang="en-US" b="1" i="1" dirty="0">
                <a:solidFill>
                  <a:srgbClr val="FFFF00"/>
                </a:solidFill>
                <a:latin typeface="Eras Medium ITC" pitchFamily="34" charset="0"/>
              </a:rPr>
              <a:t>. </a:t>
            </a:r>
          </a:p>
          <a:p>
            <a:pPr marL="477429" indent="-477429" eaLnBrk="1" hangingPunct="1">
              <a:lnSpc>
                <a:spcPct val="90000"/>
              </a:lnSpc>
              <a:buNone/>
            </a:pPr>
            <a:r>
              <a:rPr lang="en-US" b="1" dirty="0">
                <a:solidFill>
                  <a:schemeClr val="bg1"/>
                </a:solidFill>
                <a:latin typeface="Eras Medium ITC" pitchFamily="34" charset="0"/>
              </a:rPr>
              <a:t>25</a:t>
            </a:r>
            <a:r>
              <a:rPr lang="en-US" b="1" i="1" dirty="0">
                <a:solidFill>
                  <a:srgbClr val="FFFF00"/>
                </a:solidFill>
                <a:latin typeface="Eras Medium ITC" pitchFamily="34" charset="0"/>
              </a:rPr>
              <a:t> </a:t>
            </a:r>
            <a:r>
              <a:rPr lang="en-US" b="1" i="1" dirty="0">
                <a:solidFill>
                  <a:schemeClr val="bg1"/>
                </a:solidFill>
                <a:latin typeface="Eras Medium ITC" pitchFamily="34" charset="0"/>
              </a:rPr>
              <a:t>But now that faith has come, we are no longer under a tutor.</a:t>
            </a:r>
          </a:p>
          <a:p>
            <a:pPr marL="477429" indent="-477429" eaLnBrk="1" hangingPunct="1">
              <a:lnSpc>
                <a:spcPct val="90000"/>
              </a:lnSpc>
              <a:buNone/>
            </a:pPr>
            <a:r>
              <a:rPr lang="en-US" b="1" dirty="0">
                <a:solidFill>
                  <a:schemeClr val="bg1"/>
                </a:solidFill>
                <a:latin typeface="Eras Medium ITC" pitchFamily="34" charset="0"/>
              </a:rPr>
              <a:t>26</a:t>
            </a:r>
            <a:r>
              <a:rPr lang="en-US" b="1" i="1" dirty="0">
                <a:solidFill>
                  <a:schemeClr val="bg1"/>
                </a:solidFill>
                <a:latin typeface="Eras Medium ITC" pitchFamily="34" charset="0"/>
              </a:rPr>
              <a:t> </a:t>
            </a:r>
            <a:r>
              <a:rPr lang="en-US" sz="2700" b="1" i="1" u="sng" dirty="0">
                <a:solidFill>
                  <a:srgbClr val="FFFF00"/>
                </a:solidFill>
                <a:latin typeface="Eras Medium ITC" pitchFamily="34" charset="0"/>
              </a:rPr>
              <a:t>For</a:t>
            </a:r>
            <a:r>
              <a:rPr lang="en-US" sz="2700" b="1" i="1" dirty="0">
                <a:solidFill>
                  <a:srgbClr val="FFFF00"/>
                </a:solidFill>
                <a:latin typeface="Eras Medium ITC" pitchFamily="34" charset="0"/>
              </a:rPr>
              <a:t> </a:t>
            </a:r>
            <a:r>
              <a:rPr lang="en-US" sz="2700" b="1" i="1" u="sng" dirty="0">
                <a:solidFill>
                  <a:srgbClr val="FFFF00"/>
                </a:solidFill>
                <a:latin typeface="Eras Medium ITC" pitchFamily="34" charset="0"/>
              </a:rPr>
              <a:t>you are all sons of God through faith</a:t>
            </a:r>
            <a:r>
              <a:rPr lang="en-US" sz="2700" b="1" i="1" dirty="0">
                <a:solidFill>
                  <a:srgbClr val="FFFF00"/>
                </a:solidFill>
                <a:latin typeface="Eras Medium ITC" pitchFamily="34" charset="0"/>
              </a:rPr>
              <a:t> </a:t>
            </a:r>
            <a:r>
              <a:rPr lang="en-US" b="1" i="1" dirty="0">
                <a:solidFill>
                  <a:schemeClr val="bg1"/>
                </a:solidFill>
                <a:latin typeface="Eras Medium ITC" pitchFamily="34" charset="0"/>
              </a:rPr>
              <a:t>in Christ Jesus.</a:t>
            </a:r>
          </a:p>
          <a:p>
            <a:pPr marL="477429" indent="-477429" eaLnBrk="1" hangingPunct="1">
              <a:lnSpc>
                <a:spcPct val="90000"/>
              </a:lnSpc>
              <a:buNone/>
            </a:pPr>
            <a:endParaRPr lang="en-US" b="1" i="1" dirty="0">
              <a:solidFill>
                <a:schemeClr val="bg1"/>
              </a:solidFill>
              <a:latin typeface="Eras Medium ITC" pitchFamily="34" charset="0"/>
            </a:endParaRPr>
          </a:p>
          <a:p>
            <a:pPr marL="477429" indent="-477429" eaLnBrk="1" hangingPunct="1">
              <a:lnSpc>
                <a:spcPct val="90000"/>
              </a:lnSpc>
              <a:buNone/>
            </a:pPr>
            <a:r>
              <a:rPr lang="en-US" b="1" dirty="0">
                <a:solidFill>
                  <a:schemeClr val="bg1"/>
                </a:solidFill>
                <a:latin typeface="Eras Medium ITC" pitchFamily="34" charset="0"/>
              </a:rPr>
              <a:t>27</a:t>
            </a:r>
            <a:r>
              <a:rPr lang="en-US" sz="2700" b="1" i="1" dirty="0">
                <a:solidFill>
                  <a:schemeClr val="bg1"/>
                </a:solidFill>
                <a:latin typeface="Eras Medium ITC" pitchFamily="34" charset="0"/>
              </a:rPr>
              <a:t> </a:t>
            </a:r>
            <a:r>
              <a:rPr lang="en-US" sz="2700" b="1" i="1" u="sng" dirty="0">
                <a:solidFill>
                  <a:srgbClr val="FFFF00"/>
                </a:solidFill>
                <a:latin typeface="Eras Medium ITC" pitchFamily="34" charset="0"/>
              </a:rPr>
              <a:t>For all of you who were baptized into Christ </a:t>
            </a:r>
            <a:r>
              <a:rPr lang="en-US" b="1" i="1" dirty="0">
                <a:solidFill>
                  <a:schemeClr val="bg1"/>
                </a:solidFill>
                <a:latin typeface="Eras Medium ITC" pitchFamily="34" charset="0"/>
              </a:rPr>
              <a:t>have clothed yourselves with Christ.  </a:t>
            </a:r>
          </a:p>
          <a:p>
            <a:pPr marL="477429" indent="-477429" eaLnBrk="1" hangingPunct="1">
              <a:lnSpc>
                <a:spcPct val="90000"/>
              </a:lnSpc>
              <a:buNone/>
            </a:pPr>
            <a:endParaRPr lang="en-US" b="1" dirty="0">
              <a:solidFill>
                <a:schemeClr val="bg1"/>
              </a:solidFill>
              <a:latin typeface="Eras Medium ITC" pitchFamily="34" charset="0"/>
            </a:endParaRPr>
          </a:p>
        </p:txBody>
      </p:sp>
      <p:sp>
        <p:nvSpPr>
          <p:cNvPr id="222224" name="Rectangle 10">
            <a:extLst>
              <a:ext uri="{FF2B5EF4-FFF2-40B4-BE49-F238E27FC236}">
                <a16:creationId xmlns:a16="http://schemas.microsoft.com/office/drawing/2014/main" id="{583EF7AC-4202-EB9B-FA7E-F67811420073}"/>
              </a:ext>
            </a:extLst>
          </p:cNvPr>
          <p:cNvSpPr>
            <a:spLocks noChangeArrowheads="1"/>
          </p:cNvSpPr>
          <p:nvPr/>
        </p:nvSpPr>
        <p:spPr bwMode="auto">
          <a:xfrm>
            <a:off x="491022" y="1629360"/>
            <a:ext cx="16706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defTabSz="685783">
              <a:defRPr/>
            </a:pPr>
            <a:r>
              <a:rPr lang="en-US" sz="1500" b="1" i="0" dirty="0">
                <a:solidFill>
                  <a:srgbClr val="998966"/>
                </a:solidFill>
              </a:rPr>
              <a:t>Galatians 3:22-27</a:t>
            </a:r>
          </a:p>
        </p:txBody>
      </p:sp>
      <p:sp>
        <p:nvSpPr>
          <p:cNvPr id="4" name="AutoShape 11">
            <a:extLst>
              <a:ext uri="{FF2B5EF4-FFF2-40B4-BE49-F238E27FC236}">
                <a16:creationId xmlns:a16="http://schemas.microsoft.com/office/drawing/2014/main" id="{E7F5E718-5F60-A7A3-C173-35DC3607207A}"/>
              </a:ext>
            </a:extLst>
          </p:cNvPr>
          <p:cNvSpPr>
            <a:spLocks noChangeArrowheads="1"/>
          </p:cNvSpPr>
          <p:nvPr/>
        </p:nvSpPr>
        <p:spPr bwMode="auto">
          <a:xfrm rot="3643624">
            <a:off x="3683880" y="3983973"/>
            <a:ext cx="1586184" cy="792956"/>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5" name="AutoShape 12">
            <a:extLst>
              <a:ext uri="{FF2B5EF4-FFF2-40B4-BE49-F238E27FC236}">
                <a16:creationId xmlns:a16="http://schemas.microsoft.com/office/drawing/2014/main" id="{30C42D60-AF3C-92EC-22D4-B47C4A34908C}"/>
              </a:ext>
            </a:extLst>
          </p:cNvPr>
          <p:cNvSpPr>
            <a:spLocks noChangeArrowheads="1"/>
          </p:cNvSpPr>
          <p:nvPr/>
        </p:nvSpPr>
        <p:spPr bwMode="auto">
          <a:xfrm rot="18168263" flipH="1">
            <a:off x="5231771" y="4334808"/>
            <a:ext cx="702045" cy="792956"/>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6" name="Oval 10">
            <a:extLst>
              <a:ext uri="{FF2B5EF4-FFF2-40B4-BE49-F238E27FC236}">
                <a16:creationId xmlns:a16="http://schemas.microsoft.com/office/drawing/2014/main" id="{1C4B8DE0-1985-9AE0-4850-F1C4E7DE61E5}"/>
              </a:ext>
            </a:extLst>
          </p:cNvPr>
          <p:cNvSpPr>
            <a:spLocks noChangeArrowheads="1"/>
          </p:cNvSpPr>
          <p:nvPr/>
        </p:nvSpPr>
        <p:spPr bwMode="auto">
          <a:xfrm>
            <a:off x="513074" y="4909555"/>
            <a:ext cx="727203" cy="638175"/>
          </a:xfrm>
          <a:prstGeom prst="ellipse">
            <a:avLst/>
          </a:prstGeom>
          <a:noFill/>
          <a:ln w="127000" algn="ctr">
            <a:solidFill>
              <a:srgbClr val="FFFF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685783">
              <a:defRPr/>
            </a:pPr>
            <a:endParaRPr lang="en-US" sz="1350" i="0">
              <a:solidFill>
                <a:srgbClr val="FFFF66"/>
              </a:solidFill>
              <a:latin typeface="Arial" pitchFamily="34" charset="0"/>
            </a:endParaRPr>
          </a:p>
        </p:txBody>
      </p:sp>
    </p:spTree>
    <p:extLst>
      <p:ext uri="{BB962C8B-B14F-4D97-AF65-F5344CB8AC3E}">
        <p14:creationId xmlns:p14="http://schemas.microsoft.com/office/powerpoint/2010/main" val="3478348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917955">
                                            <p:txEl>
                                              <p:pRg st="5" end="5"/>
                                            </p:txEl>
                                          </p:spTgt>
                                        </p:tgtEl>
                                        <p:attrNameLst>
                                          <p:attrName>style.visibility</p:attrName>
                                        </p:attrNameLst>
                                      </p:cBhvr>
                                      <p:to>
                                        <p:strVal val="visible"/>
                                      </p:to>
                                    </p:set>
                                    <p:animEffect transition="in" filter="fade">
                                      <p:cBhvr>
                                        <p:cTn id="7" dur="1000"/>
                                        <p:tgtEl>
                                          <p:spTgt spid="1917955">
                                            <p:txEl>
                                              <p:pRg st="5" end="5"/>
                                            </p:txEl>
                                          </p:spTgt>
                                        </p:tgtEl>
                                      </p:cBhvr>
                                    </p:animEffect>
                                    <p:anim calcmode="lin" valueType="num">
                                      <p:cBhvr>
                                        <p:cTn id="8" dur="1000" fill="hold"/>
                                        <p:tgtEl>
                                          <p:spTgt spid="1917955">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1917955">
                                            <p:txEl>
                                              <p:pRg st="5" end="5"/>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up)">
                                      <p:cBhvr>
                                        <p:cTn id="18" dur="500"/>
                                        <p:tgtEl>
                                          <p:spTgt spid="4"/>
                                        </p:tgtEl>
                                      </p:cBhvr>
                                    </p:animEffect>
                                  </p:childTnLst>
                                </p:cTn>
                              </p:par>
                              <p:par>
                                <p:cTn id="19" presetID="22" presetClass="entr" presetSubtype="1"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up)">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7955" grpId="0" uiExpand="1" build="p"/>
      <p:bldP spid="6"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9170"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605088"/>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171" name="Rectangle 3"/>
          <p:cNvSpPr>
            <a:spLocks noChangeArrowheads="1"/>
          </p:cNvSpPr>
          <p:nvPr/>
        </p:nvSpPr>
        <p:spPr bwMode="auto">
          <a:xfrm>
            <a:off x="0" y="4002088"/>
            <a:ext cx="9144000" cy="2855912"/>
          </a:xfrm>
          <a:prstGeom prst="rect">
            <a:avLst/>
          </a:prstGeom>
          <a:solidFill>
            <a:schemeClr val="tx1"/>
          </a:solidFill>
          <a:ln w="38100" algn="ctr">
            <a:noFill/>
            <a:miter lim="800000"/>
            <a:headEnd/>
            <a:tailEnd/>
          </a:ln>
        </p:spPr>
        <p:txBody>
          <a:bodyPr>
            <a:noAutofit/>
          </a:bodyPr>
          <a:lstStyle/>
          <a:p>
            <a:pPr algn="ctr"/>
            <a:r>
              <a:rPr lang="en-US" sz="10600" i="0">
                <a:solidFill>
                  <a:srgbClr val="E0014A"/>
                </a:solidFill>
                <a:latin typeface="Eras Bold ITC" pitchFamily="34" charset="0"/>
              </a:rPr>
              <a:t>SIN</a:t>
            </a:r>
          </a:p>
        </p:txBody>
      </p:sp>
      <p:pic>
        <p:nvPicPr>
          <p:cNvPr id="307917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8732" y="3099594"/>
            <a:ext cx="9161463" cy="375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173" name="Rectangle 5"/>
          <p:cNvSpPr>
            <a:spLocks noChangeArrowheads="1"/>
          </p:cNvSpPr>
          <p:nvPr/>
        </p:nvSpPr>
        <p:spPr bwMode="auto">
          <a:xfrm>
            <a:off x="517525" y="57150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r>
              <a:rPr lang="en-US" sz="6000" i="0">
                <a:solidFill>
                  <a:srgbClr val="E0014A"/>
                </a:solidFill>
                <a:latin typeface="Eras Bold ITC" pitchFamily="34" charset="0"/>
              </a:rPr>
              <a:t>Justification</a:t>
            </a:r>
          </a:p>
        </p:txBody>
      </p:sp>
      <p:pic>
        <p:nvPicPr>
          <p:cNvPr id="3079174" name="Picture 6" descr="godsta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7775" y="-1724025"/>
            <a:ext cx="6046788"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376488" y="4310063"/>
            <a:ext cx="582612" cy="1273175"/>
            <a:chOff x="1517" y="2715"/>
            <a:chExt cx="367" cy="802"/>
          </a:xfrm>
        </p:grpSpPr>
        <p:sp>
          <p:nvSpPr>
            <p:cNvPr id="225292" name="Oval 11"/>
            <p:cNvSpPr>
              <a:spLocks noChangeArrowheads="1"/>
            </p:cNvSpPr>
            <p:nvPr/>
          </p:nvSpPr>
          <p:spPr bwMode="auto">
            <a:xfrm>
              <a:off x="1544" y="2715"/>
              <a:ext cx="340" cy="80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pic>
          <p:nvPicPr>
            <p:cNvPr id="225293" name="Picture 7" descr="img_Ev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17" y="2802"/>
              <a:ext cx="322"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12"/>
          <p:cNvGrpSpPr>
            <a:grpSpLocks/>
          </p:cNvGrpSpPr>
          <p:nvPr/>
        </p:nvGrpSpPr>
        <p:grpSpPr bwMode="auto">
          <a:xfrm>
            <a:off x="1568450" y="4408488"/>
            <a:ext cx="522288" cy="1290637"/>
            <a:chOff x="1008" y="2777"/>
            <a:chExt cx="329" cy="864"/>
          </a:xfrm>
        </p:grpSpPr>
        <p:sp>
          <p:nvSpPr>
            <p:cNvPr id="225290" name="Oval 10"/>
            <p:cNvSpPr>
              <a:spLocks noChangeArrowheads="1"/>
            </p:cNvSpPr>
            <p:nvPr/>
          </p:nvSpPr>
          <p:spPr bwMode="auto">
            <a:xfrm>
              <a:off x="1008" y="2777"/>
              <a:ext cx="329" cy="864"/>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pic>
          <p:nvPicPr>
            <p:cNvPr id="225291" name="Picture 8" descr="img_Ada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51" y="2852"/>
              <a:ext cx="243"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9177" name="Rectangle 9"/>
          <p:cNvSpPr>
            <a:spLocks noChangeArrowheads="1"/>
          </p:cNvSpPr>
          <p:nvPr/>
        </p:nvSpPr>
        <p:spPr bwMode="auto">
          <a:xfrm>
            <a:off x="820738" y="5883275"/>
            <a:ext cx="7875587" cy="974725"/>
          </a:xfrm>
          <a:prstGeom prst="rect">
            <a:avLst/>
          </a:prstGeom>
          <a:solidFill>
            <a:srgbClr val="0000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nSpc>
                <a:spcPct val="90000"/>
              </a:lnSpc>
            </a:pPr>
            <a:r>
              <a:rPr lang="en-US" sz="2600" u="sng">
                <a:solidFill>
                  <a:schemeClr val="bg1"/>
                </a:solidFill>
                <a:latin typeface="Eras Bold ITC" pitchFamily="34" charset="0"/>
              </a:rPr>
              <a:t>For</a:t>
            </a:r>
            <a:r>
              <a:rPr lang="en-US" sz="2600">
                <a:solidFill>
                  <a:schemeClr val="bg1"/>
                </a:solidFill>
                <a:latin typeface="Eras Bold ITC" pitchFamily="34" charset="0"/>
              </a:rPr>
              <a:t> all of you who were </a:t>
            </a:r>
            <a:r>
              <a:rPr lang="en-US" sz="2600" u="sng">
                <a:solidFill>
                  <a:srgbClr val="FFFF00"/>
                </a:solidFill>
                <a:latin typeface="Eras Bold ITC" pitchFamily="34" charset="0"/>
              </a:rPr>
              <a:t>baptized into Christ</a:t>
            </a:r>
            <a:r>
              <a:rPr lang="en-US" sz="2600">
                <a:solidFill>
                  <a:srgbClr val="FFFF00"/>
                </a:solidFill>
                <a:latin typeface="Eras Bold ITC" pitchFamily="34" charset="0"/>
              </a:rPr>
              <a:t> </a:t>
            </a:r>
          </a:p>
          <a:p>
            <a:pPr>
              <a:lnSpc>
                <a:spcPct val="90000"/>
              </a:lnSpc>
            </a:pPr>
            <a:r>
              <a:rPr lang="en-US" sz="2600">
                <a:solidFill>
                  <a:schemeClr val="bg1"/>
                </a:solidFill>
                <a:latin typeface="Eras Bold ITC" pitchFamily="34" charset="0"/>
              </a:rPr>
              <a:t>have clothed yourselves with Christ.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079172"/>
                                        </p:tgtEl>
                                        <p:attrNameLst>
                                          <p:attrName>style.visibility</p:attrName>
                                        </p:attrNameLst>
                                      </p:cBhvr>
                                      <p:to>
                                        <p:strVal val="visible"/>
                                      </p:to>
                                    </p:set>
                                    <p:animEffect transition="in" filter="slide(fromBottom)">
                                      <p:cBhvr>
                                        <p:cTn id="7" dur="2000"/>
                                        <p:tgtEl>
                                          <p:spTgt spid="3079172"/>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3079177"/>
                                        </p:tgtEl>
                                        <p:attrNameLst>
                                          <p:attrName>style.visibility</p:attrName>
                                        </p:attrNameLst>
                                      </p:cBhvr>
                                      <p:to>
                                        <p:strVal val="visible"/>
                                      </p:to>
                                    </p:set>
                                    <p:anim calcmode="lin" valueType="num">
                                      <p:cBhvr additive="base">
                                        <p:cTn id="11" dur="500" fill="hold"/>
                                        <p:tgtEl>
                                          <p:spTgt spid="3079177"/>
                                        </p:tgtEl>
                                        <p:attrNameLst>
                                          <p:attrName>ppt_x</p:attrName>
                                        </p:attrNameLst>
                                      </p:cBhvr>
                                      <p:tavLst>
                                        <p:tav tm="0">
                                          <p:val>
                                            <p:strVal val="#ppt_x"/>
                                          </p:val>
                                        </p:tav>
                                        <p:tav tm="100000">
                                          <p:val>
                                            <p:strVal val="#ppt_x"/>
                                          </p:val>
                                        </p:tav>
                                      </p:tavLst>
                                    </p:anim>
                                    <p:anim calcmode="lin" valueType="num">
                                      <p:cBhvr additive="base">
                                        <p:cTn id="12" dur="500" fill="hold"/>
                                        <p:tgtEl>
                                          <p:spTgt spid="307917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3079171"/>
                                        </p:tgtEl>
                                        <p:attrNameLst>
                                          <p:attrName>style.visibility</p:attrName>
                                        </p:attrNameLst>
                                      </p:cBhvr>
                                      <p:to>
                                        <p:strVal val="hidden"/>
                                      </p:to>
                                    </p:set>
                                  </p:childTnLst>
                                </p:cTn>
                              </p:par>
                            </p:childTnLst>
                          </p:cTn>
                        </p:par>
                        <p:par>
                          <p:cTn id="17" fill="hold" nodeType="afterGroup">
                            <p:stCondLst>
                              <p:cond delay="0"/>
                            </p:stCondLst>
                            <p:childTnLst>
                              <p:par>
                                <p:cTn id="18" presetID="42" presetClass="exit" presetSubtype="0" fill="hold" nodeType="afterEffect">
                                  <p:stCondLst>
                                    <p:cond delay="0"/>
                                  </p:stCondLst>
                                  <p:childTnLst>
                                    <p:animEffect transition="out" filter="fade">
                                      <p:cBhvr>
                                        <p:cTn id="19" dur="1000"/>
                                        <p:tgtEl>
                                          <p:spTgt spid="3079172"/>
                                        </p:tgtEl>
                                      </p:cBhvr>
                                    </p:animEffect>
                                    <p:anim calcmode="lin" valueType="num">
                                      <p:cBhvr>
                                        <p:cTn id="20" dur="1000"/>
                                        <p:tgtEl>
                                          <p:spTgt spid="3079172"/>
                                        </p:tgtEl>
                                        <p:attrNameLst>
                                          <p:attrName>ppt_x</p:attrName>
                                        </p:attrNameLst>
                                      </p:cBhvr>
                                      <p:tavLst>
                                        <p:tav tm="0">
                                          <p:val>
                                            <p:strVal val="ppt_x"/>
                                          </p:val>
                                        </p:tav>
                                        <p:tav tm="100000">
                                          <p:val>
                                            <p:strVal val="ppt_x"/>
                                          </p:val>
                                        </p:tav>
                                      </p:tavLst>
                                    </p:anim>
                                    <p:anim calcmode="lin" valueType="num">
                                      <p:cBhvr>
                                        <p:cTn id="21" dur="1000"/>
                                        <p:tgtEl>
                                          <p:spTgt spid="3079172"/>
                                        </p:tgtEl>
                                        <p:attrNameLst>
                                          <p:attrName>ppt_y</p:attrName>
                                        </p:attrNameLst>
                                      </p:cBhvr>
                                      <p:tavLst>
                                        <p:tav tm="0">
                                          <p:val>
                                            <p:strVal val="ppt_y"/>
                                          </p:val>
                                        </p:tav>
                                        <p:tav tm="100000">
                                          <p:val>
                                            <p:strVal val="ppt_y+.1"/>
                                          </p:val>
                                        </p:tav>
                                      </p:tavLst>
                                    </p:anim>
                                    <p:set>
                                      <p:cBhvr>
                                        <p:cTn id="22" dur="1" fill="hold">
                                          <p:stCondLst>
                                            <p:cond delay="999"/>
                                          </p:stCondLst>
                                        </p:cTn>
                                        <p:tgtEl>
                                          <p:spTgt spid="3079172"/>
                                        </p:tgtEl>
                                        <p:attrNameLst>
                                          <p:attrName>style.visibility</p:attrName>
                                        </p:attrNameLst>
                                      </p:cBhvr>
                                      <p:to>
                                        <p:strVal val="hidden"/>
                                      </p:to>
                                    </p:set>
                                  </p:childTnLst>
                                </p:cTn>
                              </p:par>
                              <p:par>
                                <p:cTn id="23" presetID="42" presetClass="path" presetSubtype="0" accel="50000" decel="50000" fill="hold" nodeType="withEffect">
                                  <p:stCondLst>
                                    <p:cond delay="0"/>
                                  </p:stCondLst>
                                  <p:childTnLst>
                                    <p:animMotion origin="layout" path="M 0 4.81481E-6 L 0.00174 0.37384 " pathEditMode="relative" rAng="0" ptsTypes="AA">
                                      <p:cBhvr>
                                        <p:cTn id="24" dur="2000" fill="hold"/>
                                        <p:tgtEl>
                                          <p:spTgt spid="3079170"/>
                                        </p:tgtEl>
                                        <p:attrNameLst>
                                          <p:attrName>ppt_x</p:attrName>
                                          <p:attrName>ppt_y</p:attrName>
                                        </p:attrNameLst>
                                      </p:cBhvr>
                                      <p:rCtr x="1" y="187"/>
                                    </p:animMotion>
                                  </p:childTnLst>
                                </p:cTn>
                              </p:par>
                              <p:par>
                                <p:cTn id="25" presetID="35" presetClass="path" presetSubtype="0" accel="50000" decel="50000" fill="hold" nodeType="withEffect">
                                  <p:stCondLst>
                                    <p:cond delay="0"/>
                                  </p:stCondLst>
                                  <p:childTnLst>
                                    <p:animMotion origin="layout" path="M 0 0  L -0.25 0  E" pathEditMode="relative" ptsTypes="">
                                      <p:cBhvr>
                                        <p:cTn id="26" dur="2000" fill="hold"/>
                                        <p:tgtEl>
                                          <p:spTgt spid="3079174"/>
                                        </p:tgtEl>
                                        <p:attrNameLst>
                                          <p:attrName>ppt_x</p:attrName>
                                          <p:attrName>ppt_y</p:attrName>
                                        </p:attrNameLst>
                                      </p:cBhvr>
                                    </p:animMotion>
                                  </p:childTnLst>
                                </p:cTn>
                              </p:par>
                              <p:par>
                                <p:cTn id="27" presetID="63" presetClass="path" presetSubtype="0" accel="50000" decel="50000" fill="hold" nodeType="withEffect">
                                  <p:stCondLst>
                                    <p:cond delay="0"/>
                                  </p:stCondLst>
                                  <p:childTnLst>
                                    <p:animMotion origin="layout" path="M 3.33333E-6 3.7037E-6 L 0.25 3.7037E-6 " pathEditMode="relative" rAng="0" ptsTypes="AA">
                                      <p:cBhvr>
                                        <p:cTn id="28" dur="2000" fill="hold"/>
                                        <p:tgtEl>
                                          <p:spTgt spid="2"/>
                                        </p:tgtEl>
                                        <p:attrNameLst>
                                          <p:attrName>ppt_x</p:attrName>
                                          <p:attrName>ppt_y</p:attrName>
                                        </p:attrNameLst>
                                      </p:cBhvr>
                                      <p:rCtr x="12500" y="0"/>
                                    </p:animMotion>
                                  </p:childTnLst>
                                </p:cTn>
                              </p:par>
                              <p:par>
                                <p:cTn id="29" presetID="63" presetClass="path" presetSubtype="0" accel="50000" decel="50000" fill="hold" nodeType="withEffect">
                                  <p:stCondLst>
                                    <p:cond delay="0"/>
                                  </p:stCondLst>
                                  <p:childTnLst>
                                    <p:animMotion origin="layout" path="M 0 0  L 0.25 0  E" pathEditMode="relative" ptsTypes="">
                                      <p:cBhvr>
                                        <p:cTn id="30" dur="2000" fill="hold"/>
                                        <p:tgtEl>
                                          <p:spTgt spid="3"/>
                                        </p:tgtEl>
                                        <p:attrNameLst>
                                          <p:attrName>ppt_x</p:attrName>
                                          <p:attrName>ppt_y</p:attrName>
                                        </p:attrNameLst>
                                      </p:cBhvr>
                                    </p:animMotion>
                                  </p:childTnLst>
                                </p:cTn>
                              </p:par>
                            </p:childTnLst>
                          </p:cTn>
                        </p:par>
                        <p:par>
                          <p:cTn id="31" fill="hold" nodeType="afterGroup">
                            <p:stCondLst>
                              <p:cond delay="2000"/>
                            </p:stCondLst>
                            <p:childTnLst>
                              <p:par>
                                <p:cTn id="32" presetID="42" presetClass="path" presetSubtype="0" accel="50000" decel="50000" fill="hold" nodeType="afterEffect">
                                  <p:stCondLst>
                                    <p:cond delay="0"/>
                                  </p:stCondLst>
                                  <p:childTnLst>
                                    <p:animMotion origin="layout" path="M -0.25 -2.96296E-6 L -0.25 0.33334 " pathEditMode="relative" rAng="0" ptsTypes="AA">
                                      <p:cBhvr>
                                        <p:cTn id="33" dur="2000" fill="hold"/>
                                        <p:tgtEl>
                                          <p:spTgt spid="3079174"/>
                                        </p:tgtEl>
                                        <p:attrNameLst>
                                          <p:attrName>ppt_x</p:attrName>
                                          <p:attrName>ppt_y</p:attrName>
                                        </p:attrNameLst>
                                      </p:cBhvr>
                                      <p:rCtr x="0" y="167"/>
                                    </p:animMotion>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xit" presetSubtype="0" fill="hold" grpId="1" nodeType="clickEffect">
                                  <p:stCondLst>
                                    <p:cond delay="0"/>
                                  </p:stCondLst>
                                  <p:childTnLst>
                                    <p:animEffect transition="out" filter="fade">
                                      <p:cBhvr>
                                        <p:cTn id="37" dur="2000"/>
                                        <p:tgtEl>
                                          <p:spTgt spid="3079177"/>
                                        </p:tgtEl>
                                      </p:cBhvr>
                                    </p:animEffect>
                                    <p:set>
                                      <p:cBhvr>
                                        <p:cTn id="38" dur="1" fill="hold">
                                          <p:stCondLst>
                                            <p:cond delay="1999"/>
                                          </p:stCondLst>
                                        </p:cTn>
                                        <p:tgtEl>
                                          <p:spTgt spid="3079177"/>
                                        </p:tgtEl>
                                        <p:attrNameLst>
                                          <p:attrName>style.visibility</p:attrName>
                                        </p:attrNameLst>
                                      </p:cBhvr>
                                      <p:to>
                                        <p:strVal val="hidden"/>
                                      </p:to>
                                    </p:set>
                                  </p:childTnLst>
                                </p:cTn>
                              </p:par>
                              <p:par>
                                <p:cTn id="39" presetID="10" presetClass="entr" presetSubtype="0" fill="hold" grpId="0" nodeType="withEffect">
                                  <p:stCondLst>
                                    <p:cond delay="0"/>
                                  </p:stCondLst>
                                  <p:childTnLst>
                                    <p:set>
                                      <p:cBhvr>
                                        <p:cTn id="40" dur="1" fill="hold">
                                          <p:stCondLst>
                                            <p:cond delay="0"/>
                                          </p:stCondLst>
                                        </p:cTn>
                                        <p:tgtEl>
                                          <p:spTgt spid="3079173"/>
                                        </p:tgtEl>
                                        <p:attrNameLst>
                                          <p:attrName>style.visibility</p:attrName>
                                        </p:attrNameLst>
                                      </p:cBhvr>
                                      <p:to>
                                        <p:strVal val="visible"/>
                                      </p:to>
                                    </p:set>
                                    <p:animEffect transition="in" filter="fade">
                                      <p:cBhvr>
                                        <p:cTn id="41" dur="2000"/>
                                        <p:tgtEl>
                                          <p:spTgt spid="3079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171" grpId="0" animBg="1"/>
      <p:bldP spid="3079173" grpId="0"/>
      <p:bldP spid="3079177" grpId="0" animBg="1"/>
      <p:bldP spid="3079177" grpId="1"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552524-F0F5-D1CA-88E6-7557721B5E32}"/>
            </a:ext>
          </a:extLst>
        </p:cNvPr>
        <p:cNvGrpSpPr/>
        <p:nvPr/>
      </p:nvGrpSpPr>
      <p:grpSpPr>
        <a:xfrm>
          <a:off x="0" y="0"/>
          <a:ext cx="0" cy="0"/>
          <a:chOff x="0" y="0"/>
          <a:chExt cx="0" cy="0"/>
        </a:xfrm>
      </p:grpSpPr>
      <p:sp>
        <p:nvSpPr>
          <p:cNvPr id="222210" name="Rectangle 9">
            <a:extLst>
              <a:ext uri="{FF2B5EF4-FFF2-40B4-BE49-F238E27FC236}">
                <a16:creationId xmlns:a16="http://schemas.microsoft.com/office/drawing/2014/main" id="{D08018AC-56B6-2DE0-0C0B-EE9A381229C5}"/>
              </a:ext>
            </a:extLst>
          </p:cNvPr>
          <p:cNvSpPr>
            <a:spLocks noGrp="1" noChangeArrowheads="1"/>
          </p:cNvSpPr>
          <p:nvPr>
            <p:ph type="title"/>
          </p:nvPr>
        </p:nvSpPr>
        <p:spPr/>
        <p:txBody>
          <a:bodyPr/>
          <a:lstStyle/>
          <a:p>
            <a:pPr eaLnBrk="1" hangingPunct="1"/>
            <a:r>
              <a:rPr lang="en-US" dirty="0"/>
              <a:t>Justified by Faith</a:t>
            </a:r>
          </a:p>
        </p:txBody>
      </p:sp>
      <p:pic>
        <p:nvPicPr>
          <p:cNvPr id="2050" name="Picture 2">
            <a:extLst>
              <a:ext uri="{FF2B5EF4-FFF2-40B4-BE49-F238E27FC236}">
                <a16:creationId xmlns:a16="http://schemas.microsoft.com/office/drawing/2014/main" id="{A28B9835-799B-8221-DAF8-6E74DB132D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375" y="1604962"/>
            <a:ext cx="771525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7617790"/>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death"/>
          <p:cNvPicPr>
            <a:picLocks noChangeAspect="1" noChangeArrowheads="1"/>
          </p:cNvPicPr>
          <p:nvPr/>
        </p:nvPicPr>
        <p:blipFill>
          <a:blip r:embed="rId3" cstate="print"/>
          <a:srcRect/>
          <a:stretch>
            <a:fillRect/>
          </a:stretch>
        </p:blipFill>
        <p:spPr bwMode="auto">
          <a:xfrm>
            <a:off x="-62388" y="413148"/>
            <a:ext cx="5700713" cy="4730353"/>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9" name="AutoShape 3"/>
          <p:cNvSpPr>
            <a:spLocks noChangeArrowheads="1"/>
          </p:cNvSpPr>
          <p:nvPr/>
        </p:nvSpPr>
        <p:spPr bwMode="auto">
          <a:xfrm flipH="1" flipV="1">
            <a:off x="5379008" y="2192539"/>
            <a:ext cx="3226594" cy="1894284"/>
          </a:xfrm>
          <a:prstGeom prst="wedgeEllipseCallout">
            <a:avLst>
              <a:gd name="adj1" fmla="val 72840"/>
              <a:gd name="adj2" fmla="val 16498"/>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defTabSz="685783">
              <a:lnSpc>
                <a:spcPct val="90000"/>
              </a:lnSpc>
              <a:defRPr/>
            </a:pPr>
            <a:r>
              <a:rPr lang="en-US" sz="3000" i="0">
                <a:solidFill>
                  <a:srgbClr val="E0014A"/>
                </a:solidFill>
                <a:effectLst>
                  <a:outerShdw blurRad="38100" dist="38100" dir="2700000" algn="tl">
                    <a:srgbClr val="C0C0C0"/>
                  </a:outerShdw>
                </a:effectLst>
                <a:latin typeface="Eras Bold ITC" pitchFamily="34" charset="0"/>
                <a:cs typeface="Arial"/>
              </a:rPr>
              <a:t>NOT GUILTY!!</a:t>
            </a:r>
          </a:p>
          <a:p>
            <a:pPr algn="ctr" defTabSz="685783">
              <a:defRPr/>
            </a:pPr>
            <a:r>
              <a:rPr lang="en-US" sz="2100" b="1" i="0">
                <a:solidFill>
                  <a:srgbClr val="000000"/>
                </a:solidFill>
                <a:effectLst>
                  <a:outerShdw blurRad="38100" dist="38100" dir="2700000" algn="tl">
                    <a:srgbClr val="C0C0C0"/>
                  </a:outerShdw>
                </a:effectLst>
                <a:cs typeface="Arial"/>
              </a:rPr>
              <a:t>(RIGHTEOUS)</a:t>
            </a:r>
          </a:p>
        </p:txBody>
      </p:sp>
      <p:sp>
        <p:nvSpPr>
          <p:cNvPr id="10" name="Rectangle 4"/>
          <p:cNvSpPr>
            <a:spLocks noChangeArrowheads="1"/>
          </p:cNvSpPr>
          <p:nvPr/>
        </p:nvSpPr>
        <p:spPr bwMode="auto">
          <a:xfrm>
            <a:off x="1485900" y="4990069"/>
            <a:ext cx="61722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685783">
              <a:lnSpc>
                <a:spcPct val="95000"/>
              </a:lnSpc>
              <a:defRPr/>
            </a:pPr>
            <a:r>
              <a:rPr lang="en-US" sz="4500" b="1" i="0" dirty="0">
                <a:solidFill>
                  <a:srgbClr val="000000"/>
                </a:solidFill>
              </a:rPr>
              <a:t>Justification</a:t>
            </a:r>
          </a:p>
        </p:txBody>
      </p:sp>
      <p:sp>
        <p:nvSpPr>
          <p:cNvPr id="2" name="Text Box 4">
            <a:extLst>
              <a:ext uri="{FF2B5EF4-FFF2-40B4-BE49-F238E27FC236}">
                <a16:creationId xmlns:a16="http://schemas.microsoft.com/office/drawing/2014/main" id="{5A5B4D60-8835-C474-4F09-26B199874487}"/>
              </a:ext>
            </a:extLst>
          </p:cNvPr>
          <p:cNvSpPr txBox="1">
            <a:spLocks noChangeArrowheads="1"/>
          </p:cNvSpPr>
          <p:nvPr/>
        </p:nvSpPr>
        <p:spPr bwMode="auto">
          <a:xfrm>
            <a:off x="5379009" y="4747698"/>
            <a:ext cx="3312185" cy="923330"/>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700" i="0" dirty="0">
                <a:solidFill>
                  <a:srgbClr val="FFFFFF"/>
                </a:solidFill>
                <a:effectLst>
                  <a:outerShdw blurRad="38100" dist="38100" dir="2700000" algn="tl">
                    <a:srgbClr val="000000">
                      <a:alpha val="43137"/>
                    </a:srgbClr>
                  </a:outerShdw>
                </a:effectLst>
                <a:latin typeface="Eras Bold ITC" pitchFamily="34" charset="0"/>
                <a:cs typeface="Arial"/>
              </a:rPr>
              <a:t>The Legal Price is Paid</a:t>
            </a:r>
          </a:p>
        </p:txBody>
      </p:sp>
      <p:sp>
        <p:nvSpPr>
          <p:cNvPr id="3" name="Rectangle 5">
            <a:extLst>
              <a:ext uri="{FF2B5EF4-FFF2-40B4-BE49-F238E27FC236}">
                <a16:creationId xmlns:a16="http://schemas.microsoft.com/office/drawing/2014/main" id="{A75B698B-04AC-BD03-D7CD-E164316E58E7}"/>
              </a:ext>
            </a:extLst>
          </p:cNvPr>
          <p:cNvSpPr>
            <a:spLocks noChangeArrowheads="1"/>
          </p:cNvSpPr>
          <p:nvPr/>
        </p:nvSpPr>
        <p:spPr bwMode="auto">
          <a:xfrm>
            <a:off x="5021179" y="988220"/>
            <a:ext cx="4034477"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defTabSz="685783">
              <a:defRPr/>
            </a:pPr>
            <a:r>
              <a:rPr lang="en-US" sz="4500" b="1" i="0" dirty="0">
                <a:solidFill>
                  <a:srgbClr val="E0014A"/>
                </a:solidFill>
              </a:rPr>
              <a:t>Reconciliation</a:t>
            </a:r>
          </a:p>
        </p:txBody>
      </p:sp>
    </p:spTree>
    <p:extLst>
      <p:ext uri="{BB962C8B-B14F-4D97-AF65-F5344CB8AC3E}">
        <p14:creationId xmlns:p14="http://schemas.microsoft.com/office/powerpoint/2010/main" val="18838323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1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lide(fromBottom)">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library.geneseo.edu/~kdhoffman/Critical_Thinking.jpg">
            <a:extLst>
              <a:ext uri="{FF2B5EF4-FFF2-40B4-BE49-F238E27FC236}">
                <a16:creationId xmlns:a16="http://schemas.microsoft.com/office/drawing/2014/main" id="{8284C96E-37CC-7710-5815-55C7AC64B0B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9838" y="2030923"/>
            <a:ext cx="4227377" cy="3267830"/>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6" name="Rectangle 6">
            <a:extLst>
              <a:ext uri="{FF2B5EF4-FFF2-40B4-BE49-F238E27FC236}">
                <a16:creationId xmlns:a16="http://schemas.microsoft.com/office/drawing/2014/main" id="{664F95AC-6BEA-CAB7-A574-A25362F5F194}"/>
              </a:ext>
            </a:extLst>
          </p:cNvPr>
          <p:cNvSpPr txBox="1">
            <a:spLocks noChangeArrowheads="1"/>
          </p:cNvSpPr>
          <p:nvPr/>
        </p:nvSpPr>
        <p:spPr bwMode="auto">
          <a:xfrm>
            <a:off x="1285875" y="942975"/>
            <a:ext cx="9144000"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bodyPr>
          <a:lstStyle>
            <a:lvl1pPr algn="l" rtl="0" eaLnBrk="1" fontAlgn="base" hangingPunct="1">
              <a:spcBef>
                <a:spcPct val="0"/>
              </a:spcBef>
              <a:spcAft>
                <a:spcPct val="0"/>
              </a:spcAft>
              <a:defRPr sz="2800" b="1">
                <a:solidFill>
                  <a:schemeClr val="tx1"/>
                </a:solidFill>
                <a:latin typeface="+mj-lt"/>
                <a:ea typeface="+mj-ea"/>
                <a:cs typeface="+mj-cs"/>
              </a:defRPr>
            </a:lvl1pPr>
            <a:lvl2pPr algn="l" rtl="0" eaLnBrk="1" fontAlgn="base" hangingPunct="1">
              <a:spcBef>
                <a:spcPct val="0"/>
              </a:spcBef>
              <a:spcAft>
                <a:spcPct val="0"/>
              </a:spcAft>
              <a:defRPr sz="2800" b="1">
                <a:solidFill>
                  <a:schemeClr val="tx1"/>
                </a:solidFill>
                <a:latin typeface="Arial" charset="0"/>
              </a:defRPr>
            </a:lvl2pPr>
            <a:lvl3pPr algn="l" rtl="0" eaLnBrk="1" fontAlgn="base" hangingPunct="1">
              <a:spcBef>
                <a:spcPct val="0"/>
              </a:spcBef>
              <a:spcAft>
                <a:spcPct val="0"/>
              </a:spcAft>
              <a:defRPr sz="2800" b="1">
                <a:solidFill>
                  <a:schemeClr val="tx1"/>
                </a:solidFill>
                <a:latin typeface="Arial" charset="0"/>
              </a:defRPr>
            </a:lvl3pPr>
            <a:lvl4pPr algn="l" rtl="0" eaLnBrk="1" fontAlgn="base" hangingPunct="1">
              <a:spcBef>
                <a:spcPct val="0"/>
              </a:spcBef>
              <a:spcAft>
                <a:spcPct val="0"/>
              </a:spcAft>
              <a:defRPr sz="2800" b="1">
                <a:solidFill>
                  <a:schemeClr val="tx1"/>
                </a:solidFill>
                <a:latin typeface="Arial" charset="0"/>
              </a:defRPr>
            </a:lvl4pPr>
            <a:lvl5pPr algn="l" rtl="0" eaLnBrk="1" fontAlgn="base" hangingPunct="1">
              <a:spcBef>
                <a:spcPct val="0"/>
              </a:spcBef>
              <a:spcAft>
                <a:spcPct val="0"/>
              </a:spcAft>
              <a:defRPr sz="2800" b="1">
                <a:solidFill>
                  <a:schemeClr val="tx1"/>
                </a:solidFill>
                <a:latin typeface="Arial" charset="0"/>
              </a:defRPr>
            </a:lvl5pPr>
            <a:lvl6pPr marL="457200" algn="l" rtl="0" eaLnBrk="1" fontAlgn="base" hangingPunct="1">
              <a:spcBef>
                <a:spcPct val="0"/>
              </a:spcBef>
              <a:spcAft>
                <a:spcPct val="0"/>
              </a:spcAft>
              <a:defRPr sz="2800" b="1">
                <a:solidFill>
                  <a:schemeClr val="tx1"/>
                </a:solidFill>
                <a:latin typeface="Arial" charset="0"/>
              </a:defRPr>
            </a:lvl6pPr>
            <a:lvl7pPr marL="914400" algn="l" rtl="0" eaLnBrk="1" fontAlgn="base" hangingPunct="1">
              <a:spcBef>
                <a:spcPct val="0"/>
              </a:spcBef>
              <a:spcAft>
                <a:spcPct val="0"/>
              </a:spcAft>
              <a:defRPr sz="2800" b="1">
                <a:solidFill>
                  <a:schemeClr val="tx1"/>
                </a:solidFill>
                <a:latin typeface="Arial" charset="0"/>
              </a:defRPr>
            </a:lvl7pPr>
            <a:lvl8pPr marL="1371600" algn="l" rtl="0" eaLnBrk="1" fontAlgn="base" hangingPunct="1">
              <a:spcBef>
                <a:spcPct val="0"/>
              </a:spcBef>
              <a:spcAft>
                <a:spcPct val="0"/>
              </a:spcAft>
              <a:defRPr sz="2800" b="1">
                <a:solidFill>
                  <a:schemeClr val="tx1"/>
                </a:solidFill>
                <a:latin typeface="Arial" charset="0"/>
              </a:defRPr>
            </a:lvl8pPr>
            <a:lvl9pPr marL="1828800" algn="l" rtl="0" eaLnBrk="1" fontAlgn="base" hangingPunct="1">
              <a:spcBef>
                <a:spcPct val="0"/>
              </a:spcBef>
              <a:spcAft>
                <a:spcPct val="0"/>
              </a:spcAft>
              <a:defRPr sz="2800" b="1">
                <a:solidFill>
                  <a:schemeClr val="tx1"/>
                </a:solidFill>
                <a:latin typeface="Arial" charset="0"/>
              </a:defRPr>
            </a:lvl9pPr>
          </a:lstStyle>
          <a:p>
            <a:r>
              <a:rPr lang="en-US" sz="3000" i="0" kern="0" dirty="0"/>
              <a:t>Some Critical Observations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ppt_w</p:attrName>
                                        </p:attrNameLst>
                                      </p:cBhvr>
                                      <p:tavLst>
                                        <p:tav tm="0" fmla="#ppt_w*sin(2.5*pi*$)">
                                          <p:val>
                                            <p:fltVal val="0"/>
                                          </p:val>
                                        </p:tav>
                                        <p:tav tm="100000">
                                          <p:val>
                                            <p:fltVal val="1"/>
                                          </p:val>
                                        </p:tav>
                                      </p:tavLst>
                                    </p:anim>
                                    <p:anim calcmode="lin" valueType="num">
                                      <p:cBhvr>
                                        <p:cTn id="9"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t="28978" r="53996" b="20934"/>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5661" name="Picture 45"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3251200"/>
            <a:ext cx="9161463" cy="375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5649" name="AutoShape 33"/>
          <p:cNvSpPr>
            <a:spLocks noChangeArrowheads="1"/>
          </p:cNvSpPr>
          <p:nvPr/>
        </p:nvSpPr>
        <p:spPr bwMode="auto">
          <a:xfrm>
            <a:off x="1985963" y="4679950"/>
            <a:ext cx="6616700" cy="465138"/>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52" name="AutoShape 36"/>
          <p:cNvSpPr>
            <a:spLocks noChangeArrowheads="1"/>
          </p:cNvSpPr>
          <p:nvPr/>
        </p:nvSpPr>
        <p:spPr bwMode="auto">
          <a:xfrm>
            <a:off x="3302000" y="3133725"/>
            <a:ext cx="3786188" cy="495300"/>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62" name="AutoShape 46"/>
          <p:cNvSpPr>
            <a:spLocks noChangeArrowheads="1"/>
          </p:cNvSpPr>
          <p:nvPr/>
        </p:nvSpPr>
        <p:spPr bwMode="auto">
          <a:xfrm>
            <a:off x="4471988" y="6408738"/>
            <a:ext cx="3478212" cy="465137"/>
          </a:xfrm>
          <a:prstGeom prst="roundRect">
            <a:avLst>
              <a:gd name="adj" fmla="val 16667"/>
            </a:avLst>
          </a:prstGeom>
          <a:solidFill>
            <a:srgbClr val="0033CC"/>
          </a:solidFill>
          <a:ln w="9525"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1775655" name="Text Box 39"/>
          <p:cNvSpPr txBox="1">
            <a:spLocks noChangeArrowheads="1"/>
          </p:cNvSpPr>
          <p:nvPr/>
        </p:nvSpPr>
        <p:spPr bwMode="auto">
          <a:xfrm>
            <a:off x="417513" y="1506538"/>
            <a:ext cx="8389937"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tabLst>
                <a:tab pos="3481388" algn="l"/>
              </a:tabLst>
              <a:defRPr sz="3200" i="1">
                <a:solidFill>
                  <a:schemeClr val="tx1"/>
                </a:solidFill>
                <a:latin typeface="Eras Medium ITC" pitchFamily="34" charset="0"/>
                <a:cs typeface="Arial" pitchFamily="34" charset="0"/>
              </a:defRPr>
            </a:lvl1pPr>
            <a:lvl2pPr marL="742950" indent="-285750" eaLnBrk="0" hangingPunct="0">
              <a:tabLst>
                <a:tab pos="3481388" algn="l"/>
              </a:tabLst>
              <a:defRPr sz="3200" i="1">
                <a:solidFill>
                  <a:schemeClr val="tx1"/>
                </a:solidFill>
                <a:latin typeface="Eras Medium ITC" pitchFamily="34" charset="0"/>
                <a:cs typeface="Arial" pitchFamily="34" charset="0"/>
              </a:defRPr>
            </a:lvl2pPr>
            <a:lvl3pPr marL="1143000" indent="-228600" eaLnBrk="0" hangingPunct="0">
              <a:tabLst>
                <a:tab pos="3481388" algn="l"/>
              </a:tabLst>
              <a:defRPr sz="3200" i="1">
                <a:solidFill>
                  <a:schemeClr val="tx1"/>
                </a:solidFill>
                <a:latin typeface="Eras Medium ITC" pitchFamily="34" charset="0"/>
                <a:cs typeface="Arial" pitchFamily="34" charset="0"/>
              </a:defRPr>
            </a:lvl3pPr>
            <a:lvl4pPr marL="1600200" indent="-228600" eaLnBrk="0" hangingPunct="0">
              <a:tabLst>
                <a:tab pos="3481388" algn="l"/>
              </a:tabLst>
              <a:defRPr sz="3200" i="1">
                <a:solidFill>
                  <a:schemeClr val="tx1"/>
                </a:solidFill>
                <a:latin typeface="Eras Medium ITC" pitchFamily="34" charset="0"/>
                <a:cs typeface="Arial" pitchFamily="34" charset="0"/>
              </a:defRPr>
            </a:lvl4pPr>
            <a:lvl5pPr marL="2057400" indent="-228600" eaLnBrk="0" hangingPunct="0">
              <a:tabLst>
                <a:tab pos="3481388" algn="l"/>
              </a:tabLst>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tabLst>
                <a:tab pos="3481388" algn="l"/>
              </a:tabLst>
              <a:defRPr sz="3200" i="1">
                <a:solidFill>
                  <a:schemeClr val="tx1"/>
                </a:solidFill>
                <a:latin typeface="Eras Medium ITC" pitchFamily="34" charset="0"/>
                <a:cs typeface="Arial" pitchFamily="34" charset="0"/>
              </a:defRPr>
            </a:lvl9pPr>
          </a:lstStyle>
          <a:p>
            <a:pPr eaLnBrk="1" hangingPunct="1">
              <a:lnSpc>
                <a:spcPct val="95000"/>
              </a:lnSpc>
            </a:pPr>
            <a:r>
              <a:rPr lang="en-US" sz="2000" b="1" i="0" dirty="0">
                <a:solidFill>
                  <a:srgbClr val="997934"/>
                </a:solidFill>
              </a:rPr>
              <a:t>Ephesians 5:25-27</a:t>
            </a:r>
          </a:p>
          <a:p>
            <a:pPr algn="ctr" eaLnBrk="1" hangingPunct="1">
              <a:lnSpc>
                <a:spcPct val="95000"/>
              </a:lnSpc>
            </a:pPr>
            <a:r>
              <a:rPr lang="en-US" sz="3000" b="1" i="0" dirty="0">
                <a:solidFill>
                  <a:srgbClr val="000080"/>
                </a:solidFill>
              </a:rPr>
              <a:t>Husbands, love your wives, </a:t>
            </a:r>
          </a:p>
          <a:p>
            <a:pPr algn="ctr" eaLnBrk="1" hangingPunct="1">
              <a:lnSpc>
                <a:spcPct val="95000"/>
              </a:lnSpc>
            </a:pPr>
            <a:r>
              <a:rPr lang="en-US" sz="3000" b="1" i="0" dirty="0">
                <a:solidFill>
                  <a:srgbClr val="000080"/>
                </a:solidFill>
              </a:rPr>
              <a:t>just as Christ also loved the church </a:t>
            </a:r>
          </a:p>
          <a:p>
            <a:pPr algn="ctr" eaLnBrk="1" hangingPunct="1">
              <a:lnSpc>
                <a:spcPct val="95000"/>
              </a:lnSpc>
            </a:pPr>
            <a:r>
              <a:rPr lang="en-US" sz="3000" b="1" i="0" dirty="0">
                <a:solidFill>
                  <a:srgbClr val="000080"/>
                </a:solidFill>
              </a:rPr>
              <a:t>and </a:t>
            </a:r>
            <a:r>
              <a:rPr lang="en-US" sz="3000" b="1" u="sng" dirty="0">
                <a:solidFill>
                  <a:srgbClr val="000080"/>
                </a:solidFill>
              </a:rPr>
              <a:t>gave Himself up for her</a:t>
            </a:r>
            <a:r>
              <a:rPr lang="en-US" sz="3000" b="1" i="0" dirty="0">
                <a:solidFill>
                  <a:srgbClr val="000080"/>
                </a:solidFill>
              </a:rPr>
              <a:t>, </a:t>
            </a:r>
          </a:p>
          <a:p>
            <a:pPr algn="ctr" eaLnBrk="1" hangingPunct="1">
              <a:lnSpc>
                <a:spcPct val="95000"/>
              </a:lnSpc>
            </a:pPr>
            <a:r>
              <a:rPr lang="en-US" sz="3000" b="1" i="0" dirty="0">
                <a:solidFill>
                  <a:srgbClr val="000080"/>
                </a:solidFill>
              </a:rPr>
              <a:t>so that </a:t>
            </a:r>
            <a:r>
              <a:rPr lang="en-US" sz="3000" b="1" i="0" dirty="0">
                <a:solidFill>
                  <a:schemeClr val="bg1"/>
                </a:solidFill>
              </a:rPr>
              <a:t>He might </a:t>
            </a:r>
            <a:r>
              <a:rPr lang="en-US" sz="3000" b="1" dirty="0">
                <a:solidFill>
                  <a:schemeClr val="bg1"/>
                </a:solidFill>
              </a:rPr>
              <a:t>sanctify</a:t>
            </a:r>
            <a:r>
              <a:rPr lang="en-US" sz="3000" b="1" i="0" dirty="0">
                <a:solidFill>
                  <a:schemeClr val="bg1"/>
                </a:solidFill>
              </a:rPr>
              <a:t> her</a:t>
            </a:r>
            <a:r>
              <a:rPr lang="en-US" sz="3000" b="1" i="0" dirty="0">
                <a:solidFill>
                  <a:srgbClr val="000080"/>
                </a:solidFill>
              </a:rPr>
              <a:t>,</a:t>
            </a:r>
          </a:p>
          <a:p>
            <a:pPr algn="ctr" eaLnBrk="1" hangingPunct="1">
              <a:lnSpc>
                <a:spcPct val="95000"/>
              </a:lnSpc>
            </a:pPr>
            <a:endParaRPr lang="en-US" sz="1400" b="1" i="0" dirty="0">
              <a:solidFill>
                <a:srgbClr val="FFFF00"/>
              </a:solidFill>
            </a:endParaRPr>
          </a:p>
          <a:p>
            <a:pPr algn="ctr" eaLnBrk="1" hangingPunct="1">
              <a:lnSpc>
                <a:spcPct val="95000"/>
              </a:lnSpc>
            </a:pPr>
            <a:endParaRPr lang="en-US" sz="4600" b="1" i="0" dirty="0">
              <a:solidFill>
                <a:srgbClr val="FFFF00"/>
              </a:solidFill>
            </a:endParaRPr>
          </a:p>
          <a:p>
            <a:pPr algn="ctr" eaLnBrk="1" hangingPunct="1">
              <a:lnSpc>
                <a:spcPct val="95000"/>
              </a:lnSpc>
            </a:pPr>
            <a:r>
              <a:rPr lang="en-US" sz="1400" b="1" i="0" dirty="0">
                <a:solidFill>
                  <a:srgbClr val="FFFF00"/>
                </a:solidFill>
              </a:rPr>
              <a:t> </a:t>
            </a:r>
          </a:p>
          <a:p>
            <a:pPr algn="ctr" eaLnBrk="1" hangingPunct="1">
              <a:lnSpc>
                <a:spcPct val="95000"/>
              </a:lnSpc>
            </a:pPr>
            <a:r>
              <a:rPr lang="en-US" sz="3000" b="1" i="0" dirty="0">
                <a:solidFill>
                  <a:srgbClr val="FFFF00"/>
                </a:solidFill>
              </a:rPr>
              <a:t>having cleansed her </a:t>
            </a:r>
            <a:r>
              <a:rPr lang="en-US" sz="3000" b="1" dirty="0">
                <a:solidFill>
                  <a:srgbClr val="FFFF00"/>
                </a:solidFill>
              </a:rPr>
              <a:t>by</a:t>
            </a:r>
            <a:r>
              <a:rPr lang="en-US" sz="3000" b="1" i="0" dirty="0">
                <a:solidFill>
                  <a:srgbClr val="FFFF00"/>
                </a:solidFill>
              </a:rPr>
              <a:t> the </a:t>
            </a:r>
            <a:r>
              <a:rPr lang="en-US" sz="3000" b="1" u="sng" dirty="0">
                <a:solidFill>
                  <a:schemeClr val="bg1"/>
                </a:solidFill>
              </a:rPr>
              <a:t>washing of water</a:t>
            </a:r>
            <a:r>
              <a:rPr lang="en-US" sz="3000" b="1" i="0" dirty="0">
                <a:solidFill>
                  <a:srgbClr val="FFFF00"/>
                </a:solidFill>
              </a:rPr>
              <a:t> </a:t>
            </a:r>
            <a:r>
              <a:rPr lang="en-US" sz="3000" b="1" u="sng" dirty="0">
                <a:solidFill>
                  <a:srgbClr val="FFFF00"/>
                </a:solidFill>
              </a:rPr>
              <a:t>with</a:t>
            </a:r>
            <a:r>
              <a:rPr lang="en-US" sz="3000" b="1" i="0" u="sng" dirty="0">
                <a:solidFill>
                  <a:srgbClr val="FFFF00"/>
                </a:solidFill>
              </a:rPr>
              <a:t> the word</a:t>
            </a:r>
            <a:r>
              <a:rPr lang="en-US" sz="3000" b="1" i="0" dirty="0">
                <a:solidFill>
                  <a:srgbClr val="FFFF00"/>
                </a:solidFill>
              </a:rPr>
              <a:t>, that He might present to Himself the church in all her glory, </a:t>
            </a:r>
          </a:p>
          <a:p>
            <a:pPr algn="ctr" eaLnBrk="1" hangingPunct="1">
              <a:lnSpc>
                <a:spcPct val="95000"/>
              </a:lnSpc>
            </a:pPr>
            <a:r>
              <a:rPr lang="en-US" sz="3000" b="1" i="0" dirty="0">
                <a:solidFill>
                  <a:srgbClr val="FFFF00"/>
                </a:solidFill>
              </a:rPr>
              <a:t>having </a:t>
            </a:r>
            <a:r>
              <a:rPr lang="en-US" sz="3000" b="1" dirty="0">
                <a:solidFill>
                  <a:schemeClr val="bg1"/>
                </a:solidFill>
              </a:rPr>
              <a:t>no spot</a:t>
            </a:r>
            <a:r>
              <a:rPr lang="en-US" sz="3000" b="1" i="0" dirty="0">
                <a:solidFill>
                  <a:srgbClr val="FFFF00"/>
                </a:solidFill>
              </a:rPr>
              <a:t> or </a:t>
            </a:r>
            <a:r>
              <a:rPr lang="en-US" sz="3000" b="1" dirty="0">
                <a:solidFill>
                  <a:schemeClr val="bg1"/>
                </a:solidFill>
              </a:rPr>
              <a:t>wrinkle</a:t>
            </a:r>
            <a:r>
              <a:rPr lang="en-US" sz="3000" b="1" i="0" dirty="0">
                <a:solidFill>
                  <a:srgbClr val="FFFF00"/>
                </a:solidFill>
              </a:rPr>
              <a:t> or any such thing; but that she would be </a:t>
            </a:r>
            <a:r>
              <a:rPr lang="en-US" sz="3000" b="1" dirty="0">
                <a:solidFill>
                  <a:schemeClr val="bg1"/>
                </a:solidFill>
              </a:rPr>
              <a:t>holy and blameless</a:t>
            </a:r>
            <a:r>
              <a:rPr lang="en-US" sz="3000" b="1" i="0" dirty="0">
                <a:solidFill>
                  <a:srgbClr val="FFFF00"/>
                </a:solidFill>
              </a:rPr>
              <a:t>.</a:t>
            </a:r>
            <a:r>
              <a:rPr lang="en-US" b="1" i="0" dirty="0">
                <a:solidFill>
                  <a:srgbClr val="FFFF00"/>
                </a:solidFill>
              </a:rPr>
              <a:t> </a:t>
            </a:r>
            <a:endParaRPr lang="en-US" sz="2400" b="1" i="0" dirty="0">
              <a:solidFill>
                <a:schemeClr val="bg1"/>
              </a:solidFill>
            </a:endParaRPr>
          </a:p>
        </p:txBody>
      </p:sp>
      <p:sp>
        <p:nvSpPr>
          <p:cNvPr id="1775656" name="Text Box 40"/>
          <p:cNvSpPr txBox="1">
            <a:spLocks noChangeArrowheads="1"/>
          </p:cNvSpPr>
          <p:nvPr/>
        </p:nvSpPr>
        <p:spPr bwMode="auto">
          <a:xfrm>
            <a:off x="2727325" y="3654425"/>
            <a:ext cx="3352800" cy="1006475"/>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sz="6000" i="0">
                <a:solidFill>
                  <a:schemeClr val="bg1"/>
                </a:solidFill>
                <a:effectLst>
                  <a:outerShdw blurRad="38100" dist="38100" dir="2700000" algn="tl">
                    <a:srgbClr val="000000"/>
                  </a:outerShdw>
                </a:effectLst>
                <a:latin typeface="Eras Bold ITC" pitchFamily="34" charset="0"/>
                <a:cs typeface="+mn-cs"/>
              </a:rPr>
              <a:t>HOW?</a:t>
            </a:r>
          </a:p>
        </p:txBody>
      </p:sp>
      <p:sp>
        <p:nvSpPr>
          <p:cNvPr id="1775658" name="Oval 42"/>
          <p:cNvSpPr>
            <a:spLocks noChangeArrowheads="1"/>
          </p:cNvSpPr>
          <p:nvPr/>
        </p:nvSpPr>
        <p:spPr bwMode="auto">
          <a:xfrm>
            <a:off x="4171950" y="4538663"/>
            <a:ext cx="673100" cy="673100"/>
          </a:xfrm>
          <a:prstGeom prst="ellipse">
            <a:avLst/>
          </a:prstGeom>
          <a:no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endParaRPr lang="en-US">
              <a:cs typeface="+mn-cs"/>
            </a:endParaRPr>
          </a:p>
        </p:txBody>
      </p:sp>
      <p:sp>
        <p:nvSpPr>
          <p:cNvPr id="231449" name="Rectangle 48"/>
          <p:cNvSpPr>
            <a:spLocks noGrp="1" noChangeArrowheads="1"/>
          </p:cNvSpPr>
          <p:nvPr>
            <p:ph type="title"/>
          </p:nvPr>
        </p:nvSpPr>
        <p:spPr/>
        <p:txBody>
          <a:bodyPr/>
          <a:lstStyle/>
          <a:p>
            <a:pPr eaLnBrk="1" hangingPunct="1"/>
            <a:r>
              <a:rPr lang="en-US" sz="4400"/>
              <a:t>Creating a Holy People, </a:t>
            </a:r>
            <a:r>
              <a:rPr lang="en-US" sz="4400">
                <a:solidFill>
                  <a:srgbClr val="E0014A"/>
                </a:solidFill>
              </a:rPr>
              <a:t>His Church</a:t>
            </a:r>
          </a:p>
        </p:txBody>
      </p:sp>
      <p:sp>
        <p:nvSpPr>
          <p:cNvPr id="13" name="AutoShape 6"/>
          <p:cNvSpPr>
            <a:spLocks noChangeArrowheads="1"/>
          </p:cNvSpPr>
          <p:nvPr/>
        </p:nvSpPr>
        <p:spPr bwMode="auto">
          <a:xfrm rot="-893156">
            <a:off x="5873134" y="3586879"/>
            <a:ext cx="1768475" cy="1165225"/>
          </a:xfrm>
          <a:prstGeom prst="downArrow">
            <a:avLst>
              <a:gd name="adj1" fmla="val 43546"/>
              <a:gd name="adj2" fmla="val 30940"/>
            </a:avLst>
          </a:prstGeom>
          <a:solidFill>
            <a:srgbClr val="33CC33"/>
          </a:solidFill>
          <a:ln w="9525" algn="ctr">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endParaRPr lang="en-US"/>
          </a:p>
        </p:txBody>
      </p:sp>
      <p:sp>
        <p:nvSpPr>
          <p:cNvPr id="14" name="AutoShape 8"/>
          <p:cNvSpPr>
            <a:spLocks noChangeArrowheads="1"/>
          </p:cNvSpPr>
          <p:nvPr/>
        </p:nvSpPr>
        <p:spPr bwMode="auto">
          <a:xfrm rot="830118">
            <a:off x="5825011" y="5194301"/>
            <a:ext cx="1768475" cy="1165225"/>
          </a:xfrm>
          <a:prstGeom prst="downArrow">
            <a:avLst>
              <a:gd name="adj1" fmla="val 43546"/>
              <a:gd name="adj2" fmla="val 30940"/>
            </a:avLst>
          </a:prstGeom>
          <a:solidFill>
            <a:srgbClr val="33CC33"/>
          </a:solidFill>
          <a:ln w="9525" algn="ctr">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75655">
                                            <p:txEl>
                                              <p:pRg st="0" end="0"/>
                                            </p:txEl>
                                          </p:spTgt>
                                        </p:tgtEl>
                                        <p:attrNameLst>
                                          <p:attrName>style.visibility</p:attrName>
                                        </p:attrNameLst>
                                      </p:cBhvr>
                                      <p:to>
                                        <p:strVal val="visible"/>
                                      </p:to>
                                    </p:set>
                                    <p:animEffect transition="in" filter="fade">
                                      <p:cBhvr>
                                        <p:cTn id="7" dur="1000"/>
                                        <p:tgtEl>
                                          <p:spTgt spid="1775655">
                                            <p:txEl>
                                              <p:pRg st="0" end="0"/>
                                            </p:txEl>
                                          </p:spTgt>
                                        </p:tgtEl>
                                      </p:cBhvr>
                                    </p:animEffect>
                                    <p:anim calcmode="lin" valueType="num">
                                      <p:cBhvr>
                                        <p:cTn id="8" dur="1000" fill="hold"/>
                                        <p:tgtEl>
                                          <p:spTgt spid="177565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75655">
                                            <p:txEl>
                                              <p:pRg st="0" end="0"/>
                                            </p:txEl>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775655">
                                            <p:txEl>
                                              <p:pRg st="1" end="1"/>
                                            </p:txEl>
                                          </p:spTgt>
                                        </p:tgtEl>
                                        <p:attrNameLst>
                                          <p:attrName>style.visibility</p:attrName>
                                        </p:attrNameLst>
                                      </p:cBhvr>
                                      <p:to>
                                        <p:strVal val="visible"/>
                                      </p:to>
                                    </p:set>
                                    <p:animEffect transition="in" filter="fade">
                                      <p:cBhvr>
                                        <p:cTn id="13" dur="1000"/>
                                        <p:tgtEl>
                                          <p:spTgt spid="1775655">
                                            <p:txEl>
                                              <p:pRg st="1" end="1"/>
                                            </p:txEl>
                                          </p:spTgt>
                                        </p:tgtEl>
                                      </p:cBhvr>
                                    </p:animEffect>
                                    <p:anim calcmode="lin" valueType="num">
                                      <p:cBhvr>
                                        <p:cTn id="14" dur="1000" fill="hold"/>
                                        <p:tgtEl>
                                          <p:spTgt spid="1775655">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1775655">
                                            <p:txEl>
                                              <p:pRg st="1" end="1"/>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775655">
                                            <p:txEl>
                                              <p:pRg st="2" end="2"/>
                                            </p:txEl>
                                          </p:spTgt>
                                        </p:tgtEl>
                                        <p:attrNameLst>
                                          <p:attrName>style.visibility</p:attrName>
                                        </p:attrNameLst>
                                      </p:cBhvr>
                                      <p:to>
                                        <p:strVal val="visible"/>
                                      </p:to>
                                    </p:set>
                                    <p:animEffect transition="in" filter="fade">
                                      <p:cBhvr>
                                        <p:cTn id="19" dur="1000"/>
                                        <p:tgtEl>
                                          <p:spTgt spid="1775655">
                                            <p:txEl>
                                              <p:pRg st="2" end="2"/>
                                            </p:txEl>
                                          </p:spTgt>
                                        </p:tgtEl>
                                      </p:cBhvr>
                                    </p:animEffect>
                                    <p:anim calcmode="lin" valueType="num">
                                      <p:cBhvr>
                                        <p:cTn id="20" dur="1000" fill="hold"/>
                                        <p:tgtEl>
                                          <p:spTgt spid="1775655">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1775655">
                                            <p:txEl>
                                              <p:pRg st="2" end="2"/>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1775655">
                                            <p:txEl>
                                              <p:pRg st="3" end="3"/>
                                            </p:txEl>
                                          </p:spTgt>
                                        </p:tgtEl>
                                        <p:attrNameLst>
                                          <p:attrName>style.visibility</p:attrName>
                                        </p:attrNameLst>
                                      </p:cBhvr>
                                      <p:to>
                                        <p:strVal val="visible"/>
                                      </p:to>
                                    </p:set>
                                    <p:animEffect transition="in" filter="fade">
                                      <p:cBhvr>
                                        <p:cTn id="25" dur="1000"/>
                                        <p:tgtEl>
                                          <p:spTgt spid="1775655">
                                            <p:txEl>
                                              <p:pRg st="3" end="3"/>
                                            </p:txEl>
                                          </p:spTgt>
                                        </p:tgtEl>
                                      </p:cBhvr>
                                    </p:animEffect>
                                    <p:anim calcmode="lin" valueType="num">
                                      <p:cBhvr>
                                        <p:cTn id="26" dur="1000" fill="hold"/>
                                        <p:tgtEl>
                                          <p:spTgt spid="1775655">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1775655">
                                            <p:txEl>
                                              <p:pRg st="3" end="3"/>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1775655">
                                            <p:txEl>
                                              <p:pRg st="4" end="4"/>
                                            </p:txEl>
                                          </p:spTgt>
                                        </p:tgtEl>
                                        <p:attrNameLst>
                                          <p:attrName>style.visibility</p:attrName>
                                        </p:attrNameLst>
                                      </p:cBhvr>
                                      <p:to>
                                        <p:strVal val="visible"/>
                                      </p:to>
                                    </p:set>
                                    <p:animEffect transition="in" filter="fade">
                                      <p:cBhvr>
                                        <p:cTn id="31" dur="1000"/>
                                        <p:tgtEl>
                                          <p:spTgt spid="1775655">
                                            <p:txEl>
                                              <p:pRg st="4" end="4"/>
                                            </p:txEl>
                                          </p:spTgt>
                                        </p:tgtEl>
                                      </p:cBhvr>
                                    </p:animEffect>
                                    <p:anim calcmode="lin" valueType="num">
                                      <p:cBhvr>
                                        <p:cTn id="32" dur="1000" fill="hold"/>
                                        <p:tgtEl>
                                          <p:spTgt spid="1775655">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775655">
                                            <p:txEl>
                                              <p:pRg st="4" end="4"/>
                                            </p:txEl>
                                          </p:spTgt>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5000"/>
                            </p:stCondLst>
                            <p:childTnLst>
                              <p:par>
                                <p:cTn id="35" presetID="10" presetClass="entr" presetSubtype="0" fill="hold" nodeType="afterEffect">
                                  <p:stCondLst>
                                    <p:cond delay="0"/>
                                  </p:stCondLst>
                                  <p:childTnLst>
                                    <p:set>
                                      <p:cBhvr>
                                        <p:cTn id="36" dur="1" fill="hold">
                                          <p:stCondLst>
                                            <p:cond delay="0"/>
                                          </p:stCondLst>
                                        </p:cTn>
                                        <p:tgtEl>
                                          <p:spTgt spid="1775652"/>
                                        </p:tgtEl>
                                        <p:attrNameLst>
                                          <p:attrName>style.visibility</p:attrName>
                                        </p:attrNameLst>
                                      </p:cBhvr>
                                      <p:to>
                                        <p:strVal val="visible"/>
                                      </p:to>
                                    </p:set>
                                    <p:animEffect transition="in" filter="fade">
                                      <p:cBhvr>
                                        <p:cTn id="37" dur="500"/>
                                        <p:tgtEl>
                                          <p:spTgt spid="17756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775656"/>
                                        </p:tgtEl>
                                        <p:attrNameLst>
                                          <p:attrName>style.visibility</p:attrName>
                                        </p:attrNameLst>
                                      </p:cBhvr>
                                      <p:to>
                                        <p:strVal val="visible"/>
                                      </p:to>
                                    </p:set>
                                    <p:animEffect transition="in" filter="fade">
                                      <p:cBhvr>
                                        <p:cTn id="42" dur="2000"/>
                                        <p:tgtEl>
                                          <p:spTgt spid="1775656"/>
                                        </p:tgtEl>
                                      </p:cBhvr>
                                    </p:animEffect>
                                  </p:childTnLst>
                                </p:cTn>
                              </p:par>
                              <p:par>
                                <p:cTn id="43" presetID="47" presetClass="entr" presetSubtype="0" fill="hold" grpId="0" nodeType="withEffect">
                                  <p:stCondLst>
                                    <p:cond delay="0"/>
                                  </p:stCondLst>
                                  <p:childTnLst>
                                    <p:set>
                                      <p:cBhvr>
                                        <p:cTn id="44" dur="1" fill="hold">
                                          <p:stCondLst>
                                            <p:cond delay="0"/>
                                          </p:stCondLst>
                                        </p:cTn>
                                        <p:tgtEl>
                                          <p:spTgt spid="1775655">
                                            <p:txEl>
                                              <p:pRg st="7" end="7"/>
                                            </p:txEl>
                                          </p:spTgt>
                                        </p:tgtEl>
                                        <p:attrNameLst>
                                          <p:attrName>style.visibility</p:attrName>
                                        </p:attrNameLst>
                                      </p:cBhvr>
                                      <p:to>
                                        <p:strVal val="visible"/>
                                      </p:to>
                                    </p:set>
                                    <p:animEffect transition="in" filter="fade">
                                      <p:cBhvr>
                                        <p:cTn id="45" dur="1000"/>
                                        <p:tgtEl>
                                          <p:spTgt spid="1775655">
                                            <p:txEl>
                                              <p:pRg st="7" end="7"/>
                                            </p:txEl>
                                          </p:spTgt>
                                        </p:tgtEl>
                                      </p:cBhvr>
                                    </p:animEffect>
                                    <p:anim calcmode="lin" valueType="num">
                                      <p:cBhvr>
                                        <p:cTn id="46" dur="1000" fill="hold"/>
                                        <p:tgtEl>
                                          <p:spTgt spid="1775655">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77565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7" presetClass="entr" presetSubtype="0" fill="hold" grpId="0" nodeType="clickEffect">
                                  <p:stCondLst>
                                    <p:cond delay="0"/>
                                  </p:stCondLst>
                                  <p:childTnLst>
                                    <p:set>
                                      <p:cBhvr>
                                        <p:cTn id="51" dur="1" fill="hold">
                                          <p:stCondLst>
                                            <p:cond delay="0"/>
                                          </p:stCondLst>
                                        </p:cTn>
                                        <p:tgtEl>
                                          <p:spTgt spid="1775655">
                                            <p:txEl>
                                              <p:pRg st="8" end="8"/>
                                            </p:txEl>
                                          </p:spTgt>
                                        </p:tgtEl>
                                        <p:attrNameLst>
                                          <p:attrName>style.visibility</p:attrName>
                                        </p:attrNameLst>
                                      </p:cBhvr>
                                      <p:to>
                                        <p:strVal val="visible"/>
                                      </p:to>
                                    </p:set>
                                    <p:animEffect transition="in" filter="fade">
                                      <p:cBhvr>
                                        <p:cTn id="52" dur="1000"/>
                                        <p:tgtEl>
                                          <p:spTgt spid="1775655">
                                            <p:txEl>
                                              <p:pRg st="8" end="8"/>
                                            </p:txEl>
                                          </p:spTgt>
                                        </p:tgtEl>
                                      </p:cBhvr>
                                    </p:animEffect>
                                    <p:anim calcmode="lin" valueType="num">
                                      <p:cBhvr>
                                        <p:cTn id="53" dur="1000" fill="hold"/>
                                        <p:tgtEl>
                                          <p:spTgt spid="1775655">
                                            <p:txEl>
                                              <p:pRg st="8" end="8"/>
                                            </p:txEl>
                                          </p:spTgt>
                                        </p:tgtEl>
                                        <p:attrNameLst>
                                          <p:attrName>ppt_x</p:attrName>
                                        </p:attrNameLst>
                                      </p:cBhvr>
                                      <p:tavLst>
                                        <p:tav tm="0">
                                          <p:val>
                                            <p:strVal val="#ppt_x"/>
                                          </p:val>
                                        </p:tav>
                                        <p:tav tm="100000">
                                          <p:val>
                                            <p:strVal val="#ppt_x"/>
                                          </p:val>
                                        </p:tav>
                                      </p:tavLst>
                                    </p:anim>
                                    <p:anim calcmode="lin" valueType="num">
                                      <p:cBhvr>
                                        <p:cTn id="54" dur="1000" fill="hold"/>
                                        <p:tgtEl>
                                          <p:spTgt spid="1775655">
                                            <p:txEl>
                                              <p:pRg st="8" end="8"/>
                                            </p:txEl>
                                          </p:spTgt>
                                        </p:tgtEl>
                                        <p:attrNameLst>
                                          <p:attrName>ppt_y</p:attrName>
                                        </p:attrNameLst>
                                      </p:cBhvr>
                                      <p:tavLst>
                                        <p:tav tm="0">
                                          <p:val>
                                            <p:strVal val="#ppt_y-.1"/>
                                          </p:val>
                                        </p:tav>
                                        <p:tav tm="100000">
                                          <p:val>
                                            <p:strVal val="#ppt_y"/>
                                          </p:val>
                                        </p:tav>
                                      </p:tavLst>
                                    </p:anim>
                                  </p:childTnLst>
                                </p:cTn>
                              </p:par>
                              <p:par>
                                <p:cTn id="55" presetID="12" presetClass="entr" presetSubtype="4" fill="hold" nodeType="withEffect">
                                  <p:stCondLst>
                                    <p:cond delay="0"/>
                                  </p:stCondLst>
                                  <p:childTnLst>
                                    <p:set>
                                      <p:cBhvr>
                                        <p:cTn id="56" dur="1" fill="hold">
                                          <p:stCondLst>
                                            <p:cond delay="0"/>
                                          </p:stCondLst>
                                        </p:cTn>
                                        <p:tgtEl>
                                          <p:spTgt spid="1775661"/>
                                        </p:tgtEl>
                                        <p:attrNameLst>
                                          <p:attrName>style.visibility</p:attrName>
                                        </p:attrNameLst>
                                      </p:cBhvr>
                                      <p:to>
                                        <p:strVal val="visible"/>
                                      </p:to>
                                    </p:set>
                                    <p:animEffect transition="in" filter="slide(fromBottom)">
                                      <p:cBhvr>
                                        <p:cTn id="57" dur="2000"/>
                                        <p:tgtEl>
                                          <p:spTgt spid="1775661"/>
                                        </p:tgtEl>
                                      </p:cBhvr>
                                    </p:animEffect>
                                  </p:childTnLst>
                                </p:cTn>
                              </p:par>
                            </p:childTnLst>
                          </p:cTn>
                        </p:par>
                        <p:par>
                          <p:cTn id="58" fill="hold" nodeType="afterGroup">
                            <p:stCondLst>
                              <p:cond delay="2000"/>
                            </p:stCondLst>
                            <p:childTnLst>
                              <p:par>
                                <p:cTn id="59" presetID="10" presetClass="entr" presetSubtype="0" fill="hold" nodeType="afterEffect">
                                  <p:stCondLst>
                                    <p:cond delay="0"/>
                                  </p:stCondLst>
                                  <p:childTnLst>
                                    <p:set>
                                      <p:cBhvr>
                                        <p:cTn id="60" dur="1" fill="hold">
                                          <p:stCondLst>
                                            <p:cond delay="0"/>
                                          </p:stCondLst>
                                        </p:cTn>
                                        <p:tgtEl>
                                          <p:spTgt spid="1775649"/>
                                        </p:tgtEl>
                                        <p:attrNameLst>
                                          <p:attrName>style.visibility</p:attrName>
                                        </p:attrNameLst>
                                      </p:cBhvr>
                                      <p:to>
                                        <p:strVal val="visible"/>
                                      </p:to>
                                    </p:set>
                                    <p:animEffect transition="in" filter="fade">
                                      <p:cBhvr>
                                        <p:cTn id="61" dur="500"/>
                                        <p:tgtEl>
                                          <p:spTgt spid="1775649"/>
                                        </p:tgtEl>
                                      </p:cBhvr>
                                    </p:animEffect>
                                  </p:childTnLst>
                                </p:cTn>
                              </p:par>
                              <p:par>
                                <p:cTn id="62" presetID="10" presetClass="entr" presetSubtype="0" fill="hold" nodeType="withEffect">
                                  <p:stCondLst>
                                    <p:cond delay="0"/>
                                  </p:stCondLst>
                                  <p:childTnLst>
                                    <p:set>
                                      <p:cBhvr>
                                        <p:cTn id="63" dur="1" fill="hold">
                                          <p:stCondLst>
                                            <p:cond delay="0"/>
                                          </p:stCondLst>
                                        </p:cTn>
                                        <p:tgtEl>
                                          <p:spTgt spid="1775658"/>
                                        </p:tgtEl>
                                        <p:attrNameLst>
                                          <p:attrName>style.visibility</p:attrName>
                                        </p:attrNameLst>
                                      </p:cBhvr>
                                      <p:to>
                                        <p:strVal val="visible"/>
                                      </p:to>
                                    </p:set>
                                    <p:animEffect transition="in" filter="fade">
                                      <p:cBhvr>
                                        <p:cTn id="64" dur="500"/>
                                        <p:tgtEl>
                                          <p:spTgt spid="177565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47" presetClass="entr" presetSubtype="0" fill="hold" grpId="0" nodeType="clickEffect">
                                  <p:stCondLst>
                                    <p:cond delay="0"/>
                                  </p:stCondLst>
                                  <p:childTnLst>
                                    <p:set>
                                      <p:cBhvr>
                                        <p:cTn id="68" dur="1" fill="hold">
                                          <p:stCondLst>
                                            <p:cond delay="0"/>
                                          </p:stCondLst>
                                        </p:cTn>
                                        <p:tgtEl>
                                          <p:spTgt spid="1775655">
                                            <p:txEl>
                                              <p:pRg st="9" end="9"/>
                                            </p:txEl>
                                          </p:spTgt>
                                        </p:tgtEl>
                                        <p:attrNameLst>
                                          <p:attrName>style.visibility</p:attrName>
                                        </p:attrNameLst>
                                      </p:cBhvr>
                                      <p:to>
                                        <p:strVal val="visible"/>
                                      </p:to>
                                    </p:set>
                                    <p:animEffect transition="in" filter="fade">
                                      <p:cBhvr>
                                        <p:cTn id="69" dur="1000"/>
                                        <p:tgtEl>
                                          <p:spTgt spid="1775655">
                                            <p:txEl>
                                              <p:pRg st="9" end="9"/>
                                            </p:txEl>
                                          </p:spTgt>
                                        </p:tgtEl>
                                      </p:cBhvr>
                                    </p:animEffect>
                                    <p:anim calcmode="lin" valueType="num">
                                      <p:cBhvr>
                                        <p:cTn id="70" dur="1000" fill="hold"/>
                                        <p:tgtEl>
                                          <p:spTgt spid="1775655">
                                            <p:txEl>
                                              <p:pRg st="9" end="9"/>
                                            </p:txEl>
                                          </p:spTgt>
                                        </p:tgtEl>
                                        <p:attrNameLst>
                                          <p:attrName>ppt_x</p:attrName>
                                        </p:attrNameLst>
                                      </p:cBhvr>
                                      <p:tavLst>
                                        <p:tav tm="0">
                                          <p:val>
                                            <p:strVal val="#ppt_x"/>
                                          </p:val>
                                        </p:tav>
                                        <p:tav tm="100000">
                                          <p:val>
                                            <p:strVal val="#ppt_x"/>
                                          </p:val>
                                        </p:tav>
                                      </p:tavLst>
                                    </p:anim>
                                    <p:anim calcmode="lin" valueType="num">
                                      <p:cBhvr>
                                        <p:cTn id="71" dur="1000" fill="hold"/>
                                        <p:tgtEl>
                                          <p:spTgt spid="1775655">
                                            <p:txEl>
                                              <p:pRg st="9" end="9"/>
                                            </p:txEl>
                                          </p:spTgt>
                                        </p:tgtEl>
                                        <p:attrNameLst>
                                          <p:attrName>ppt_y</p:attrName>
                                        </p:attrNameLst>
                                      </p:cBhvr>
                                      <p:tavLst>
                                        <p:tav tm="0">
                                          <p:val>
                                            <p:strVal val="#ppt_y-.1"/>
                                          </p:val>
                                        </p:tav>
                                        <p:tav tm="100000">
                                          <p:val>
                                            <p:strVal val="#ppt_y"/>
                                          </p:val>
                                        </p:tav>
                                      </p:tavLst>
                                    </p:anim>
                                  </p:childTnLst>
                                </p:cTn>
                              </p:par>
                            </p:childTnLst>
                          </p:cTn>
                        </p:par>
                        <p:par>
                          <p:cTn id="72" fill="hold" nodeType="afterGroup">
                            <p:stCondLst>
                              <p:cond delay="1000"/>
                            </p:stCondLst>
                            <p:childTnLst>
                              <p:par>
                                <p:cTn id="73" presetID="10" presetClass="entr" presetSubtype="0" fill="hold" nodeType="afterEffect">
                                  <p:stCondLst>
                                    <p:cond delay="0"/>
                                  </p:stCondLst>
                                  <p:childTnLst>
                                    <p:set>
                                      <p:cBhvr>
                                        <p:cTn id="74" dur="1" fill="hold">
                                          <p:stCondLst>
                                            <p:cond delay="0"/>
                                          </p:stCondLst>
                                        </p:cTn>
                                        <p:tgtEl>
                                          <p:spTgt spid="1775662"/>
                                        </p:tgtEl>
                                        <p:attrNameLst>
                                          <p:attrName>style.visibility</p:attrName>
                                        </p:attrNameLst>
                                      </p:cBhvr>
                                      <p:to>
                                        <p:strVal val="visible"/>
                                      </p:to>
                                    </p:set>
                                    <p:animEffect transition="in" filter="fade">
                                      <p:cBhvr>
                                        <p:cTn id="75" dur="500"/>
                                        <p:tgtEl>
                                          <p:spTgt spid="1775662"/>
                                        </p:tgtEl>
                                      </p:cBhvr>
                                    </p:animEffect>
                                  </p:childTnLst>
                                </p:cTn>
                              </p:par>
                            </p:childTnLst>
                          </p:cTn>
                        </p:par>
                        <p:par>
                          <p:cTn id="76" fill="hold">
                            <p:stCondLst>
                              <p:cond delay="1500"/>
                            </p:stCondLst>
                            <p:childTnLst>
                              <p:par>
                                <p:cTn id="77" presetID="22" presetClass="entr" presetSubtype="1" fill="hold" grpId="0" nodeType="afterEffect">
                                  <p:stCondLst>
                                    <p:cond delay="0"/>
                                  </p:stCondLst>
                                  <p:childTnLst>
                                    <p:set>
                                      <p:cBhvr>
                                        <p:cTn id="78" dur="1" fill="hold">
                                          <p:stCondLst>
                                            <p:cond delay="0"/>
                                          </p:stCondLst>
                                        </p:cTn>
                                        <p:tgtEl>
                                          <p:spTgt spid="13"/>
                                        </p:tgtEl>
                                        <p:attrNameLst>
                                          <p:attrName>style.visibility</p:attrName>
                                        </p:attrNameLst>
                                      </p:cBhvr>
                                      <p:to>
                                        <p:strVal val="visible"/>
                                      </p:to>
                                    </p:set>
                                    <p:animEffect transition="in" filter="wipe(up)">
                                      <p:cBhvr>
                                        <p:cTn id="79" dur="500"/>
                                        <p:tgtEl>
                                          <p:spTgt spid="13"/>
                                        </p:tgtEl>
                                      </p:cBhvr>
                                    </p:animEffect>
                                  </p:childTnLst>
                                </p:cTn>
                              </p:par>
                            </p:childTnLst>
                          </p:cTn>
                        </p:par>
                        <p:par>
                          <p:cTn id="80" fill="hold">
                            <p:stCondLst>
                              <p:cond delay="2000"/>
                            </p:stCondLst>
                            <p:childTnLst>
                              <p:par>
                                <p:cTn id="81" presetID="22" presetClass="entr" presetSubtype="1" fill="hold" grpId="0"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wipe(up)">
                                      <p:cBhvr>
                                        <p:cTn id="8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5655" grpId="0" build="p"/>
      <p:bldP spid="13" grpId="0" animBg="1"/>
      <p:bldP spid="1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p:cNvSpPr>
            <a:spLocks noGrp="1" noChangeArrowheads="1"/>
          </p:cNvSpPr>
          <p:nvPr>
            <p:ph type="title"/>
          </p:nvPr>
        </p:nvSpPr>
        <p:spPr>
          <a:xfrm>
            <a:off x="0" y="-90488"/>
            <a:ext cx="9144000" cy="1143001"/>
          </a:xfrm>
        </p:spPr>
        <p:txBody>
          <a:bodyPr/>
          <a:lstStyle/>
          <a:p>
            <a:pPr eaLnBrk="1" hangingPunct="1"/>
            <a:r>
              <a:rPr lang="en-US"/>
              <a:t>Through Faith</a:t>
            </a:r>
          </a:p>
        </p:txBody>
      </p:sp>
      <p:sp>
        <p:nvSpPr>
          <p:cNvPr id="3145731" name="Rectangle 3"/>
          <p:cNvSpPr>
            <a:spLocks noGrp="1" noChangeArrowheads="1"/>
          </p:cNvSpPr>
          <p:nvPr>
            <p:ph type="body" idx="4294967295"/>
          </p:nvPr>
        </p:nvSpPr>
        <p:spPr>
          <a:xfrm>
            <a:off x="395288" y="1231900"/>
            <a:ext cx="8367712" cy="5372100"/>
          </a:xfrm>
          <a:solidFill>
            <a:srgbClr val="000080">
              <a:alpha val="74901"/>
            </a:srgbClr>
          </a:solidFill>
        </p:spPr>
        <p:txBody>
          <a:bodyPr/>
          <a:lstStyle/>
          <a:p>
            <a:pPr marL="1588" indent="-1588" eaLnBrk="1" hangingPunct="1">
              <a:lnSpc>
                <a:spcPct val="90000"/>
              </a:lnSpc>
              <a:buFontTx/>
              <a:buNone/>
            </a:pPr>
            <a:r>
              <a:rPr lang="en-US" sz="2800">
                <a:solidFill>
                  <a:schemeClr val="bg1"/>
                </a:solidFill>
              </a:rPr>
              <a:t>…For </a:t>
            </a:r>
            <a:r>
              <a:rPr lang="en-US" sz="2800" u="sng">
                <a:solidFill>
                  <a:srgbClr val="FFFF00"/>
                </a:solidFill>
              </a:rPr>
              <a:t>in Him</a:t>
            </a:r>
            <a:r>
              <a:rPr lang="en-US" sz="2800">
                <a:solidFill>
                  <a:schemeClr val="bg1"/>
                </a:solidFill>
              </a:rPr>
              <a:t> all the fullness of Deity dwells in bodily form, and </a:t>
            </a:r>
            <a:r>
              <a:rPr lang="en-US" sz="2800" u="sng">
                <a:solidFill>
                  <a:srgbClr val="FFFF00"/>
                </a:solidFill>
              </a:rPr>
              <a:t>in Him</a:t>
            </a:r>
            <a:r>
              <a:rPr lang="en-US" sz="2800">
                <a:solidFill>
                  <a:srgbClr val="FFFF00"/>
                </a:solidFill>
              </a:rPr>
              <a:t> </a:t>
            </a:r>
            <a:r>
              <a:rPr lang="en-US" sz="2800">
                <a:solidFill>
                  <a:schemeClr val="bg1"/>
                </a:solidFill>
              </a:rPr>
              <a:t>you have been made complete, </a:t>
            </a:r>
          </a:p>
          <a:p>
            <a:pPr marL="1588" indent="-1588" eaLnBrk="1" hangingPunct="1">
              <a:lnSpc>
                <a:spcPct val="90000"/>
              </a:lnSpc>
              <a:buFontTx/>
              <a:buNone/>
            </a:pPr>
            <a:r>
              <a:rPr lang="en-US" sz="2800">
                <a:solidFill>
                  <a:schemeClr val="bg1"/>
                </a:solidFill>
              </a:rPr>
              <a:t>and He is the head over all rule and authority; and </a:t>
            </a:r>
            <a:r>
              <a:rPr lang="en-US" sz="2800" u="sng">
                <a:solidFill>
                  <a:srgbClr val="FFFF00"/>
                </a:solidFill>
              </a:rPr>
              <a:t>in Him</a:t>
            </a:r>
            <a:r>
              <a:rPr lang="en-US" sz="2800">
                <a:solidFill>
                  <a:schemeClr val="bg1"/>
                </a:solidFill>
              </a:rPr>
              <a:t> you were also circumcised with a circumcision made without hands, in the </a:t>
            </a:r>
            <a:r>
              <a:rPr lang="en-US" sz="2800" u="sng">
                <a:solidFill>
                  <a:srgbClr val="FFFF00"/>
                </a:solidFill>
              </a:rPr>
              <a:t>removal of the body of the flesh</a:t>
            </a:r>
            <a:r>
              <a:rPr lang="en-US" sz="2800">
                <a:solidFill>
                  <a:schemeClr val="bg1"/>
                </a:solidFill>
              </a:rPr>
              <a:t> by the circumcision of Christ; </a:t>
            </a:r>
          </a:p>
          <a:p>
            <a:pPr marL="1588" indent="-1588" eaLnBrk="1" hangingPunct="1">
              <a:lnSpc>
                <a:spcPct val="90000"/>
              </a:lnSpc>
              <a:buFontTx/>
              <a:buNone/>
            </a:pPr>
            <a:r>
              <a:rPr lang="en-US" sz="2800" b="1" u="sng">
                <a:solidFill>
                  <a:schemeClr val="bg1"/>
                </a:solidFill>
              </a:rPr>
              <a:t>having been </a:t>
            </a:r>
            <a:r>
              <a:rPr lang="en-US" sz="2800" b="1" i="1" u="sng">
                <a:solidFill>
                  <a:schemeClr val="bg1"/>
                </a:solidFill>
              </a:rPr>
              <a:t>buried with Him</a:t>
            </a:r>
            <a:r>
              <a:rPr lang="en-US" sz="2800" b="1" u="sng">
                <a:solidFill>
                  <a:schemeClr val="bg1"/>
                </a:solidFill>
              </a:rPr>
              <a:t> in </a:t>
            </a:r>
            <a:r>
              <a:rPr lang="en-US" sz="2800" b="1" i="1" u="sng">
                <a:solidFill>
                  <a:schemeClr val="bg1"/>
                </a:solidFill>
              </a:rPr>
              <a:t>baptism</a:t>
            </a:r>
            <a:r>
              <a:rPr lang="en-US" sz="2800">
                <a:solidFill>
                  <a:schemeClr val="bg1"/>
                </a:solidFill>
              </a:rPr>
              <a:t>, in which </a:t>
            </a:r>
            <a:r>
              <a:rPr lang="en-US" sz="2800" u="sng">
                <a:solidFill>
                  <a:schemeClr val="bg1"/>
                </a:solidFill>
              </a:rPr>
              <a:t>you were also raised up with Him </a:t>
            </a:r>
          </a:p>
          <a:p>
            <a:pPr marL="1588" indent="-1588" eaLnBrk="1" hangingPunct="1">
              <a:lnSpc>
                <a:spcPct val="90000"/>
              </a:lnSpc>
              <a:buFontTx/>
              <a:buNone/>
            </a:pPr>
            <a:endParaRPr lang="en-US" sz="2800" u="sng">
              <a:solidFill>
                <a:schemeClr val="bg1"/>
              </a:solidFill>
            </a:endParaRPr>
          </a:p>
          <a:p>
            <a:pPr marL="1588" indent="-1588" eaLnBrk="1" hangingPunct="1">
              <a:lnSpc>
                <a:spcPct val="90000"/>
              </a:lnSpc>
              <a:buFontTx/>
              <a:buNone/>
            </a:pPr>
            <a:r>
              <a:rPr lang="en-US" sz="2800">
                <a:solidFill>
                  <a:schemeClr val="bg1"/>
                </a:solidFill>
              </a:rPr>
              <a:t>through </a:t>
            </a:r>
            <a:r>
              <a:rPr lang="en-US" sz="2800" b="1" i="1" u="sng">
                <a:solidFill>
                  <a:schemeClr val="bg1"/>
                </a:solidFill>
              </a:rPr>
              <a:t>faith</a:t>
            </a:r>
            <a:r>
              <a:rPr lang="en-US" sz="2800" b="1" u="sng">
                <a:solidFill>
                  <a:schemeClr val="bg1"/>
                </a:solidFill>
              </a:rPr>
              <a:t> in the </a:t>
            </a:r>
            <a:r>
              <a:rPr lang="en-US" sz="2800" b="1" i="1" u="sng">
                <a:solidFill>
                  <a:schemeClr val="bg1"/>
                </a:solidFill>
              </a:rPr>
              <a:t>working of God</a:t>
            </a:r>
            <a:r>
              <a:rPr lang="en-US" sz="2800" u="sng">
                <a:solidFill>
                  <a:schemeClr val="bg1"/>
                </a:solidFill>
              </a:rPr>
              <a:t>,</a:t>
            </a:r>
            <a:r>
              <a:rPr lang="en-US" sz="2800">
                <a:solidFill>
                  <a:schemeClr val="bg1"/>
                </a:solidFill>
              </a:rPr>
              <a:t> who raised Him from the dead. </a:t>
            </a:r>
            <a:endParaRPr lang="en-US" sz="2800" i="1">
              <a:solidFill>
                <a:schemeClr val="bg1"/>
              </a:solidFill>
            </a:endParaRPr>
          </a:p>
        </p:txBody>
      </p:sp>
      <p:sp>
        <p:nvSpPr>
          <p:cNvPr id="3145732" name="Rectangle 4"/>
          <p:cNvSpPr>
            <a:spLocks noChangeArrowheads="1"/>
          </p:cNvSpPr>
          <p:nvPr/>
        </p:nvSpPr>
        <p:spPr bwMode="auto">
          <a:xfrm>
            <a:off x="492125" y="4430713"/>
            <a:ext cx="7267575" cy="5635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u="sng">
                <a:solidFill>
                  <a:schemeClr val="bg1"/>
                </a:solidFill>
                <a:effectLst>
                  <a:outerShdw blurRad="38100" dist="38100" dir="2700000" algn="tl">
                    <a:srgbClr val="000000"/>
                  </a:outerShdw>
                </a:effectLst>
                <a:latin typeface="Eras Bold ITC" pitchFamily="34" charset="0"/>
              </a:rPr>
              <a:t>having been </a:t>
            </a:r>
            <a:r>
              <a:rPr lang="en-US" sz="2800" i="0" u="sng">
                <a:solidFill>
                  <a:srgbClr val="FFFF66"/>
                </a:solidFill>
                <a:effectLst>
                  <a:outerShdw blurRad="38100" dist="38100" dir="2700000" algn="tl">
                    <a:srgbClr val="000000"/>
                  </a:outerShdw>
                </a:effectLst>
                <a:latin typeface="Eras Bold ITC" pitchFamily="34" charset="0"/>
              </a:rPr>
              <a:t>buried with Him</a:t>
            </a:r>
            <a:r>
              <a:rPr lang="en-US" sz="2800" i="0" u="sng">
                <a:solidFill>
                  <a:schemeClr val="bg1"/>
                </a:solidFill>
                <a:effectLst>
                  <a:outerShdw blurRad="38100" dist="38100" dir="2700000" algn="tl">
                    <a:srgbClr val="000000"/>
                  </a:outerShdw>
                </a:effectLst>
                <a:latin typeface="Eras Bold ITC" pitchFamily="34" charset="0"/>
              </a:rPr>
              <a:t> in </a:t>
            </a:r>
            <a:r>
              <a:rPr lang="en-US" sz="2800" i="0" u="sng">
                <a:solidFill>
                  <a:srgbClr val="FFFF66"/>
                </a:solidFill>
                <a:effectLst>
                  <a:outerShdw blurRad="38100" dist="38100" dir="2700000" algn="tl">
                    <a:srgbClr val="000000"/>
                  </a:outerShdw>
                </a:effectLst>
                <a:latin typeface="Eras Bold ITC" pitchFamily="34" charset="0"/>
              </a:rPr>
              <a:t>baptism</a:t>
            </a:r>
          </a:p>
        </p:txBody>
      </p:sp>
      <p:sp>
        <p:nvSpPr>
          <p:cNvPr id="3145733" name="Rectangle 5"/>
          <p:cNvSpPr>
            <a:spLocks noChangeArrowheads="1"/>
          </p:cNvSpPr>
          <p:nvPr/>
        </p:nvSpPr>
        <p:spPr bwMode="auto">
          <a:xfrm>
            <a:off x="1881187" y="5754688"/>
            <a:ext cx="4963749" cy="56356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u="sng">
                <a:solidFill>
                  <a:srgbClr val="FFFF66"/>
                </a:solidFill>
                <a:effectLst>
                  <a:outerShdw blurRad="38100" dist="38100" dir="2700000" algn="tl">
                    <a:srgbClr val="000000"/>
                  </a:outerShdw>
                </a:effectLst>
                <a:latin typeface="Eras Bold ITC" pitchFamily="34" charset="0"/>
              </a:rPr>
              <a:t>faith</a:t>
            </a:r>
            <a:r>
              <a:rPr lang="en-US" sz="2800" i="0" u="sng">
                <a:solidFill>
                  <a:schemeClr val="bg1"/>
                </a:solidFill>
                <a:effectLst>
                  <a:outerShdw blurRad="38100" dist="38100" dir="2700000" algn="tl">
                    <a:srgbClr val="000000"/>
                  </a:outerShdw>
                </a:effectLst>
                <a:latin typeface="Eras Bold ITC" pitchFamily="34" charset="0"/>
              </a:rPr>
              <a:t> in the </a:t>
            </a:r>
            <a:r>
              <a:rPr lang="en-US" sz="2800" i="0" u="sng">
                <a:solidFill>
                  <a:srgbClr val="FFFF66"/>
                </a:solidFill>
                <a:effectLst>
                  <a:outerShdw blurRad="38100" dist="38100" dir="2700000" algn="tl">
                    <a:srgbClr val="000000"/>
                  </a:outerShdw>
                </a:effectLst>
                <a:latin typeface="Eras Bold ITC" pitchFamily="34" charset="0"/>
              </a:rPr>
              <a:t>working of God</a:t>
            </a:r>
          </a:p>
        </p:txBody>
      </p:sp>
      <p:sp>
        <p:nvSpPr>
          <p:cNvPr id="3145734" name="AutoShape 6"/>
          <p:cNvSpPr>
            <a:spLocks noChangeArrowheads="1"/>
          </p:cNvSpPr>
          <p:nvPr/>
        </p:nvSpPr>
        <p:spPr bwMode="auto">
          <a:xfrm rot="7915854">
            <a:off x="4959350" y="4930775"/>
            <a:ext cx="1417638" cy="9794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3145735" name="Oval 7"/>
          <p:cNvSpPr>
            <a:spLocks noChangeArrowheads="1"/>
          </p:cNvSpPr>
          <p:nvPr/>
        </p:nvSpPr>
        <p:spPr bwMode="auto">
          <a:xfrm>
            <a:off x="4032250" y="4302125"/>
            <a:ext cx="995363" cy="852488"/>
          </a:xfrm>
          <a:prstGeom prst="ellipse">
            <a:avLst/>
          </a:prstGeom>
          <a:noFill/>
          <a:ln w="1270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sz="1800" i="0">
              <a:solidFill>
                <a:srgbClr val="008000"/>
              </a:solidFill>
              <a:latin typeface="Arial" pitchFamily="34" charset="0"/>
            </a:endParaRPr>
          </a:p>
        </p:txBody>
      </p:sp>
      <p:sp>
        <p:nvSpPr>
          <p:cNvPr id="3145736" name="Oval 8"/>
          <p:cNvSpPr>
            <a:spLocks noChangeArrowheads="1"/>
          </p:cNvSpPr>
          <p:nvPr/>
        </p:nvSpPr>
        <p:spPr bwMode="auto">
          <a:xfrm>
            <a:off x="404813" y="5602288"/>
            <a:ext cx="1593850" cy="896937"/>
          </a:xfrm>
          <a:prstGeom prst="ellipse">
            <a:avLst/>
          </a:prstGeom>
          <a:noFill/>
          <a:ln w="1270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sz="1800" i="0">
              <a:solidFill>
                <a:srgbClr val="008000"/>
              </a:solidFill>
              <a:latin typeface="Arial" pitchFamily="34" charset="0"/>
            </a:endParaRPr>
          </a:p>
        </p:txBody>
      </p:sp>
      <p:sp>
        <p:nvSpPr>
          <p:cNvPr id="227343" name="Rectangle 9"/>
          <p:cNvSpPr>
            <a:spLocks noChangeArrowheads="1"/>
          </p:cNvSpPr>
          <p:nvPr/>
        </p:nvSpPr>
        <p:spPr bwMode="auto">
          <a:xfrm>
            <a:off x="307975" y="781050"/>
            <a:ext cx="2886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800" b="1" i="0">
                <a:solidFill>
                  <a:srgbClr val="998966"/>
                </a:solidFill>
              </a:rPr>
              <a:t>Colossians 2:8-12</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45731">
                                            <p:bg/>
                                          </p:spTgt>
                                        </p:tgtEl>
                                        <p:attrNameLst>
                                          <p:attrName>style.visibility</p:attrName>
                                        </p:attrNameLst>
                                      </p:cBhvr>
                                      <p:to>
                                        <p:strVal val="visible"/>
                                      </p:to>
                                    </p:set>
                                    <p:animEffect transition="in" filter="fade">
                                      <p:cBhvr>
                                        <p:cTn id="7" dur="1000"/>
                                        <p:tgtEl>
                                          <p:spTgt spid="3145731">
                                            <p:bg/>
                                          </p:spTgt>
                                        </p:tgtEl>
                                      </p:cBhvr>
                                    </p:animEffect>
                                    <p:anim calcmode="lin" valueType="num">
                                      <p:cBhvr>
                                        <p:cTn id="8" dur="1000" fill="hold"/>
                                        <p:tgtEl>
                                          <p:spTgt spid="3145731">
                                            <p:bg/>
                                          </p:spTgt>
                                        </p:tgtEl>
                                        <p:attrNameLst>
                                          <p:attrName>ppt_x</p:attrName>
                                        </p:attrNameLst>
                                      </p:cBhvr>
                                      <p:tavLst>
                                        <p:tav tm="0">
                                          <p:val>
                                            <p:strVal val="#ppt_x"/>
                                          </p:val>
                                        </p:tav>
                                        <p:tav tm="100000">
                                          <p:val>
                                            <p:strVal val="#ppt_x"/>
                                          </p:val>
                                        </p:tav>
                                      </p:tavLst>
                                    </p:anim>
                                    <p:anim calcmode="lin" valueType="num">
                                      <p:cBhvr>
                                        <p:cTn id="9" dur="1000" fill="hold"/>
                                        <p:tgtEl>
                                          <p:spTgt spid="3145731">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3145731">
                                            <p:txEl>
                                              <p:pRg st="0" end="0"/>
                                            </p:txEl>
                                          </p:spTgt>
                                        </p:tgtEl>
                                        <p:attrNameLst>
                                          <p:attrName>style.visibility</p:attrName>
                                        </p:attrNameLst>
                                      </p:cBhvr>
                                      <p:to>
                                        <p:strVal val="visible"/>
                                      </p:to>
                                    </p:set>
                                    <p:animEffect transition="in" filter="fade">
                                      <p:cBhvr>
                                        <p:cTn id="13" dur="1000"/>
                                        <p:tgtEl>
                                          <p:spTgt spid="3145731">
                                            <p:txEl>
                                              <p:pRg st="0" end="0"/>
                                            </p:txEl>
                                          </p:spTgt>
                                        </p:tgtEl>
                                      </p:cBhvr>
                                    </p:animEffect>
                                    <p:anim calcmode="lin" valueType="num">
                                      <p:cBhvr>
                                        <p:cTn id="14" dur="1000" fill="hold"/>
                                        <p:tgtEl>
                                          <p:spTgt spid="3145731">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145731">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3145731">
                                            <p:txEl>
                                              <p:pRg st="1" end="1"/>
                                            </p:txEl>
                                          </p:spTgt>
                                        </p:tgtEl>
                                        <p:attrNameLst>
                                          <p:attrName>style.visibility</p:attrName>
                                        </p:attrNameLst>
                                      </p:cBhvr>
                                      <p:to>
                                        <p:strVal val="visible"/>
                                      </p:to>
                                    </p:set>
                                    <p:animEffect transition="in" filter="fade">
                                      <p:cBhvr>
                                        <p:cTn id="19" dur="1000"/>
                                        <p:tgtEl>
                                          <p:spTgt spid="3145731">
                                            <p:txEl>
                                              <p:pRg st="1" end="1"/>
                                            </p:txEl>
                                          </p:spTgt>
                                        </p:tgtEl>
                                      </p:cBhvr>
                                    </p:animEffect>
                                    <p:anim calcmode="lin" valueType="num">
                                      <p:cBhvr>
                                        <p:cTn id="20" dur="1000" fill="hold"/>
                                        <p:tgtEl>
                                          <p:spTgt spid="3145731">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145731">
                                            <p:txEl>
                                              <p:pRg st="1" end="1"/>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3145731">
                                            <p:txEl>
                                              <p:pRg st="2" end="2"/>
                                            </p:txEl>
                                          </p:spTgt>
                                        </p:tgtEl>
                                        <p:attrNameLst>
                                          <p:attrName>style.visibility</p:attrName>
                                        </p:attrNameLst>
                                      </p:cBhvr>
                                      <p:to>
                                        <p:strVal val="visible"/>
                                      </p:to>
                                    </p:set>
                                    <p:animEffect transition="in" filter="fade">
                                      <p:cBhvr>
                                        <p:cTn id="25" dur="1000"/>
                                        <p:tgtEl>
                                          <p:spTgt spid="3145731">
                                            <p:txEl>
                                              <p:pRg st="2" end="2"/>
                                            </p:txEl>
                                          </p:spTgt>
                                        </p:tgtEl>
                                      </p:cBhvr>
                                    </p:animEffect>
                                    <p:anim calcmode="lin" valueType="num">
                                      <p:cBhvr>
                                        <p:cTn id="26" dur="1000" fill="hold"/>
                                        <p:tgtEl>
                                          <p:spTgt spid="3145731">
                                            <p:txEl>
                                              <p:pRg st="2" end="2"/>
                                            </p:txEl>
                                          </p:spTgt>
                                        </p:tgtEl>
                                        <p:attrNameLst>
                                          <p:attrName>ppt_x</p:attrName>
                                        </p:attrNameLst>
                                      </p:cBhvr>
                                      <p:tavLst>
                                        <p:tav tm="0">
                                          <p:val>
                                            <p:strVal val="#ppt_x"/>
                                          </p:val>
                                        </p:tav>
                                        <p:tav tm="100000">
                                          <p:val>
                                            <p:strVal val="#ppt_x"/>
                                          </p:val>
                                        </p:tav>
                                      </p:tavLst>
                                    </p:anim>
                                    <p:anim calcmode="lin" valueType="num">
                                      <p:cBhvr>
                                        <p:cTn id="27" dur="1000" fill="hold"/>
                                        <p:tgtEl>
                                          <p:spTgt spid="3145731">
                                            <p:txEl>
                                              <p:pRg st="2" end="2"/>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nodeType="afterEffect">
                                  <p:stCondLst>
                                    <p:cond delay="0"/>
                                  </p:stCondLst>
                                  <p:childTnLst>
                                    <p:set>
                                      <p:cBhvr>
                                        <p:cTn id="30" dur="1" fill="hold">
                                          <p:stCondLst>
                                            <p:cond delay="0"/>
                                          </p:stCondLst>
                                        </p:cTn>
                                        <p:tgtEl>
                                          <p:spTgt spid="3145732"/>
                                        </p:tgtEl>
                                        <p:attrNameLst>
                                          <p:attrName>style.visibility</p:attrName>
                                        </p:attrNameLst>
                                      </p:cBhvr>
                                      <p:to>
                                        <p:strVal val="visible"/>
                                      </p:to>
                                    </p:set>
                                    <p:animEffect transition="in" filter="fade">
                                      <p:cBhvr>
                                        <p:cTn id="31" dur="1000"/>
                                        <p:tgtEl>
                                          <p:spTgt spid="3145732"/>
                                        </p:tgtEl>
                                      </p:cBhvr>
                                    </p:animEffect>
                                    <p:anim calcmode="lin" valueType="num">
                                      <p:cBhvr>
                                        <p:cTn id="32" dur="1000" fill="hold"/>
                                        <p:tgtEl>
                                          <p:spTgt spid="3145732"/>
                                        </p:tgtEl>
                                        <p:attrNameLst>
                                          <p:attrName>ppt_x</p:attrName>
                                        </p:attrNameLst>
                                      </p:cBhvr>
                                      <p:tavLst>
                                        <p:tav tm="0">
                                          <p:val>
                                            <p:strVal val="#ppt_x"/>
                                          </p:val>
                                        </p:tav>
                                        <p:tav tm="100000">
                                          <p:val>
                                            <p:strVal val="#ppt_x"/>
                                          </p:val>
                                        </p:tav>
                                      </p:tavLst>
                                    </p:anim>
                                    <p:anim calcmode="lin" valueType="num">
                                      <p:cBhvr>
                                        <p:cTn id="33" dur="1000" fill="hold"/>
                                        <p:tgtEl>
                                          <p:spTgt spid="3145732"/>
                                        </p:tgtEl>
                                        <p:attrNameLst>
                                          <p:attrName>ppt_y</p:attrName>
                                        </p:attrNameLst>
                                      </p:cBhvr>
                                      <p:tavLst>
                                        <p:tav tm="0">
                                          <p:val>
                                            <p:strVal val="#ppt_y-.1"/>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145735"/>
                                        </p:tgtEl>
                                        <p:attrNameLst>
                                          <p:attrName>style.visibility</p:attrName>
                                        </p:attrNameLst>
                                      </p:cBhvr>
                                      <p:to>
                                        <p:strVal val="visible"/>
                                      </p:to>
                                    </p:set>
                                    <p:animEffect transition="in" filter="fade">
                                      <p:cBhvr>
                                        <p:cTn id="38" dur="1000"/>
                                        <p:tgtEl>
                                          <p:spTgt spid="314573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3145735"/>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3145731">
                                            <p:txEl>
                                              <p:pRg st="4" end="4"/>
                                            </p:txEl>
                                          </p:spTgt>
                                        </p:tgtEl>
                                        <p:attrNameLst>
                                          <p:attrName>style.visibility</p:attrName>
                                        </p:attrNameLst>
                                      </p:cBhvr>
                                      <p:to>
                                        <p:strVal val="visible"/>
                                      </p:to>
                                    </p:set>
                                    <p:animEffect transition="in" filter="fade">
                                      <p:cBhvr>
                                        <p:cTn id="47" dur="1000"/>
                                        <p:tgtEl>
                                          <p:spTgt spid="3145731">
                                            <p:txEl>
                                              <p:pRg st="4" end="4"/>
                                            </p:txEl>
                                          </p:spTgt>
                                        </p:tgtEl>
                                      </p:cBhvr>
                                    </p:animEffect>
                                    <p:anim calcmode="lin" valueType="num">
                                      <p:cBhvr>
                                        <p:cTn id="48" dur="1000" fill="hold"/>
                                        <p:tgtEl>
                                          <p:spTgt spid="3145731">
                                            <p:txEl>
                                              <p:pRg st="4" end="4"/>
                                            </p:txEl>
                                          </p:spTgt>
                                        </p:tgtEl>
                                        <p:attrNameLst>
                                          <p:attrName>ppt_x</p:attrName>
                                        </p:attrNameLst>
                                      </p:cBhvr>
                                      <p:tavLst>
                                        <p:tav tm="0">
                                          <p:val>
                                            <p:strVal val="#ppt_x"/>
                                          </p:val>
                                        </p:tav>
                                        <p:tav tm="100000">
                                          <p:val>
                                            <p:strVal val="#ppt_x"/>
                                          </p:val>
                                        </p:tav>
                                      </p:tavLst>
                                    </p:anim>
                                    <p:anim calcmode="lin" valueType="num">
                                      <p:cBhvr>
                                        <p:cTn id="49" dur="1000" fill="hold"/>
                                        <p:tgtEl>
                                          <p:spTgt spid="3145731">
                                            <p:txEl>
                                              <p:pRg st="4" end="4"/>
                                            </p:txEl>
                                          </p:spTgt>
                                        </p:tgtEl>
                                        <p:attrNameLst>
                                          <p:attrName>ppt_y</p:attrName>
                                        </p:attrNameLst>
                                      </p:cBhvr>
                                      <p:tavLst>
                                        <p:tav tm="0">
                                          <p:val>
                                            <p:strVal val="#ppt_y-.1"/>
                                          </p:val>
                                        </p:tav>
                                        <p:tav tm="100000">
                                          <p:val>
                                            <p:strVal val="#ppt_y"/>
                                          </p:val>
                                        </p:tav>
                                      </p:tavLst>
                                    </p:anim>
                                  </p:childTnLst>
                                </p:cTn>
                              </p:par>
                            </p:childTnLst>
                          </p:cTn>
                        </p:par>
                        <p:par>
                          <p:cTn id="50" fill="hold" nodeType="afterGroup">
                            <p:stCondLst>
                              <p:cond delay="1000"/>
                            </p:stCondLst>
                            <p:childTnLst>
                              <p:par>
                                <p:cTn id="51" presetID="47" presetClass="entr" presetSubtype="0" fill="hold" nodeType="afterEffect">
                                  <p:stCondLst>
                                    <p:cond delay="0"/>
                                  </p:stCondLst>
                                  <p:childTnLst>
                                    <p:set>
                                      <p:cBhvr>
                                        <p:cTn id="52" dur="1" fill="hold">
                                          <p:stCondLst>
                                            <p:cond delay="0"/>
                                          </p:stCondLst>
                                        </p:cTn>
                                        <p:tgtEl>
                                          <p:spTgt spid="3145733"/>
                                        </p:tgtEl>
                                        <p:attrNameLst>
                                          <p:attrName>style.visibility</p:attrName>
                                        </p:attrNameLst>
                                      </p:cBhvr>
                                      <p:to>
                                        <p:strVal val="visible"/>
                                      </p:to>
                                    </p:set>
                                    <p:animEffect transition="in" filter="fade">
                                      <p:cBhvr>
                                        <p:cTn id="53" dur="1000"/>
                                        <p:tgtEl>
                                          <p:spTgt spid="3145733"/>
                                        </p:tgtEl>
                                      </p:cBhvr>
                                    </p:animEffect>
                                    <p:anim calcmode="lin" valueType="num">
                                      <p:cBhvr>
                                        <p:cTn id="54" dur="1000" fill="hold"/>
                                        <p:tgtEl>
                                          <p:spTgt spid="3145733"/>
                                        </p:tgtEl>
                                        <p:attrNameLst>
                                          <p:attrName>ppt_x</p:attrName>
                                        </p:attrNameLst>
                                      </p:cBhvr>
                                      <p:tavLst>
                                        <p:tav tm="0">
                                          <p:val>
                                            <p:strVal val="#ppt_x"/>
                                          </p:val>
                                        </p:tav>
                                        <p:tav tm="100000">
                                          <p:val>
                                            <p:strVal val="#ppt_x"/>
                                          </p:val>
                                        </p:tav>
                                      </p:tavLst>
                                    </p:anim>
                                    <p:anim calcmode="lin" valueType="num">
                                      <p:cBhvr>
                                        <p:cTn id="55" dur="1000" fill="hold"/>
                                        <p:tgtEl>
                                          <p:spTgt spid="3145733"/>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2000"/>
                            </p:stCondLst>
                            <p:childTnLst>
                              <p:par>
                                <p:cTn id="57" presetID="10" presetClass="entr" presetSubtype="0" fill="hold" grpId="0" nodeType="afterEffect">
                                  <p:stCondLst>
                                    <p:cond delay="0"/>
                                  </p:stCondLst>
                                  <p:childTnLst>
                                    <p:set>
                                      <p:cBhvr>
                                        <p:cTn id="58" dur="1" fill="hold">
                                          <p:stCondLst>
                                            <p:cond delay="0"/>
                                          </p:stCondLst>
                                        </p:cTn>
                                        <p:tgtEl>
                                          <p:spTgt spid="3145736"/>
                                        </p:tgtEl>
                                        <p:attrNameLst>
                                          <p:attrName>style.visibility</p:attrName>
                                        </p:attrNameLst>
                                      </p:cBhvr>
                                      <p:to>
                                        <p:strVal val="visible"/>
                                      </p:to>
                                    </p:set>
                                    <p:animEffect transition="in" filter="fade">
                                      <p:cBhvr>
                                        <p:cTn id="59" dur="1000"/>
                                        <p:tgtEl>
                                          <p:spTgt spid="3145736"/>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xit" presetSubtype="0" fill="hold" grpId="1" nodeType="clickEffect">
                                  <p:stCondLst>
                                    <p:cond delay="0"/>
                                  </p:stCondLst>
                                  <p:childTnLst>
                                    <p:set>
                                      <p:cBhvr>
                                        <p:cTn id="63" dur="1" fill="hold">
                                          <p:stCondLst>
                                            <p:cond delay="0"/>
                                          </p:stCondLst>
                                        </p:cTn>
                                        <p:tgtEl>
                                          <p:spTgt spid="3145736"/>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22" presetClass="entr" presetSubtype="1" fill="hold" nodeType="clickEffect">
                                  <p:stCondLst>
                                    <p:cond delay="0"/>
                                  </p:stCondLst>
                                  <p:childTnLst>
                                    <p:set>
                                      <p:cBhvr>
                                        <p:cTn id="67" dur="1" fill="hold">
                                          <p:stCondLst>
                                            <p:cond delay="0"/>
                                          </p:stCondLst>
                                        </p:cTn>
                                        <p:tgtEl>
                                          <p:spTgt spid="3145734"/>
                                        </p:tgtEl>
                                        <p:attrNameLst>
                                          <p:attrName>style.visibility</p:attrName>
                                        </p:attrNameLst>
                                      </p:cBhvr>
                                      <p:to>
                                        <p:strVal val="visible"/>
                                      </p:to>
                                    </p:set>
                                    <p:animEffect transition="in" filter="wipe(up)">
                                      <p:cBhvr>
                                        <p:cTn id="68" dur="500"/>
                                        <p:tgtEl>
                                          <p:spTgt spid="3145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5731" grpId="0" build="p" animBg="1"/>
      <p:bldP spid="3145735" grpId="0" animBg="1"/>
      <p:bldP spid="3145735" grpId="1" animBg="1"/>
      <p:bldP spid="3145736" grpId="0" animBg="1"/>
      <p:bldP spid="3145736" grpId="1"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p:cNvSpPr>
            <a:spLocks noGrp="1" noChangeArrowheads="1"/>
          </p:cNvSpPr>
          <p:nvPr>
            <p:ph type="body" idx="4294967295"/>
          </p:nvPr>
        </p:nvSpPr>
        <p:spPr>
          <a:xfrm>
            <a:off x="395288" y="1231900"/>
            <a:ext cx="8367712" cy="5372100"/>
          </a:xfrm>
          <a:solidFill>
            <a:srgbClr val="000080">
              <a:alpha val="74901"/>
            </a:srgbClr>
          </a:solidFill>
        </p:spPr>
        <p:txBody>
          <a:bodyPr/>
          <a:lstStyle/>
          <a:p>
            <a:pPr marL="1588" indent="-1588" eaLnBrk="1" hangingPunct="1">
              <a:lnSpc>
                <a:spcPct val="90000"/>
              </a:lnSpc>
              <a:buFontTx/>
              <a:buNone/>
            </a:pPr>
            <a:r>
              <a:rPr lang="en-US" sz="2800">
                <a:solidFill>
                  <a:schemeClr val="bg1"/>
                </a:solidFill>
              </a:rPr>
              <a:t>…For </a:t>
            </a:r>
            <a:r>
              <a:rPr lang="en-US" sz="2800" u="sng">
                <a:solidFill>
                  <a:srgbClr val="FFFF00"/>
                </a:solidFill>
              </a:rPr>
              <a:t>in Him</a:t>
            </a:r>
            <a:r>
              <a:rPr lang="en-US" sz="2800">
                <a:solidFill>
                  <a:schemeClr val="bg1"/>
                </a:solidFill>
              </a:rPr>
              <a:t> all the fullness of Deity dwells in bodily form, and </a:t>
            </a:r>
            <a:r>
              <a:rPr lang="en-US" sz="2800" u="sng">
                <a:solidFill>
                  <a:srgbClr val="FFFF00"/>
                </a:solidFill>
              </a:rPr>
              <a:t>in Him</a:t>
            </a:r>
            <a:r>
              <a:rPr lang="en-US" sz="2800">
                <a:solidFill>
                  <a:srgbClr val="FFFF00"/>
                </a:solidFill>
              </a:rPr>
              <a:t> </a:t>
            </a:r>
            <a:r>
              <a:rPr lang="en-US" sz="2800">
                <a:solidFill>
                  <a:schemeClr val="bg1"/>
                </a:solidFill>
              </a:rPr>
              <a:t>you have been made complete, </a:t>
            </a:r>
          </a:p>
          <a:p>
            <a:pPr marL="1588" indent="-1588" eaLnBrk="1" hangingPunct="1">
              <a:lnSpc>
                <a:spcPct val="90000"/>
              </a:lnSpc>
              <a:buFontTx/>
              <a:buNone/>
            </a:pPr>
            <a:r>
              <a:rPr lang="en-US" sz="2800">
                <a:solidFill>
                  <a:schemeClr val="bg1"/>
                </a:solidFill>
              </a:rPr>
              <a:t>and He is the head over all rule and authority; and </a:t>
            </a:r>
            <a:r>
              <a:rPr lang="en-US" sz="2800" u="sng">
                <a:solidFill>
                  <a:srgbClr val="FFFF00"/>
                </a:solidFill>
              </a:rPr>
              <a:t>in Him</a:t>
            </a:r>
            <a:r>
              <a:rPr lang="en-US" sz="2800">
                <a:solidFill>
                  <a:schemeClr val="bg1"/>
                </a:solidFill>
              </a:rPr>
              <a:t> you were also circumcised with a circumcision made without hands, in the </a:t>
            </a:r>
            <a:r>
              <a:rPr lang="en-US" sz="2800" u="sng">
                <a:solidFill>
                  <a:srgbClr val="FFFF00"/>
                </a:solidFill>
              </a:rPr>
              <a:t>removal of the body of the flesh</a:t>
            </a:r>
            <a:r>
              <a:rPr lang="en-US" sz="2800">
                <a:solidFill>
                  <a:schemeClr val="bg1"/>
                </a:solidFill>
              </a:rPr>
              <a:t> by the circumcision of Christ; </a:t>
            </a:r>
          </a:p>
          <a:p>
            <a:pPr marL="1588" indent="-1588" eaLnBrk="1" hangingPunct="1">
              <a:lnSpc>
                <a:spcPct val="90000"/>
              </a:lnSpc>
              <a:buFontTx/>
              <a:buNone/>
            </a:pPr>
            <a:r>
              <a:rPr lang="en-US" sz="2800" b="1" u="sng">
                <a:solidFill>
                  <a:schemeClr val="bg1"/>
                </a:solidFill>
              </a:rPr>
              <a:t>having been </a:t>
            </a:r>
            <a:r>
              <a:rPr lang="en-US" sz="2800" b="1" i="1" u="sng">
                <a:solidFill>
                  <a:schemeClr val="bg1"/>
                </a:solidFill>
              </a:rPr>
              <a:t>buried with Him</a:t>
            </a:r>
            <a:r>
              <a:rPr lang="en-US" sz="2800" b="1" u="sng">
                <a:solidFill>
                  <a:schemeClr val="bg1"/>
                </a:solidFill>
              </a:rPr>
              <a:t> in </a:t>
            </a:r>
            <a:r>
              <a:rPr lang="en-US" sz="2800" b="1" i="1" u="sng">
                <a:solidFill>
                  <a:schemeClr val="bg1"/>
                </a:solidFill>
              </a:rPr>
              <a:t>baptism</a:t>
            </a:r>
            <a:r>
              <a:rPr lang="en-US" sz="2800">
                <a:solidFill>
                  <a:schemeClr val="bg1"/>
                </a:solidFill>
              </a:rPr>
              <a:t>, in which </a:t>
            </a:r>
            <a:r>
              <a:rPr lang="en-US" sz="2800" u="sng">
                <a:solidFill>
                  <a:schemeClr val="bg1"/>
                </a:solidFill>
              </a:rPr>
              <a:t>you were also raised up with Him </a:t>
            </a:r>
          </a:p>
          <a:p>
            <a:pPr marL="1588" indent="-1588" eaLnBrk="1" hangingPunct="1">
              <a:lnSpc>
                <a:spcPct val="90000"/>
              </a:lnSpc>
              <a:buFontTx/>
              <a:buNone/>
            </a:pPr>
            <a:endParaRPr lang="en-US" sz="2800" u="sng">
              <a:solidFill>
                <a:schemeClr val="bg1"/>
              </a:solidFill>
            </a:endParaRPr>
          </a:p>
          <a:p>
            <a:pPr marL="1588" indent="-1588" eaLnBrk="1" hangingPunct="1">
              <a:lnSpc>
                <a:spcPct val="90000"/>
              </a:lnSpc>
              <a:buFontTx/>
              <a:buNone/>
            </a:pPr>
            <a:r>
              <a:rPr lang="en-US" sz="2800">
                <a:solidFill>
                  <a:schemeClr val="bg1"/>
                </a:solidFill>
              </a:rPr>
              <a:t>through </a:t>
            </a:r>
            <a:r>
              <a:rPr lang="en-US" sz="2800" b="1" i="1" u="sng">
                <a:solidFill>
                  <a:schemeClr val="bg1"/>
                </a:solidFill>
              </a:rPr>
              <a:t>faith</a:t>
            </a:r>
            <a:r>
              <a:rPr lang="en-US" sz="2800" b="1" u="sng">
                <a:solidFill>
                  <a:schemeClr val="bg1"/>
                </a:solidFill>
              </a:rPr>
              <a:t> in the </a:t>
            </a:r>
            <a:r>
              <a:rPr lang="en-US" sz="2800" b="1" i="1" u="sng">
                <a:solidFill>
                  <a:schemeClr val="bg1"/>
                </a:solidFill>
              </a:rPr>
              <a:t>working of God</a:t>
            </a:r>
            <a:r>
              <a:rPr lang="en-US" sz="2800" u="sng">
                <a:solidFill>
                  <a:schemeClr val="bg1"/>
                </a:solidFill>
              </a:rPr>
              <a:t>,</a:t>
            </a:r>
            <a:r>
              <a:rPr lang="en-US" sz="2800">
                <a:solidFill>
                  <a:schemeClr val="bg1"/>
                </a:solidFill>
              </a:rPr>
              <a:t> who raised Him from the dead. </a:t>
            </a:r>
            <a:endParaRPr lang="en-US" sz="2800" i="1">
              <a:solidFill>
                <a:schemeClr val="bg1"/>
              </a:solidFill>
            </a:endParaRPr>
          </a:p>
        </p:txBody>
      </p:sp>
      <p:sp>
        <p:nvSpPr>
          <p:cNvPr id="3166211" name="Rectangle 3"/>
          <p:cNvSpPr>
            <a:spLocks noChangeArrowheads="1"/>
          </p:cNvSpPr>
          <p:nvPr/>
        </p:nvSpPr>
        <p:spPr bwMode="auto">
          <a:xfrm>
            <a:off x="381000" y="4478338"/>
            <a:ext cx="7267575" cy="563562"/>
          </a:xfrm>
          <a:prstGeom prst="rect">
            <a:avLst/>
          </a:prstGeom>
          <a:solidFill>
            <a:srgbClr val="000080"/>
          </a:solidFill>
          <a:ln w="9525" algn="ctr">
            <a:noFill/>
            <a:miter lim="800000"/>
            <a:headEnd/>
            <a:tailEnd/>
          </a:ln>
          <a:effectLst/>
        </p:spPr>
        <p:txBody>
          <a:bodyPr wrap="none" anchor="ctr"/>
          <a:lstStyle/>
          <a:p>
            <a:pPr algn="ctr">
              <a:defRPr/>
            </a:pPr>
            <a:r>
              <a:rPr lang="en-US" sz="2800" i="0" u="sng">
                <a:solidFill>
                  <a:schemeClr val="bg1"/>
                </a:solidFill>
                <a:effectLst>
                  <a:outerShdw blurRad="38100" dist="38100" dir="2700000" algn="tl">
                    <a:srgbClr val="000000"/>
                  </a:outerShdw>
                </a:effectLst>
                <a:latin typeface="Eras Bold ITC" pitchFamily="34" charset="0"/>
                <a:cs typeface="Arial" charset="0"/>
              </a:rPr>
              <a:t>having been </a:t>
            </a:r>
            <a:r>
              <a:rPr lang="en-US" sz="2800" i="0" u="sng">
                <a:solidFill>
                  <a:srgbClr val="FFFF66"/>
                </a:solidFill>
                <a:effectLst>
                  <a:outerShdw blurRad="38100" dist="38100" dir="2700000" algn="tl">
                    <a:srgbClr val="000000"/>
                  </a:outerShdw>
                </a:effectLst>
                <a:latin typeface="Eras Bold ITC" pitchFamily="34" charset="0"/>
                <a:cs typeface="Arial" charset="0"/>
              </a:rPr>
              <a:t>buried with Him</a:t>
            </a:r>
            <a:r>
              <a:rPr lang="en-US" sz="2800" i="0" u="sng">
                <a:solidFill>
                  <a:schemeClr val="bg1"/>
                </a:solidFill>
                <a:effectLst>
                  <a:outerShdw blurRad="38100" dist="38100" dir="2700000" algn="tl">
                    <a:srgbClr val="000000"/>
                  </a:outerShdw>
                </a:effectLst>
                <a:latin typeface="Eras Bold ITC" pitchFamily="34" charset="0"/>
                <a:cs typeface="Arial" charset="0"/>
              </a:rPr>
              <a:t> in </a:t>
            </a:r>
            <a:r>
              <a:rPr lang="en-US" sz="2800" i="0" u="sng">
                <a:solidFill>
                  <a:srgbClr val="FFFF66"/>
                </a:solidFill>
                <a:effectLst>
                  <a:outerShdw blurRad="38100" dist="38100" dir="2700000" algn="tl">
                    <a:srgbClr val="000000"/>
                  </a:outerShdw>
                </a:effectLst>
                <a:latin typeface="Eras Bold ITC" pitchFamily="34" charset="0"/>
                <a:cs typeface="Arial" charset="0"/>
              </a:rPr>
              <a:t>baptism</a:t>
            </a:r>
          </a:p>
        </p:txBody>
      </p:sp>
      <p:sp>
        <p:nvSpPr>
          <p:cNvPr id="3166212" name="Rectangle 4"/>
          <p:cNvSpPr>
            <a:spLocks noChangeArrowheads="1"/>
          </p:cNvSpPr>
          <p:nvPr/>
        </p:nvSpPr>
        <p:spPr bwMode="auto">
          <a:xfrm>
            <a:off x="1881188" y="5754688"/>
            <a:ext cx="4875212" cy="563562"/>
          </a:xfrm>
          <a:prstGeom prst="rect">
            <a:avLst/>
          </a:prstGeom>
          <a:solidFill>
            <a:srgbClr val="000080"/>
          </a:solidFill>
          <a:ln w="9525" algn="ctr">
            <a:noFill/>
            <a:miter lim="800000"/>
            <a:headEnd/>
            <a:tailEnd/>
          </a:ln>
          <a:effectLst/>
        </p:spPr>
        <p:txBody>
          <a:bodyPr wrap="none" anchor="ctr"/>
          <a:lstStyle/>
          <a:p>
            <a:pPr algn="ctr">
              <a:defRPr/>
            </a:pPr>
            <a:r>
              <a:rPr lang="en-US" sz="2800" i="0" u="sng">
                <a:solidFill>
                  <a:srgbClr val="FFFF66"/>
                </a:solidFill>
                <a:effectLst>
                  <a:outerShdw blurRad="38100" dist="38100" dir="2700000" algn="tl">
                    <a:srgbClr val="000000"/>
                  </a:outerShdw>
                </a:effectLst>
                <a:latin typeface="Eras Bold ITC" pitchFamily="34" charset="0"/>
                <a:cs typeface="Arial" charset="0"/>
              </a:rPr>
              <a:t>faith</a:t>
            </a:r>
            <a:r>
              <a:rPr lang="en-US" sz="2800" i="0" u="sng">
                <a:solidFill>
                  <a:schemeClr val="bg1"/>
                </a:solidFill>
                <a:effectLst>
                  <a:outerShdw blurRad="38100" dist="38100" dir="2700000" algn="tl">
                    <a:srgbClr val="000000"/>
                  </a:outerShdw>
                </a:effectLst>
                <a:latin typeface="Eras Bold ITC" pitchFamily="34" charset="0"/>
                <a:cs typeface="Arial" charset="0"/>
              </a:rPr>
              <a:t> in the </a:t>
            </a:r>
            <a:r>
              <a:rPr lang="en-US" sz="2800" i="0" u="sng">
                <a:solidFill>
                  <a:srgbClr val="FFFF66"/>
                </a:solidFill>
                <a:effectLst>
                  <a:outerShdw blurRad="38100" dist="38100" dir="2700000" algn="tl">
                    <a:srgbClr val="000000"/>
                  </a:outerShdw>
                </a:effectLst>
                <a:latin typeface="Eras Bold ITC" pitchFamily="34" charset="0"/>
                <a:cs typeface="Arial" charset="0"/>
              </a:rPr>
              <a:t>working of God</a:t>
            </a:r>
          </a:p>
        </p:txBody>
      </p:sp>
      <p:sp>
        <p:nvSpPr>
          <p:cNvPr id="228357" name="Rectangle 5"/>
          <p:cNvSpPr>
            <a:spLocks noChangeArrowheads="1"/>
          </p:cNvSpPr>
          <p:nvPr/>
        </p:nvSpPr>
        <p:spPr bwMode="auto">
          <a:xfrm>
            <a:off x="295275" y="830263"/>
            <a:ext cx="2498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8966"/>
                </a:solidFill>
              </a:rPr>
              <a:t>Colossians 2:8-12</a:t>
            </a:r>
          </a:p>
        </p:txBody>
      </p:sp>
      <p:sp>
        <p:nvSpPr>
          <p:cNvPr id="228358" name="Rectangle 6"/>
          <p:cNvSpPr>
            <a:spLocks noGrp="1" noChangeArrowheads="1"/>
          </p:cNvSpPr>
          <p:nvPr>
            <p:ph type="title"/>
          </p:nvPr>
        </p:nvSpPr>
        <p:spPr>
          <a:xfrm>
            <a:off x="0" y="-90488"/>
            <a:ext cx="9144000" cy="1143001"/>
          </a:xfrm>
        </p:spPr>
        <p:txBody>
          <a:bodyPr/>
          <a:lstStyle/>
          <a:p>
            <a:pPr eaLnBrk="1" hangingPunct="1"/>
            <a:r>
              <a:rPr lang="en-US" sz="4400"/>
              <a:t>Through Faith in </a:t>
            </a:r>
            <a:r>
              <a:rPr lang="en-US" sz="4400">
                <a:solidFill>
                  <a:srgbClr val="E0014A"/>
                </a:solidFill>
              </a:rPr>
              <a:t>God’s Work</a:t>
            </a:r>
          </a:p>
        </p:txBody>
      </p:sp>
      <p:sp>
        <p:nvSpPr>
          <p:cNvPr id="3166215" name="AutoShape 7"/>
          <p:cNvSpPr>
            <a:spLocks noChangeArrowheads="1"/>
          </p:cNvSpPr>
          <p:nvPr/>
        </p:nvSpPr>
        <p:spPr bwMode="auto">
          <a:xfrm>
            <a:off x="415925" y="2432050"/>
            <a:ext cx="8378825" cy="23955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b="1" i="0">
                <a:solidFill>
                  <a:schemeClr val="bg1"/>
                </a:solidFill>
                <a:effectLst>
                  <a:outerShdw blurRad="38100" dist="38100" dir="2700000" algn="tl">
                    <a:srgbClr val="000000"/>
                  </a:outerShdw>
                </a:effectLst>
                <a:cs typeface="+mn-cs"/>
              </a:rPr>
              <a:t>But by</a:t>
            </a:r>
            <a:r>
              <a:rPr lang="en-US" i="0">
                <a:solidFill>
                  <a:schemeClr val="bg1"/>
                </a:solidFill>
                <a:effectLst>
                  <a:outerShdw blurRad="38100" dist="38100" dir="2700000" algn="tl">
                    <a:srgbClr val="000000"/>
                  </a:outerShdw>
                </a:effectLst>
                <a:latin typeface="Eras Bold ITC" pitchFamily="34" charset="0"/>
                <a:cs typeface="+mn-cs"/>
              </a:rPr>
              <a:t> </a:t>
            </a:r>
            <a:r>
              <a:rPr lang="en-US">
                <a:solidFill>
                  <a:srgbClr val="FFFF00"/>
                </a:solidFill>
                <a:effectLst>
                  <a:outerShdw blurRad="38100" dist="38100" dir="2700000" algn="tl">
                    <a:srgbClr val="000000"/>
                  </a:outerShdw>
                </a:effectLst>
                <a:latin typeface="Eras Bold ITC" pitchFamily="34" charset="0"/>
                <a:cs typeface="+mn-cs"/>
              </a:rPr>
              <a:t>His doing</a:t>
            </a:r>
            <a:r>
              <a:rPr lang="en-US" i="0">
                <a:solidFill>
                  <a:schemeClr val="bg1"/>
                </a:solidFill>
                <a:effectLst>
                  <a:outerShdw blurRad="38100" dist="38100" dir="2700000" algn="tl">
                    <a:srgbClr val="000000"/>
                  </a:outerShdw>
                </a:effectLst>
                <a:latin typeface="Eras Bold ITC" pitchFamily="34" charset="0"/>
                <a:cs typeface="+mn-cs"/>
              </a:rPr>
              <a:t> </a:t>
            </a:r>
            <a:r>
              <a:rPr lang="en-US" b="1" i="0" u="sng">
                <a:solidFill>
                  <a:schemeClr val="bg1"/>
                </a:solidFill>
                <a:effectLst>
                  <a:outerShdw blurRad="38100" dist="38100" dir="2700000" algn="tl">
                    <a:srgbClr val="000000"/>
                  </a:outerShdw>
                </a:effectLst>
                <a:cs typeface="+mn-cs"/>
              </a:rPr>
              <a:t>you are in Christ Jesus</a:t>
            </a:r>
            <a:r>
              <a:rPr lang="en-US" b="1" i="0">
                <a:solidFill>
                  <a:schemeClr val="bg1"/>
                </a:solidFill>
                <a:effectLst>
                  <a:outerShdw blurRad="38100" dist="38100" dir="2700000" algn="tl">
                    <a:srgbClr val="000000"/>
                  </a:outerShdw>
                </a:effectLst>
                <a:cs typeface="+mn-cs"/>
              </a:rPr>
              <a:t>, </a:t>
            </a:r>
          </a:p>
          <a:p>
            <a:pPr algn="ctr">
              <a:defRPr/>
            </a:pPr>
            <a:r>
              <a:rPr lang="en-US" b="1" i="0">
                <a:solidFill>
                  <a:schemeClr val="bg1"/>
                </a:solidFill>
                <a:effectLst>
                  <a:outerShdw blurRad="38100" dist="38100" dir="2700000" algn="tl">
                    <a:srgbClr val="000000"/>
                  </a:outerShdw>
                </a:effectLst>
                <a:cs typeface="+mn-cs"/>
              </a:rPr>
              <a:t>who </a:t>
            </a:r>
            <a:r>
              <a:rPr lang="en-US" b="1" i="0" u="sng">
                <a:solidFill>
                  <a:schemeClr val="bg1"/>
                </a:solidFill>
                <a:effectLst>
                  <a:outerShdw blurRad="38100" dist="38100" dir="2700000" algn="tl">
                    <a:srgbClr val="000000"/>
                  </a:outerShdw>
                </a:effectLst>
                <a:cs typeface="+mn-cs"/>
              </a:rPr>
              <a:t>became to us</a:t>
            </a:r>
            <a:r>
              <a:rPr lang="en-US" b="1" i="0">
                <a:solidFill>
                  <a:schemeClr val="bg1"/>
                </a:solidFill>
                <a:effectLst>
                  <a:outerShdw blurRad="38100" dist="38100" dir="2700000" algn="tl">
                    <a:srgbClr val="000000"/>
                  </a:outerShdw>
                </a:effectLst>
                <a:cs typeface="+mn-cs"/>
              </a:rPr>
              <a:t> wisdom from God, and </a:t>
            </a:r>
            <a:r>
              <a:rPr lang="en-US" b="1" i="0">
                <a:solidFill>
                  <a:srgbClr val="FFFF00"/>
                </a:solidFill>
                <a:effectLst>
                  <a:outerShdw blurRad="38100" dist="38100" dir="2700000" algn="tl">
                    <a:srgbClr val="000000"/>
                  </a:outerShdw>
                </a:effectLst>
                <a:cs typeface="+mn-cs"/>
              </a:rPr>
              <a:t>righteousness</a:t>
            </a:r>
            <a:r>
              <a:rPr lang="en-US" b="1" i="0">
                <a:solidFill>
                  <a:schemeClr val="bg1"/>
                </a:solidFill>
                <a:effectLst>
                  <a:outerShdw blurRad="38100" dist="38100" dir="2700000" algn="tl">
                    <a:srgbClr val="000000"/>
                  </a:outerShdw>
                </a:effectLst>
                <a:cs typeface="+mn-cs"/>
              </a:rPr>
              <a:t> and </a:t>
            </a:r>
            <a:r>
              <a:rPr lang="en-US" b="1" i="0">
                <a:solidFill>
                  <a:srgbClr val="FFFF00"/>
                </a:solidFill>
                <a:effectLst>
                  <a:outerShdw blurRad="38100" dist="38100" dir="2700000" algn="tl">
                    <a:srgbClr val="000000"/>
                  </a:outerShdw>
                </a:effectLst>
                <a:cs typeface="+mn-cs"/>
              </a:rPr>
              <a:t>sanctification</a:t>
            </a:r>
            <a:r>
              <a:rPr lang="en-US" b="1" i="0">
                <a:solidFill>
                  <a:schemeClr val="bg1"/>
                </a:solidFill>
                <a:effectLst>
                  <a:outerShdw blurRad="38100" dist="38100" dir="2700000" algn="tl">
                    <a:srgbClr val="000000"/>
                  </a:outerShdw>
                </a:effectLst>
                <a:cs typeface="+mn-cs"/>
              </a:rPr>
              <a:t>, </a:t>
            </a:r>
          </a:p>
          <a:p>
            <a:pPr algn="ctr">
              <a:defRPr/>
            </a:pPr>
            <a:r>
              <a:rPr lang="en-US" b="1" i="0">
                <a:solidFill>
                  <a:schemeClr val="bg1"/>
                </a:solidFill>
                <a:effectLst>
                  <a:outerShdw blurRad="38100" dist="38100" dir="2700000" algn="tl">
                    <a:srgbClr val="000000"/>
                  </a:outerShdw>
                </a:effectLst>
                <a:cs typeface="+mn-cs"/>
              </a:rPr>
              <a:t>and </a:t>
            </a:r>
            <a:r>
              <a:rPr lang="en-US" b="1" i="0">
                <a:solidFill>
                  <a:srgbClr val="FFFF00"/>
                </a:solidFill>
                <a:effectLst>
                  <a:outerShdw blurRad="38100" dist="38100" dir="2700000" algn="tl">
                    <a:srgbClr val="000000"/>
                  </a:outerShdw>
                </a:effectLst>
                <a:cs typeface="+mn-cs"/>
              </a:rPr>
              <a:t>redemption.</a:t>
            </a:r>
            <a:r>
              <a:rPr lang="en-US" b="1" i="0">
                <a:solidFill>
                  <a:schemeClr val="bg1"/>
                </a:solidFill>
                <a:effectLst>
                  <a:outerShdw blurRad="38100" dist="38100" dir="2700000" algn="tl">
                    <a:srgbClr val="000000"/>
                  </a:outerShdw>
                </a:effectLst>
                <a:cs typeface="+mn-cs"/>
              </a:rPr>
              <a:t> </a:t>
            </a:r>
            <a:r>
              <a:rPr lang="en-US" sz="2400" b="1" i="0">
                <a:solidFill>
                  <a:schemeClr val="bg1"/>
                </a:solidFill>
                <a:effectLst>
                  <a:outerShdw blurRad="38100" dist="38100" dir="2700000" algn="tl">
                    <a:srgbClr val="000000"/>
                  </a:outerShdw>
                </a:effectLst>
                <a:cs typeface="+mn-cs"/>
              </a:rPr>
              <a:t>1 Cor 1:30</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3166215"/>
                                        </p:tgtEl>
                                        <p:attrNameLst>
                                          <p:attrName>style.visibility</p:attrName>
                                        </p:attrNameLst>
                                      </p:cBhvr>
                                      <p:to>
                                        <p:strVal val="visible"/>
                                      </p:to>
                                    </p:set>
                                    <p:animEffect transition="in" filter="fade">
                                      <p:cBhvr>
                                        <p:cTn id="7" dur="1000"/>
                                        <p:tgtEl>
                                          <p:spTgt spid="3166215"/>
                                        </p:tgtEl>
                                      </p:cBhvr>
                                    </p:animEffect>
                                    <p:anim calcmode="lin" valueType="num">
                                      <p:cBhvr>
                                        <p:cTn id="8" dur="1000" fill="hold"/>
                                        <p:tgtEl>
                                          <p:spTgt spid="3166215"/>
                                        </p:tgtEl>
                                        <p:attrNameLst>
                                          <p:attrName>ppt_x</p:attrName>
                                        </p:attrNameLst>
                                      </p:cBhvr>
                                      <p:tavLst>
                                        <p:tav tm="0">
                                          <p:val>
                                            <p:strVal val="#ppt_x"/>
                                          </p:val>
                                        </p:tav>
                                        <p:tav tm="100000">
                                          <p:val>
                                            <p:strVal val="#ppt_x"/>
                                          </p:val>
                                        </p:tav>
                                      </p:tavLst>
                                    </p:anim>
                                    <p:anim calcmode="lin" valueType="num">
                                      <p:cBhvr>
                                        <p:cTn id="9" dur="1000" fill="hold"/>
                                        <p:tgtEl>
                                          <p:spTgt spid="31662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12"/>
          <p:cNvSpPr>
            <a:spLocks noGrp="1" noChangeArrowheads="1"/>
          </p:cNvSpPr>
          <p:nvPr>
            <p:ph type="title"/>
          </p:nvPr>
        </p:nvSpPr>
        <p:spPr/>
        <p:txBody>
          <a:bodyPr/>
          <a:lstStyle/>
          <a:p>
            <a:pPr eaLnBrk="1" hangingPunct="1"/>
            <a:r>
              <a:rPr lang="en-US"/>
              <a:t>Baptism </a:t>
            </a:r>
            <a:r>
              <a:rPr lang="en-US">
                <a:solidFill>
                  <a:srgbClr val="E0014A"/>
                </a:solidFill>
              </a:rPr>
              <a:t>Saves</a:t>
            </a:r>
            <a:r>
              <a:rPr lang="en-US"/>
              <a:t> You</a:t>
            </a:r>
          </a:p>
        </p:txBody>
      </p:sp>
      <p:sp>
        <p:nvSpPr>
          <p:cNvPr id="1928195" name="Rectangle 3"/>
          <p:cNvSpPr>
            <a:spLocks noGrp="1" noChangeArrowheads="1"/>
          </p:cNvSpPr>
          <p:nvPr>
            <p:ph type="body" idx="4294967295"/>
          </p:nvPr>
        </p:nvSpPr>
        <p:spPr>
          <a:xfrm>
            <a:off x="669925" y="1766888"/>
            <a:ext cx="7864475" cy="3946525"/>
          </a:xfrm>
          <a:solidFill>
            <a:srgbClr val="000080">
              <a:alpha val="74901"/>
            </a:srgbClr>
          </a:solidFill>
        </p:spPr>
        <p:txBody>
          <a:bodyPr/>
          <a:lstStyle/>
          <a:p>
            <a:pPr marL="6350" indent="7938" eaLnBrk="1" hangingPunct="1">
              <a:buFontTx/>
              <a:buNone/>
            </a:pPr>
            <a:r>
              <a:rPr lang="en-US" b="1">
                <a:solidFill>
                  <a:schemeClr val="bg1"/>
                </a:solidFill>
                <a:latin typeface="Eras Medium ITC" pitchFamily="34" charset="0"/>
              </a:rPr>
              <a:t>Corresponding to that, </a:t>
            </a:r>
          </a:p>
          <a:p>
            <a:pPr marL="6350" indent="7938" eaLnBrk="1" hangingPunct="1">
              <a:buFontTx/>
              <a:buNone/>
            </a:pPr>
            <a:r>
              <a:rPr lang="en-US" b="1">
                <a:solidFill>
                  <a:schemeClr val="bg1"/>
                </a:solidFill>
                <a:latin typeface="Eras Medium ITC" pitchFamily="34" charset="0"/>
              </a:rPr>
              <a:t>baptism now saves you - - not the removal of dirt from the flesh, but </a:t>
            </a:r>
          </a:p>
          <a:p>
            <a:pPr marL="6350" indent="7938" eaLnBrk="1" hangingPunct="1">
              <a:buFontTx/>
              <a:buNone/>
            </a:pPr>
            <a:r>
              <a:rPr lang="en-US" b="1" u="sng">
                <a:solidFill>
                  <a:srgbClr val="FFFF00"/>
                </a:solidFill>
                <a:latin typeface="Eras Medium ITC" pitchFamily="34" charset="0"/>
              </a:rPr>
              <a:t>an appeal to God for a good conscience,</a:t>
            </a:r>
            <a:r>
              <a:rPr lang="en-US" b="1">
                <a:solidFill>
                  <a:schemeClr val="bg1"/>
                </a:solidFill>
                <a:latin typeface="Eras Medium ITC" pitchFamily="34" charset="0"/>
              </a:rPr>
              <a:t> </a:t>
            </a:r>
          </a:p>
          <a:p>
            <a:pPr marL="6350" indent="7938" eaLnBrk="1" hangingPunct="1">
              <a:buFontTx/>
              <a:buNone/>
            </a:pPr>
            <a:endParaRPr lang="en-US" b="1" u="sng">
              <a:solidFill>
                <a:schemeClr val="bg1"/>
              </a:solidFill>
              <a:latin typeface="Eras Medium ITC" pitchFamily="34" charset="0"/>
            </a:endParaRPr>
          </a:p>
          <a:p>
            <a:pPr marL="6350" indent="7938" eaLnBrk="1" hangingPunct="1">
              <a:buFontTx/>
              <a:buNone/>
            </a:pPr>
            <a:r>
              <a:rPr lang="en-US" b="1" u="sng">
                <a:solidFill>
                  <a:srgbClr val="FFFF00"/>
                </a:solidFill>
                <a:latin typeface="Eras Medium ITC" pitchFamily="34" charset="0"/>
              </a:rPr>
              <a:t>through the resurrection of Christ,</a:t>
            </a:r>
            <a:r>
              <a:rPr lang="en-US" b="1">
                <a:solidFill>
                  <a:schemeClr val="bg1"/>
                </a:solidFill>
                <a:latin typeface="Eras Medium ITC" pitchFamily="34" charset="0"/>
              </a:rPr>
              <a:t> </a:t>
            </a:r>
          </a:p>
        </p:txBody>
      </p:sp>
      <p:sp>
        <p:nvSpPr>
          <p:cNvPr id="1928196" name="Rectangle 4"/>
          <p:cNvSpPr>
            <a:spLocks noChangeArrowheads="1"/>
          </p:cNvSpPr>
          <p:nvPr/>
        </p:nvSpPr>
        <p:spPr bwMode="auto">
          <a:xfrm>
            <a:off x="600075" y="2272030"/>
            <a:ext cx="4830763" cy="634456"/>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tIns="13716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Eras Bold ITC" pitchFamily="34" charset="0"/>
                <a:ea typeface="+mn-ea"/>
                <a:cs typeface="Arial"/>
              </a:rPr>
              <a:t>baptism now saves you</a:t>
            </a:r>
          </a:p>
        </p:txBody>
      </p:sp>
      <p:sp>
        <p:nvSpPr>
          <p:cNvPr id="1928197" name="AutoShape 5"/>
          <p:cNvSpPr>
            <a:spLocks noChangeArrowheads="1"/>
          </p:cNvSpPr>
          <p:nvPr/>
        </p:nvSpPr>
        <p:spPr bwMode="auto">
          <a:xfrm rot="1353435">
            <a:off x="2882900" y="2949575"/>
            <a:ext cx="1182688" cy="638175"/>
          </a:xfrm>
          <a:prstGeom prst="downArrow">
            <a:avLst>
              <a:gd name="adj1" fmla="val 39500"/>
              <a:gd name="adj2" fmla="val 22838"/>
            </a:avLst>
          </a:pr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1928198" name="AutoShape 6"/>
          <p:cNvSpPr>
            <a:spLocks noChangeArrowheads="1"/>
          </p:cNvSpPr>
          <p:nvPr/>
        </p:nvSpPr>
        <p:spPr bwMode="auto">
          <a:xfrm rot="-1365647">
            <a:off x="4184650" y="2919413"/>
            <a:ext cx="1182688" cy="1778000"/>
          </a:xfrm>
          <a:prstGeom prst="downArrow">
            <a:avLst>
              <a:gd name="adj1" fmla="val 39500"/>
              <a:gd name="adj2" fmla="val 34334"/>
            </a:avLst>
          </a:prstGeom>
          <a:solidFill>
            <a:srgbClr val="66FF33"/>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1928200" name="Rectangle 8"/>
          <p:cNvSpPr>
            <a:spLocks noChangeArrowheads="1"/>
          </p:cNvSpPr>
          <p:nvPr/>
        </p:nvSpPr>
        <p:spPr bwMode="auto">
          <a:xfrm>
            <a:off x="3435531" y="5729287"/>
            <a:ext cx="4932182" cy="475569"/>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sng"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in the working of God</a:t>
            </a:r>
            <a:r>
              <a:rPr kumimoji="0" lang="en-US" sz="2400" b="0" i="1"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    </a:t>
            </a:r>
            <a:r>
              <a:rPr kumimoji="0" lang="en-US" sz="1800" b="0" i="1" u="none" strike="noStrike" kern="1200" cap="none" spc="0" normalizeH="0" baseline="0" noProof="0">
                <a:ln>
                  <a:noFill/>
                </a:ln>
                <a:solidFill>
                  <a:srgbClr val="FFFF66"/>
                </a:solidFill>
                <a:effectLst>
                  <a:outerShdw blurRad="38100" dist="38100" dir="2700000" algn="tl">
                    <a:srgbClr val="000000"/>
                  </a:outerShdw>
                </a:effectLst>
                <a:uLnTx/>
                <a:uFillTx/>
                <a:latin typeface="Eras Bold ITC" pitchFamily="34" charset="0"/>
                <a:ea typeface="+mn-ea"/>
                <a:cs typeface="Arial"/>
              </a:rPr>
              <a:t>Col 2:12</a:t>
            </a:r>
          </a:p>
        </p:txBody>
      </p:sp>
      <p:sp>
        <p:nvSpPr>
          <p:cNvPr id="1928201" name="AutoShape 9"/>
          <p:cNvSpPr>
            <a:spLocks noChangeArrowheads="1"/>
          </p:cNvSpPr>
          <p:nvPr/>
        </p:nvSpPr>
        <p:spPr bwMode="auto">
          <a:xfrm rot="1353435">
            <a:off x="2187575" y="3922713"/>
            <a:ext cx="1182688" cy="1879600"/>
          </a:xfrm>
          <a:prstGeom prst="downArrow">
            <a:avLst>
              <a:gd name="adj1" fmla="val 39500"/>
              <a:gd name="adj2" fmla="val 36295"/>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1928202" name="AutoShape 10"/>
          <p:cNvSpPr>
            <a:spLocks noChangeArrowheads="1"/>
          </p:cNvSpPr>
          <p:nvPr/>
        </p:nvSpPr>
        <p:spPr bwMode="auto">
          <a:xfrm rot="-1365647">
            <a:off x="4886325" y="5067300"/>
            <a:ext cx="1182688" cy="625475"/>
          </a:xfrm>
          <a:prstGeom prst="downArrow">
            <a:avLst>
              <a:gd name="adj1" fmla="val 41176"/>
              <a:gd name="adj2" fmla="val 50380"/>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Eras Demi ITC"/>
              <a:ea typeface="+mn-ea"/>
              <a:cs typeface="Arial"/>
            </a:endParaRPr>
          </a:p>
        </p:txBody>
      </p:sp>
      <p:sp>
        <p:nvSpPr>
          <p:cNvPr id="229398" name="Text Box 11"/>
          <p:cNvSpPr txBox="1">
            <a:spLocks noChangeArrowheads="1"/>
          </p:cNvSpPr>
          <p:nvPr/>
        </p:nvSpPr>
        <p:spPr bwMode="auto">
          <a:xfrm>
            <a:off x="655638" y="1323975"/>
            <a:ext cx="3643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997934"/>
                </a:solidFill>
                <a:effectLst/>
                <a:uLnTx/>
                <a:uFillTx/>
                <a:latin typeface="Eras Medium ITC" pitchFamily="34" charset="0"/>
                <a:ea typeface="+mn-ea"/>
                <a:cs typeface="Arial" pitchFamily="34" charset="0"/>
              </a:rPr>
              <a:t>1 Peter 3:21</a:t>
            </a:r>
          </a:p>
        </p:txBody>
      </p:sp>
      <p:sp>
        <p:nvSpPr>
          <p:cNvPr id="1928205" name="AutoShape 13"/>
          <p:cNvSpPr>
            <a:spLocks noChangeArrowheads="1"/>
          </p:cNvSpPr>
          <p:nvPr/>
        </p:nvSpPr>
        <p:spPr bwMode="auto">
          <a:xfrm>
            <a:off x="334850" y="3058699"/>
            <a:ext cx="8378825" cy="23955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having been </a:t>
            </a:r>
            <a:r>
              <a:rPr kumimoji="0" lang="en-US" sz="3200" b="1" i="1"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buried with Him</a:t>
            </a:r>
            <a:r>
              <a:rPr kumimoji="0" lang="en-US" sz="3200" b="1" i="0"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 in </a:t>
            </a:r>
            <a:r>
              <a:rPr kumimoji="0" lang="en-US" sz="3200" b="1" i="1"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baptism</a:t>
            </a: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Medium ITC" pitchFamily="34" charset="0"/>
                <a:ea typeface="+mn-ea"/>
                <a:cs typeface="Arial"/>
              </a:rPr>
              <a:t>, in which </a:t>
            </a:r>
            <a:r>
              <a:rPr kumimoji="0" lang="en-US" sz="3200" b="0" i="0" u="sng" strike="noStrike" kern="1200" cap="none" spc="0" normalizeH="0" baseline="0" noProof="0">
                <a:ln>
                  <a:noFill/>
                </a:ln>
                <a:solidFill>
                  <a:srgbClr val="FFFFFF"/>
                </a:solidFill>
                <a:effectLst>
                  <a:outerShdw blurRad="38100" dist="38100" dir="2700000" algn="tl">
                    <a:srgbClr val="000000"/>
                  </a:outerShdw>
                </a:effectLst>
                <a:uLnTx/>
                <a:uFillTx/>
                <a:latin typeface="Eras Medium ITC" pitchFamily="34" charset="0"/>
                <a:ea typeface="+mn-ea"/>
                <a:cs typeface="Arial"/>
              </a:rPr>
              <a:t>you were also raised up with Him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Medium ITC" pitchFamily="34" charset="0"/>
                <a:ea typeface="+mn-ea"/>
                <a:cs typeface="Arial"/>
              </a:rPr>
              <a:t>through </a:t>
            </a:r>
            <a:r>
              <a:rPr kumimoji="0" lang="en-US" sz="3200" b="1" i="1"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faith</a:t>
            </a:r>
            <a:r>
              <a:rPr kumimoji="0" lang="en-US" sz="3200" b="1" i="0"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 in the </a:t>
            </a:r>
            <a:r>
              <a:rPr kumimoji="0" lang="en-US" sz="3200" b="1" i="1"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working of God</a:t>
            </a:r>
            <a:r>
              <a:rPr kumimoji="0" lang="en-US" sz="3200" b="0" i="0" u="sng"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a:t>
            </a: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Medium ITC" pitchFamily="34" charset="0"/>
                <a:ea typeface="+mn-ea"/>
                <a:cs typeface="Arial"/>
              </a:rPr>
              <a:t> who raised Him from the dead.</a:t>
            </a: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Eras Medium ITC" pitchFamily="34" charset="0"/>
                <a:ea typeface="+mn-ea"/>
                <a:cs typeface="Arial"/>
              </a:rPr>
              <a:t> </a:t>
            </a:r>
            <a:r>
              <a:rPr kumimoji="0" lang="en-US"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Eras Medium ITC" pitchFamily="34" charset="0"/>
                <a:ea typeface="+mn-ea"/>
                <a:cs typeface="Arial"/>
              </a:rPr>
              <a:t>Col. 2:12</a:t>
            </a:r>
          </a:p>
        </p:txBody>
      </p:sp>
      <p:sp>
        <p:nvSpPr>
          <p:cNvPr id="1928199" name="Rectangle 7"/>
          <p:cNvSpPr>
            <a:spLocks noChangeArrowheads="1"/>
          </p:cNvSpPr>
          <p:nvPr/>
        </p:nvSpPr>
        <p:spPr bwMode="auto">
          <a:xfrm>
            <a:off x="1206500" y="5724524"/>
            <a:ext cx="2282825" cy="475569"/>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Eras Bold ITC" pitchFamily="34" charset="0"/>
                <a:ea typeface="+mn-ea"/>
                <a:cs typeface="Arial"/>
              </a:rPr>
              <a:t>through faith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28195">
                                            <p:bg/>
                                          </p:spTgt>
                                        </p:tgtEl>
                                        <p:attrNameLst>
                                          <p:attrName>style.visibility</p:attrName>
                                        </p:attrNameLst>
                                      </p:cBhvr>
                                      <p:to>
                                        <p:strVal val="visible"/>
                                      </p:to>
                                    </p:set>
                                    <p:animEffect transition="in" filter="dissolve">
                                      <p:cBhvr>
                                        <p:cTn id="7" dur="500"/>
                                        <p:tgtEl>
                                          <p:spTgt spid="1928195">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28195">
                                            <p:txEl>
                                              <p:pRg st="0" end="0"/>
                                            </p:txEl>
                                          </p:spTgt>
                                        </p:tgtEl>
                                        <p:attrNameLst>
                                          <p:attrName>style.visibility</p:attrName>
                                        </p:attrNameLst>
                                      </p:cBhvr>
                                      <p:to>
                                        <p:strVal val="visible"/>
                                      </p:to>
                                    </p:set>
                                    <p:animEffect transition="in" filter="dissolve">
                                      <p:cBhvr>
                                        <p:cTn id="12" dur="500"/>
                                        <p:tgtEl>
                                          <p:spTgt spid="1928195">
                                            <p:txEl>
                                              <p:pRg st="0" end="0"/>
                                            </p:txEl>
                                          </p:spTgt>
                                        </p:tgtEl>
                                      </p:cBhvr>
                                    </p:animEffect>
                                  </p:childTnLst>
                                </p:cTn>
                              </p:par>
                            </p:childTnLst>
                          </p:cTn>
                        </p:par>
                        <p:par>
                          <p:cTn id="13" fill="hold" nodeType="afterGroup">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1928195">
                                            <p:txEl>
                                              <p:pRg st="1" end="1"/>
                                            </p:txEl>
                                          </p:spTgt>
                                        </p:tgtEl>
                                        <p:attrNameLst>
                                          <p:attrName>style.visibility</p:attrName>
                                        </p:attrNameLst>
                                      </p:cBhvr>
                                      <p:to>
                                        <p:strVal val="visible"/>
                                      </p:to>
                                    </p:set>
                                    <p:animEffect transition="in" filter="dissolve">
                                      <p:cBhvr>
                                        <p:cTn id="16" dur="500"/>
                                        <p:tgtEl>
                                          <p:spTgt spid="1928195">
                                            <p:txEl>
                                              <p:pRg st="1" end="1"/>
                                            </p:txEl>
                                          </p:spTgt>
                                        </p:tgtEl>
                                      </p:cBhvr>
                                    </p:animEffect>
                                  </p:childTnLst>
                                </p:cTn>
                              </p:par>
                            </p:childTnLst>
                          </p:cTn>
                        </p:par>
                        <p:par>
                          <p:cTn id="17" fill="hold" nodeType="afterGroup">
                            <p:stCondLst>
                              <p:cond delay="1000"/>
                            </p:stCondLst>
                            <p:childTnLst>
                              <p:par>
                                <p:cTn id="18" presetID="1" presetClass="entr" presetSubtype="0" fill="hold" nodeType="afterEffect">
                                  <p:stCondLst>
                                    <p:cond delay="0"/>
                                  </p:stCondLst>
                                  <p:childTnLst>
                                    <p:set>
                                      <p:cBhvr>
                                        <p:cTn id="19" dur="1" fill="hold">
                                          <p:stCondLst>
                                            <p:cond delay="0"/>
                                          </p:stCondLst>
                                        </p:cTn>
                                        <p:tgtEl>
                                          <p:spTgt spid="1928196"/>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928195">
                                            <p:txEl>
                                              <p:pRg st="2" end="2"/>
                                            </p:txEl>
                                          </p:spTgt>
                                        </p:tgtEl>
                                        <p:attrNameLst>
                                          <p:attrName>style.visibility</p:attrName>
                                        </p:attrNameLst>
                                      </p:cBhvr>
                                      <p:to>
                                        <p:strVal val="visible"/>
                                      </p:to>
                                    </p:set>
                                    <p:animEffect transition="in" filter="dissolve">
                                      <p:cBhvr>
                                        <p:cTn id="24" dur="500"/>
                                        <p:tgtEl>
                                          <p:spTgt spid="1928195">
                                            <p:txEl>
                                              <p:pRg st="2" end="2"/>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nodeType="clickEffect">
                                  <p:stCondLst>
                                    <p:cond delay="0"/>
                                  </p:stCondLst>
                                  <p:childTnLst>
                                    <p:set>
                                      <p:cBhvr>
                                        <p:cTn id="28" dur="1" fill="hold">
                                          <p:stCondLst>
                                            <p:cond delay="0"/>
                                          </p:stCondLst>
                                        </p:cTn>
                                        <p:tgtEl>
                                          <p:spTgt spid="1928197"/>
                                        </p:tgtEl>
                                        <p:attrNameLst>
                                          <p:attrName>style.visibility</p:attrName>
                                        </p:attrNameLst>
                                      </p:cBhvr>
                                      <p:to>
                                        <p:strVal val="visible"/>
                                      </p:to>
                                    </p:set>
                                    <p:animEffect transition="in" filter="wipe(up)">
                                      <p:cBhvr>
                                        <p:cTn id="29" dur="500"/>
                                        <p:tgtEl>
                                          <p:spTgt spid="192819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nodeType="clickEffect">
                                  <p:stCondLst>
                                    <p:cond delay="0"/>
                                  </p:stCondLst>
                                  <p:childTnLst>
                                    <p:set>
                                      <p:cBhvr>
                                        <p:cTn id="33" dur="1" fill="hold">
                                          <p:stCondLst>
                                            <p:cond delay="0"/>
                                          </p:stCondLst>
                                        </p:cTn>
                                        <p:tgtEl>
                                          <p:spTgt spid="1928201"/>
                                        </p:tgtEl>
                                        <p:attrNameLst>
                                          <p:attrName>style.visibility</p:attrName>
                                        </p:attrNameLst>
                                      </p:cBhvr>
                                      <p:to>
                                        <p:strVal val="visible"/>
                                      </p:to>
                                    </p:set>
                                    <p:animEffect transition="in" filter="wipe(up)">
                                      <p:cBhvr>
                                        <p:cTn id="34" dur="500"/>
                                        <p:tgtEl>
                                          <p:spTgt spid="1928201"/>
                                        </p:tgtEl>
                                      </p:cBhvr>
                                    </p:animEffect>
                                  </p:childTnLst>
                                </p:cTn>
                              </p:par>
                            </p:childTnLst>
                          </p:cTn>
                        </p:par>
                        <p:par>
                          <p:cTn id="35" fill="hold" nodeType="afterGroup">
                            <p:stCondLst>
                              <p:cond delay="500"/>
                            </p:stCondLst>
                            <p:childTnLst>
                              <p:par>
                                <p:cTn id="36" presetID="10" presetClass="entr" presetSubtype="0" fill="hold" nodeType="afterEffect">
                                  <p:stCondLst>
                                    <p:cond delay="0"/>
                                  </p:stCondLst>
                                  <p:childTnLst>
                                    <p:set>
                                      <p:cBhvr>
                                        <p:cTn id="37" dur="1" fill="hold">
                                          <p:stCondLst>
                                            <p:cond delay="0"/>
                                          </p:stCondLst>
                                        </p:cTn>
                                        <p:tgtEl>
                                          <p:spTgt spid="1928199"/>
                                        </p:tgtEl>
                                        <p:attrNameLst>
                                          <p:attrName>style.visibility</p:attrName>
                                        </p:attrNameLst>
                                      </p:cBhvr>
                                      <p:to>
                                        <p:strVal val="visible"/>
                                      </p:to>
                                    </p:set>
                                    <p:animEffect transition="in" filter="fade">
                                      <p:cBhvr>
                                        <p:cTn id="38" dur="500"/>
                                        <p:tgtEl>
                                          <p:spTgt spid="1928199"/>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928195">
                                            <p:txEl>
                                              <p:pRg st="4" end="4"/>
                                            </p:txEl>
                                          </p:spTgt>
                                        </p:tgtEl>
                                        <p:attrNameLst>
                                          <p:attrName>style.visibility</p:attrName>
                                        </p:attrNameLst>
                                      </p:cBhvr>
                                      <p:to>
                                        <p:strVal val="visible"/>
                                      </p:to>
                                    </p:set>
                                    <p:animEffect transition="in" filter="dissolve">
                                      <p:cBhvr>
                                        <p:cTn id="43" dur="500"/>
                                        <p:tgtEl>
                                          <p:spTgt spid="1928195">
                                            <p:txEl>
                                              <p:pRg st="4" end="4"/>
                                            </p:txEl>
                                          </p:spTgt>
                                        </p:tgtEl>
                                      </p:cBhvr>
                                    </p:animEffect>
                                  </p:childTnLst>
                                </p:cTn>
                              </p:par>
                              <p:par>
                                <p:cTn id="44" presetID="10" presetClass="exit" presetSubtype="0" fill="hold" nodeType="withEffect">
                                  <p:stCondLst>
                                    <p:cond delay="0"/>
                                  </p:stCondLst>
                                  <p:childTnLst>
                                    <p:animEffect transition="out" filter="fade">
                                      <p:cBhvr>
                                        <p:cTn id="45" dur="2000"/>
                                        <p:tgtEl>
                                          <p:spTgt spid="1928201"/>
                                        </p:tgtEl>
                                      </p:cBhvr>
                                    </p:animEffect>
                                    <p:set>
                                      <p:cBhvr>
                                        <p:cTn id="46" dur="1" fill="hold">
                                          <p:stCondLst>
                                            <p:cond delay="1999"/>
                                          </p:stCondLst>
                                        </p:cTn>
                                        <p:tgtEl>
                                          <p:spTgt spid="1928201"/>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nodeType="clickEffect">
                                  <p:stCondLst>
                                    <p:cond delay="0"/>
                                  </p:stCondLst>
                                  <p:childTnLst>
                                    <p:set>
                                      <p:cBhvr>
                                        <p:cTn id="50" dur="1" fill="hold">
                                          <p:stCondLst>
                                            <p:cond delay="0"/>
                                          </p:stCondLst>
                                        </p:cTn>
                                        <p:tgtEl>
                                          <p:spTgt spid="1928198"/>
                                        </p:tgtEl>
                                        <p:attrNameLst>
                                          <p:attrName>style.visibility</p:attrName>
                                        </p:attrNameLst>
                                      </p:cBhvr>
                                      <p:to>
                                        <p:strVal val="visible"/>
                                      </p:to>
                                    </p:set>
                                    <p:animEffect transition="in" filter="wipe(up)">
                                      <p:cBhvr>
                                        <p:cTn id="51" dur="500"/>
                                        <p:tgtEl>
                                          <p:spTgt spid="1928198"/>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1" fill="hold" nodeType="clickEffect">
                                  <p:stCondLst>
                                    <p:cond delay="0"/>
                                  </p:stCondLst>
                                  <p:childTnLst>
                                    <p:set>
                                      <p:cBhvr>
                                        <p:cTn id="55" dur="1" fill="hold">
                                          <p:stCondLst>
                                            <p:cond delay="0"/>
                                          </p:stCondLst>
                                        </p:cTn>
                                        <p:tgtEl>
                                          <p:spTgt spid="1928202"/>
                                        </p:tgtEl>
                                        <p:attrNameLst>
                                          <p:attrName>style.visibility</p:attrName>
                                        </p:attrNameLst>
                                      </p:cBhvr>
                                      <p:to>
                                        <p:strVal val="visible"/>
                                      </p:to>
                                    </p:set>
                                    <p:animEffect transition="in" filter="wipe(up)">
                                      <p:cBhvr>
                                        <p:cTn id="56" dur="500"/>
                                        <p:tgtEl>
                                          <p:spTgt spid="1928202"/>
                                        </p:tgtEl>
                                      </p:cBhvr>
                                    </p:animEffect>
                                  </p:childTnLst>
                                </p:cTn>
                              </p:par>
                            </p:childTnLst>
                          </p:cTn>
                        </p:par>
                        <p:par>
                          <p:cTn id="57" fill="hold" nodeType="afterGroup">
                            <p:stCondLst>
                              <p:cond delay="500"/>
                            </p:stCondLst>
                            <p:childTnLst>
                              <p:par>
                                <p:cTn id="58" presetID="10" presetClass="entr" presetSubtype="0" fill="hold" nodeType="afterEffect">
                                  <p:stCondLst>
                                    <p:cond delay="0"/>
                                  </p:stCondLst>
                                  <p:childTnLst>
                                    <p:set>
                                      <p:cBhvr>
                                        <p:cTn id="59" dur="1" fill="hold">
                                          <p:stCondLst>
                                            <p:cond delay="0"/>
                                          </p:stCondLst>
                                        </p:cTn>
                                        <p:tgtEl>
                                          <p:spTgt spid="1928200"/>
                                        </p:tgtEl>
                                        <p:attrNameLst>
                                          <p:attrName>style.visibility</p:attrName>
                                        </p:attrNameLst>
                                      </p:cBhvr>
                                      <p:to>
                                        <p:strVal val="visible"/>
                                      </p:to>
                                    </p:set>
                                    <p:animEffect transition="in" filter="fade">
                                      <p:cBhvr>
                                        <p:cTn id="60" dur="500"/>
                                        <p:tgtEl>
                                          <p:spTgt spid="192820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47" presetClass="entr" presetSubtype="0" fill="hold" nodeType="clickEffect">
                                  <p:stCondLst>
                                    <p:cond delay="0"/>
                                  </p:stCondLst>
                                  <p:childTnLst>
                                    <p:set>
                                      <p:cBhvr>
                                        <p:cTn id="64" dur="1" fill="hold">
                                          <p:stCondLst>
                                            <p:cond delay="0"/>
                                          </p:stCondLst>
                                        </p:cTn>
                                        <p:tgtEl>
                                          <p:spTgt spid="1928205"/>
                                        </p:tgtEl>
                                        <p:attrNameLst>
                                          <p:attrName>style.visibility</p:attrName>
                                        </p:attrNameLst>
                                      </p:cBhvr>
                                      <p:to>
                                        <p:strVal val="visible"/>
                                      </p:to>
                                    </p:set>
                                    <p:animEffect transition="in" filter="fade">
                                      <p:cBhvr>
                                        <p:cTn id="65" dur="1000"/>
                                        <p:tgtEl>
                                          <p:spTgt spid="1928205"/>
                                        </p:tgtEl>
                                      </p:cBhvr>
                                    </p:animEffect>
                                    <p:anim calcmode="lin" valueType="num">
                                      <p:cBhvr>
                                        <p:cTn id="66" dur="1000" fill="hold"/>
                                        <p:tgtEl>
                                          <p:spTgt spid="1928205"/>
                                        </p:tgtEl>
                                        <p:attrNameLst>
                                          <p:attrName>ppt_x</p:attrName>
                                        </p:attrNameLst>
                                      </p:cBhvr>
                                      <p:tavLst>
                                        <p:tav tm="0">
                                          <p:val>
                                            <p:strVal val="#ppt_x"/>
                                          </p:val>
                                        </p:tav>
                                        <p:tav tm="100000">
                                          <p:val>
                                            <p:strVal val="#ppt_x"/>
                                          </p:val>
                                        </p:tav>
                                      </p:tavLst>
                                    </p:anim>
                                    <p:anim calcmode="lin" valueType="num">
                                      <p:cBhvr>
                                        <p:cTn id="67" dur="1000" fill="hold"/>
                                        <p:tgtEl>
                                          <p:spTgt spid="19282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8195" grpId="0" build="p"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10"/>
          <p:cNvSpPr>
            <a:spLocks noGrp="1" noChangeArrowheads="1"/>
          </p:cNvSpPr>
          <p:nvPr>
            <p:ph type="title"/>
          </p:nvPr>
        </p:nvSpPr>
        <p:spPr/>
        <p:txBody>
          <a:bodyPr/>
          <a:lstStyle/>
          <a:p>
            <a:pPr eaLnBrk="1" hangingPunct="1"/>
            <a:r>
              <a:rPr lang="en-US" sz="5400"/>
              <a:t>Regeneration and Renewal</a:t>
            </a:r>
          </a:p>
        </p:txBody>
      </p:sp>
      <p:sp>
        <p:nvSpPr>
          <p:cNvPr id="1934339" name="Rectangle 3"/>
          <p:cNvSpPr>
            <a:spLocks noGrp="1" noChangeArrowheads="1"/>
          </p:cNvSpPr>
          <p:nvPr>
            <p:ph type="body" idx="4294967295"/>
          </p:nvPr>
        </p:nvSpPr>
        <p:spPr>
          <a:xfrm>
            <a:off x="533400" y="1355725"/>
            <a:ext cx="8229600" cy="5257800"/>
          </a:xfrm>
          <a:solidFill>
            <a:srgbClr val="000080">
              <a:alpha val="39999"/>
            </a:srgbClr>
          </a:solidFill>
        </p:spPr>
        <p:txBody>
          <a:bodyPr/>
          <a:lstStyle/>
          <a:p>
            <a:pPr eaLnBrk="1" hangingPunct="1">
              <a:spcBef>
                <a:spcPct val="0"/>
              </a:spcBef>
              <a:buFontTx/>
              <a:buNone/>
              <a:defRPr/>
            </a:pPr>
            <a:r>
              <a:rPr lang="en-US" sz="2400">
                <a:solidFill>
                  <a:schemeClr val="bg1"/>
                </a:solidFill>
                <a:effectLst>
                  <a:outerShdw blurRad="38100" dist="38100" dir="2700000" algn="tl">
                    <a:srgbClr val="000000"/>
                  </a:outerShdw>
                </a:effectLst>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2400" b="1">
                <a:solidFill>
                  <a:schemeClr val="bg1"/>
                </a:solidFill>
                <a:effectLst>
                  <a:outerShdw blurRad="38100" dist="38100" dir="2700000" algn="tl">
                    <a:srgbClr val="000000"/>
                  </a:outerShdw>
                </a:effectLst>
              </a:rPr>
              <a:t>4 But when the kindness of God our Savior and His love for mankind appeared,</a:t>
            </a:r>
          </a:p>
          <a:p>
            <a:pPr eaLnBrk="1" hangingPunct="1">
              <a:spcBef>
                <a:spcPct val="0"/>
              </a:spcBef>
              <a:buFontTx/>
              <a:buNone/>
              <a:defRPr/>
            </a:pPr>
            <a:r>
              <a:rPr lang="en-US" sz="2400" b="1">
                <a:solidFill>
                  <a:schemeClr val="bg1"/>
                </a:solidFill>
                <a:effectLst>
                  <a:outerShdw blurRad="38100" dist="38100" dir="2700000" algn="tl">
                    <a:srgbClr val="000000"/>
                  </a:outerShdw>
                </a:effectLst>
              </a:rPr>
              <a:t>5 He saved us, </a:t>
            </a:r>
            <a:r>
              <a:rPr lang="en-US" sz="2400" b="1" i="1">
                <a:solidFill>
                  <a:srgbClr val="FFFF00"/>
                </a:solidFill>
                <a:effectLst>
                  <a:outerShdw blurRad="38100" dist="38100" dir="2700000" algn="tl">
                    <a:srgbClr val="000000"/>
                  </a:outerShdw>
                </a:effectLst>
              </a:rPr>
              <a:t>not on the basis of deeds which we have done in righteousness, but according to His mercy</a:t>
            </a:r>
            <a:r>
              <a:rPr lang="en-US" sz="2400" b="1">
                <a:solidFill>
                  <a:schemeClr val="bg1"/>
                </a:solidFill>
                <a:effectLst>
                  <a:outerShdw blurRad="38100" dist="38100" dir="2700000" algn="tl">
                    <a:srgbClr val="000000"/>
                  </a:outerShdw>
                </a:effectLst>
              </a:rPr>
              <a:t>,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by </a:t>
            </a:r>
            <a:r>
              <a:rPr lang="en-US" sz="2400" b="1" u="sng">
                <a:solidFill>
                  <a:schemeClr val="bg1"/>
                </a:solidFill>
                <a:effectLst>
                  <a:outerShdw blurRad="38100" dist="38100" dir="2700000" algn="tl">
                    <a:srgbClr val="000000"/>
                  </a:outerShdw>
                </a:effectLst>
              </a:rPr>
              <a:t>the washing of regeneration and renewing </a:t>
            </a:r>
          </a:p>
          <a:p>
            <a:pPr eaLnBrk="1" hangingPunct="1">
              <a:spcBef>
                <a:spcPct val="0"/>
              </a:spcBef>
              <a:buFontTx/>
              <a:buNone/>
              <a:defRPr/>
            </a:pPr>
            <a:r>
              <a:rPr lang="en-US" sz="2400" b="1">
                <a:solidFill>
                  <a:schemeClr val="bg1"/>
                </a:solidFill>
                <a:effectLst>
                  <a:outerShdw blurRad="38100" dist="38100" dir="2700000" algn="tl">
                    <a:srgbClr val="000000"/>
                  </a:outerShdw>
                </a:effectLst>
              </a:rPr>
              <a:t>	</a:t>
            </a:r>
            <a:r>
              <a:rPr lang="en-US" sz="2400" b="1" u="sng">
                <a:solidFill>
                  <a:schemeClr val="bg1"/>
                </a:solidFill>
                <a:effectLst>
                  <a:outerShdw blurRad="38100" dist="38100" dir="2700000" algn="tl">
                    <a:srgbClr val="000000"/>
                  </a:outerShdw>
                </a:effectLst>
              </a:rPr>
              <a:t>by the Holy Spirit,</a:t>
            </a:r>
            <a:endParaRPr lang="en-US" sz="2400" b="1">
              <a:solidFill>
                <a:schemeClr val="bg1"/>
              </a:solidFill>
              <a:effectLst>
                <a:outerShdw blurRad="38100" dist="38100" dir="2700000" algn="tl">
                  <a:srgbClr val="000000"/>
                </a:outerShdw>
              </a:effectLst>
            </a:endParaRPr>
          </a:p>
          <a:p>
            <a:pPr eaLnBrk="1" hangingPunct="1">
              <a:spcBef>
                <a:spcPct val="0"/>
              </a:spcBef>
              <a:buFontTx/>
              <a:buNone/>
              <a:defRPr/>
            </a:pPr>
            <a:r>
              <a:rPr lang="en-US" sz="2400" b="1">
                <a:solidFill>
                  <a:schemeClr val="bg1"/>
                </a:solidFill>
                <a:effectLst>
                  <a:outerShdw blurRad="38100" dist="38100" dir="2700000" algn="tl">
                    <a:srgbClr val="000000"/>
                  </a:outerShdw>
                </a:effectLst>
              </a:rPr>
              <a:t>6 whom He poured out upon us richly through Jesus Christ our Savior,</a:t>
            </a:r>
          </a:p>
          <a:p>
            <a:pPr eaLnBrk="1" hangingPunct="1">
              <a:spcBef>
                <a:spcPct val="0"/>
              </a:spcBef>
              <a:buFontTx/>
              <a:buNone/>
              <a:defRPr/>
            </a:pPr>
            <a:r>
              <a:rPr lang="en-US" sz="2400" b="1">
                <a:solidFill>
                  <a:schemeClr val="bg1"/>
                </a:solidFill>
                <a:effectLst>
                  <a:outerShdw blurRad="38100" dist="38100" dir="2700000" algn="tl">
                    <a:srgbClr val="000000"/>
                  </a:outerShdw>
                </a:effectLst>
              </a:rPr>
              <a:t>7 so that being</a:t>
            </a:r>
            <a:r>
              <a:rPr lang="en-US" sz="2400" b="1" i="1">
                <a:solidFill>
                  <a:srgbClr val="FFFF00"/>
                </a:solidFill>
                <a:effectLst>
                  <a:outerShdw blurRad="38100" dist="38100" dir="2700000" algn="tl">
                    <a:srgbClr val="000000"/>
                  </a:outerShdw>
                </a:effectLst>
              </a:rPr>
              <a:t> justified by His grace</a:t>
            </a:r>
            <a:r>
              <a:rPr lang="en-US" sz="2400" b="1">
                <a:solidFill>
                  <a:schemeClr val="bg1"/>
                </a:solidFill>
                <a:effectLst>
                  <a:outerShdw blurRad="38100" dist="38100" dir="2700000" algn="tl">
                    <a:srgbClr val="000000"/>
                  </a:outerShdw>
                </a:effectLst>
              </a:rPr>
              <a:t> we would be made heirs according to the hope of eternal life.</a:t>
            </a:r>
            <a:r>
              <a:rPr lang="en-US" sz="2400">
                <a:solidFill>
                  <a:schemeClr val="bg1"/>
                </a:solidFill>
                <a:effectLst>
                  <a:outerShdw blurRad="38100" dist="38100" dir="2700000" algn="tl">
                    <a:srgbClr val="000000"/>
                  </a:outerShdw>
                </a:effectLst>
              </a:rPr>
              <a:t> </a:t>
            </a:r>
          </a:p>
        </p:txBody>
      </p:sp>
      <p:sp>
        <p:nvSpPr>
          <p:cNvPr id="1934340" name="Rectangle 4"/>
          <p:cNvSpPr>
            <a:spLocks noChangeArrowheads="1"/>
          </p:cNvSpPr>
          <p:nvPr/>
        </p:nvSpPr>
        <p:spPr bwMode="auto">
          <a:xfrm>
            <a:off x="915988" y="3560763"/>
            <a:ext cx="20669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a:solidFill>
                  <a:schemeClr val="bg1"/>
                </a:solidFill>
                <a:effectLst>
                  <a:outerShdw blurRad="38100" dist="38100" dir="2700000" algn="tl">
                    <a:srgbClr val="000000"/>
                  </a:outerShdw>
                </a:effectLst>
                <a:latin typeface="Eras Bold ITC" pitchFamily="34" charset="0"/>
                <a:cs typeface="+mn-cs"/>
              </a:rPr>
              <a:t>He saved us,</a:t>
            </a:r>
          </a:p>
        </p:txBody>
      </p:sp>
      <p:sp>
        <p:nvSpPr>
          <p:cNvPr id="1934342" name="Rectangle 6"/>
          <p:cNvSpPr>
            <a:spLocks noChangeArrowheads="1"/>
          </p:cNvSpPr>
          <p:nvPr/>
        </p:nvSpPr>
        <p:spPr bwMode="auto">
          <a:xfrm>
            <a:off x="950913" y="4250609"/>
            <a:ext cx="7346950"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dirty="0">
                <a:solidFill>
                  <a:schemeClr val="bg1"/>
                </a:solidFill>
                <a:effectLst>
                  <a:outerShdw blurRad="38100" dist="38100" dir="2700000" algn="tl">
                    <a:srgbClr val="000000"/>
                  </a:outerShdw>
                </a:effectLst>
                <a:latin typeface="Eras Bold ITC" pitchFamily="34" charset="0"/>
                <a:cs typeface="+mn-cs"/>
              </a:rPr>
              <a:t>by </a:t>
            </a:r>
            <a:r>
              <a:rPr lang="en-US" sz="2400" i="0" u="sng" dirty="0">
                <a:solidFill>
                  <a:schemeClr val="bg1"/>
                </a:solidFill>
                <a:effectLst>
                  <a:outerShdw blurRad="38100" dist="38100" dir="2700000" algn="tl">
                    <a:srgbClr val="000000"/>
                  </a:outerShdw>
                </a:effectLst>
                <a:latin typeface="Eras Bold ITC" pitchFamily="34" charset="0"/>
                <a:cs typeface="+mn-cs"/>
              </a:rPr>
              <a:t>the washing of regeneration and renewing</a:t>
            </a:r>
          </a:p>
        </p:txBody>
      </p:sp>
      <p:sp>
        <p:nvSpPr>
          <p:cNvPr id="1934343" name="AutoShape 7"/>
          <p:cNvSpPr>
            <a:spLocks noChangeArrowheads="1"/>
          </p:cNvSpPr>
          <p:nvPr/>
        </p:nvSpPr>
        <p:spPr bwMode="auto">
          <a:xfrm>
            <a:off x="2171700" y="3603625"/>
            <a:ext cx="2697163" cy="960438"/>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934345" name="Rectangle 9"/>
          <p:cNvSpPr>
            <a:spLocks noChangeArrowheads="1"/>
          </p:cNvSpPr>
          <p:nvPr/>
        </p:nvSpPr>
        <p:spPr bwMode="auto">
          <a:xfrm>
            <a:off x="384175" y="966788"/>
            <a:ext cx="1368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000" i="0">
                <a:solidFill>
                  <a:srgbClr val="997934"/>
                </a:solidFill>
                <a:latin typeface="Eras Light ITC" pitchFamily="34" charset="0"/>
              </a:rPr>
              <a:t>Titus 3:3-7</a:t>
            </a:r>
          </a:p>
        </p:txBody>
      </p:sp>
      <p:sp>
        <p:nvSpPr>
          <p:cNvPr id="1934341" name="Rectangle 5"/>
          <p:cNvSpPr>
            <a:spLocks noChangeArrowheads="1"/>
          </p:cNvSpPr>
          <p:nvPr/>
        </p:nvSpPr>
        <p:spPr bwMode="auto">
          <a:xfrm>
            <a:off x="947738" y="4702175"/>
            <a:ext cx="28924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dirty="0">
                <a:solidFill>
                  <a:schemeClr val="bg1"/>
                </a:solidFill>
                <a:effectLst>
                  <a:outerShdw blurRad="38100" dist="38100" dir="2700000" algn="tl">
                    <a:srgbClr val="000000"/>
                  </a:outerShdw>
                </a:effectLst>
                <a:latin typeface="Eras Bold ITC" pitchFamily="34" charset="0"/>
                <a:cs typeface="+mn-cs"/>
              </a:rPr>
              <a:t>by the Holy Spirit</a:t>
            </a:r>
            <a:r>
              <a:rPr lang="en-US" sz="2400" i="0" u="sng" dirty="0">
                <a:solidFill>
                  <a:srgbClr val="FFFF66"/>
                </a:solidFill>
                <a:effectLst>
                  <a:outerShdw blurRad="38100" dist="38100" dir="2700000" algn="tl">
                    <a:srgbClr val="000000"/>
                  </a:outerShdw>
                </a:effectLst>
                <a:latin typeface="Eras Bold ITC" pitchFamily="34" charset="0"/>
                <a:cs typeface="+mn-cs"/>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934345"/>
                                        </p:tgtEl>
                                        <p:attrNameLst>
                                          <p:attrName>style.visibility</p:attrName>
                                        </p:attrNameLst>
                                      </p:cBhvr>
                                      <p:to>
                                        <p:strVal val="visible"/>
                                      </p:to>
                                    </p:set>
                                    <p:animEffect transition="in" filter="fade">
                                      <p:cBhvr>
                                        <p:cTn id="7" dur="1000"/>
                                        <p:tgtEl>
                                          <p:spTgt spid="1934345"/>
                                        </p:tgtEl>
                                      </p:cBhvr>
                                    </p:animEffect>
                                    <p:anim calcmode="lin" valueType="num">
                                      <p:cBhvr>
                                        <p:cTn id="8" dur="1000" fill="hold"/>
                                        <p:tgtEl>
                                          <p:spTgt spid="1934345"/>
                                        </p:tgtEl>
                                        <p:attrNameLst>
                                          <p:attrName>ppt_x</p:attrName>
                                        </p:attrNameLst>
                                      </p:cBhvr>
                                      <p:tavLst>
                                        <p:tav tm="0">
                                          <p:val>
                                            <p:strVal val="#ppt_x"/>
                                          </p:val>
                                        </p:tav>
                                        <p:tav tm="100000">
                                          <p:val>
                                            <p:strVal val="#ppt_x"/>
                                          </p:val>
                                        </p:tav>
                                      </p:tavLst>
                                    </p:anim>
                                    <p:anim calcmode="lin" valueType="num">
                                      <p:cBhvr>
                                        <p:cTn id="9" dur="1000" fill="hold"/>
                                        <p:tgtEl>
                                          <p:spTgt spid="1934345"/>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34339">
                                            <p:bg/>
                                          </p:spTgt>
                                        </p:tgtEl>
                                        <p:attrNameLst>
                                          <p:attrName>style.visibility</p:attrName>
                                        </p:attrNameLst>
                                      </p:cBhvr>
                                      <p:to>
                                        <p:strVal val="visible"/>
                                      </p:to>
                                    </p:set>
                                    <p:animEffect transition="in" filter="fade">
                                      <p:cBhvr>
                                        <p:cTn id="12" dur="1000"/>
                                        <p:tgtEl>
                                          <p:spTgt spid="1934339">
                                            <p:bg/>
                                          </p:spTgt>
                                        </p:tgtEl>
                                      </p:cBhvr>
                                    </p:animEffect>
                                    <p:anim calcmode="lin" valueType="num">
                                      <p:cBhvr>
                                        <p:cTn id="13" dur="1000" fill="hold"/>
                                        <p:tgtEl>
                                          <p:spTgt spid="1934339">
                                            <p:bg/>
                                          </p:spTgt>
                                        </p:tgtEl>
                                        <p:attrNameLst>
                                          <p:attrName>ppt_x</p:attrName>
                                        </p:attrNameLst>
                                      </p:cBhvr>
                                      <p:tavLst>
                                        <p:tav tm="0">
                                          <p:val>
                                            <p:strVal val="#ppt_x"/>
                                          </p:val>
                                        </p:tav>
                                        <p:tav tm="100000">
                                          <p:val>
                                            <p:strVal val="#ppt_x"/>
                                          </p:val>
                                        </p:tav>
                                      </p:tavLst>
                                    </p:anim>
                                    <p:anim calcmode="lin" valueType="num">
                                      <p:cBhvr>
                                        <p:cTn id="14" dur="1000" fill="hold"/>
                                        <p:tgtEl>
                                          <p:spTgt spid="1934339">
                                            <p:bg/>
                                          </p:spTgt>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934339">
                                            <p:txEl>
                                              <p:pRg st="0" end="0"/>
                                            </p:txEl>
                                          </p:spTgt>
                                        </p:tgtEl>
                                        <p:attrNameLst>
                                          <p:attrName>style.visibility</p:attrName>
                                        </p:attrNameLst>
                                      </p:cBhvr>
                                      <p:to>
                                        <p:strVal val="visible"/>
                                      </p:to>
                                    </p:set>
                                    <p:animEffect transition="in" filter="fade">
                                      <p:cBhvr>
                                        <p:cTn id="17" dur="1000"/>
                                        <p:tgtEl>
                                          <p:spTgt spid="1934339">
                                            <p:txEl>
                                              <p:pRg st="0" end="0"/>
                                            </p:txEl>
                                          </p:spTgt>
                                        </p:tgtEl>
                                      </p:cBhvr>
                                    </p:animEffect>
                                    <p:anim calcmode="lin" valueType="num">
                                      <p:cBhvr>
                                        <p:cTn id="18" dur="1000" fill="hold"/>
                                        <p:tgtEl>
                                          <p:spTgt spid="193433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93433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934339">
                                            <p:txEl>
                                              <p:pRg st="1" end="1"/>
                                            </p:txEl>
                                          </p:spTgt>
                                        </p:tgtEl>
                                        <p:attrNameLst>
                                          <p:attrName>style.visibility</p:attrName>
                                        </p:attrNameLst>
                                      </p:cBhvr>
                                      <p:to>
                                        <p:strVal val="visible"/>
                                      </p:to>
                                    </p:set>
                                    <p:animEffect transition="in" filter="fade">
                                      <p:cBhvr>
                                        <p:cTn id="24" dur="1000"/>
                                        <p:tgtEl>
                                          <p:spTgt spid="1934339">
                                            <p:txEl>
                                              <p:pRg st="1" end="1"/>
                                            </p:txEl>
                                          </p:spTgt>
                                        </p:tgtEl>
                                      </p:cBhvr>
                                    </p:animEffect>
                                    <p:anim calcmode="lin" valueType="num">
                                      <p:cBhvr>
                                        <p:cTn id="25" dur="1000" fill="hold"/>
                                        <p:tgtEl>
                                          <p:spTgt spid="1934339">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193433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1934339">
                                            <p:txEl>
                                              <p:pRg st="2" end="2"/>
                                            </p:txEl>
                                          </p:spTgt>
                                        </p:tgtEl>
                                        <p:attrNameLst>
                                          <p:attrName>style.visibility</p:attrName>
                                        </p:attrNameLst>
                                      </p:cBhvr>
                                      <p:to>
                                        <p:strVal val="visible"/>
                                      </p:to>
                                    </p:set>
                                    <p:animEffect transition="in" filter="fade">
                                      <p:cBhvr>
                                        <p:cTn id="31" dur="1000"/>
                                        <p:tgtEl>
                                          <p:spTgt spid="1934339">
                                            <p:txEl>
                                              <p:pRg st="2" end="2"/>
                                            </p:txEl>
                                          </p:spTgt>
                                        </p:tgtEl>
                                      </p:cBhvr>
                                    </p:animEffect>
                                    <p:anim calcmode="lin" valueType="num">
                                      <p:cBhvr>
                                        <p:cTn id="32" dur="1000" fill="hold"/>
                                        <p:tgtEl>
                                          <p:spTgt spid="1934339">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193433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1934339">
                                            <p:txEl>
                                              <p:pRg st="3" end="3"/>
                                            </p:txEl>
                                          </p:spTgt>
                                        </p:tgtEl>
                                        <p:attrNameLst>
                                          <p:attrName>style.visibility</p:attrName>
                                        </p:attrNameLst>
                                      </p:cBhvr>
                                      <p:to>
                                        <p:strVal val="visible"/>
                                      </p:to>
                                    </p:set>
                                    <p:animEffect transition="in" filter="fade">
                                      <p:cBhvr>
                                        <p:cTn id="38" dur="1000"/>
                                        <p:tgtEl>
                                          <p:spTgt spid="1934339">
                                            <p:txEl>
                                              <p:pRg st="3" end="3"/>
                                            </p:txEl>
                                          </p:spTgt>
                                        </p:tgtEl>
                                      </p:cBhvr>
                                    </p:animEffect>
                                    <p:anim calcmode="lin" valueType="num">
                                      <p:cBhvr>
                                        <p:cTn id="39" dur="1000" fill="hold"/>
                                        <p:tgtEl>
                                          <p:spTgt spid="1934339">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1934339">
                                            <p:txEl>
                                              <p:pRg st="3" end="3"/>
                                            </p:txEl>
                                          </p:spTgt>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34339">
                                            <p:txEl>
                                              <p:pRg st="4" end="4"/>
                                            </p:txEl>
                                          </p:spTgt>
                                        </p:tgtEl>
                                        <p:attrNameLst>
                                          <p:attrName>style.visibility</p:attrName>
                                        </p:attrNameLst>
                                      </p:cBhvr>
                                      <p:to>
                                        <p:strVal val="visible"/>
                                      </p:to>
                                    </p:set>
                                    <p:animEffect transition="in" filter="fade">
                                      <p:cBhvr>
                                        <p:cTn id="43" dur="1000"/>
                                        <p:tgtEl>
                                          <p:spTgt spid="1934339">
                                            <p:txEl>
                                              <p:pRg st="4" end="4"/>
                                            </p:txEl>
                                          </p:spTgt>
                                        </p:tgtEl>
                                      </p:cBhvr>
                                    </p:animEffect>
                                    <p:anim calcmode="lin" valueType="num">
                                      <p:cBhvr>
                                        <p:cTn id="44" dur="1000" fill="hold"/>
                                        <p:tgtEl>
                                          <p:spTgt spid="1934339">
                                            <p:txEl>
                                              <p:pRg st="4" end="4"/>
                                            </p:txEl>
                                          </p:spTgt>
                                        </p:tgtEl>
                                        <p:attrNameLst>
                                          <p:attrName>ppt_x</p:attrName>
                                        </p:attrNameLst>
                                      </p:cBhvr>
                                      <p:tavLst>
                                        <p:tav tm="0">
                                          <p:val>
                                            <p:strVal val="#ppt_x"/>
                                          </p:val>
                                        </p:tav>
                                        <p:tav tm="100000">
                                          <p:val>
                                            <p:strVal val="#ppt_x"/>
                                          </p:val>
                                        </p:tav>
                                      </p:tavLst>
                                    </p:anim>
                                    <p:anim calcmode="lin" valueType="num">
                                      <p:cBhvr>
                                        <p:cTn id="45" dur="1000" fill="hold"/>
                                        <p:tgtEl>
                                          <p:spTgt spid="193433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934340"/>
                                        </p:tgtEl>
                                        <p:attrNameLst>
                                          <p:attrName>style.visibility</p:attrName>
                                        </p:attrNameLst>
                                      </p:cBhvr>
                                      <p:to>
                                        <p:strVal val="visible"/>
                                      </p:to>
                                    </p:set>
                                    <p:anim calcmode="lin" valueType="num">
                                      <p:cBhvr additive="base">
                                        <p:cTn id="50" dur="500" fill="hold"/>
                                        <p:tgtEl>
                                          <p:spTgt spid="1934340"/>
                                        </p:tgtEl>
                                        <p:attrNameLst>
                                          <p:attrName>ppt_x</p:attrName>
                                        </p:attrNameLst>
                                      </p:cBhvr>
                                      <p:tavLst>
                                        <p:tav tm="0">
                                          <p:val>
                                            <p:strVal val="0-#ppt_w/2"/>
                                          </p:val>
                                        </p:tav>
                                        <p:tav tm="100000">
                                          <p:val>
                                            <p:strVal val="#ppt_x"/>
                                          </p:val>
                                        </p:tav>
                                      </p:tavLst>
                                    </p:anim>
                                    <p:anim calcmode="lin" valueType="num">
                                      <p:cBhvr additive="base">
                                        <p:cTn id="51" dur="500" fill="hold"/>
                                        <p:tgtEl>
                                          <p:spTgt spid="1934340"/>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nodeType="clickEffect">
                                  <p:stCondLst>
                                    <p:cond delay="0"/>
                                  </p:stCondLst>
                                  <p:childTnLst>
                                    <p:set>
                                      <p:cBhvr>
                                        <p:cTn id="55" dur="1" fill="hold">
                                          <p:stCondLst>
                                            <p:cond delay="0"/>
                                          </p:stCondLst>
                                        </p:cTn>
                                        <p:tgtEl>
                                          <p:spTgt spid="1934342"/>
                                        </p:tgtEl>
                                        <p:attrNameLst>
                                          <p:attrName>style.visibility</p:attrName>
                                        </p:attrNameLst>
                                      </p:cBhvr>
                                      <p:to>
                                        <p:strVal val="visible"/>
                                      </p:to>
                                    </p:set>
                                    <p:anim calcmode="lin" valueType="num">
                                      <p:cBhvr additive="base">
                                        <p:cTn id="56" dur="500" fill="hold"/>
                                        <p:tgtEl>
                                          <p:spTgt spid="1934342"/>
                                        </p:tgtEl>
                                        <p:attrNameLst>
                                          <p:attrName>ppt_x</p:attrName>
                                        </p:attrNameLst>
                                      </p:cBhvr>
                                      <p:tavLst>
                                        <p:tav tm="0">
                                          <p:val>
                                            <p:strVal val="0-#ppt_w/2"/>
                                          </p:val>
                                        </p:tav>
                                        <p:tav tm="100000">
                                          <p:val>
                                            <p:strVal val="#ppt_x"/>
                                          </p:val>
                                        </p:tav>
                                      </p:tavLst>
                                    </p:anim>
                                    <p:anim calcmode="lin" valueType="num">
                                      <p:cBhvr additive="base">
                                        <p:cTn id="57" dur="500" fill="hold"/>
                                        <p:tgtEl>
                                          <p:spTgt spid="1934342"/>
                                        </p:tgtEl>
                                        <p:attrNameLst>
                                          <p:attrName>ppt_y</p:attrName>
                                        </p:attrNameLst>
                                      </p:cBhvr>
                                      <p:tavLst>
                                        <p:tav tm="0">
                                          <p:val>
                                            <p:strVal val="#ppt_y"/>
                                          </p:val>
                                        </p:tav>
                                        <p:tav tm="100000">
                                          <p:val>
                                            <p:strVal val="#ppt_y"/>
                                          </p:val>
                                        </p:tav>
                                      </p:tavLst>
                                    </p:anim>
                                  </p:childTnLst>
                                </p:cTn>
                              </p:par>
                              <p:par>
                                <p:cTn id="58" presetID="2" presetClass="entr" presetSubtype="8" fill="hold" nodeType="withEffect">
                                  <p:stCondLst>
                                    <p:cond delay="0"/>
                                  </p:stCondLst>
                                  <p:childTnLst>
                                    <p:set>
                                      <p:cBhvr>
                                        <p:cTn id="59" dur="1" fill="hold">
                                          <p:stCondLst>
                                            <p:cond delay="0"/>
                                          </p:stCondLst>
                                        </p:cTn>
                                        <p:tgtEl>
                                          <p:spTgt spid="1934341"/>
                                        </p:tgtEl>
                                        <p:attrNameLst>
                                          <p:attrName>style.visibility</p:attrName>
                                        </p:attrNameLst>
                                      </p:cBhvr>
                                      <p:to>
                                        <p:strVal val="visible"/>
                                      </p:to>
                                    </p:set>
                                    <p:anim calcmode="lin" valueType="num">
                                      <p:cBhvr additive="base">
                                        <p:cTn id="60" dur="500" fill="hold"/>
                                        <p:tgtEl>
                                          <p:spTgt spid="1934341"/>
                                        </p:tgtEl>
                                        <p:attrNameLst>
                                          <p:attrName>ppt_x</p:attrName>
                                        </p:attrNameLst>
                                      </p:cBhvr>
                                      <p:tavLst>
                                        <p:tav tm="0">
                                          <p:val>
                                            <p:strVal val="0-#ppt_w/2"/>
                                          </p:val>
                                        </p:tav>
                                        <p:tav tm="100000">
                                          <p:val>
                                            <p:strVal val="#ppt_x"/>
                                          </p:val>
                                        </p:tav>
                                      </p:tavLst>
                                    </p:anim>
                                    <p:anim calcmode="lin" valueType="num">
                                      <p:cBhvr additive="base">
                                        <p:cTn id="61" dur="500" fill="hold"/>
                                        <p:tgtEl>
                                          <p:spTgt spid="1934341"/>
                                        </p:tgtEl>
                                        <p:attrNameLst>
                                          <p:attrName>ppt_y</p:attrName>
                                        </p:attrNameLst>
                                      </p:cBhvr>
                                      <p:tavLst>
                                        <p:tav tm="0">
                                          <p:val>
                                            <p:strVal val="#ppt_y"/>
                                          </p:val>
                                        </p:tav>
                                        <p:tav tm="100000">
                                          <p:val>
                                            <p:strVal val="#ppt_y"/>
                                          </p:val>
                                        </p:tav>
                                      </p:tavLst>
                                    </p:anim>
                                  </p:childTnLst>
                                </p:cTn>
                              </p:par>
                            </p:childTnLst>
                          </p:cTn>
                        </p:par>
                        <p:par>
                          <p:cTn id="62" fill="hold" nodeType="afterGroup">
                            <p:stCondLst>
                              <p:cond delay="500"/>
                            </p:stCondLst>
                            <p:childTnLst>
                              <p:par>
                                <p:cTn id="63" presetID="22" presetClass="entr" presetSubtype="1" fill="hold" nodeType="afterEffect">
                                  <p:stCondLst>
                                    <p:cond delay="0"/>
                                  </p:stCondLst>
                                  <p:childTnLst>
                                    <p:set>
                                      <p:cBhvr>
                                        <p:cTn id="64" dur="1" fill="hold">
                                          <p:stCondLst>
                                            <p:cond delay="0"/>
                                          </p:stCondLst>
                                        </p:cTn>
                                        <p:tgtEl>
                                          <p:spTgt spid="1934343"/>
                                        </p:tgtEl>
                                        <p:attrNameLst>
                                          <p:attrName>style.visibility</p:attrName>
                                        </p:attrNameLst>
                                      </p:cBhvr>
                                      <p:to>
                                        <p:strVal val="visible"/>
                                      </p:to>
                                    </p:set>
                                    <p:animEffect transition="in" filter="wipe(up)">
                                      <p:cBhvr>
                                        <p:cTn id="65" dur="500"/>
                                        <p:tgtEl>
                                          <p:spTgt spid="1934343"/>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47" presetClass="entr" presetSubtype="0" fill="hold" grpId="0" nodeType="clickEffect">
                                  <p:stCondLst>
                                    <p:cond delay="0"/>
                                  </p:stCondLst>
                                  <p:childTnLst>
                                    <p:set>
                                      <p:cBhvr>
                                        <p:cTn id="69" dur="1" fill="hold">
                                          <p:stCondLst>
                                            <p:cond delay="0"/>
                                          </p:stCondLst>
                                        </p:cTn>
                                        <p:tgtEl>
                                          <p:spTgt spid="1934339">
                                            <p:txEl>
                                              <p:pRg st="5" end="5"/>
                                            </p:txEl>
                                          </p:spTgt>
                                        </p:tgtEl>
                                        <p:attrNameLst>
                                          <p:attrName>style.visibility</p:attrName>
                                        </p:attrNameLst>
                                      </p:cBhvr>
                                      <p:to>
                                        <p:strVal val="visible"/>
                                      </p:to>
                                    </p:set>
                                    <p:animEffect transition="in" filter="fade">
                                      <p:cBhvr>
                                        <p:cTn id="70" dur="1000"/>
                                        <p:tgtEl>
                                          <p:spTgt spid="1934339">
                                            <p:txEl>
                                              <p:pRg st="5" end="5"/>
                                            </p:txEl>
                                          </p:spTgt>
                                        </p:tgtEl>
                                      </p:cBhvr>
                                    </p:animEffect>
                                    <p:anim calcmode="lin" valueType="num">
                                      <p:cBhvr>
                                        <p:cTn id="71" dur="1000" fill="hold"/>
                                        <p:tgtEl>
                                          <p:spTgt spid="1934339">
                                            <p:txEl>
                                              <p:pRg st="5" end="5"/>
                                            </p:txEl>
                                          </p:spTgt>
                                        </p:tgtEl>
                                        <p:attrNameLst>
                                          <p:attrName>ppt_x</p:attrName>
                                        </p:attrNameLst>
                                      </p:cBhvr>
                                      <p:tavLst>
                                        <p:tav tm="0">
                                          <p:val>
                                            <p:strVal val="#ppt_x"/>
                                          </p:val>
                                        </p:tav>
                                        <p:tav tm="100000">
                                          <p:val>
                                            <p:strVal val="#ppt_x"/>
                                          </p:val>
                                        </p:tav>
                                      </p:tavLst>
                                    </p:anim>
                                    <p:anim calcmode="lin" valueType="num">
                                      <p:cBhvr>
                                        <p:cTn id="72" dur="1000" fill="hold"/>
                                        <p:tgtEl>
                                          <p:spTgt spid="1934339">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47" presetClass="entr" presetSubtype="0" fill="hold" grpId="0" nodeType="clickEffect">
                                  <p:stCondLst>
                                    <p:cond delay="0"/>
                                  </p:stCondLst>
                                  <p:childTnLst>
                                    <p:set>
                                      <p:cBhvr>
                                        <p:cTn id="76" dur="1" fill="hold">
                                          <p:stCondLst>
                                            <p:cond delay="0"/>
                                          </p:stCondLst>
                                        </p:cTn>
                                        <p:tgtEl>
                                          <p:spTgt spid="1934339">
                                            <p:txEl>
                                              <p:pRg st="6" end="6"/>
                                            </p:txEl>
                                          </p:spTgt>
                                        </p:tgtEl>
                                        <p:attrNameLst>
                                          <p:attrName>style.visibility</p:attrName>
                                        </p:attrNameLst>
                                      </p:cBhvr>
                                      <p:to>
                                        <p:strVal val="visible"/>
                                      </p:to>
                                    </p:set>
                                    <p:animEffect transition="in" filter="fade">
                                      <p:cBhvr>
                                        <p:cTn id="77" dur="1000"/>
                                        <p:tgtEl>
                                          <p:spTgt spid="1934339">
                                            <p:txEl>
                                              <p:pRg st="6" end="6"/>
                                            </p:txEl>
                                          </p:spTgt>
                                        </p:tgtEl>
                                      </p:cBhvr>
                                    </p:animEffect>
                                    <p:anim calcmode="lin" valueType="num">
                                      <p:cBhvr>
                                        <p:cTn id="78" dur="1000" fill="hold"/>
                                        <p:tgtEl>
                                          <p:spTgt spid="1934339">
                                            <p:txEl>
                                              <p:pRg st="6" end="6"/>
                                            </p:txEl>
                                          </p:spTgt>
                                        </p:tgtEl>
                                        <p:attrNameLst>
                                          <p:attrName>ppt_x</p:attrName>
                                        </p:attrNameLst>
                                      </p:cBhvr>
                                      <p:tavLst>
                                        <p:tav tm="0">
                                          <p:val>
                                            <p:strVal val="#ppt_x"/>
                                          </p:val>
                                        </p:tav>
                                        <p:tav tm="100000">
                                          <p:val>
                                            <p:strVal val="#ppt_x"/>
                                          </p:val>
                                        </p:tav>
                                      </p:tavLst>
                                    </p:anim>
                                    <p:anim calcmode="lin" valueType="num">
                                      <p:cBhvr>
                                        <p:cTn id="79" dur="1000" fill="hold"/>
                                        <p:tgtEl>
                                          <p:spTgt spid="193433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4339" grpId="0" build="p" animBg="1"/>
      <p:bldP spid="193434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82" name="Rectangle 81"/>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dirty="0">
              <a:solidFill>
                <a:srgbClr val="000000"/>
              </a:solidFill>
              <a:cs typeface="Arial" charset="0"/>
            </a:endParaRPr>
          </a:p>
        </p:txBody>
      </p:sp>
      <p:sp>
        <p:nvSpPr>
          <p:cNvPr id="2010122" name="Text Box 10"/>
          <p:cNvSpPr txBox="1">
            <a:spLocks noChangeArrowheads="1"/>
          </p:cNvSpPr>
          <p:nvPr/>
        </p:nvSpPr>
        <p:spPr bwMode="auto">
          <a:xfrm>
            <a:off x="1554480" y="243840"/>
            <a:ext cx="5501640" cy="2492990"/>
          </a:xfrm>
          <a:prstGeom prst="rect">
            <a:avLst/>
          </a:prstGeom>
          <a:solidFill>
            <a:schemeClr val="bg1"/>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r>
              <a:rPr lang="en-US" sz="2800" b="1" i="0" dirty="0">
                <a:solidFill>
                  <a:srgbClr val="000000"/>
                </a:solidFill>
                <a:cs typeface="Arial" charset="0"/>
              </a:rPr>
              <a:t>…but </a:t>
            </a:r>
            <a:r>
              <a:rPr lang="en-US" sz="2800" b="1" i="0" dirty="0">
                <a:solidFill>
                  <a:srgbClr val="FF3300"/>
                </a:solidFill>
                <a:cs typeface="Arial" charset="0"/>
              </a:rPr>
              <a:t>you were </a:t>
            </a:r>
            <a:r>
              <a:rPr lang="en-US" sz="2800" b="1" i="0" u="sng" dirty="0">
                <a:solidFill>
                  <a:srgbClr val="0000FF"/>
                </a:solidFill>
                <a:cs typeface="Arial" charset="0"/>
              </a:rPr>
              <a:t>washed</a:t>
            </a:r>
            <a:r>
              <a:rPr lang="en-US" sz="2800" b="1" i="0" dirty="0">
                <a:solidFill>
                  <a:srgbClr val="FF3300"/>
                </a:solidFill>
                <a:cs typeface="Arial" charset="0"/>
              </a:rPr>
              <a:t>, </a:t>
            </a:r>
          </a:p>
          <a:p>
            <a:pPr algn="ctr"/>
            <a:r>
              <a:rPr lang="en-US" sz="2800" b="1" i="0" dirty="0">
                <a:solidFill>
                  <a:srgbClr val="FF3300"/>
                </a:solidFill>
                <a:cs typeface="Arial" charset="0"/>
              </a:rPr>
              <a:t>      you were </a:t>
            </a:r>
            <a:r>
              <a:rPr lang="en-US" sz="2800" b="1" i="0" u="sng" dirty="0">
                <a:solidFill>
                  <a:srgbClr val="0000FF"/>
                </a:solidFill>
                <a:cs typeface="Arial" charset="0"/>
              </a:rPr>
              <a:t>sanctified</a:t>
            </a:r>
            <a:r>
              <a:rPr lang="en-US" sz="2800" b="1" i="0" dirty="0">
                <a:solidFill>
                  <a:srgbClr val="FF3300"/>
                </a:solidFill>
                <a:cs typeface="Arial" charset="0"/>
              </a:rPr>
              <a:t>, </a:t>
            </a:r>
          </a:p>
          <a:p>
            <a:pPr algn="r"/>
            <a:r>
              <a:rPr lang="en-US" sz="2800" b="1" i="0" dirty="0">
                <a:solidFill>
                  <a:srgbClr val="FF3300"/>
                </a:solidFill>
                <a:cs typeface="Arial" charset="0"/>
              </a:rPr>
              <a:t>you were </a:t>
            </a:r>
            <a:r>
              <a:rPr lang="en-US" sz="2800" b="1" i="0" u="sng" dirty="0">
                <a:solidFill>
                  <a:srgbClr val="0000FF"/>
                </a:solidFill>
                <a:cs typeface="Arial" charset="0"/>
              </a:rPr>
              <a:t>justified</a:t>
            </a:r>
            <a:r>
              <a:rPr lang="en-US" sz="2800" b="1" i="0" dirty="0">
                <a:solidFill>
                  <a:srgbClr val="FF3300"/>
                </a:solidFill>
                <a:cs typeface="Arial" charset="0"/>
              </a:rPr>
              <a:t> </a:t>
            </a:r>
          </a:p>
          <a:p>
            <a:pPr algn="ctr"/>
            <a:r>
              <a:rPr lang="en-US" sz="2400" b="1" i="0" dirty="0">
                <a:solidFill>
                  <a:srgbClr val="000000"/>
                </a:solidFill>
                <a:cs typeface="Arial" charset="0"/>
              </a:rPr>
              <a:t>in the name of the Lord Jesus Christ and in the Spirit of our God. </a:t>
            </a:r>
          </a:p>
          <a:p>
            <a:pPr algn="ctr"/>
            <a:r>
              <a:rPr lang="en-US" sz="2400" b="1" i="0" dirty="0">
                <a:solidFill>
                  <a:srgbClr val="997934"/>
                </a:solidFill>
                <a:cs typeface="Arial" charset="0"/>
              </a:rPr>
              <a:t>1 Cor. 6:11</a:t>
            </a:r>
          </a:p>
        </p:txBody>
      </p:sp>
      <p:pic>
        <p:nvPicPr>
          <p:cNvPr id="191492"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657725"/>
          </a:xfrm>
          <a:prstGeom prst="rect">
            <a:avLst/>
          </a:prstGeom>
          <a:noFill/>
          <a:ln w="9525">
            <a:noFill/>
            <a:miter lim="800000"/>
            <a:headEnd/>
            <a:tailEnd/>
          </a:ln>
        </p:spPr>
      </p:pic>
      <p:sp>
        <p:nvSpPr>
          <p:cNvPr id="67" name="Circular Arrow 66"/>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68" name="WordArt 20"/>
          <p:cNvSpPr>
            <a:spLocks noChangeArrowheads="1" noChangeShapeType="1" noTextEdit="1"/>
          </p:cNvSpPr>
          <p:nvPr/>
        </p:nvSpPr>
        <p:spPr bwMode="auto">
          <a:xfrm rot="18290211">
            <a:off x="5831999" y="2636996"/>
            <a:ext cx="4027488" cy="3108325"/>
          </a:xfrm>
          <a:prstGeom prst="rect">
            <a:avLst/>
          </a:prstGeom>
        </p:spPr>
        <p:txBody>
          <a:bodyPr spcFirstLastPara="1" wrap="none" fromWordArt="1">
            <a:prstTxWarp prst="textArchUp">
              <a:avLst>
                <a:gd name="adj" fmla="val 13330324"/>
              </a:avLst>
            </a:prstTxWarp>
          </a:bodyPr>
          <a:lstStyle/>
          <a:p>
            <a:pPr algn="ctr"/>
            <a:r>
              <a:rPr lang="en-US" sz="3600" kern="10" dirty="0">
                <a:ln w="9525">
                  <a:solidFill>
                    <a:srgbClr val="000000"/>
                  </a:solidFill>
                  <a:round/>
                  <a:headEnd/>
                  <a:tailEnd/>
                </a:ln>
                <a:solidFill>
                  <a:srgbClr val="FFFFFF"/>
                </a:solidFill>
                <a:latin typeface="Arial Black"/>
                <a:cs typeface="Arial" charset="0"/>
              </a:rPr>
              <a:t>NEW LIFE</a:t>
            </a:r>
          </a:p>
        </p:txBody>
      </p:sp>
      <p:sp>
        <p:nvSpPr>
          <p:cNvPr id="69" name="Circular Arrow 68"/>
          <p:cNvSpPr/>
          <p:nvPr/>
        </p:nvSpPr>
        <p:spPr bwMode="auto">
          <a:xfrm>
            <a:off x="-253845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000000"/>
              </a:solidFill>
              <a:latin typeface="Eras Medium ITC" pitchFamily="34" charset="0"/>
            </a:endParaRPr>
          </a:p>
        </p:txBody>
      </p:sp>
      <p:sp>
        <p:nvSpPr>
          <p:cNvPr id="70" name="WordArt 18"/>
          <p:cNvSpPr>
            <a:spLocks noChangeArrowheads="1" noChangeShapeType="1" noTextEdit="1"/>
          </p:cNvSpPr>
          <p:nvPr/>
        </p:nvSpPr>
        <p:spPr bwMode="auto">
          <a:xfrm rot="3010308">
            <a:off x="-479425" y="2624455"/>
            <a:ext cx="3248025" cy="1362075"/>
          </a:xfrm>
          <a:prstGeom prst="rect">
            <a:avLst/>
          </a:prstGeom>
        </p:spPr>
        <p:txBody>
          <a:bodyPr spcFirstLastPara="1" wrap="none" fromWordArt="1">
            <a:prstTxWarp prst="textArchUp">
              <a:avLst>
                <a:gd name="adj" fmla="val 11361172"/>
              </a:avLst>
            </a:prstTxWarp>
          </a:bodyPr>
          <a:lstStyle/>
          <a:p>
            <a:pPr algn="ctr"/>
            <a:r>
              <a:rPr lang="en-US" sz="1800" kern="10" dirty="0">
                <a:ln w="9525">
                  <a:solidFill>
                    <a:srgbClr val="000000"/>
                  </a:solidFill>
                  <a:round/>
                  <a:headEnd/>
                  <a:tailEnd/>
                </a:ln>
                <a:solidFill>
                  <a:srgbClr val="FFFFFF"/>
                </a:solidFill>
                <a:latin typeface="Arial Black"/>
                <a:cs typeface="Arial" charset="0"/>
              </a:rPr>
              <a:t>INTO DEATH</a:t>
            </a:r>
          </a:p>
        </p:txBody>
      </p:sp>
      <p:sp>
        <p:nvSpPr>
          <p:cNvPr id="71"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w="9525">
            <a:noFill/>
            <a:round/>
            <a:headEnd/>
            <a:tailEnd/>
          </a:ln>
        </p:spPr>
        <p:txBody>
          <a:bodyPr wrap="none" anchor="ctr"/>
          <a:lstStyle/>
          <a:p>
            <a:pPr algn="ctr"/>
            <a:endParaRPr lang="en-US" dirty="0">
              <a:solidFill>
                <a:srgbClr val="000000"/>
              </a:solidFill>
              <a:cs typeface="Arial" charset="0"/>
            </a:endParaRPr>
          </a:p>
        </p:txBody>
      </p:sp>
      <p:pic>
        <p:nvPicPr>
          <p:cNvPr id="72"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w="9525" algn="ctr">
            <a:noFill/>
            <a:miter lim="800000"/>
            <a:headEnd/>
            <a:tailEnd/>
          </a:ln>
        </p:spPr>
      </p:pic>
      <p:pic>
        <p:nvPicPr>
          <p:cNvPr id="7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w="9525">
            <a:noFill/>
            <a:miter lim="800000"/>
            <a:headEnd/>
            <a:tailEnd/>
          </a:ln>
        </p:spPr>
      </p:pic>
      <p:sp>
        <p:nvSpPr>
          <p:cNvPr id="2010119" name="Oval 7"/>
          <p:cNvSpPr>
            <a:spLocks noChangeArrowheads="1"/>
          </p:cNvSpPr>
          <p:nvPr/>
        </p:nvSpPr>
        <p:spPr bwMode="auto">
          <a:xfrm>
            <a:off x="-537528" y="3802827"/>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grpSp>
        <p:nvGrpSpPr>
          <p:cNvPr id="191497" name="Group 26"/>
          <p:cNvGrpSpPr>
            <a:grpSpLocks/>
          </p:cNvGrpSpPr>
          <p:nvPr/>
        </p:nvGrpSpPr>
        <p:grpSpPr bwMode="auto">
          <a:xfrm>
            <a:off x="5335808" y="4770412"/>
            <a:ext cx="924242" cy="1209040"/>
            <a:chOff x="816" y="1440"/>
            <a:chExt cx="1772" cy="2732"/>
          </a:xfrm>
        </p:grpSpPr>
        <p:grpSp>
          <p:nvGrpSpPr>
            <p:cNvPr id="191530" name="Group 27"/>
            <p:cNvGrpSpPr>
              <a:grpSpLocks/>
            </p:cNvGrpSpPr>
            <p:nvPr/>
          </p:nvGrpSpPr>
          <p:grpSpPr bwMode="auto">
            <a:xfrm>
              <a:off x="816" y="1440"/>
              <a:ext cx="1772" cy="2732"/>
              <a:chOff x="3216" y="720"/>
              <a:chExt cx="1772" cy="2732"/>
            </a:xfrm>
          </p:grpSpPr>
          <p:sp>
            <p:nvSpPr>
              <p:cNvPr id="19156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algn="ctr"/>
                <a:endParaRPr lang="en-US" dirty="0">
                  <a:solidFill>
                    <a:srgbClr val="000000"/>
                  </a:solidFill>
                  <a:cs typeface="Arial" charset="0"/>
                </a:endParaRPr>
              </a:p>
            </p:txBody>
          </p:sp>
          <p:sp>
            <p:nvSpPr>
              <p:cNvPr id="19156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6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algn="ctr"/>
                <a:endParaRPr lang="en-US" dirty="0">
                  <a:solidFill>
                    <a:srgbClr val="000000"/>
                  </a:solidFill>
                  <a:cs typeface="Arial" charset="0"/>
                </a:endParaRPr>
              </a:p>
            </p:txBody>
          </p:sp>
          <p:sp>
            <p:nvSpPr>
              <p:cNvPr id="19156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6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sp>
            <p:nvSpPr>
              <p:cNvPr id="19157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algn="ctr"/>
                <a:endParaRPr lang="en-US" dirty="0">
                  <a:solidFill>
                    <a:srgbClr val="000000"/>
                  </a:solidFill>
                  <a:cs typeface="Arial" charset="0"/>
                </a:endParaRPr>
              </a:p>
            </p:txBody>
          </p:sp>
        </p:grpSp>
        <p:grpSp>
          <p:nvGrpSpPr>
            <p:cNvPr id="191531" name="Group 36"/>
            <p:cNvGrpSpPr>
              <a:grpSpLocks/>
            </p:cNvGrpSpPr>
            <p:nvPr/>
          </p:nvGrpSpPr>
          <p:grpSpPr bwMode="auto">
            <a:xfrm>
              <a:off x="960" y="1680"/>
              <a:ext cx="1392" cy="1776"/>
              <a:chOff x="912" y="672"/>
              <a:chExt cx="3128" cy="3475"/>
            </a:xfrm>
          </p:grpSpPr>
          <p:grpSp>
            <p:nvGrpSpPr>
              <p:cNvPr id="191532" name="Group 37"/>
              <p:cNvGrpSpPr>
                <a:grpSpLocks/>
              </p:cNvGrpSpPr>
              <p:nvPr/>
            </p:nvGrpSpPr>
            <p:grpSpPr bwMode="auto">
              <a:xfrm>
                <a:off x="2214" y="1042"/>
                <a:ext cx="626" cy="1186"/>
                <a:chOff x="2218" y="1066"/>
                <a:chExt cx="626" cy="1186"/>
              </a:xfrm>
            </p:grpSpPr>
            <p:sp>
              <p:nvSpPr>
                <p:cNvPr id="19155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6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61" name="Group 40"/>
                <p:cNvGrpSpPr>
                  <a:grpSpLocks/>
                </p:cNvGrpSpPr>
                <p:nvPr/>
              </p:nvGrpSpPr>
              <p:grpSpPr bwMode="auto">
                <a:xfrm>
                  <a:off x="2364" y="1066"/>
                  <a:ext cx="240" cy="251"/>
                  <a:chOff x="2364" y="1066"/>
                  <a:chExt cx="240" cy="251"/>
                </a:xfrm>
              </p:grpSpPr>
              <p:sp>
                <p:nvSpPr>
                  <p:cNvPr id="19156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algn="ctr"/>
                    <a:endParaRPr lang="en-US" dirty="0">
                      <a:solidFill>
                        <a:srgbClr val="000000"/>
                      </a:solidFill>
                      <a:cs typeface="Arial" charset="0"/>
                    </a:endParaRPr>
                  </a:p>
                </p:txBody>
              </p:sp>
              <p:sp>
                <p:nvSpPr>
                  <p:cNvPr id="19156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6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grpSp>
          <p:grpSp>
            <p:nvGrpSpPr>
              <p:cNvPr id="191533" name="Group 44"/>
              <p:cNvGrpSpPr>
                <a:grpSpLocks/>
              </p:cNvGrpSpPr>
              <p:nvPr/>
            </p:nvGrpSpPr>
            <p:grpSpPr bwMode="auto">
              <a:xfrm>
                <a:off x="2256" y="672"/>
                <a:ext cx="436" cy="647"/>
                <a:chOff x="4512" y="480"/>
                <a:chExt cx="436" cy="647"/>
              </a:xfrm>
            </p:grpSpPr>
            <p:sp>
              <p:nvSpPr>
                <p:cNvPr id="19155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54" name="Group 46"/>
                <p:cNvGrpSpPr>
                  <a:grpSpLocks/>
                </p:cNvGrpSpPr>
                <p:nvPr/>
              </p:nvGrpSpPr>
              <p:grpSpPr bwMode="auto">
                <a:xfrm>
                  <a:off x="4512" y="561"/>
                  <a:ext cx="67" cy="288"/>
                  <a:chOff x="2265" y="619"/>
                  <a:chExt cx="67" cy="288"/>
                </a:xfrm>
              </p:grpSpPr>
              <p:sp>
                <p:nvSpPr>
                  <p:cNvPr id="19155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5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3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3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algn="ctr"/>
                <a:endParaRPr lang="en-US" dirty="0">
                  <a:solidFill>
                    <a:srgbClr val="000000"/>
                  </a:solidFill>
                  <a:cs typeface="Arial" charset="0"/>
                </a:endParaRPr>
              </a:p>
            </p:txBody>
          </p:sp>
          <p:grpSp>
            <p:nvGrpSpPr>
              <p:cNvPr id="191536" name="Group 53"/>
              <p:cNvGrpSpPr>
                <a:grpSpLocks/>
              </p:cNvGrpSpPr>
              <p:nvPr/>
            </p:nvGrpSpPr>
            <p:grpSpPr bwMode="auto">
              <a:xfrm>
                <a:off x="2544" y="1056"/>
                <a:ext cx="1496" cy="1549"/>
                <a:chOff x="3696" y="1008"/>
                <a:chExt cx="1496" cy="1549"/>
              </a:xfrm>
            </p:grpSpPr>
            <p:sp>
              <p:nvSpPr>
                <p:cNvPr id="19154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dirty="0">
                    <a:solidFill>
                      <a:srgbClr val="000000"/>
                    </a:solidFill>
                    <a:cs typeface="Arial" charset="0"/>
                  </a:endParaRPr>
                </a:p>
              </p:txBody>
            </p:sp>
            <p:grpSp>
              <p:nvGrpSpPr>
                <p:cNvPr id="191548" name="Group 56"/>
                <p:cNvGrpSpPr>
                  <a:grpSpLocks/>
                </p:cNvGrpSpPr>
                <p:nvPr/>
              </p:nvGrpSpPr>
              <p:grpSpPr bwMode="auto">
                <a:xfrm rot="5400000" flipV="1">
                  <a:off x="4912" y="1040"/>
                  <a:ext cx="263" cy="296"/>
                  <a:chOff x="2795" y="2300"/>
                  <a:chExt cx="263" cy="296"/>
                </a:xfrm>
              </p:grpSpPr>
              <p:sp>
                <p:nvSpPr>
                  <p:cNvPr id="19155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4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5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dirty="0">
                    <a:solidFill>
                      <a:srgbClr val="000000"/>
                    </a:solidFill>
                    <a:cs typeface="Arial" charset="0"/>
                  </a:endParaRPr>
                </a:p>
              </p:txBody>
            </p:sp>
          </p:grpSp>
          <p:grpSp>
            <p:nvGrpSpPr>
              <p:cNvPr id="191537" name="Group 61"/>
              <p:cNvGrpSpPr>
                <a:grpSpLocks/>
              </p:cNvGrpSpPr>
              <p:nvPr/>
            </p:nvGrpSpPr>
            <p:grpSpPr bwMode="auto">
              <a:xfrm flipH="1">
                <a:off x="912" y="1104"/>
                <a:ext cx="1496" cy="1549"/>
                <a:chOff x="3696" y="1008"/>
                <a:chExt cx="1496" cy="1549"/>
              </a:xfrm>
            </p:grpSpPr>
            <p:sp>
              <p:nvSpPr>
                <p:cNvPr id="19153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algn="ctr"/>
                  <a:endParaRPr lang="en-US" dirty="0">
                    <a:solidFill>
                      <a:srgbClr val="000000"/>
                    </a:solidFill>
                    <a:cs typeface="Arial" charset="0"/>
                  </a:endParaRPr>
                </a:p>
              </p:txBody>
            </p:sp>
            <p:grpSp>
              <p:nvGrpSpPr>
                <p:cNvPr id="191541" name="Group 64"/>
                <p:cNvGrpSpPr>
                  <a:grpSpLocks/>
                </p:cNvGrpSpPr>
                <p:nvPr/>
              </p:nvGrpSpPr>
              <p:grpSpPr bwMode="auto">
                <a:xfrm rot="5400000" flipV="1">
                  <a:off x="4912" y="1040"/>
                  <a:ext cx="263" cy="296"/>
                  <a:chOff x="2795" y="2300"/>
                  <a:chExt cx="263" cy="296"/>
                </a:xfrm>
              </p:grpSpPr>
              <p:sp>
                <p:nvSpPr>
                  <p:cNvPr id="19154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4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algn="ctr"/>
                  <a:endParaRPr lang="en-US" dirty="0">
                    <a:solidFill>
                      <a:srgbClr val="000000"/>
                    </a:solidFill>
                    <a:cs typeface="Arial" charset="0"/>
                  </a:endParaRPr>
                </a:p>
              </p:txBody>
            </p:sp>
            <p:sp>
              <p:nvSpPr>
                <p:cNvPr id="19154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algn="ctr"/>
                  <a:endParaRPr lang="en-US" dirty="0">
                    <a:solidFill>
                      <a:srgbClr val="000000"/>
                    </a:solidFill>
                    <a:cs typeface="Arial" charset="0"/>
                  </a:endParaRPr>
                </a:p>
              </p:txBody>
            </p:sp>
          </p:grpSp>
          <p:sp>
            <p:nvSpPr>
              <p:cNvPr id="19153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algn="ctr"/>
                <a:endParaRPr lang="en-US" dirty="0">
                  <a:solidFill>
                    <a:srgbClr val="000000"/>
                  </a:solidFill>
                  <a:cs typeface="Arial" charset="0"/>
                </a:endParaRPr>
              </a:p>
            </p:txBody>
          </p:sp>
        </p:grpSp>
      </p:grpSp>
      <p:sp>
        <p:nvSpPr>
          <p:cNvPr id="2010129" name="Text Box 17"/>
          <p:cNvSpPr txBox="1">
            <a:spLocks noChangeArrowheads="1"/>
          </p:cNvSpPr>
          <p:nvPr/>
        </p:nvSpPr>
        <p:spPr bwMode="auto">
          <a:xfrm>
            <a:off x="23813" y="2652078"/>
            <a:ext cx="1377950" cy="55399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spcBef>
                <a:spcPct val="50000"/>
              </a:spcBef>
              <a:defRPr/>
            </a:pPr>
            <a:r>
              <a:rPr lang="en-US" sz="1500" i="0" dirty="0">
                <a:solidFill>
                  <a:srgbClr val="FFFFFF"/>
                </a:solidFill>
                <a:latin typeface="Eras Bold ITC" pitchFamily="34" charset="0"/>
              </a:rPr>
              <a:t>Spiritually DEAD MAN</a:t>
            </a:r>
          </a:p>
        </p:txBody>
      </p:sp>
      <p:pic>
        <p:nvPicPr>
          <p:cNvPr id="191502" name="Picture 72"/>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1729792" y="4844596"/>
            <a:ext cx="1366098" cy="998538"/>
          </a:xfrm>
          <a:prstGeom prst="rect">
            <a:avLst/>
          </a:prstGeom>
          <a:noFill/>
          <a:ln w="12700">
            <a:noFill/>
            <a:miter lim="800000"/>
            <a:headEnd/>
            <a:tailEnd/>
          </a:ln>
        </p:spPr>
      </p:pic>
      <p:sp>
        <p:nvSpPr>
          <p:cNvPr id="2010130" name="Text Box 18"/>
          <p:cNvSpPr txBox="1">
            <a:spLocks noChangeArrowheads="1"/>
          </p:cNvSpPr>
          <p:nvPr/>
        </p:nvSpPr>
        <p:spPr bwMode="auto">
          <a:xfrm>
            <a:off x="0" y="3706495"/>
            <a:ext cx="2331720"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lIns="0" rIns="0">
            <a:spAutoFit/>
          </a:bodyPr>
          <a:lstStyle/>
          <a:p>
            <a:pPr algn="ctr">
              <a:defRPr/>
            </a:pPr>
            <a:r>
              <a:rPr lang="en-US" sz="2000" i="0" dirty="0">
                <a:solidFill>
                  <a:srgbClr val="FFFFFF"/>
                </a:solidFill>
                <a:latin typeface="Eras Bold ITC" pitchFamily="34" charset="0"/>
              </a:rPr>
              <a:t>CRUCIFIED WITH CHRIST</a:t>
            </a:r>
          </a:p>
          <a:p>
            <a:pPr algn="ctr">
              <a:defRPr/>
            </a:pPr>
            <a:r>
              <a:rPr lang="en-US" sz="1800" i="0" dirty="0">
                <a:solidFill>
                  <a:srgbClr val="FFFFFF"/>
                </a:solidFill>
                <a:latin typeface="Eras Bold ITC" pitchFamily="34" charset="0"/>
              </a:rPr>
              <a:t>(Buried with Christ INTO death)</a:t>
            </a:r>
          </a:p>
        </p:txBody>
      </p:sp>
      <p:sp>
        <p:nvSpPr>
          <p:cNvPr id="2010131"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defRPr/>
            </a:pPr>
            <a:r>
              <a:rPr lang="en-US" sz="2000" i="0" dirty="0">
                <a:solidFill>
                  <a:srgbClr val="FFFFFF"/>
                </a:solidFill>
                <a:latin typeface="Eras Bold ITC" pitchFamily="34" charset="0"/>
              </a:rPr>
              <a:t>SANCTIFICATION</a:t>
            </a:r>
            <a:r>
              <a:rPr lang="en-US" sz="2800" i="0" dirty="0">
                <a:solidFill>
                  <a:srgbClr val="FFFFFF"/>
                </a:solidFill>
                <a:latin typeface="Eras Bold ITC" pitchFamily="34" charset="0"/>
              </a:rPr>
              <a:t> </a:t>
            </a:r>
            <a:r>
              <a:rPr lang="en-US" sz="2000" i="0" dirty="0">
                <a:solidFill>
                  <a:srgbClr val="FFFFFF"/>
                </a:solidFill>
                <a:latin typeface="Eras Bold ITC" pitchFamily="34" charset="0"/>
              </a:rPr>
              <a:t>(Sins removed – </a:t>
            </a:r>
          </a:p>
          <a:p>
            <a:pPr algn="ctr">
              <a:defRPr/>
            </a:pPr>
            <a:r>
              <a:rPr lang="en-US" sz="2000" i="0" dirty="0">
                <a:solidFill>
                  <a:srgbClr val="FFFFFF"/>
                </a:solidFill>
                <a:latin typeface="Eras Bold ITC" pitchFamily="34" charset="0"/>
              </a:rPr>
              <a:t>made Holy and righteous)</a:t>
            </a:r>
          </a:p>
        </p:txBody>
      </p:sp>
      <p:sp>
        <p:nvSpPr>
          <p:cNvPr id="2010132"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rgbClr val="FFFFFF"/>
                </a:solidFill>
                <a:latin typeface="Eras Bold ITC" pitchFamily="34" charset="0"/>
              </a:rPr>
              <a:t>JUSTIFICATION </a:t>
            </a:r>
            <a:r>
              <a:rPr lang="en-US" sz="1800" i="0" dirty="0">
                <a:solidFill>
                  <a:srgbClr val="FFFFFF"/>
                </a:solidFill>
                <a:latin typeface="Eras Bold ITC" pitchFamily="34" charset="0"/>
              </a:rPr>
              <a:t>(Price Paid)</a:t>
            </a:r>
          </a:p>
        </p:txBody>
      </p:sp>
      <p:sp>
        <p:nvSpPr>
          <p:cNvPr id="2010133"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a:spcBef>
                <a:spcPct val="50000"/>
              </a:spcBef>
              <a:defRPr/>
            </a:pPr>
            <a:r>
              <a:rPr lang="en-US" sz="2000" i="0" dirty="0">
                <a:solidFill>
                  <a:srgbClr val="FFFFFF"/>
                </a:solidFill>
                <a:latin typeface="Eras Bold ITC" pitchFamily="34" charset="0"/>
              </a:rPr>
              <a:t>RECONCILIATION</a:t>
            </a:r>
            <a:r>
              <a:rPr lang="en-US" sz="1800" i="0" dirty="0">
                <a:solidFill>
                  <a:srgbClr val="FFFFFF"/>
                </a:solidFill>
                <a:latin typeface="Eras Bold ITC" pitchFamily="34" charset="0"/>
              </a:rPr>
              <a:t> (Relationship with a Holy God restored)</a:t>
            </a:r>
          </a:p>
        </p:txBody>
      </p:sp>
      <p:sp>
        <p:nvSpPr>
          <p:cNvPr id="2010134"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5"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6"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2010137"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
        <p:nvSpPr>
          <p:cNvPr id="76" name="Left-Right Arrow Callout 75"/>
          <p:cNvSpPr/>
          <p:nvPr/>
        </p:nvSpPr>
        <p:spPr bwMode="auto">
          <a:xfrm>
            <a:off x="3048001" y="4867835"/>
            <a:ext cx="2617694" cy="869576"/>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sp>
        <p:nvSpPr>
          <p:cNvPr id="75"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dirty="0">
              <a:solidFill>
                <a:srgbClr val="FFFFFF"/>
              </a:solidFill>
            </a:endParaRPr>
          </a:p>
        </p:txBody>
      </p:sp>
    </p:spTree>
    <p:extLst>
      <p:ext uri="{BB962C8B-B14F-4D97-AF65-F5344CB8AC3E}">
        <p14:creationId xmlns:p14="http://schemas.microsoft.com/office/powerpoint/2010/main" val="1529652556"/>
      </p:ext>
    </p:extLst>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5" name="Rectangle 7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a:solidFill>
                <a:srgbClr val="000000"/>
              </a:solidFill>
            </a:endParaRPr>
          </a:p>
        </p:txBody>
      </p:sp>
      <p:pic>
        <p:nvPicPr>
          <p:cNvPr id="234499"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17463" y="2200275"/>
            <a:ext cx="9161463" cy="465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p>
        </p:txBody>
      </p:sp>
      <p:sp>
        <p:nvSpPr>
          <p:cNvPr id="80" name="Circular Arrow 79"/>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4503" name="WordArt 20"/>
          <p:cNvSpPr>
            <a:spLocks noChangeArrowheads="1" noChangeShapeType="1" noTextEdit="1"/>
          </p:cNvSpPr>
          <p:nvPr/>
        </p:nvSpPr>
        <p:spPr bwMode="auto">
          <a:xfrm rot="-3309789">
            <a:off x="5831682" y="2637631"/>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chemeClr val="bg1"/>
                </a:solidFill>
                <a:latin typeface="Arial Black"/>
              </a:rPr>
              <a:t>NEW LIFE</a:t>
            </a:r>
          </a:p>
        </p:txBody>
      </p:sp>
      <p:sp>
        <p:nvSpPr>
          <p:cNvPr id="82" name="Circular Arrow 81"/>
          <p:cNvSpPr/>
          <p:nvPr/>
        </p:nvSpPr>
        <p:spPr bwMode="auto">
          <a:xfrm>
            <a:off x="-2406475"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4507" name="WordArt 18"/>
          <p:cNvSpPr>
            <a:spLocks noChangeArrowheads="1" noChangeShapeType="1" noTextEdit="1"/>
          </p:cNvSpPr>
          <p:nvPr/>
        </p:nvSpPr>
        <p:spPr bwMode="auto">
          <a:xfrm rot="3010308">
            <a:off x="-328612" y="2624138"/>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chemeClr val="bg1"/>
                </a:solidFill>
                <a:latin typeface="Arial Black"/>
              </a:rPr>
              <a:t>INTO DEATH</a:t>
            </a:r>
          </a:p>
        </p:txBody>
      </p:sp>
      <p:sp>
        <p:nvSpPr>
          <p:cNvPr id="234508"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34509"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4510"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Oval 7"/>
          <p:cNvSpPr>
            <a:spLocks noChangeArrowheads="1"/>
          </p:cNvSpPr>
          <p:nvPr/>
        </p:nvSpPr>
        <p:spPr bwMode="auto">
          <a:xfrm>
            <a:off x="-538163" y="3802063"/>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Christ’s Death</a:t>
            </a:r>
          </a:p>
        </p:txBody>
      </p:sp>
      <p:grpSp>
        <p:nvGrpSpPr>
          <p:cNvPr id="234512" name="Group 26"/>
          <p:cNvGrpSpPr>
            <a:grpSpLocks/>
          </p:cNvGrpSpPr>
          <p:nvPr/>
        </p:nvGrpSpPr>
        <p:grpSpPr bwMode="auto">
          <a:xfrm>
            <a:off x="5335588" y="4770438"/>
            <a:ext cx="923925" cy="1209675"/>
            <a:chOff x="816" y="1440"/>
            <a:chExt cx="1772" cy="2732"/>
          </a:xfrm>
        </p:grpSpPr>
        <p:grpSp>
          <p:nvGrpSpPr>
            <p:cNvPr id="234550" name="Group 27"/>
            <p:cNvGrpSpPr>
              <a:grpSpLocks/>
            </p:cNvGrpSpPr>
            <p:nvPr/>
          </p:nvGrpSpPr>
          <p:grpSpPr bwMode="auto">
            <a:xfrm>
              <a:off x="816" y="1440"/>
              <a:ext cx="1772" cy="2732"/>
              <a:chOff x="3216" y="720"/>
              <a:chExt cx="1772" cy="2732"/>
            </a:xfrm>
          </p:grpSpPr>
          <p:sp>
            <p:nvSpPr>
              <p:cNvPr id="234585"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6"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7"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8"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9"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0"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1"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92"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4551" name="Group 36"/>
            <p:cNvGrpSpPr>
              <a:grpSpLocks/>
            </p:cNvGrpSpPr>
            <p:nvPr/>
          </p:nvGrpSpPr>
          <p:grpSpPr bwMode="auto">
            <a:xfrm>
              <a:off x="960" y="1680"/>
              <a:ext cx="1393" cy="1775"/>
              <a:chOff x="912" y="672"/>
              <a:chExt cx="3128" cy="3475"/>
            </a:xfrm>
          </p:grpSpPr>
          <p:grpSp>
            <p:nvGrpSpPr>
              <p:cNvPr id="234552" name="Group 37"/>
              <p:cNvGrpSpPr>
                <a:grpSpLocks/>
              </p:cNvGrpSpPr>
              <p:nvPr/>
            </p:nvGrpSpPr>
            <p:grpSpPr bwMode="auto">
              <a:xfrm>
                <a:off x="2214" y="1042"/>
                <a:ext cx="626" cy="1186"/>
                <a:chOff x="2218" y="1066"/>
                <a:chExt cx="626" cy="1186"/>
              </a:xfrm>
            </p:grpSpPr>
            <p:sp>
              <p:nvSpPr>
                <p:cNvPr id="234579"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p>
              </p:txBody>
            </p:sp>
            <p:sp>
              <p:nvSpPr>
                <p:cNvPr id="234580"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p>
              </p:txBody>
            </p:sp>
            <p:grpSp>
              <p:nvGrpSpPr>
                <p:cNvPr id="234581" name="Group 40"/>
                <p:cNvGrpSpPr>
                  <a:grpSpLocks/>
                </p:cNvGrpSpPr>
                <p:nvPr/>
              </p:nvGrpSpPr>
              <p:grpSpPr bwMode="auto">
                <a:xfrm>
                  <a:off x="2364" y="1066"/>
                  <a:ext cx="240" cy="251"/>
                  <a:chOff x="2364" y="1066"/>
                  <a:chExt cx="240" cy="251"/>
                </a:xfrm>
              </p:grpSpPr>
              <p:sp>
                <p:nvSpPr>
                  <p:cNvPr id="234582"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83"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p>
                </p:txBody>
              </p:sp>
              <p:sp>
                <p:nvSpPr>
                  <p:cNvPr id="234584"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p>
                </p:txBody>
              </p:sp>
            </p:grpSp>
          </p:grpSp>
          <p:grpSp>
            <p:nvGrpSpPr>
              <p:cNvPr id="234553" name="Group 44"/>
              <p:cNvGrpSpPr>
                <a:grpSpLocks/>
              </p:cNvGrpSpPr>
              <p:nvPr/>
            </p:nvGrpSpPr>
            <p:grpSpPr bwMode="auto">
              <a:xfrm>
                <a:off x="2256" y="672"/>
                <a:ext cx="436" cy="647"/>
                <a:chOff x="4512" y="480"/>
                <a:chExt cx="436" cy="647"/>
              </a:xfrm>
            </p:grpSpPr>
            <p:sp>
              <p:nvSpPr>
                <p:cNvPr id="234573"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p>
              </p:txBody>
            </p:sp>
            <p:grpSp>
              <p:nvGrpSpPr>
                <p:cNvPr id="234574" name="Group 46"/>
                <p:cNvGrpSpPr>
                  <a:grpSpLocks/>
                </p:cNvGrpSpPr>
                <p:nvPr/>
              </p:nvGrpSpPr>
              <p:grpSpPr bwMode="auto">
                <a:xfrm>
                  <a:off x="4512" y="561"/>
                  <a:ext cx="67" cy="288"/>
                  <a:chOff x="2265" y="619"/>
                  <a:chExt cx="67" cy="288"/>
                </a:xfrm>
              </p:grpSpPr>
              <p:sp>
                <p:nvSpPr>
                  <p:cNvPr id="234577"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p>
                </p:txBody>
              </p:sp>
              <p:sp>
                <p:nvSpPr>
                  <p:cNvPr id="234578"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p>
                </p:txBody>
              </p:sp>
            </p:grpSp>
            <p:sp>
              <p:nvSpPr>
                <p:cNvPr id="234575"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p>
              </p:txBody>
            </p:sp>
            <p:sp>
              <p:nvSpPr>
                <p:cNvPr id="234576"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p>
              </p:txBody>
            </p:sp>
          </p:grpSp>
          <p:sp>
            <p:nvSpPr>
              <p:cNvPr id="234554"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sp>
            <p:nvSpPr>
              <p:cNvPr id="234555"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p>
            </p:txBody>
          </p:sp>
          <p:grpSp>
            <p:nvGrpSpPr>
              <p:cNvPr id="234556" name="Group 53"/>
              <p:cNvGrpSpPr>
                <a:grpSpLocks/>
              </p:cNvGrpSpPr>
              <p:nvPr/>
            </p:nvGrpSpPr>
            <p:grpSpPr bwMode="auto">
              <a:xfrm>
                <a:off x="2544" y="1056"/>
                <a:ext cx="1496" cy="1549"/>
                <a:chOff x="3696" y="1008"/>
                <a:chExt cx="1496" cy="1549"/>
              </a:xfrm>
            </p:grpSpPr>
            <p:sp>
              <p:nvSpPr>
                <p:cNvPr id="234566"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4567"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4568" name="Group 56"/>
                <p:cNvGrpSpPr>
                  <a:grpSpLocks/>
                </p:cNvGrpSpPr>
                <p:nvPr/>
              </p:nvGrpSpPr>
              <p:grpSpPr bwMode="auto">
                <a:xfrm rot="5400000" flipV="1">
                  <a:off x="4912" y="1040"/>
                  <a:ext cx="263" cy="296"/>
                  <a:chOff x="2795" y="2300"/>
                  <a:chExt cx="263" cy="296"/>
                </a:xfrm>
              </p:grpSpPr>
              <p:sp>
                <p:nvSpPr>
                  <p:cNvPr id="234571"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4572"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4569"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4570"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grpSp>
            <p:nvGrpSpPr>
              <p:cNvPr id="234557" name="Group 61"/>
              <p:cNvGrpSpPr>
                <a:grpSpLocks/>
              </p:cNvGrpSpPr>
              <p:nvPr/>
            </p:nvGrpSpPr>
            <p:grpSpPr bwMode="auto">
              <a:xfrm flipH="1">
                <a:off x="912" y="1104"/>
                <a:ext cx="1496" cy="1549"/>
                <a:chOff x="3696" y="1008"/>
                <a:chExt cx="1496" cy="1549"/>
              </a:xfrm>
            </p:grpSpPr>
            <p:sp>
              <p:nvSpPr>
                <p:cNvPr id="234559"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4560"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4561" name="Group 64"/>
                <p:cNvGrpSpPr>
                  <a:grpSpLocks/>
                </p:cNvGrpSpPr>
                <p:nvPr/>
              </p:nvGrpSpPr>
              <p:grpSpPr bwMode="auto">
                <a:xfrm rot="5400000" flipV="1">
                  <a:off x="4912" y="1040"/>
                  <a:ext cx="263" cy="296"/>
                  <a:chOff x="2795" y="2300"/>
                  <a:chExt cx="263" cy="296"/>
                </a:xfrm>
              </p:grpSpPr>
              <p:sp>
                <p:nvSpPr>
                  <p:cNvPr id="234564"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4565"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4562"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4563"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sp>
            <p:nvSpPr>
              <p:cNvPr id="234558"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grpSp>
      </p:grpSp>
      <p:sp>
        <p:nvSpPr>
          <p:cNvPr id="133" name="Text Box 17"/>
          <p:cNvSpPr txBox="1">
            <a:spLocks noChangeArrowheads="1"/>
          </p:cNvSpPr>
          <p:nvPr/>
        </p:nvSpPr>
        <p:spPr bwMode="auto">
          <a:xfrm>
            <a:off x="23813" y="2606358"/>
            <a:ext cx="1377950" cy="55399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lvl="0" algn="ctr">
              <a:spcBef>
                <a:spcPct val="50000"/>
              </a:spcBef>
              <a:defRPr/>
            </a:pPr>
            <a:r>
              <a:rPr lang="en-US" sz="1500" i="0" dirty="0">
                <a:solidFill>
                  <a:srgbClr val="FFFFFF"/>
                </a:solidFill>
                <a:latin typeface="Eras Bold ITC" pitchFamily="34" charset="0"/>
              </a:rPr>
              <a:t>Spiritually DEAD MAN</a:t>
            </a:r>
          </a:p>
        </p:txBody>
      </p:sp>
      <p:pic>
        <p:nvPicPr>
          <p:cNvPr id="234516" name="Picture 72"/>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1657932" y="4780179"/>
            <a:ext cx="1676535" cy="1225449"/>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pic>
      <p:sp>
        <p:nvSpPr>
          <p:cNvPr id="135" name="Text Box 18"/>
          <p:cNvSpPr txBox="1">
            <a:spLocks noChangeArrowheads="1"/>
          </p:cNvSpPr>
          <p:nvPr/>
        </p:nvSpPr>
        <p:spPr bwMode="auto">
          <a:xfrm>
            <a:off x="0" y="3706495"/>
            <a:ext cx="2196445"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lIns="0" rIns="0">
            <a:spAutoFit/>
          </a:bodyPr>
          <a:lstStyle/>
          <a:p>
            <a:pPr algn="ctr">
              <a:defRPr/>
            </a:pPr>
            <a:r>
              <a:rPr lang="en-US" sz="2000" i="0" dirty="0">
                <a:solidFill>
                  <a:schemeClr val="bg1"/>
                </a:solidFill>
                <a:latin typeface="Eras Bold ITC" pitchFamily="34" charset="0"/>
              </a:rPr>
              <a:t>CRUCIFIED </a:t>
            </a:r>
          </a:p>
          <a:p>
            <a:pPr algn="ctr">
              <a:defRPr/>
            </a:pPr>
            <a:r>
              <a:rPr lang="en-US" sz="2000" i="0" dirty="0">
                <a:solidFill>
                  <a:schemeClr val="bg1"/>
                </a:solidFill>
                <a:latin typeface="Eras Bold ITC" pitchFamily="34" charset="0"/>
              </a:rPr>
              <a:t>WITH CHRIST</a:t>
            </a:r>
          </a:p>
          <a:p>
            <a:pPr algn="ctr">
              <a:defRPr/>
            </a:pPr>
            <a:r>
              <a:rPr lang="en-US" sz="1800" i="0" dirty="0">
                <a:solidFill>
                  <a:schemeClr val="bg1"/>
                </a:solidFill>
                <a:latin typeface="Eras Bold ITC" pitchFamily="34" charset="0"/>
              </a:rPr>
              <a:t>(Buried with Christ INTO death)</a:t>
            </a:r>
          </a:p>
        </p:txBody>
      </p:sp>
      <p:sp>
        <p:nvSpPr>
          <p:cNvPr id="136"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defRPr/>
            </a:pPr>
            <a:r>
              <a:rPr lang="en-US" sz="2000" i="0" dirty="0">
                <a:solidFill>
                  <a:schemeClr val="bg1"/>
                </a:solidFill>
                <a:latin typeface="Eras Bold ITC" pitchFamily="34" charset="0"/>
              </a:rPr>
              <a:t>SANCTIFICATION</a:t>
            </a:r>
            <a:r>
              <a:rPr lang="en-US" sz="2800" i="0" dirty="0">
                <a:solidFill>
                  <a:schemeClr val="bg1"/>
                </a:solidFill>
                <a:latin typeface="Eras Bold ITC" pitchFamily="34" charset="0"/>
              </a:rPr>
              <a:t> </a:t>
            </a:r>
            <a:r>
              <a:rPr lang="en-US" sz="2000" i="0" dirty="0">
                <a:solidFill>
                  <a:schemeClr val="bg1"/>
                </a:solidFill>
                <a:latin typeface="Eras Bold ITC" pitchFamily="34" charset="0"/>
              </a:rPr>
              <a:t>(Sins removed – </a:t>
            </a:r>
          </a:p>
          <a:p>
            <a:pPr algn="ctr">
              <a:defRPr/>
            </a:pPr>
            <a:r>
              <a:rPr lang="en-US" sz="2000" i="0" dirty="0">
                <a:solidFill>
                  <a:schemeClr val="bg1"/>
                </a:solidFill>
                <a:latin typeface="Eras Bold ITC" pitchFamily="34" charset="0"/>
              </a:rPr>
              <a:t>made Holy and righteous)</a:t>
            </a:r>
          </a:p>
        </p:txBody>
      </p:sp>
      <p:sp>
        <p:nvSpPr>
          <p:cNvPr id="137"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JUSTIFICATION </a:t>
            </a:r>
            <a:r>
              <a:rPr lang="en-US" sz="1800" i="0" dirty="0">
                <a:solidFill>
                  <a:schemeClr val="bg1"/>
                </a:solidFill>
                <a:latin typeface="Eras Bold ITC" pitchFamily="34" charset="0"/>
              </a:rPr>
              <a:t>(Penalty removed)</a:t>
            </a:r>
          </a:p>
        </p:txBody>
      </p:sp>
      <p:sp>
        <p:nvSpPr>
          <p:cNvPr id="138"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RECONCILIATION</a:t>
            </a:r>
            <a:r>
              <a:rPr lang="en-US" sz="1800" i="0" dirty="0">
                <a:solidFill>
                  <a:schemeClr val="bg1"/>
                </a:solidFill>
                <a:latin typeface="Eras Bold ITC" pitchFamily="34" charset="0"/>
              </a:rPr>
              <a:t> (Relationship with a Holy God restored)</a:t>
            </a:r>
          </a:p>
        </p:txBody>
      </p:sp>
      <p:sp>
        <p:nvSpPr>
          <p:cNvPr id="139"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0"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1"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2"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55971" name="Text Box 67"/>
          <p:cNvSpPr txBox="1">
            <a:spLocks noChangeArrowheads="1"/>
          </p:cNvSpPr>
          <p:nvPr/>
        </p:nvSpPr>
        <p:spPr bwMode="auto">
          <a:xfrm>
            <a:off x="1528109" y="266277"/>
            <a:ext cx="5737225" cy="1754187"/>
          </a:xfrm>
          <a:prstGeom prst="rect">
            <a:avLst/>
          </a:prstGeom>
          <a:solidFill>
            <a:schemeClr val="bg1"/>
          </a:solidFill>
          <a:ln>
            <a:noFill/>
          </a:ln>
        </p:spPr>
        <p:txBody>
          <a:bodyPr wrap="square">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2800" b="1" i="0" dirty="0">
                <a:solidFill>
                  <a:srgbClr val="997934"/>
                </a:solidFill>
              </a:rPr>
              <a:t>5 He saved us… by</a:t>
            </a:r>
            <a:r>
              <a:rPr lang="en-US" sz="2800" b="1" i="0" dirty="0">
                <a:solidFill>
                  <a:schemeClr val="bg1"/>
                </a:solidFill>
              </a:rPr>
              <a:t> </a:t>
            </a:r>
          </a:p>
          <a:p>
            <a:pPr algn="ctr" eaLnBrk="1" hangingPunct="1"/>
            <a:r>
              <a:rPr lang="en-US" sz="2800" b="1" i="0" dirty="0">
                <a:solidFill>
                  <a:srgbClr val="0000FF"/>
                </a:solidFill>
              </a:rPr>
              <a:t>the </a:t>
            </a:r>
            <a:r>
              <a:rPr lang="en-US" sz="2800" b="1" i="0" dirty="0">
                <a:solidFill>
                  <a:srgbClr val="FF0000"/>
                </a:solidFill>
              </a:rPr>
              <a:t>washing of regeneration</a:t>
            </a:r>
            <a:r>
              <a:rPr lang="en-US" sz="2800" b="1" i="0" dirty="0">
                <a:solidFill>
                  <a:srgbClr val="0000FF"/>
                </a:solidFill>
              </a:rPr>
              <a:t> and </a:t>
            </a:r>
            <a:r>
              <a:rPr lang="en-US" sz="2800" b="1" i="0" dirty="0">
                <a:solidFill>
                  <a:srgbClr val="FF0000"/>
                </a:solidFill>
              </a:rPr>
              <a:t>renewing</a:t>
            </a:r>
            <a:r>
              <a:rPr lang="en-US" sz="2800" b="1" i="0" dirty="0">
                <a:solidFill>
                  <a:srgbClr val="0000FF"/>
                </a:solidFill>
              </a:rPr>
              <a:t> by the Holy Spirit,</a:t>
            </a:r>
          </a:p>
          <a:p>
            <a:pPr algn="r" eaLnBrk="1" hangingPunct="1">
              <a:buClr>
                <a:schemeClr val="tx1"/>
              </a:buClr>
            </a:pPr>
            <a:r>
              <a:rPr lang="en-US" sz="2400" b="1" i="0" dirty="0">
                <a:solidFill>
                  <a:srgbClr val="997934"/>
                </a:solidFill>
              </a:rPr>
              <a:t>Titus 3:5</a:t>
            </a:r>
            <a:endParaRPr lang="en-US" sz="1800" b="1" i="0" dirty="0">
              <a:solidFill>
                <a:srgbClr val="997934"/>
              </a:solidFill>
            </a:endParaRPr>
          </a:p>
        </p:txBody>
      </p:sp>
      <p:sp>
        <p:nvSpPr>
          <p:cNvPr id="144" name="Left-Right Arrow Callout 143"/>
          <p:cNvSpPr/>
          <p:nvPr/>
        </p:nvSpPr>
        <p:spPr bwMode="auto">
          <a:xfrm>
            <a:off x="3048000" y="4867275"/>
            <a:ext cx="2617788" cy="869950"/>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sp>
        <p:nvSpPr>
          <p:cNvPr id="143"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55972" name="AutoShape 68"/>
          <p:cNvSpPr>
            <a:spLocks noChangeArrowheads="1"/>
          </p:cNvSpPr>
          <p:nvPr/>
        </p:nvSpPr>
        <p:spPr bwMode="auto">
          <a:xfrm rot="22349" flipV="1">
            <a:off x="2509764" y="1985591"/>
            <a:ext cx="3675570" cy="4109601"/>
          </a:xfrm>
          <a:prstGeom prst="downArrow">
            <a:avLst>
              <a:gd name="adj1" fmla="val 50000"/>
              <a:gd name="adj2" fmla="val 3814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grpSp>
        <p:nvGrpSpPr>
          <p:cNvPr id="13" name="Group 69"/>
          <p:cNvGrpSpPr>
            <a:grpSpLocks/>
          </p:cNvGrpSpPr>
          <p:nvPr/>
        </p:nvGrpSpPr>
        <p:grpSpPr bwMode="auto">
          <a:xfrm>
            <a:off x="3372318" y="1679108"/>
            <a:ext cx="2997200" cy="2997200"/>
            <a:chOff x="2295" y="1049"/>
            <a:chExt cx="1888" cy="1888"/>
          </a:xfrm>
          <a:scene3d>
            <a:camera prst="orthographicFront">
              <a:rot lat="0" lon="0" rev="0"/>
            </a:camera>
            <a:lightRig rig="contrasting" dir="t">
              <a:rot lat="0" lon="0" rev="1500000"/>
            </a:lightRig>
          </a:scene3d>
        </p:grpSpPr>
        <p:pic>
          <p:nvPicPr>
            <p:cNvPr id="192558" name="Picture 70" descr="bubbles"/>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2434" y="1150"/>
              <a:ext cx="599" cy="1170"/>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pic>
          <p:nvPicPr>
            <p:cNvPr id="192559" name="Picture 71" descr="127236_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2295" y="1049"/>
              <a:ext cx="1888" cy="1888"/>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555971"/>
                                        </p:tgtEl>
                                        <p:attrNameLst>
                                          <p:attrName>style.visibility</p:attrName>
                                        </p:attrNameLst>
                                      </p:cBhvr>
                                      <p:to>
                                        <p:strVal val="visible"/>
                                      </p:to>
                                    </p:set>
                                    <p:anim calcmode="lin" valueType="num">
                                      <p:cBhvr additive="base">
                                        <p:cTn id="7" dur="1000" fill="hold"/>
                                        <p:tgtEl>
                                          <p:spTgt spid="2555971"/>
                                        </p:tgtEl>
                                        <p:attrNameLst>
                                          <p:attrName>ppt_x</p:attrName>
                                        </p:attrNameLst>
                                      </p:cBhvr>
                                      <p:tavLst>
                                        <p:tav tm="0">
                                          <p:val>
                                            <p:strVal val="#ppt_x"/>
                                          </p:val>
                                        </p:tav>
                                        <p:tav tm="100000">
                                          <p:val>
                                            <p:strVal val="#ppt_x"/>
                                          </p:val>
                                        </p:tav>
                                      </p:tavLst>
                                    </p:anim>
                                    <p:anim calcmode="lin" valueType="num">
                                      <p:cBhvr additive="base">
                                        <p:cTn id="8" dur="1000" fill="hold"/>
                                        <p:tgtEl>
                                          <p:spTgt spid="255597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nodeType="clickEffect">
                                  <p:stCondLst>
                                    <p:cond delay="0"/>
                                  </p:stCondLst>
                                  <p:childTnLst>
                                    <p:set>
                                      <p:cBhvr>
                                        <p:cTn id="12" dur="1" fill="hold">
                                          <p:stCondLst>
                                            <p:cond delay="0"/>
                                          </p:stCondLst>
                                        </p:cTn>
                                        <p:tgtEl>
                                          <p:spTgt spid="2555972"/>
                                        </p:tgtEl>
                                        <p:attrNameLst>
                                          <p:attrName>style.visibility</p:attrName>
                                        </p:attrNameLst>
                                      </p:cBhvr>
                                      <p:to>
                                        <p:strVal val="visible"/>
                                      </p:to>
                                    </p:set>
                                    <p:animEffect transition="in" filter="wipe(down)">
                                      <p:cBhvr>
                                        <p:cTn id="13" dur="2000"/>
                                        <p:tgtEl>
                                          <p:spTgt spid="255597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ntr" presetSubtype="0"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2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597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2" descr="goda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196" y="9179"/>
            <a:ext cx="9144000" cy="3496235"/>
          </a:xfrm>
          <a:prstGeom prst="rect">
            <a:avLst/>
          </a:prstGeom>
          <a:noFill/>
          <a:ln w="9525">
            <a:noFill/>
            <a:miter lim="800000"/>
            <a:headEnd/>
            <a:tailEnd/>
          </a:ln>
        </p:spPr>
      </p:pic>
      <p:sp>
        <p:nvSpPr>
          <p:cNvPr id="75" name="Rectangle 74"/>
          <p:cNvSpPr/>
          <p:nvPr/>
        </p:nvSpPr>
        <p:spPr bwMode="auto">
          <a:xfrm>
            <a:off x="2733" y="9179"/>
            <a:ext cx="5580981" cy="3496235"/>
          </a:xfrm>
          <a:prstGeom prst="rect">
            <a:avLst/>
          </a:prstGeom>
          <a:gradFill flip="none" rotWithShape="1">
            <a:gsLst>
              <a:gs pos="29000">
                <a:srgbClr val="000000"/>
              </a:gs>
              <a:gs pos="73000">
                <a:srgbClr val="FAFC96">
                  <a:alpha val="41000"/>
                </a:srgbClr>
              </a:gs>
            </a:gsLst>
            <a:path path="circle">
              <a:fillToRect t="100000" r="100000"/>
            </a:path>
            <a:tileRect l="-100000" b="-100000"/>
          </a:gradFill>
          <a:ln w="9525" cap="flat" cmpd="sng" algn="ctr">
            <a:noFill/>
            <a:prstDash val="solid"/>
            <a:round/>
            <a:headEnd type="none" w="med" len="med"/>
            <a:tailEnd type="none" w="med" len="med"/>
          </a:ln>
          <a:effectLst/>
          <a:scene3d>
            <a:camera prst="orthographicFront"/>
            <a:lightRig rig="legacyFlat3" dir="b"/>
          </a:scene3d>
          <a:sp3d extrusionH="887400" prstMaterial="legacyMatte">
            <a:bevelB w="13500" h="13500" prst="angle"/>
            <a:extrusionClr>
              <a:srgbClr val="A50021"/>
            </a:extrusionClr>
          </a:sp3d>
        </p:spPr>
        <p:txBody>
          <a:bodyPr vert="horz" wrap="none" lIns="91440" tIns="45720" rIns="91440" bIns="45720" numCol="1" rtlCol="0" anchor="ctr" anchorCtr="0" compatLnSpc="1">
            <a:prstTxWarp prst="textNoShape">
              <a:avLst/>
            </a:prstTxWarp>
          </a:bodyPr>
          <a:lstStyle/>
          <a:p>
            <a:pPr algn="ctr"/>
            <a:endParaRPr lang="en-US">
              <a:solidFill>
                <a:srgbClr val="000000"/>
              </a:solidFill>
            </a:endParaRPr>
          </a:p>
        </p:txBody>
      </p:sp>
      <p:sp>
        <p:nvSpPr>
          <p:cNvPr id="2558023" name="Text Box 71"/>
          <p:cNvSpPr txBox="1">
            <a:spLocks noChangeArrowheads="1"/>
          </p:cNvSpPr>
          <p:nvPr/>
        </p:nvSpPr>
        <p:spPr bwMode="auto">
          <a:xfrm>
            <a:off x="1716823" y="61620"/>
            <a:ext cx="5355773" cy="2185988"/>
          </a:xfrm>
          <a:prstGeom prst="rect">
            <a:avLst/>
          </a:prstGeom>
          <a:solidFill>
            <a:schemeClr val="bg1"/>
          </a:solidFill>
          <a:ln w="9525">
            <a:noFill/>
            <a:miter lim="800000"/>
            <a:headEnd/>
            <a:tailEnd/>
          </a:ln>
          <a:effectLst/>
        </p:spPr>
        <p:txBody>
          <a:bodyPr wrap="square">
            <a:spAutoFit/>
          </a:bodyPr>
          <a:lstStyle/>
          <a:p>
            <a:pPr algn="ctr">
              <a:defRPr/>
            </a:pPr>
            <a:r>
              <a:rPr lang="en-US" sz="2800" i="0" dirty="0">
                <a:effectLst>
                  <a:outerShdw blurRad="38100" dist="38100" dir="2700000" algn="tl">
                    <a:srgbClr val="C0C0C0"/>
                  </a:outerShdw>
                </a:effectLst>
                <a:cs typeface="+mn-cs"/>
              </a:rPr>
              <a:t>…God has chosen you from the beginning for </a:t>
            </a:r>
            <a:r>
              <a:rPr lang="en-US" sz="2800" i="0" dirty="0">
                <a:solidFill>
                  <a:srgbClr val="FF0000"/>
                </a:solidFill>
                <a:effectLst>
                  <a:outerShdw blurRad="38100" dist="38100" dir="2700000" algn="tl">
                    <a:srgbClr val="C0C0C0"/>
                  </a:outerShdw>
                </a:effectLst>
                <a:cs typeface="+mn-cs"/>
              </a:rPr>
              <a:t>salvation through </a:t>
            </a:r>
            <a:r>
              <a:rPr lang="en-US" sz="2800" i="0" u="sng" dirty="0">
                <a:solidFill>
                  <a:schemeClr val="accent2"/>
                </a:solidFill>
                <a:effectLst>
                  <a:outerShdw blurRad="38100" dist="38100" dir="2700000" algn="tl">
                    <a:srgbClr val="C0C0C0"/>
                  </a:outerShdw>
                </a:effectLst>
                <a:latin typeface="Eras Bold ITC" pitchFamily="34" charset="0"/>
                <a:cs typeface="+mn-cs"/>
              </a:rPr>
              <a:t>sanctification</a:t>
            </a:r>
            <a:r>
              <a:rPr lang="en-US" sz="2800" i="0" u="sng" dirty="0">
                <a:solidFill>
                  <a:srgbClr val="FF0000"/>
                </a:solidFill>
                <a:effectLst>
                  <a:outerShdw blurRad="38100" dist="38100" dir="2700000" algn="tl">
                    <a:srgbClr val="C0C0C0"/>
                  </a:outerShdw>
                </a:effectLst>
                <a:cs typeface="+mn-cs"/>
              </a:rPr>
              <a:t> by the Spirit</a:t>
            </a:r>
            <a:r>
              <a:rPr lang="en-US" sz="2800" i="0" dirty="0">
                <a:solidFill>
                  <a:srgbClr val="FF0000"/>
                </a:solidFill>
                <a:effectLst>
                  <a:outerShdw blurRad="38100" dist="38100" dir="2700000" algn="tl">
                    <a:srgbClr val="C0C0C0"/>
                  </a:outerShdw>
                </a:effectLst>
                <a:cs typeface="+mn-cs"/>
              </a:rPr>
              <a:t> </a:t>
            </a:r>
          </a:p>
          <a:p>
            <a:pPr algn="ctr">
              <a:defRPr/>
            </a:pPr>
            <a:r>
              <a:rPr lang="en-US" sz="2800" i="0" dirty="0">
                <a:solidFill>
                  <a:srgbClr val="FF0000"/>
                </a:solidFill>
                <a:effectLst>
                  <a:outerShdw blurRad="38100" dist="38100" dir="2700000" algn="tl">
                    <a:srgbClr val="C0C0C0"/>
                  </a:outerShdw>
                </a:effectLst>
                <a:cs typeface="+mn-cs"/>
              </a:rPr>
              <a:t>and </a:t>
            </a:r>
            <a:r>
              <a:rPr lang="en-US" sz="2800" i="0" u="sng" dirty="0">
                <a:solidFill>
                  <a:schemeClr val="accent2"/>
                </a:solidFill>
                <a:effectLst>
                  <a:outerShdw blurRad="38100" dist="38100" dir="2700000" algn="tl">
                    <a:srgbClr val="C0C0C0"/>
                  </a:outerShdw>
                </a:effectLst>
                <a:latin typeface="Eras Bold ITC" pitchFamily="34" charset="0"/>
                <a:cs typeface="+mn-cs"/>
              </a:rPr>
              <a:t>faith</a:t>
            </a:r>
            <a:r>
              <a:rPr lang="en-US" sz="2800" i="0" u="sng" dirty="0">
                <a:solidFill>
                  <a:srgbClr val="FF0000"/>
                </a:solidFill>
                <a:effectLst>
                  <a:outerShdw blurRad="38100" dist="38100" dir="2700000" algn="tl">
                    <a:srgbClr val="C0C0C0"/>
                  </a:outerShdw>
                </a:effectLst>
                <a:cs typeface="+mn-cs"/>
              </a:rPr>
              <a:t> in the truth</a:t>
            </a:r>
            <a:r>
              <a:rPr lang="en-US" sz="2800" i="0" dirty="0">
                <a:solidFill>
                  <a:srgbClr val="FF0000"/>
                </a:solidFill>
                <a:effectLst>
                  <a:outerShdw blurRad="38100" dist="38100" dir="2700000" algn="tl">
                    <a:srgbClr val="C0C0C0"/>
                  </a:outerShdw>
                </a:effectLst>
                <a:cs typeface="+mn-cs"/>
              </a:rPr>
              <a:t>. </a:t>
            </a:r>
          </a:p>
          <a:p>
            <a:pPr algn="ctr">
              <a:defRPr/>
            </a:pPr>
            <a:r>
              <a:rPr lang="en-US" sz="2400" b="1" i="0" dirty="0">
                <a:solidFill>
                  <a:srgbClr val="997934"/>
                </a:solidFill>
                <a:cs typeface="+mn-cs"/>
              </a:rPr>
              <a:t>2 </a:t>
            </a:r>
            <a:r>
              <a:rPr lang="en-US" sz="2400" b="1" i="0" dirty="0" err="1">
                <a:solidFill>
                  <a:srgbClr val="997934"/>
                </a:solidFill>
                <a:cs typeface="+mn-cs"/>
              </a:rPr>
              <a:t>Thes</a:t>
            </a:r>
            <a:r>
              <a:rPr lang="en-US" sz="2400" b="1" i="0" dirty="0">
                <a:solidFill>
                  <a:srgbClr val="997934"/>
                </a:solidFill>
                <a:cs typeface="+mn-cs"/>
              </a:rPr>
              <a:t>. 2:13 ( see also 1 Pet. 1:2)</a:t>
            </a:r>
          </a:p>
        </p:txBody>
      </p:sp>
      <p:pic>
        <p:nvPicPr>
          <p:cNvPr id="235523" name="Picture 4" descr="water"/>
          <p:cNvPicPr>
            <a:picLocks noChangeAspect="1" noChangeArrowheads="1"/>
          </p:cNvPicPr>
          <p:nvPr/>
        </p:nvPicPr>
        <p:blipFill>
          <a:blip r:embed="rId4" cstate="print">
            <a:extLst>
              <a:ext uri="{28A0092B-C50C-407E-A947-70E740481C1C}">
                <a14:useLocalDpi xmlns:a14="http://schemas.microsoft.com/office/drawing/2010/main" val="0"/>
              </a:ext>
            </a:extLst>
          </a:blip>
          <a:srcRect b="56647"/>
          <a:stretch>
            <a:fillRect/>
          </a:stretch>
        </p:blipFill>
        <p:spPr bwMode="auto">
          <a:xfrm>
            <a:off x="0" y="2200275"/>
            <a:ext cx="9161463" cy="465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Circular Arrow 76"/>
          <p:cNvSpPr/>
          <p:nvPr/>
        </p:nvSpPr>
        <p:spPr bwMode="auto">
          <a:xfrm rot="4398116" flipH="1" flipV="1">
            <a:off x="6391523" y="-18956"/>
            <a:ext cx="5718313" cy="7911548"/>
          </a:xfrm>
          <a:prstGeom prst="circularArrow">
            <a:avLst>
              <a:gd name="adj1" fmla="val 16487"/>
              <a:gd name="adj2" fmla="val 1142319"/>
              <a:gd name="adj3" fmla="val 20439407"/>
              <a:gd name="adj4" fmla="val 16233054"/>
              <a:gd name="adj5" fmla="val 11655"/>
            </a:avLst>
          </a:prstGeom>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5527" name="WordArt 20"/>
          <p:cNvSpPr>
            <a:spLocks noChangeArrowheads="1" noChangeShapeType="1" noTextEdit="1"/>
          </p:cNvSpPr>
          <p:nvPr/>
        </p:nvSpPr>
        <p:spPr bwMode="auto">
          <a:xfrm rot="-3309789">
            <a:off x="5831682" y="2637631"/>
            <a:ext cx="4027488" cy="3108325"/>
          </a:xfrm>
          <a:prstGeom prst="rect">
            <a:avLst/>
          </a:prstGeom>
        </p:spPr>
        <p:txBody>
          <a:bodyPr spcFirstLastPara="1" wrap="none" fromWordArt="1">
            <a:prstTxWarp prst="textArchUp">
              <a:avLst>
                <a:gd name="adj" fmla="val 13330324"/>
              </a:avLst>
            </a:prstTxWarp>
          </a:bodyPr>
          <a:lstStyle/>
          <a:p>
            <a:pPr algn="ctr"/>
            <a:r>
              <a:rPr lang="en-US" sz="3600" kern="10">
                <a:ln w="9525">
                  <a:solidFill>
                    <a:srgbClr val="000000"/>
                  </a:solidFill>
                  <a:round/>
                  <a:headEnd/>
                  <a:tailEnd/>
                </a:ln>
                <a:solidFill>
                  <a:schemeClr val="bg1"/>
                </a:solidFill>
                <a:latin typeface="Arial Black"/>
              </a:rPr>
              <a:t>NEW LIFE</a:t>
            </a:r>
          </a:p>
        </p:txBody>
      </p:sp>
      <p:sp>
        <p:nvSpPr>
          <p:cNvPr id="79" name="Circular Arrow 78"/>
          <p:cNvSpPr/>
          <p:nvPr/>
        </p:nvSpPr>
        <p:spPr bwMode="auto">
          <a:xfrm>
            <a:off x="-2538453" y="1239078"/>
            <a:ext cx="5718313" cy="7911548"/>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sp>
        <p:nvSpPr>
          <p:cNvPr id="235531" name="WordArt 18"/>
          <p:cNvSpPr>
            <a:spLocks noChangeArrowheads="1" noChangeShapeType="1" noTextEdit="1"/>
          </p:cNvSpPr>
          <p:nvPr/>
        </p:nvSpPr>
        <p:spPr bwMode="auto">
          <a:xfrm rot="3010308">
            <a:off x="-479425" y="2624138"/>
            <a:ext cx="3248025" cy="1362075"/>
          </a:xfrm>
          <a:prstGeom prst="rect">
            <a:avLst/>
          </a:prstGeom>
        </p:spPr>
        <p:txBody>
          <a:bodyPr spcFirstLastPara="1" wrap="none" fromWordArt="1">
            <a:prstTxWarp prst="textArchUp">
              <a:avLst>
                <a:gd name="adj" fmla="val 11361172"/>
              </a:avLst>
            </a:prstTxWarp>
          </a:bodyPr>
          <a:lstStyle/>
          <a:p>
            <a:pPr algn="ctr"/>
            <a:r>
              <a:rPr lang="en-US" sz="1800" kern="10">
                <a:ln w="9525">
                  <a:solidFill>
                    <a:srgbClr val="000000"/>
                  </a:solidFill>
                  <a:round/>
                  <a:headEnd/>
                  <a:tailEnd/>
                </a:ln>
                <a:solidFill>
                  <a:schemeClr val="bg1"/>
                </a:solidFill>
                <a:latin typeface="Arial Black"/>
              </a:rPr>
              <a:t>INTO DEATH</a:t>
            </a:r>
          </a:p>
        </p:txBody>
      </p:sp>
      <p:sp>
        <p:nvSpPr>
          <p:cNvPr id="235532" name="Oval 3"/>
          <p:cNvSpPr>
            <a:spLocks noChangeArrowheads="1"/>
          </p:cNvSpPr>
          <p:nvPr/>
        </p:nvSpPr>
        <p:spPr bwMode="auto">
          <a:xfrm>
            <a:off x="-1068388" y="-561975"/>
            <a:ext cx="2895601" cy="2895600"/>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endParaRPr lang="en-US"/>
          </a:p>
        </p:txBody>
      </p:sp>
      <p:pic>
        <p:nvPicPr>
          <p:cNvPr id="235533" name="Picture 5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788" y="179388"/>
            <a:ext cx="542925" cy="15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3" name="Oval 156"/>
          <p:cNvSpPr>
            <a:spLocks noChangeArrowheads="1"/>
          </p:cNvSpPr>
          <p:nvPr/>
        </p:nvSpPr>
        <p:spPr bwMode="auto">
          <a:xfrm>
            <a:off x="6884670" y="-533400"/>
            <a:ext cx="2895600"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endParaRPr lang="en-US"/>
          </a:p>
        </p:txBody>
      </p:sp>
      <p:pic>
        <p:nvPicPr>
          <p:cNvPr id="235534" name="Picture 13" descr="guywhi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43800" y="228600"/>
            <a:ext cx="1255713"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Oval 7"/>
          <p:cNvSpPr>
            <a:spLocks noChangeArrowheads="1"/>
          </p:cNvSpPr>
          <p:nvPr/>
        </p:nvSpPr>
        <p:spPr bwMode="auto">
          <a:xfrm>
            <a:off x="-538163" y="3802063"/>
            <a:ext cx="9818688"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United with </a:t>
            </a:r>
          </a:p>
          <a:p>
            <a:pPr algn="ctr">
              <a:defRPr/>
            </a:pPr>
            <a:r>
              <a:rPr lang="en-US" sz="2000" i="0" dirty="0">
                <a:solidFill>
                  <a:schemeClr val="bg1"/>
                </a:solidFill>
                <a:effectLst>
                  <a:outerShdw blurRad="38100" dist="38100" dir="2700000" algn="tl">
                    <a:srgbClr val="000000"/>
                  </a:outerShdw>
                </a:effectLst>
                <a:latin typeface="Eras Bold ITC" pitchFamily="34" charset="0"/>
                <a:cs typeface="+mn-cs"/>
              </a:rPr>
              <a:t>Christ’s Death</a:t>
            </a:r>
          </a:p>
        </p:txBody>
      </p:sp>
      <p:grpSp>
        <p:nvGrpSpPr>
          <p:cNvPr id="235536" name="Group 26"/>
          <p:cNvGrpSpPr>
            <a:grpSpLocks/>
          </p:cNvGrpSpPr>
          <p:nvPr/>
        </p:nvGrpSpPr>
        <p:grpSpPr bwMode="auto">
          <a:xfrm>
            <a:off x="5335588" y="4770438"/>
            <a:ext cx="923925" cy="1209675"/>
            <a:chOff x="816" y="1440"/>
            <a:chExt cx="1772" cy="2732"/>
          </a:xfrm>
        </p:grpSpPr>
        <p:grpSp>
          <p:nvGrpSpPr>
            <p:cNvPr id="235578" name="Group 27"/>
            <p:cNvGrpSpPr>
              <a:grpSpLocks/>
            </p:cNvGrpSpPr>
            <p:nvPr/>
          </p:nvGrpSpPr>
          <p:grpSpPr bwMode="auto">
            <a:xfrm>
              <a:off x="816" y="1440"/>
              <a:ext cx="1772" cy="2732"/>
              <a:chOff x="3216" y="720"/>
              <a:chExt cx="1772" cy="2732"/>
            </a:xfrm>
          </p:grpSpPr>
          <p:sp>
            <p:nvSpPr>
              <p:cNvPr id="235613" name="Freeform 28"/>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4" name="Freeform 29"/>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5" name="Freeform 30"/>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6" name="Freeform 31"/>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7" name="Freeform 32"/>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8" name="Freeform 33"/>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9" name="Freeform 34"/>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20" name="Freeform 35"/>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579" name="Group 36"/>
            <p:cNvGrpSpPr>
              <a:grpSpLocks/>
            </p:cNvGrpSpPr>
            <p:nvPr/>
          </p:nvGrpSpPr>
          <p:grpSpPr bwMode="auto">
            <a:xfrm>
              <a:off x="960" y="1680"/>
              <a:ext cx="1393" cy="1775"/>
              <a:chOff x="912" y="672"/>
              <a:chExt cx="3128" cy="3475"/>
            </a:xfrm>
          </p:grpSpPr>
          <p:grpSp>
            <p:nvGrpSpPr>
              <p:cNvPr id="235580" name="Group 37"/>
              <p:cNvGrpSpPr>
                <a:grpSpLocks/>
              </p:cNvGrpSpPr>
              <p:nvPr/>
            </p:nvGrpSpPr>
            <p:grpSpPr bwMode="auto">
              <a:xfrm>
                <a:off x="2214" y="1042"/>
                <a:ext cx="626" cy="1186"/>
                <a:chOff x="2218" y="1066"/>
                <a:chExt cx="626" cy="1186"/>
              </a:xfrm>
            </p:grpSpPr>
            <p:sp>
              <p:nvSpPr>
                <p:cNvPr id="235607" name="Freeform 38"/>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endParaRPr lang="en-US"/>
                </a:p>
              </p:txBody>
            </p:sp>
            <p:sp>
              <p:nvSpPr>
                <p:cNvPr id="235608" name="Freeform 39"/>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endParaRPr lang="en-US"/>
                </a:p>
              </p:txBody>
            </p:sp>
            <p:grpSp>
              <p:nvGrpSpPr>
                <p:cNvPr id="235609" name="Group 40"/>
                <p:cNvGrpSpPr>
                  <a:grpSpLocks/>
                </p:cNvGrpSpPr>
                <p:nvPr/>
              </p:nvGrpSpPr>
              <p:grpSpPr bwMode="auto">
                <a:xfrm>
                  <a:off x="2364" y="1066"/>
                  <a:ext cx="240" cy="251"/>
                  <a:chOff x="2364" y="1066"/>
                  <a:chExt cx="240" cy="251"/>
                </a:xfrm>
              </p:grpSpPr>
              <p:sp>
                <p:nvSpPr>
                  <p:cNvPr id="235610" name="Freeform 41"/>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1" name="Freeform 42"/>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endParaRPr lang="en-US"/>
                  </a:p>
                </p:txBody>
              </p:sp>
              <p:sp>
                <p:nvSpPr>
                  <p:cNvPr id="235612" name="Freeform 43"/>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endParaRPr lang="en-US"/>
                  </a:p>
                </p:txBody>
              </p:sp>
            </p:grpSp>
          </p:grpSp>
          <p:grpSp>
            <p:nvGrpSpPr>
              <p:cNvPr id="235581" name="Group 44"/>
              <p:cNvGrpSpPr>
                <a:grpSpLocks/>
              </p:cNvGrpSpPr>
              <p:nvPr/>
            </p:nvGrpSpPr>
            <p:grpSpPr bwMode="auto">
              <a:xfrm>
                <a:off x="2256" y="672"/>
                <a:ext cx="436" cy="647"/>
                <a:chOff x="4512" y="480"/>
                <a:chExt cx="436" cy="647"/>
              </a:xfrm>
            </p:grpSpPr>
            <p:sp>
              <p:nvSpPr>
                <p:cNvPr id="235601" name="Freeform 45"/>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endParaRPr lang="en-US"/>
                </a:p>
              </p:txBody>
            </p:sp>
            <p:grpSp>
              <p:nvGrpSpPr>
                <p:cNvPr id="235602" name="Group 46"/>
                <p:cNvGrpSpPr>
                  <a:grpSpLocks/>
                </p:cNvGrpSpPr>
                <p:nvPr/>
              </p:nvGrpSpPr>
              <p:grpSpPr bwMode="auto">
                <a:xfrm>
                  <a:off x="4512" y="561"/>
                  <a:ext cx="67" cy="288"/>
                  <a:chOff x="2265" y="619"/>
                  <a:chExt cx="67" cy="288"/>
                </a:xfrm>
              </p:grpSpPr>
              <p:sp>
                <p:nvSpPr>
                  <p:cNvPr id="235605" name="Freeform 47"/>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endParaRPr lang="en-US"/>
                  </a:p>
                </p:txBody>
              </p:sp>
              <p:sp>
                <p:nvSpPr>
                  <p:cNvPr id="235606" name="Freeform 48"/>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endParaRPr lang="en-US"/>
                  </a:p>
                </p:txBody>
              </p:sp>
            </p:grpSp>
            <p:sp>
              <p:nvSpPr>
                <p:cNvPr id="235603" name="Freeform 49"/>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endParaRPr lang="en-US"/>
                </a:p>
              </p:txBody>
            </p:sp>
            <p:sp>
              <p:nvSpPr>
                <p:cNvPr id="235604" name="Freeform 50"/>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endParaRPr lang="en-US"/>
                </a:p>
              </p:txBody>
            </p:sp>
          </p:grpSp>
          <p:sp>
            <p:nvSpPr>
              <p:cNvPr id="235582" name="Freeform 51"/>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sp>
            <p:nvSpPr>
              <p:cNvPr id="235583" name="Freeform 52"/>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endParaRPr lang="en-US"/>
              </a:p>
            </p:txBody>
          </p:sp>
          <p:grpSp>
            <p:nvGrpSpPr>
              <p:cNvPr id="235584" name="Group 53"/>
              <p:cNvGrpSpPr>
                <a:grpSpLocks/>
              </p:cNvGrpSpPr>
              <p:nvPr/>
            </p:nvGrpSpPr>
            <p:grpSpPr bwMode="auto">
              <a:xfrm>
                <a:off x="2544" y="1056"/>
                <a:ext cx="1496" cy="1549"/>
                <a:chOff x="3696" y="1008"/>
                <a:chExt cx="1496" cy="1549"/>
              </a:xfrm>
            </p:grpSpPr>
            <p:sp>
              <p:nvSpPr>
                <p:cNvPr id="235594" name="Freeform 54"/>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5595" name="Freeform 55"/>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596" name="Group 56"/>
                <p:cNvGrpSpPr>
                  <a:grpSpLocks/>
                </p:cNvGrpSpPr>
                <p:nvPr/>
              </p:nvGrpSpPr>
              <p:grpSpPr bwMode="auto">
                <a:xfrm rot="5400000" flipV="1">
                  <a:off x="4912" y="1040"/>
                  <a:ext cx="263" cy="296"/>
                  <a:chOff x="2795" y="2300"/>
                  <a:chExt cx="263" cy="296"/>
                </a:xfrm>
              </p:grpSpPr>
              <p:sp>
                <p:nvSpPr>
                  <p:cNvPr id="235599" name="Freeform 57"/>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5600" name="Freeform 58"/>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5597" name="Freeform 59"/>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5598" name="Freeform 60"/>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grpSp>
            <p:nvGrpSpPr>
              <p:cNvPr id="235585" name="Group 61"/>
              <p:cNvGrpSpPr>
                <a:grpSpLocks/>
              </p:cNvGrpSpPr>
              <p:nvPr/>
            </p:nvGrpSpPr>
            <p:grpSpPr bwMode="auto">
              <a:xfrm flipH="1">
                <a:off x="912" y="1104"/>
                <a:ext cx="1496" cy="1549"/>
                <a:chOff x="3696" y="1008"/>
                <a:chExt cx="1496" cy="1549"/>
              </a:xfrm>
            </p:grpSpPr>
            <p:sp>
              <p:nvSpPr>
                <p:cNvPr id="235587" name="Freeform 6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endParaRPr lang="en-US"/>
                </a:p>
              </p:txBody>
            </p:sp>
            <p:sp>
              <p:nvSpPr>
                <p:cNvPr id="235588" name="Freeform 6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589" name="Group 64"/>
                <p:cNvGrpSpPr>
                  <a:grpSpLocks/>
                </p:cNvGrpSpPr>
                <p:nvPr/>
              </p:nvGrpSpPr>
              <p:grpSpPr bwMode="auto">
                <a:xfrm rot="5400000" flipV="1">
                  <a:off x="4912" y="1040"/>
                  <a:ext cx="263" cy="296"/>
                  <a:chOff x="2795" y="2300"/>
                  <a:chExt cx="263" cy="296"/>
                </a:xfrm>
              </p:grpSpPr>
              <p:sp>
                <p:nvSpPr>
                  <p:cNvPr id="235592" name="Freeform 6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endParaRPr lang="en-US"/>
                  </a:p>
                </p:txBody>
              </p:sp>
              <p:sp>
                <p:nvSpPr>
                  <p:cNvPr id="235593" name="Freeform 6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endParaRPr lang="en-US"/>
                  </a:p>
                </p:txBody>
              </p:sp>
            </p:grpSp>
            <p:sp>
              <p:nvSpPr>
                <p:cNvPr id="235590" name="Freeform 6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endParaRPr lang="en-US"/>
                </a:p>
              </p:txBody>
            </p:sp>
            <p:sp>
              <p:nvSpPr>
                <p:cNvPr id="235591" name="Freeform 6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endParaRPr lang="en-US"/>
                </a:p>
              </p:txBody>
            </p:sp>
          </p:grpSp>
          <p:sp>
            <p:nvSpPr>
              <p:cNvPr id="235586" name="Freeform 69"/>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endParaRPr lang="en-US"/>
              </a:p>
            </p:txBody>
          </p:sp>
        </p:grpSp>
      </p:grpSp>
      <p:sp>
        <p:nvSpPr>
          <p:cNvPr id="130" name="Text Box 17"/>
          <p:cNvSpPr txBox="1">
            <a:spLocks noChangeArrowheads="1"/>
          </p:cNvSpPr>
          <p:nvPr/>
        </p:nvSpPr>
        <p:spPr bwMode="auto">
          <a:xfrm>
            <a:off x="23813" y="2606358"/>
            <a:ext cx="1496377" cy="55399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lvl="0" algn="ctr">
              <a:spcBef>
                <a:spcPct val="50000"/>
              </a:spcBef>
              <a:defRPr/>
            </a:pPr>
            <a:r>
              <a:rPr lang="en-US" sz="1500" i="0" dirty="0">
                <a:solidFill>
                  <a:srgbClr val="FFFFFF"/>
                </a:solidFill>
                <a:latin typeface="Eras Bold ITC" pitchFamily="34" charset="0"/>
              </a:rPr>
              <a:t>Spiritually DEAD MAN</a:t>
            </a:r>
          </a:p>
        </p:txBody>
      </p:sp>
      <p:pic>
        <p:nvPicPr>
          <p:cNvPr id="235540" name="Picture 72"/>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1729157" y="4845050"/>
            <a:ext cx="1366098" cy="99853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pic>
      <p:sp>
        <p:nvSpPr>
          <p:cNvPr id="132" name="Text Box 18"/>
          <p:cNvSpPr txBox="1">
            <a:spLocks noChangeArrowheads="1"/>
          </p:cNvSpPr>
          <p:nvPr/>
        </p:nvSpPr>
        <p:spPr bwMode="auto">
          <a:xfrm>
            <a:off x="0" y="3706495"/>
            <a:ext cx="2331720" cy="126188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lIns="0" rIns="0">
            <a:spAutoFit/>
          </a:bodyPr>
          <a:lstStyle/>
          <a:p>
            <a:pPr algn="ctr">
              <a:defRPr/>
            </a:pPr>
            <a:r>
              <a:rPr lang="en-US" sz="2000" i="0" dirty="0">
                <a:solidFill>
                  <a:schemeClr val="bg1"/>
                </a:solidFill>
                <a:latin typeface="Eras Bold ITC" pitchFamily="34" charset="0"/>
              </a:rPr>
              <a:t>CRUCIFIED WITH CHRIST</a:t>
            </a:r>
          </a:p>
          <a:p>
            <a:pPr algn="ctr">
              <a:defRPr/>
            </a:pPr>
            <a:r>
              <a:rPr lang="en-US" sz="1800" i="0" dirty="0">
                <a:solidFill>
                  <a:schemeClr val="bg1"/>
                </a:solidFill>
                <a:latin typeface="Eras Bold ITC" pitchFamily="34" charset="0"/>
              </a:rPr>
              <a:t>(Buried with Christ INTO death)</a:t>
            </a:r>
          </a:p>
        </p:txBody>
      </p:sp>
      <p:sp>
        <p:nvSpPr>
          <p:cNvPr id="133" name="Text Box 19"/>
          <p:cNvSpPr txBox="1">
            <a:spLocks noChangeArrowheads="1"/>
          </p:cNvSpPr>
          <p:nvPr/>
        </p:nvSpPr>
        <p:spPr bwMode="auto">
          <a:xfrm>
            <a:off x="1401763" y="5981283"/>
            <a:ext cx="5600700" cy="83099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defRPr/>
            </a:pPr>
            <a:r>
              <a:rPr lang="en-US" sz="2000" i="0" dirty="0">
                <a:solidFill>
                  <a:schemeClr val="bg1"/>
                </a:solidFill>
                <a:latin typeface="Eras Bold ITC" pitchFamily="34" charset="0"/>
              </a:rPr>
              <a:t>SANCTIFICATION</a:t>
            </a:r>
            <a:r>
              <a:rPr lang="en-US" sz="2800" i="0" dirty="0">
                <a:solidFill>
                  <a:schemeClr val="bg1"/>
                </a:solidFill>
                <a:latin typeface="Eras Bold ITC" pitchFamily="34" charset="0"/>
              </a:rPr>
              <a:t> </a:t>
            </a:r>
            <a:r>
              <a:rPr lang="en-US" sz="2000" i="0" dirty="0">
                <a:solidFill>
                  <a:schemeClr val="bg1"/>
                </a:solidFill>
                <a:latin typeface="Eras Bold ITC" pitchFamily="34" charset="0"/>
              </a:rPr>
              <a:t>(Sins removed – </a:t>
            </a:r>
          </a:p>
          <a:p>
            <a:pPr algn="ctr">
              <a:defRPr/>
            </a:pPr>
            <a:r>
              <a:rPr lang="en-US" sz="2000" i="0" dirty="0">
                <a:solidFill>
                  <a:schemeClr val="bg1"/>
                </a:solidFill>
                <a:latin typeface="Eras Bold ITC" pitchFamily="34" charset="0"/>
              </a:rPr>
              <a:t>made Holy and righteous)</a:t>
            </a:r>
          </a:p>
        </p:txBody>
      </p:sp>
      <p:sp>
        <p:nvSpPr>
          <p:cNvPr id="134" name="Text Box 20"/>
          <p:cNvSpPr txBox="1">
            <a:spLocks noChangeArrowheads="1"/>
          </p:cNvSpPr>
          <p:nvPr/>
        </p:nvSpPr>
        <p:spPr bwMode="auto">
          <a:xfrm>
            <a:off x="6172200" y="5103813"/>
            <a:ext cx="2754313" cy="6771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JUSTIFICATION </a:t>
            </a:r>
            <a:r>
              <a:rPr lang="en-US" sz="1800" i="0" dirty="0">
                <a:solidFill>
                  <a:schemeClr val="bg1"/>
                </a:solidFill>
                <a:latin typeface="Eras Bold ITC" pitchFamily="34" charset="0"/>
              </a:rPr>
              <a:t>(Penalty removed)</a:t>
            </a:r>
          </a:p>
        </p:txBody>
      </p:sp>
      <p:sp>
        <p:nvSpPr>
          <p:cNvPr id="135" name="Text Box 21"/>
          <p:cNvSpPr txBox="1">
            <a:spLocks noChangeArrowheads="1"/>
          </p:cNvSpPr>
          <p:nvPr/>
        </p:nvSpPr>
        <p:spPr bwMode="auto">
          <a:xfrm>
            <a:off x="6598920" y="3394075"/>
            <a:ext cx="2545080" cy="954107"/>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000" i="0" dirty="0">
                <a:solidFill>
                  <a:schemeClr val="bg1"/>
                </a:solidFill>
                <a:latin typeface="Eras Bold ITC" pitchFamily="34" charset="0"/>
              </a:rPr>
              <a:t>RECONCILIATION</a:t>
            </a:r>
            <a:r>
              <a:rPr lang="en-US" sz="1800" i="0" dirty="0">
                <a:solidFill>
                  <a:schemeClr val="bg1"/>
                </a:solidFill>
                <a:latin typeface="Eras Bold ITC" pitchFamily="34" charset="0"/>
              </a:rPr>
              <a:t> (Relationship with a Holy God restored)</a:t>
            </a:r>
          </a:p>
        </p:txBody>
      </p:sp>
      <p:sp>
        <p:nvSpPr>
          <p:cNvPr id="136" name="AutoShape 22"/>
          <p:cNvSpPr>
            <a:spLocks noChangeArrowheads="1"/>
          </p:cNvSpPr>
          <p:nvPr/>
        </p:nvSpPr>
        <p:spPr bwMode="auto">
          <a:xfrm>
            <a:off x="364808" y="326072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7" name="AutoShape 23"/>
          <p:cNvSpPr>
            <a:spLocks noChangeArrowheads="1"/>
          </p:cNvSpPr>
          <p:nvPr/>
        </p:nvSpPr>
        <p:spPr bwMode="auto">
          <a:xfrm rot="4766292" flipV="1">
            <a:off x="601345" y="4520882"/>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8" name="AutoShape 24"/>
          <p:cNvSpPr>
            <a:spLocks noChangeArrowheads="1"/>
          </p:cNvSpPr>
          <p:nvPr/>
        </p:nvSpPr>
        <p:spPr bwMode="auto">
          <a:xfrm rot="21583585" flipV="1">
            <a:off x="6300788" y="5645150"/>
            <a:ext cx="1196975" cy="977900"/>
          </a:xfrm>
          <a:custGeom>
            <a:avLst/>
            <a:gdLst>
              <a:gd name="G0" fmla="+- 285497 0 0"/>
              <a:gd name="G1" fmla="+- -7380762 0 0"/>
              <a:gd name="G2" fmla="+- 285497 0 -7380762"/>
              <a:gd name="G3" fmla="+- 10800 0 0"/>
              <a:gd name="G4" fmla="+- 0 0 285497"/>
              <a:gd name="T0" fmla="*/ 360 256 1"/>
              <a:gd name="T1" fmla="*/ 0 256 1"/>
              <a:gd name="G5" fmla="+- G2 T0 T1"/>
              <a:gd name="G6" fmla="?: G2 G2 G5"/>
              <a:gd name="G7" fmla="+- 0 0 G6"/>
              <a:gd name="G8" fmla="+- 4357 0 0"/>
              <a:gd name="G9" fmla="+- 0 0 -7380762"/>
              <a:gd name="G10" fmla="+- 4357 0 2700"/>
              <a:gd name="G11" fmla="cos G10 285497"/>
              <a:gd name="G12" fmla="sin G10 285497"/>
              <a:gd name="G13" fmla="cos 13500 285497"/>
              <a:gd name="G14" fmla="sin 13500 285497"/>
              <a:gd name="G15" fmla="+- G11 10800 0"/>
              <a:gd name="G16" fmla="+- G12 10800 0"/>
              <a:gd name="G17" fmla="+- G13 10800 0"/>
              <a:gd name="G18" fmla="+- G14 10800 0"/>
              <a:gd name="G19" fmla="*/ 4357 1 2"/>
              <a:gd name="G20" fmla="+- G19 5400 0"/>
              <a:gd name="G21" fmla="cos G20 285497"/>
              <a:gd name="G22" fmla="sin G20 285497"/>
              <a:gd name="G23" fmla="+- G21 10800 0"/>
              <a:gd name="G24" fmla="+- G12 G23 G22"/>
              <a:gd name="G25" fmla="+- G22 G23 G11"/>
              <a:gd name="G26" fmla="cos 10800 285497"/>
              <a:gd name="G27" fmla="sin 10800 285497"/>
              <a:gd name="G28" fmla="cos 4357 285497"/>
              <a:gd name="G29" fmla="sin 4357 285497"/>
              <a:gd name="G30" fmla="+- G26 10800 0"/>
              <a:gd name="G31" fmla="+- G27 10800 0"/>
              <a:gd name="G32" fmla="+- G28 10800 0"/>
              <a:gd name="G33" fmla="+- G29 10800 0"/>
              <a:gd name="G34" fmla="+- G19 5400 0"/>
              <a:gd name="G35" fmla="cos G34 -7380762"/>
              <a:gd name="G36" fmla="sin G34 -7380762"/>
              <a:gd name="G37" fmla="+/ -7380762 285497 2"/>
              <a:gd name="T2" fmla="*/ 180 256 1"/>
              <a:gd name="T3" fmla="*/ 0 256 1"/>
              <a:gd name="G38" fmla="+- G37 T2 T3"/>
              <a:gd name="G39" fmla="?: G2 G37 G38"/>
              <a:gd name="G40" fmla="cos 10800 G39"/>
              <a:gd name="G41" fmla="sin 10800 G39"/>
              <a:gd name="G42" fmla="cos 4357 G39"/>
              <a:gd name="G43" fmla="sin 4357 G39"/>
              <a:gd name="G44" fmla="+- G40 10800 0"/>
              <a:gd name="G45" fmla="+- G41 10800 0"/>
              <a:gd name="G46" fmla="+- G42 10800 0"/>
              <a:gd name="G47" fmla="+- G43 10800 0"/>
              <a:gd name="G48" fmla="+- G35 10800 0"/>
              <a:gd name="G49" fmla="+- G36 10800 0"/>
              <a:gd name="T4" fmla="*/ 17127 w 21600"/>
              <a:gd name="T5" fmla="*/ 2047 h 21600"/>
              <a:gd name="T6" fmla="*/ 7884 w 21600"/>
              <a:gd name="T7" fmla="*/ 3804 h 21600"/>
              <a:gd name="T8" fmla="*/ 13352 w 21600"/>
              <a:gd name="T9" fmla="*/ 7269 h 21600"/>
              <a:gd name="T10" fmla="*/ 24260 w 21600"/>
              <a:gd name="T11" fmla="*/ 11825 h 21600"/>
              <a:gd name="T12" fmla="*/ 17907 w 21600"/>
              <a:gd name="T13" fmla="*/ 17280 h 21600"/>
              <a:gd name="T14" fmla="*/ 12452 w 21600"/>
              <a:gd name="T15" fmla="*/ 10925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5144" y="11130"/>
                </a:moveTo>
                <a:cubicBezTo>
                  <a:pt x="15152" y="11020"/>
                  <a:pt x="15157" y="10910"/>
                  <a:pt x="15157" y="10800"/>
                </a:cubicBezTo>
                <a:cubicBezTo>
                  <a:pt x="15157" y="8393"/>
                  <a:pt x="13206" y="6443"/>
                  <a:pt x="10800" y="6443"/>
                </a:cubicBezTo>
                <a:cubicBezTo>
                  <a:pt x="10224" y="6442"/>
                  <a:pt x="9655" y="6556"/>
                  <a:pt x="9124" y="6778"/>
                </a:cubicBezTo>
                <a:lnTo>
                  <a:pt x="6645" y="830"/>
                </a:lnTo>
                <a:cubicBezTo>
                  <a:pt x="7962" y="282"/>
                  <a:pt x="9374" y="-1"/>
                  <a:pt x="10800" y="0"/>
                </a:cubicBezTo>
                <a:cubicBezTo>
                  <a:pt x="16764" y="0"/>
                  <a:pt x="21600" y="4835"/>
                  <a:pt x="21600" y="10800"/>
                </a:cubicBezTo>
                <a:cubicBezTo>
                  <a:pt x="21600" y="11073"/>
                  <a:pt x="21589" y="11347"/>
                  <a:pt x="21568" y="11620"/>
                </a:cubicBezTo>
                <a:lnTo>
                  <a:pt x="24260" y="11825"/>
                </a:lnTo>
                <a:lnTo>
                  <a:pt x="17907" y="17280"/>
                </a:lnTo>
                <a:lnTo>
                  <a:pt x="12452" y="10925"/>
                </a:lnTo>
                <a:lnTo>
                  <a:pt x="15144" y="1113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39" name="AutoShape 25"/>
          <p:cNvSpPr>
            <a:spLocks noChangeArrowheads="1"/>
          </p:cNvSpPr>
          <p:nvPr/>
        </p:nvSpPr>
        <p:spPr bwMode="auto">
          <a:xfrm flipV="1">
            <a:off x="7121525" y="4378325"/>
            <a:ext cx="731838" cy="66992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2" name="Left-Right Arrow Callout 141"/>
          <p:cNvSpPr/>
          <p:nvPr/>
        </p:nvSpPr>
        <p:spPr bwMode="auto">
          <a:xfrm>
            <a:off x="3048000" y="4867275"/>
            <a:ext cx="2617788" cy="869950"/>
          </a:xfrm>
          <a:prstGeom prst="leftRightArrowCallout">
            <a:avLst>
              <a:gd name="adj1" fmla="val 37500"/>
              <a:gd name="adj2" fmla="val 32812"/>
              <a:gd name="adj3" fmla="val 23438"/>
              <a:gd name="adj4" fmla="val 72727"/>
            </a:avLst>
          </a:prstGeom>
          <a:solidFill>
            <a:srgbClr val="FF0000"/>
          </a:solidFill>
          <a:ln w="9525" cap="flat" cmpd="sng" algn="ctr">
            <a:noFill/>
            <a:prstDash val="solid"/>
            <a:round/>
            <a:headEnd type="none" w="med" len="med"/>
            <a:tailEnd type="none" w="med" len="med"/>
          </a:ln>
          <a:effectLst/>
        </p:spPr>
        <p:txBody>
          <a:bodyPr wrap="none" anchor="ctr"/>
          <a:lstStyle/>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United with </a:t>
            </a:r>
          </a:p>
          <a:p>
            <a:pPr algn="ctr">
              <a:defRPr/>
            </a:pPr>
            <a:r>
              <a:rPr lang="en-US" sz="2000" i="0" dirty="0">
                <a:solidFill>
                  <a:srgbClr val="FFFFFF"/>
                </a:solidFill>
                <a:effectLst>
                  <a:outerShdw blurRad="38100" dist="38100" dir="2700000" algn="tl">
                    <a:srgbClr val="000000"/>
                  </a:outerShdw>
                </a:effectLst>
                <a:latin typeface="Eras Bold ITC" pitchFamily="34" charset="0"/>
                <a:cs typeface="Arial"/>
              </a:rPr>
              <a:t>Christ’s Death</a:t>
            </a:r>
          </a:p>
        </p:txBody>
      </p:sp>
      <p:sp>
        <p:nvSpPr>
          <p:cNvPr id="140" name="AutoShape 22"/>
          <p:cNvSpPr>
            <a:spLocks noChangeArrowheads="1"/>
          </p:cNvSpPr>
          <p:nvPr/>
        </p:nvSpPr>
        <p:spPr bwMode="auto">
          <a:xfrm>
            <a:off x="4007168" y="5607685"/>
            <a:ext cx="731837" cy="503555"/>
          </a:xfrm>
          <a:prstGeom prst="downArrow">
            <a:avLst>
              <a:gd name="adj1" fmla="val 50000"/>
              <a:gd name="adj2" fmla="val 25000"/>
            </a:avLst>
          </a:pr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41" name="AutoShape 68"/>
          <p:cNvSpPr>
            <a:spLocks noChangeArrowheads="1"/>
          </p:cNvSpPr>
          <p:nvPr/>
        </p:nvSpPr>
        <p:spPr bwMode="auto">
          <a:xfrm rot="22349" flipV="1">
            <a:off x="2491834" y="1895943"/>
            <a:ext cx="3675336" cy="4109601"/>
          </a:xfrm>
          <a:prstGeom prst="downArrow">
            <a:avLst>
              <a:gd name="adj1" fmla="val 50000"/>
              <a:gd name="adj2" fmla="val 3814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grpSp>
        <p:nvGrpSpPr>
          <p:cNvPr id="76" name="Group 69"/>
          <p:cNvGrpSpPr>
            <a:grpSpLocks/>
          </p:cNvGrpSpPr>
          <p:nvPr/>
        </p:nvGrpSpPr>
        <p:grpSpPr bwMode="auto">
          <a:xfrm>
            <a:off x="3372318" y="1679108"/>
            <a:ext cx="2997200" cy="2997200"/>
            <a:chOff x="2295" y="1049"/>
            <a:chExt cx="1888" cy="1888"/>
          </a:xfrm>
          <a:scene3d>
            <a:camera prst="orthographicFront">
              <a:rot lat="0" lon="0" rev="0"/>
            </a:camera>
            <a:lightRig rig="contrasting" dir="t">
              <a:rot lat="0" lon="0" rev="1500000"/>
            </a:lightRig>
          </a:scene3d>
        </p:grpSpPr>
        <p:pic>
          <p:nvPicPr>
            <p:cNvPr id="78" name="Picture 70" descr="bubbles"/>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2434" y="1150"/>
              <a:ext cx="599" cy="1170"/>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pic>
          <p:nvPicPr>
            <p:cNvPr id="80" name="Picture 71" descr="127236_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2295" y="1049"/>
              <a:ext cx="1888" cy="1888"/>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grpSp>
      <p:grpSp>
        <p:nvGrpSpPr>
          <p:cNvPr id="13" name="Group 72"/>
          <p:cNvGrpSpPr>
            <a:grpSpLocks/>
          </p:cNvGrpSpPr>
          <p:nvPr/>
        </p:nvGrpSpPr>
        <p:grpSpPr bwMode="auto">
          <a:xfrm>
            <a:off x="309749" y="2896340"/>
            <a:ext cx="8378825" cy="2255838"/>
            <a:chOff x="334850" y="3058699"/>
            <a:chExt cx="8378825" cy="2254446"/>
          </a:xfrm>
        </p:grpSpPr>
        <p:sp>
          <p:nvSpPr>
            <p:cNvPr id="71" name="AutoShape 13"/>
            <p:cNvSpPr>
              <a:spLocks noChangeArrowheads="1"/>
            </p:cNvSpPr>
            <p:nvPr/>
          </p:nvSpPr>
          <p:spPr bwMode="auto">
            <a:xfrm>
              <a:off x="334850" y="3058699"/>
              <a:ext cx="8378825" cy="2254446"/>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sz="3600" b="1" i="0" dirty="0">
                  <a:solidFill>
                    <a:srgbClr val="FFFF00"/>
                  </a:solidFill>
                  <a:effectLst>
                    <a:outerShdw blurRad="38100" dist="38100" dir="2700000" algn="tl">
                      <a:srgbClr val="000000"/>
                    </a:outerShdw>
                  </a:effectLst>
                  <a:cs typeface="+mn-cs"/>
                </a:rPr>
                <a:t>THE DIVINE LINKAGE </a:t>
              </a:r>
            </a:p>
            <a:p>
              <a:pPr algn="ctr">
                <a:defRPr/>
              </a:pPr>
              <a:r>
                <a:rPr lang="en-US" sz="3600" b="1" i="0" dirty="0">
                  <a:solidFill>
                    <a:srgbClr val="FFFF00"/>
                  </a:solidFill>
                  <a:effectLst>
                    <a:outerShdw blurRad="38100" dist="38100" dir="2700000" algn="tl">
                      <a:srgbClr val="000000"/>
                    </a:outerShdw>
                  </a:effectLst>
                  <a:cs typeface="+mn-cs"/>
                </a:rPr>
                <a:t>between</a:t>
              </a:r>
            </a:p>
            <a:p>
              <a:pPr algn="ctr">
                <a:defRPr/>
              </a:pPr>
              <a:r>
                <a:rPr lang="en-US" sz="3600" b="1" i="0" dirty="0">
                  <a:solidFill>
                    <a:schemeClr val="bg1"/>
                  </a:solidFill>
                  <a:effectLst>
                    <a:outerShdw blurRad="38100" dist="38100" dir="2700000" algn="tl">
                      <a:srgbClr val="000000"/>
                    </a:outerShdw>
                  </a:effectLst>
                  <a:cs typeface="+mn-cs"/>
                </a:rPr>
                <a:t>SANCTIFICATION</a:t>
              </a:r>
              <a:r>
                <a:rPr lang="en-US" sz="3600" b="1" i="0" dirty="0">
                  <a:solidFill>
                    <a:srgbClr val="FFFF00"/>
                  </a:solidFill>
                  <a:effectLst>
                    <a:outerShdw blurRad="38100" dist="38100" dir="2700000" algn="tl">
                      <a:srgbClr val="000000"/>
                    </a:outerShdw>
                  </a:effectLst>
                  <a:cs typeface="+mn-cs"/>
                </a:rPr>
                <a:t>                      </a:t>
              </a:r>
              <a:r>
                <a:rPr lang="en-US" sz="3600" b="1" i="0" dirty="0">
                  <a:solidFill>
                    <a:schemeClr val="bg1"/>
                  </a:solidFill>
                  <a:effectLst>
                    <a:outerShdw blurRad="38100" dist="38100" dir="2700000" algn="tl">
                      <a:srgbClr val="000000"/>
                    </a:outerShdw>
                  </a:effectLst>
                  <a:cs typeface="+mn-cs"/>
                </a:rPr>
                <a:t>FAITH</a:t>
              </a:r>
            </a:p>
            <a:p>
              <a:pPr algn="ctr">
                <a:defRPr/>
              </a:pPr>
              <a:endParaRPr lang="en-US" sz="2400" b="1" i="0" dirty="0">
                <a:solidFill>
                  <a:srgbClr val="FFFF00"/>
                </a:solidFill>
                <a:effectLst>
                  <a:outerShdw blurRad="38100" dist="38100" dir="2700000" algn="tl">
                    <a:srgbClr val="000000"/>
                  </a:outerShdw>
                </a:effectLst>
                <a:cs typeface="+mn-cs"/>
              </a:endParaRPr>
            </a:p>
          </p:txBody>
        </p:sp>
        <p:sp>
          <p:nvSpPr>
            <p:cNvPr id="72" name="Left-Right Arrow 71"/>
            <p:cNvSpPr/>
            <p:nvPr/>
          </p:nvSpPr>
          <p:spPr bwMode="auto">
            <a:xfrm>
              <a:off x="4514737" y="4186716"/>
              <a:ext cx="2347913" cy="759943"/>
            </a:xfrm>
            <a:prstGeom prst="leftRightArrow">
              <a:avLst/>
            </a:prstGeom>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wrap="none" anchor="ctr"/>
            <a:lstStyle/>
            <a:p>
              <a:pPr algn="ctr">
                <a:defRPr/>
              </a:pPr>
              <a:endParaRPr lang="en-US">
                <a:solidFill>
                  <a:schemeClr val="tx1"/>
                </a:solidFill>
                <a:latin typeface="Eras Medium ITC"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558023"/>
                                        </p:tgtEl>
                                        <p:attrNameLst>
                                          <p:attrName>style.visibility</p:attrName>
                                        </p:attrNameLst>
                                      </p:cBhvr>
                                      <p:to>
                                        <p:strVal val="visible"/>
                                      </p:to>
                                    </p:set>
                                    <p:anim calcmode="lin" valueType="num">
                                      <p:cBhvr additive="base">
                                        <p:cTn id="7" dur="1000" fill="hold"/>
                                        <p:tgtEl>
                                          <p:spTgt spid="2558023"/>
                                        </p:tgtEl>
                                        <p:attrNameLst>
                                          <p:attrName>ppt_x</p:attrName>
                                        </p:attrNameLst>
                                      </p:cBhvr>
                                      <p:tavLst>
                                        <p:tav tm="0">
                                          <p:val>
                                            <p:strVal val="#ppt_x"/>
                                          </p:val>
                                        </p:tav>
                                        <p:tav tm="100000">
                                          <p:val>
                                            <p:strVal val="#ppt_x"/>
                                          </p:val>
                                        </p:tav>
                                      </p:tavLst>
                                    </p:anim>
                                    <p:anim calcmode="lin" valueType="num">
                                      <p:cBhvr additive="base">
                                        <p:cTn id="8" dur="1000" fill="hold"/>
                                        <p:tgtEl>
                                          <p:spTgt spid="25580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7"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74"/>
                                        </p:tgtEl>
                                        <p:attrNameLst>
                                          <p:attrName>style.visibility</p:attrName>
                                        </p:attrNameLst>
                                      </p:cBhvr>
                                      <p:to>
                                        <p:strVal val="visible"/>
                                      </p:to>
                                    </p:set>
                                    <p:animEffect transition="in" filter="fade">
                                      <p:cBhvr>
                                        <p:cTn id="18" dur="2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8023"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6"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7" name="Rectangle 17"/>
          <p:cNvSpPr>
            <a:spLocks noGrp="1" noChangeArrowheads="1"/>
          </p:cNvSpPr>
          <p:nvPr>
            <p:ph type="title"/>
          </p:nvPr>
        </p:nvSpPr>
        <p:spPr/>
        <p:txBody>
          <a:bodyPr/>
          <a:lstStyle/>
          <a:p>
            <a:pPr eaLnBrk="1" hangingPunct="1"/>
            <a:r>
              <a:rPr lang="en-US" sz="5400"/>
              <a:t>God’s Roles in Redemption</a:t>
            </a:r>
          </a:p>
        </p:txBody>
      </p:sp>
      <p:sp>
        <p:nvSpPr>
          <p:cNvPr id="2018307" name="Rectangle 3"/>
          <p:cNvSpPr>
            <a:spLocks noGrp="1" noChangeArrowheads="1"/>
          </p:cNvSpPr>
          <p:nvPr>
            <p:ph type="body" idx="4294967295"/>
          </p:nvPr>
        </p:nvSpPr>
        <p:spPr>
          <a:xfrm>
            <a:off x="471488" y="1325563"/>
            <a:ext cx="8229600" cy="5257800"/>
          </a:xfrm>
          <a:solidFill>
            <a:srgbClr val="000080">
              <a:alpha val="39999"/>
            </a:srgbClr>
          </a:solidFill>
        </p:spPr>
        <p:txBody>
          <a:bodyPr/>
          <a:lstStyle/>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4 But when the kindness of God our Savior and His love for mankind appeared,</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5 He saved us,</a:t>
            </a:r>
            <a:r>
              <a:rPr lang="en-US" sz="2400" b="1" i="1">
                <a:solidFill>
                  <a:schemeClr val="bg1"/>
                </a:solidFill>
                <a:effectLst>
                  <a:outerShdw blurRad="38100" dist="38100" dir="2700000" algn="tl">
                    <a:srgbClr val="000000"/>
                  </a:outerShdw>
                </a:effectLst>
                <a:latin typeface="Eras Medium ITC" pitchFamily="34" charset="0"/>
              </a:rPr>
              <a:t> not on the basis of deeds which we have done in righteousness, but according to His mercy, </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	by the washing of regeneration and renewing </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	by the Holy Spirit,</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6 whom He poured out upon us richly through Jesus Christ our Savior,</a:t>
            </a:r>
          </a:p>
          <a:p>
            <a:pPr eaLnBrk="1" hangingPunct="1">
              <a:spcBef>
                <a:spcPct val="0"/>
              </a:spcBef>
              <a:buFontTx/>
              <a:buNone/>
              <a:defRPr/>
            </a:pPr>
            <a:r>
              <a:rPr lang="en-US" sz="2400" b="1">
                <a:solidFill>
                  <a:schemeClr val="bg1"/>
                </a:solidFill>
                <a:effectLst>
                  <a:outerShdw blurRad="38100" dist="38100" dir="2700000" algn="tl">
                    <a:srgbClr val="000000"/>
                  </a:outerShdw>
                </a:effectLst>
                <a:latin typeface="Eras Medium ITC" pitchFamily="34" charset="0"/>
              </a:rPr>
              <a:t>7 so that being justified by His grace we would be made heirs according to the hope of eternal life. </a:t>
            </a:r>
          </a:p>
        </p:txBody>
      </p:sp>
      <p:sp>
        <p:nvSpPr>
          <p:cNvPr id="236549" name="Rectangle 8"/>
          <p:cNvSpPr>
            <a:spLocks noChangeArrowheads="1"/>
          </p:cNvSpPr>
          <p:nvPr/>
        </p:nvSpPr>
        <p:spPr bwMode="auto">
          <a:xfrm>
            <a:off x="457200"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lnSpc>
                <a:spcPct val="95000"/>
              </a:lnSpc>
            </a:pPr>
            <a:endParaRPr lang="en-US" sz="5400" i="0">
              <a:solidFill>
                <a:schemeClr val="tx2"/>
              </a:solidFill>
              <a:latin typeface="Eras Light ITC" pitchFamily="34" charset="0"/>
            </a:endParaRPr>
          </a:p>
        </p:txBody>
      </p:sp>
      <p:sp>
        <p:nvSpPr>
          <p:cNvPr id="236550" name="Rectangle 9"/>
          <p:cNvSpPr>
            <a:spLocks noChangeArrowheads="1"/>
          </p:cNvSpPr>
          <p:nvPr/>
        </p:nvSpPr>
        <p:spPr bwMode="auto">
          <a:xfrm>
            <a:off x="417513" y="917575"/>
            <a:ext cx="155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7934"/>
                </a:solidFill>
              </a:rPr>
              <a:t>Titus 3:3-7</a:t>
            </a:r>
          </a:p>
        </p:txBody>
      </p:sp>
      <p:sp>
        <p:nvSpPr>
          <p:cNvPr id="2018314" name="Rectangle 10"/>
          <p:cNvSpPr>
            <a:spLocks noChangeArrowheads="1"/>
          </p:cNvSpPr>
          <p:nvPr/>
        </p:nvSpPr>
        <p:spPr bwMode="auto">
          <a:xfrm>
            <a:off x="4284663" y="2819400"/>
            <a:ext cx="1081087" cy="379413"/>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God</a:t>
            </a:r>
          </a:p>
        </p:txBody>
      </p:sp>
      <p:sp>
        <p:nvSpPr>
          <p:cNvPr id="2018315" name="Rectangle 11"/>
          <p:cNvSpPr>
            <a:spLocks noChangeArrowheads="1"/>
          </p:cNvSpPr>
          <p:nvPr/>
        </p:nvSpPr>
        <p:spPr bwMode="auto">
          <a:xfrm>
            <a:off x="1871663" y="4625975"/>
            <a:ext cx="17367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Holy Spirit</a:t>
            </a:r>
          </a:p>
        </p:txBody>
      </p:sp>
      <p:sp>
        <p:nvSpPr>
          <p:cNvPr id="2018316" name="Rectangle 12"/>
          <p:cNvSpPr>
            <a:spLocks noChangeArrowheads="1"/>
          </p:cNvSpPr>
          <p:nvPr/>
        </p:nvSpPr>
        <p:spPr bwMode="auto">
          <a:xfrm>
            <a:off x="6977063" y="4975225"/>
            <a:ext cx="1969510"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chemeClr val="bg1"/>
                </a:solidFill>
                <a:effectLst>
                  <a:outerShdw blurRad="38100" dist="38100" dir="2700000" algn="tl">
                    <a:srgbClr val="000000"/>
                  </a:outerShdw>
                </a:effectLst>
                <a:latin typeface="Eras Bold ITC" pitchFamily="34" charset="0"/>
                <a:cs typeface="+mn-cs"/>
              </a:rPr>
              <a:t>Jesus Christ</a:t>
            </a:r>
          </a:p>
        </p:txBody>
      </p:sp>
      <p:sp>
        <p:nvSpPr>
          <p:cNvPr id="2018317" name="AutoShape 13"/>
          <p:cNvSpPr>
            <a:spLocks noChangeArrowheads="1"/>
          </p:cNvSpPr>
          <p:nvPr/>
        </p:nvSpPr>
        <p:spPr bwMode="auto">
          <a:xfrm rot="288477">
            <a:off x="3533775" y="4746625"/>
            <a:ext cx="3509963" cy="679450"/>
          </a:xfrm>
          <a:prstGeom prst="leftRightArrow">
            <a:avLst>
              <a:gd name="adj1" fmla="val 50000"/>
              <a:gd name="adj2" fmla="val 10331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018318" name="AutoShape 14"/>
          <p:cNvSpPr>
            <a:spLocks noChangeArrowheads="1"/>
          </p:cNvSpPr>
          <p:nvPr/>
        </p:nvSpPr>
        <p:spPr bwMode="auto">
          <a:xfrm rot="-2377487">
            <a:off x="2438400" y="3556000"/>
            <a:ext cx="1990725" cy="679450"/>
          </a:xfrm>
          <a:prstGeom prst="leftRightArrow">
            <a:avLst>
              <a:gd name="adj1" fmla="val 50000"/>
              <a:gd name="adj2" fmla="val 58598"/>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018319" name="AutoShape 15"/>
          <p:cNvSpPr>
            <a:spLocks noChangeArrowheads="1"/>
          </p:cNvSpPr>
          <p:nvPr/>
        </p:nvSpPr>
        <p:spPr bwMode="auto">
          <a:xfrm rot="2466649">
            <a:off x="5173663" y="3624263"/>
            <a:ext cx="2463800" cy="679450"/>
          </a:xfrm>
          <a:prstGeom prst="leftRightArrow">
            <a:avLst>
              <a:gd name="adj1" fmla="val 50000"/>
              <a:gd name="adj2" fmla="val 72523"/>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18314"/>
                                        </p:tgtEl>
                                        <p:attrNameLst>
                                          <p:attrName>style.visibility</p:attrName>
                                        </p:attrNameLst>
                                      </p:cBhvr>
                                      <p:to>
                                        <p:strVal val="visible"/>
                                      </p:to>
                                    </p:set>
                                    <p:anim calcmode="lin" valueType="num">
                                      <p:cBhvr additive="base">
                                        <p:cTn id="7" dur="500" fill="hold"/>
                                        <p:tgtEl>
                                          <p:spTgt spid="2018314"/>
                                        </p:tgtEl>
                                        <p:attrNameLst>
                                          <p:attrName>ppt_x</p:attrName>
                                        </p:attrNameLst>
                                      </p:cBhvr>
                                      <p:tavLst>
                                        <p:tav tm="0">
                                          <p:val>
                                            <p:strVal val="0-#ppt_w/2"/>
                                          </p:val>
                                        </p:tav>
                                        <p:tav tm="100000">
                                          <p:val>
                                            <p:strVal val="#ppt_x"/>
                                          </p:val>
                                        </p:tav>
                                      </p:tavLst>
                                    </p:anim>
                                    <p:anim calcmode="lin" valueType="num">
                                      <p:cBhvr additive="base">
                                        <p:cTn id="8" dur="500" fill="hold"/>
                                        <p:tgtEl>
                                          <p:spTgt spid="20183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2018319"/>
                                        </p:tgtEl>
                                        <p:attrNameLst>
                                          <p:attrName>style.visibility</p:attrName>
                                        </p:attrNameLst>
                                      </p:cBhvr>
                                      <p:to>
                                        <p:strVal val="visible"/>
                                      </p:to>
                                    </p:set>
                                    <p:animEffect transition="in" filter="wipe(up)">
                                      <p:cBhvr>
                                        <p:cTn id="13" dur="500"/>
                                        <p:tgtEl>
                                          <p:spTgt spid="2018319"/>
                                        </p:tgtEl>
                                      </p:cBhvr>
                                    </p:animEffect>
                                  </p:childTnLst>
                                </p:cTn>
                              </p:par>
                            </p:childTnLst>
                          </p:cTn>
                        </p:par>
                        <p:par>
                          <p:cTn id="14" fill="hold" nodeType="afterGroup">
                            <p:stCondLst>
                              <p:cond delay="500"/>
                            </p:stCondLst>
                            <p:childTnLst>
                              <p:par>
                                <p:cTn id="15" presetID="2" presetClass="entr" presetSubtype="8" fill="hold" nodeType="afterEffect">
                                  <p:stCondLst>
                                    <p:cond delay="0"/>
                                  </p:stCondLst>
                                  <p:childTnLst>
                                    <p:set>
                                      <p:cBhvr>
                                        <p:cTn id="16" dur="1" fill="hold">
                                          <p:stCondLst>
                                            <p:cond delay="0"/>
                                          </p:stCondLst>
                                        </p:cTn>
                                        <p:tgtEl>
                                          <p:spTgt spid="2018316"/>
                                        </p:tgtEl>
                                        <p:attrNameLst>
                                          <p:attrName>style.visibility</p:attrName>
                                        </p:attrNameLst>
                                      </p:cBhvr>
                                      <p:to>
                                        <p:strVal val="visible"/>
                                      </p:to>
                                    </p:set>
                                    <p:anim calcmode="lin" valueType="num">
                                      <p:cBhvr additive="base">
                                        <p:cTn id="17" dur="500" fill="hold"/>
                                        <p:tgtEl>
                                          <p:spTgt spid="2018316"/>
                                        </p:tgtEl>
                                        <p:attrNameLst>
                                          <p:attrName>ppt_x</p:attrName>
                                        </p:attrNameLst>
                                      </p:cBhvr>
                                      <p:tavLst>
                                        <p:tav tm="0">
                                          <p:val>
                                            <p:strVal val="0-#ppt_w/2"/>
                                          </p:val>
                                        </p:tav>
                                        <p:tav tm="100000">
                                          <p:val>
                                            <p:strVal val="#ppt_x"/>
                                          </p:val>
                                        </p:tav>
                                      </p:tavLst>
                                    </p:anim>
                                    <p:anim calcmode="lin" valueType="num">
                                      <p:cBhvr additive="base">
                                        <p:cTn id="18" dur="500" fill="hold"/>
                                        <p:tgtEl>
                                          <p:spTgt spid="201831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2" fill="hold" nodeType="clickEffect">
                                  <p:stCondLst>
                                    <p:cond delay="0"/>
                                  </p:stCondLst>
                                  <p:childTnLst>
                                    <p:set>
                                      <p:cBhvr>
                                        <p:cTn id="22" dur="1" fill="hold">
                                          <p:stCondLst>
                                            <p:cond delay="0"/>
                                          </p:stCondLst>
                                        </p:cTn>
                                        <p:tgtEl>
                                          <p:spTgt spid="2018317"/>
                                        </p:tgtEl>
                                        <p:attrNameLst>
                                          <p:attrName>style.visibility</p:attrName>
                                        </p:attrNameLst>
                                      </p:cBhvr>
                                      <p:to>
                                        <p:strVal val="visible"/>
                                      </p:to>
                                    </p:set>
                                    <p:animEffect transition="in" filter="wipe(right)">
                                      <p:cBhvr>
                                        <p:cTn id="23" dur="500"/>
                                        <p:tgtEl>
                                          <p:spTgt spid="2018317"/>
                                        </p:tgtEl>
                                      </p:cBhvr>
                                    </p:animEffect>
                                  </p:childTnLst>
                                </p:cTn>
                              </p:par>
                            </p:childTnLst>
                          </p:cTn>
                        </p:par>
                        <p:par>
                          <p:cTn id="24" fill="hold" nodeType="afterGroup">
                            <p:stCondLst>
                              <p:cond delay="500"/>
                            </p:stCondLst>
                            <p:childTnLst>
                              <p:par>
                                <p:cTn id="25" presetID="2" presetClass="entr" presetSubtype="8" fill="hold" nodeType="afterEffect">
                                  <p:stCondLst>
                                    <p:cond delay="0"/>
                                  </p:stCondLst>
                                  <p:childTnLst>
                                    <p:set>
                                      <p:cBhvr>
                                        <p:cTn id="26" dur="1" fill="hold">
                                          <p:stCondLst>
                                            <p:cond delay="0"/>
                                          </p:stCondLst>
                                        </p:cTn>
                                        <p:tgtEl>
                                          <p:spTgt spid="2018315"/>
                                        </p:tgtEl>
                                        <p:attrNameLst>
                                          <p:attrName>style.visibility</p:attrName>
                                        </p:attrNameLst>
                                      </p:cBhvr>
                                      <p:to>
                                        <p:strVal val="visible"/>
                                      </p:to>
                                    </p:set>
                                    <p:anim calcmode="lin" valueType="num">
                                      <p:cBhvr additive="base">
                                        <p:cTn id="27" dur="500" fill="hold"/>
                                        <p:tgtEl>
                                          <p:spTgt spid="2018315"/>
                                        </p:tgtEl>
                                        <p:attrNameLst>
                                          <p:attrName>ppt_x</p:attrName>
                                        </p:attrNameLst>
                                      </p:cBhvr>
                                      <p:tavLst>
                                        <p:tav tm="0">
                                          <p:val>
                                            <p:strVal val="0-#ppt_w/2"/>
                                          </p:val>
                                        </p:tav>
                                        <p:tav tm="100000">
                                          <p:val>
                                            <p:strVal val="#ppt_x"/>
                                          </p:val>
                                        </p:tav>
                                      </p:tavLst>
                                    </p:anim>
                                    <p:anim calcmode="lin" valueType="num">
                                      <p:cBhvr additive="base">
                                        <p:cTn id="28" dur="500" fill="hold"/>
                                        <p:tgtEl>
                                          <p:spTgt spid="2018315"/>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1000"/>
                            </p:stCondLst>
                            <p:childTnLst>
                              <p:par>
                                <p:cTn id="30" presetID="22" presetClass="entr" presetSubtype="4" fill="hold" nodeType="afterEffect">
                                  <p:stCondLst>
                                    <p:cond delay="0"/>
                                  </p:stCondLst>
                                  <p:childTnLst>
                                    <p:set>
                                      <p:cBhvr>
                                        <p:cTn id="31" dur="1" fill="hold">
                                          <p:stCondLst>
                                            <p:cond delay="0"/>
                                          </p:stCondLst>
                                        </p:cTn>
                                        <p:tgtEl>
                                          <p:spTgt spid="2018318"/>
                                        </p:tgtEl>
                                        <p:attrNameLst>
                                          <p:attrName>style.visibility</p:attrName>
                                        </p:attrNameLst>
                                      </p:cBhvr>
                                      <p:to>
                                        <p:strVal val="visible"/>
                                      </p:to>
                                    </p:set>
                                    <p:animEffect transition="in" filter="wipe(down)">
                                      <p:cBhvr>
                                        <p:cTn id="32" dur="500"/>
                                        <p:tgtEl>
                                          <p:spTgt spid="2018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1" name="Rectangle 15"/>
          <p:cNvSpPr>
            <a:spLocks noGrp="1" noChangeArrowheads="1"/>
          </p:cNvSpPr>
          <p:nvPr>
            <p:ph type="title"/>
          </p:nvPr>
        </p:nvSpPr>
        <p:spPr>
          <a:xfrm>
            <a:off x="0" y="838709"/>
            <a:ext cx="9144000" cy="857250"/>
          </a:xfrm>
        </p:spPr>
        <p:txBody>
          <a:bodyPr/>
          <a:lstStyle/>
          <a:p>
            <a:pPr eaLnBrk="1" hangingPunct="1"/>
            <a:r>
              <a:rPr lang="en-US" sz="3300" dirty="0"/>
              <a:t>By His Grace – </a:t>
            </a:r>
            <a:r>
              <a:rPr lang="en-US" sz="3300" dirty="0">
                <a:solidFill>
                  <a:srgbClr val="800000"/>
                </a:solidFill>
              </a:rPr>
              <a:t>A Gift, Undeserved</a:t>
            </a:r>
          </a:p>
        </p:txBody>
      </p:sp>
      <p:sp>
        <p:nvSpPr>
          <p:cNvPr id="2020355" name="Rectangle 3"/>
          <p:cNvSpPr>
            <a:spLocks noGrp="1" noChangeArrowheads="1"/>
          </p:cNvSpPr>
          <p:nvPr>
            <p:ph type="body" idx="4294967295"/>
          </p:nvPr>
        </p:nvSpPr>
        <p:spPr>
          <a:xfrm>
            <a:off x="2793206" y="1606156"/>
            <a:ext cx="6172200" cy="4211240"/>
          </a:xfrm>
          <a:solidFill>
            <a:srgbClr val="000080">
              <a:alpha val="39999"/>
            </a:srgbClr>
          </a:solidFill>
        </p:spPr>
        <p:txBody>
          <a:bodyPr/>
          <a:lstStyle/>
          <a:p>
            <a:pPr eaLnBrk="1" hangingPunct="1">
              <a:spcBef>
                <a:spcPct val="0"/>
              </a:spcBef>
              <a:buFontTx/>
              <a:buNone/>
              <a:defRPr/>
            </a:pPr>
            <a:r>
              <a:rPr lang="en-US" sz="1800" dirty="0">
                <a:solidFill>
                  <a:schemeClr val="bg1"/>
                </a:solidFill>
                <a:effectLst>
                  <a:outerShdw blurRad="38100" dist="38100" dir="2700000" algn="tl">
                    <a:srgbClr val="000000"/>
                  </a:outerShdw>
                </a:effectLst>
              </a:rPr>
              <a:t>3	For we also once were foolish ourselves, disobedient, deceived, enslaved to various lusts and pleasures, spending our life in malice and envy, hateful, hating one another.</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4 But when the kindness of God our Savior and His love for mankind appeared,</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5 He saved us,</a:t>
            </a:r>
            <a:r>
              <a:rPr lang="en-US" sz="1800" b="1" i="1" dirty="0">
                <a:solidFill>
                  <a:schemeClr val="bg1"/>
                </a:solidFill>
                <a:effectLst>
                  <a:outerShdw blurRad="38100" dist="38100" dir="2700000" algn="tl">
                    <a:srgbClr val="000000"/>
                  </a:outerShdw>
                </a:effectLst>
              </a:rPr>
              <a:t> </a:t>
            </a:r>
          </a:p>
          <a:p>
            <a:pPr eaLnBrk="1" hangingPunct="1">
              <a:spcBef>
                <a:spcPct val="0"/>
              </a:spcBef>
              <a:buFontTx/>
              <a:buNone/>
              <a:defRPr/>
            </a:pPr>
            <a:r>
              <a:rPr lang="en-US" sz="1800" b="1" i="1" dirty="0">
                <a:solidFill>
                  <a:schemeClr val="bg1"/>
                </a:solidFill>
                <a:effectLst>
                  <a:outerShdw blurRad="38100" dist="38100" dir="2700000" algn="tl">
                    <a:srgbClr val="000000"/>
                  </a:outerShdw>
                </a:effectLst>
              </a:rPr>
              <a:t>	not on the basis of deeds which we have done in righteousness, but according to His mercy, </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	by the washing of regeneration and </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	renewing by the Holy Spirit,</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6 whom He poured out upon us richly through Jesus Christ our Savior,</a:t>
            </a:r>
          </a:p>
          <a:p>
            <a:pPr eaLnBrk="1" hangingPunct="1">
              <a:spcBef>
                <a:spcPct val="0"/>
              </a:spcBef>
              <a:buFontTx/>
              <a:buNone/>
              <a:defRPr/>
            </a:pPr>
            <a:r>
              <a:rPr lang="en-US" sz="1800" b="1" dirty="0">
                <a:solidFill>
                  <a:schemeClr val="bg1"/>
                </a:solidFill>
                <a:effectLst>
                  <a:outerShdw blurRad="38100" dist="38100" dir="2700000" algn="tl">
                    <a:srgbClr val="000000"/>
                  </a:outerShdw>
                </a:effectLst>
              </a:rPr>
              <a:t>7 so that being justified by His grace we would be made heirs according to the hope of eternal life.</a:t>
            </a:r>
            <a:r>
              <a:rPr lang="en-US" sz="1800" dirty="0">
                <a:solidFill>
                  <a:schemeClr val="bg1"/>
                </a:solidFill>
                <a:effectLst>
                  <a:outerShdw blurRad="38100" dist="38100" dir="2700000" algn="tl">
                    <a:srgbClr val="000000"/>
                  </a:outerShdw>
                </a:effectLst>
              </a:rPr>
              <a:t> </a:t>
            </a:r>
          </a:p>
        </p:txBody>
      </p:sp>
      <p:sp>
        <p:nvSpPr>
          <p:cNvPr id="237573" name="Rectangle 5"/>
          <p:cNvSpPr>
            <a:spLocks noChangeArrowheads="1"/>
          </p:cNvSpPr>
          <p:nvPr/>
        </p:nvSpPr>
        <p:spPr bwMode="auto">
          <a:xfrm>
            <a:off x="1599699" y="1606157"/>
            <a:ext cx="12202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defTabSz="685783">
              <a:defRPr/>
            </a:pPr>
            <a:r>
              <a:rPr lang="en-US" sz="1800" b="1" i="0" dirty="0">
                <a:solidFill>
                  <a:srgbClr val="000000"/>
                </a:solidFill>
              </a:rPr>
              <a:t>Titus 3:3-7</a:t>
            </a:r>
          </a:p>
        </p:txBody>
      </p:sp>
      <p:sp>
        <p:nvSpPr>
          <p:cNvPr id="2020364" name="Rectangle 12"/>
          <p:cNvSpPr>
            <a:spLocks noChangeArrowheads="1"/>
          </p:cNvSpPr>
          <p:nvPr/>
        </p:nvSpPr>
        <p:spPr bwMode="auto">
          <a:xfrm>
            <a:off x="3023168" y="3566691"/>
            <a:ext cx="5810250" cy="559594"/>
          </a:xfrm>
          <a:prstGeom prst="rect">
            <a:avLst/>
          </a:prstGeom>
          <a:solidFill>
            <a:srgbClr val="FF0000"/>
          </a:solidFill>
          <a:ln w="9525" algn="ctr">
            <a:noFill/>
            <a:miter lim="800000"/>
            <a:headEnd/>
            <a:tailEnd/>
          </a:ln>
          <a:effectLst/>
        </p:spPr>
        <p:txBody>
          <a:bodyPr wrap="none" anchor="ctr"/>
          <a:lstStyle/>
          <a:p>
            <a:pP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not on the basis of deeds</a:t>
            </a:r>
            <a:r>
              <a:rPr lang="en-US" sz="1800" i="0" dirty="0">
                <a:solidFill>
                  <a:srgbClr val="FFFFFF"/>
                </a:solidFill>
                <a:effectLst>
                  <a:outerShdw blurRad="38100" dist="38100" dir="2700000" algn="tl">
                    <a:srgbClr val="000000"/>
                  </a:outerShdw>
                </a:effectLst>
                <a:latin typeface="Eras Bold ITC" pitchFamily="34" charset="0"/>
                <a:cs typeface="Arial"/>
              </a:rPr>
              <a:t> which we have done in </a:t>
            </a:r>
          </a:p>
          <a:p>
            <a:pPr defTabSz="685783">
              <a:defRPr/>
            </a:pPr>
            <a:r>
              <a:rPr lang="en-US" sz="1800" i="0" dirty="0">
                <a:solidFill>
                  <a:srgbClr val="FFFFFF"/>
                </a:solidFill>
                <a:effectLst>
                  <a:outerShdw blurRad="38100" dist="38100" dir="2700000" algn="tl">
                    <a:srgbClr val="000000"/>
                  </a:outerShdw>
                </a:effectLst>
                <a:latin typeface="Eras Bold ITC" pitchFamily="34" charset="0"/>
                <a:cs typeface="Arial"/>
              </a:rPr>
              <a:t>righteousness,</a:t>
            </a:r>
            <a:r>
              <a:rPr lang="en-US" sz="1800" i="0" dirty="0">
                <a:solidFill>
                  <a:srgbClr val="FFFF66"/>
                </a:solidFill>
                <a:effectLst>
                  <a:outerShdw blurRad="38100" dist="38100" dir="2700000" algn="tl">
                    <a:srgbClr val="000000"/>
                  </a:outerShdw>
                </a:effectLst>
                <a:latin typeface="Eras Bold ITC" pitchFamily="34" charset="0"/>
                <a:cs typeface="Arial"/>
              </a:rPr>
              <a:t> but </a:t>
            </a:r>
            <a:r>
              <a:rPr lang="en-US" sz="1800" i="0" dirty="0">
                <a:solidFill>
                  <a:srgbClr val="FFFF00"/>
                </a:solidFill>
                <a:effectLst>
                  <a:outerShdw blurRad="38100" dist="38100" dir="2700000" algn="tl">
                    <a:srgbClr val="000000"/>
                  </a:outerShdw>
                </a:effectLst>
                <a:latin typeface="Eras Bold ITC" pitchFamily="34" charset="0"/>
                <a:cs typeface="Arial"/>
              </a:rPr>
              <a:t>according to His mercy </a:t>
            </a:r>
          </a:p>
        </p:txBody>
      </p:sp>
      <p:sp>
        <p:nvSpPr>
          <p:cNvPr id="2020366" name="Rectangle 14"/>
          <p:cNvSpPr>
            <a:spLocks noChangeArrowheads="1"/>
          </p:cNvSpPr>
          <p:nvPr/>
        </p:nvSpPr>
        <p:spPr bwMode="auto">
          <a:xfrm>
            <a:off x="4334303" y="5189003"/>
            <a:ext cx="2472928" cy="284560"/>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justified by His grace</a:t>
            </a:r>
          </a:p>
        </p:txBody>
      </p:sp>
      <p:sp>
        <p:nvSpPr>
          <p:cNvPr id="2" name="Rectangle 12">
            <a:extLst>
              <a:ext uri="{FF2B5EF4-FFF2-40B4-BE49-F238E27FC236}">
                <a16:creationId xmlns:a16="http://schemas.microsoft.com/office/drawing/2014/main" id="{7CBD0C0C-984B-2801-91CE-F21EA3B785A4}"/>
              </a:ext>
            </a:extLst>
          </p:cNvPr>
          <p:cNvSpPr>
            <a:spLocks noChangeArrowheads="1"/>
          </p:cNvSpPr>
          <p:nvPr/>
        </p:nvSpPr>
        <p:spPr bwMode="auto">
          <a:xfrm>
            <a:off x="3015007" y="3274697"/>
            <a:ext cx="1663133" cy="267498"/>
          </a:xfrm>
          <a:prstGeom prst="rect">
            <a:avLst/>
          </a:prstGeom>
          <a:solidFill>
            <a:srgbClr val="3333CC"/>
          </a:solidFill>
          <a:ln w="9525" algn="ctr">
            <a:noFill/>
            <a:miter lim="800000"/>
            <a:headEnd/>
            <a:tailEnd/>
          </a:ln>
          <a:effectLst/>
        </p:spPr>
        <p:txBody>
          <a:bodyPr wrap="none" anchor="ctr"/>
          <a:lstStyle/>
          <a:p>
            <a:pP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He saved us</a:t>
            </a:r>
          </a:p>
        </p:txBody>
      </p:sp>
      <p:sp>
        <p:nvSpPr>
          <p:cNvPr id="3" name="Rectangle 12">
            <a:extLst>
              <a:ext uri="{FF2B5EF4-FFF2-40B4-BE49-F238E27FC236}">
                <a16:creationId xmlns:a16="http://schemas.microsoft.com/office/drawing/2014/main" id="{231664CD-6013-C228-A152-DFDC4350F661}"/>
              </a:ext>
            </a:extLst>
          </p:cNvPr>
          <p:cNvSpPr>
            <a:spLocks noChangeArrowheads="1"/>
          </p:cNvSpPr>
          <p:nvPr/>
        </p:nvSpPr>
        <p:spPr bwMode="auto">
          <a:xfrm>
            <a:off x="3023168" y="4144752"/>
            <a:ext cx="5810250" cy="270527"/>
          </a:xfrm>
          <a:prstGeom prst="rect">
            <a:avLst/>
          </a:prstGeom>
          <a:solidFill>
            <a:srgbClr val="3333CC"/>
          </a:solidFill>
          <a:ln w="9525" algn="ctr">
            <a:noFill/>
            <a:miter lim="800000"/>
            <a:headEnd/>
            <a:tailEnd/>
          </a:ln>
          <a:effectLst/>
        </p:spPr>
        <p:txBody>
          <a:bodyPr wrap="none" anchor="ctr"/>
          <a:lstStyle/>
          <a:p>
            <a:pPr defTabSz="685783">
              <a:defRPr/>
            </a:pPr>
            <a:r>
              <a:rPr lang="en-US" sz="1800" b="1" i="0" kern="0" dirty="0">
                <a:solidFill>
                  <a:srgbClr val="FFFFFF"/>
                </a:solidFill>
                <a:effectLst>
                  <a:outerShdw blurRad="38100" dist="38100" dir="2700000" algn="tl">
                    <a:srgbClr val="000000"/>
                  </a:outerShdw>
                </a:effectLst>
                <a:latin typeface="Eras Demi ITC"/>
                <a:cs typeface="Arial"/>
              </a:rPr>
              <a:t>by the </a:t>
            </a:r>
            <a:r>
              <a:rPr lang="en-US" sz="1800" b="1" i="0" kern="0" dirty="0">
                <a:solidFill>
                  <a:srgbClr val="FFFF00"/>
                </a:solidFill>
                <a:effectLst>
                  <a:outerShdw blurRad="38100" dist="38100" dir="2700000" algn="tl">
                    <a:srgbClr val="000000"/>
                  </a:outerShdw>
                </a:effectLst>
                <a:latin typeface="Eras Demi ITC"/>
                <a:cs typeface="Arial"/>
              </a:rPr>
              <a:t>washing of regeneration</a:t>
            </a:r>
            <a:r>
              <a:rPr lang="en-US" sz="1800" b="1" i="0" kern="0" dirty="0">
                <a:solidFill>
                  <a:srgbClr val="FFFFFF"/>
                </a:solidFill>
                <a:effectLst>
                  <a:outerShdw blurRad="38100" dist="38100" dir="2700000" algn="tl">
                    <a:srgbClr val="000000"/>
                  </a:outerShdw>
                </a:effectLst>
                <a:latin typeface="Eras Demi ITC"/>
                <a:cs typeface="Arial"/>
              </a:rPr>
              <a:t>…</a:t>
            </a:r>
            <a:endParaRPr lang="en-US" sz="1800" i="0" dirty="0">
              <a:solidFill>
                <a:srgbClr val="FFFF00"/>
              </a:solidFill>
              <a:effectLst>
                <a:outerShdw blurRad="38100" dist="38100" dir="2700000" algn="tl">
                  <a:srgbClr val="000000"/>
                </a:outerShdw>
              </a:effectLst>
              <a:latin typeface="Eras Bold ITC" pitchFamily="34" charset="0"/>
              <a:cs typeface="Arial"/>
            </a:endParaRPr>
          </a:p>
        </p:txBody>
      </p:sp>
      <p:sp>
        <p:nvSpPr>
          <p:cNvPr id="4" name="Rectangle 12">
            <a:extLst>
              <a:ext uri="{FF2B5EF4-FFF2-40B4-BE49-F238E27FC236}">
                <a16:creationId xmlns:a16="http://schemas.microsoft.com/office/drawing/2014/main" id="{537AD386-F1C3-05C8-9C25-FCFDD9044EFC}"/>
              </a:ext>
            </a:extLst>
          </p:cNvPr>
          <p:cNvSpPr>
            <a:spLocks noChangeArrowheads="1"/>
          </p:cNvSpPr>
          <p:nvPr/>
        </p:nvSpPr>
        <p:spPr bwMode="auto">
          <a:xfrm>
            <a:off x="816430" y="3274128"/>
            <a:ext cx="1902281" cy="276233"/>
          </a:xfrm>
          <a:prstGeom prst="rect">
            <a:avLst/>
          </a:prstGeom>
          <a:solidFill>
            <a:srgbClr val="3333CC"/>
          </a:solidFill>
          <a:ln w="9525" algn="ctr">
            <a:noFill/>
            <a:miter lim="800000"/>
            <a:headEnd/>
            <a:tailEnd/>
          </a:ln>
          <a:effectLst/>
        </p:spPr>
        <p:txBody>
          <a:bodyPr wrap="none" anchor="ctr"/>
          <a:lstStyle/>
          <a:p>
            <a:pPr algn="ct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SALVATION</a:t>
            </a:r>
          </a:p>
        </p:txBody>
      </p:sp>
      <p:sp>
        <p:nvSpPr>
          <p:cNvPr id="5" name="Rectangle 12">
            <a:extLst>
              <a:ext uri="{FF2B5EF4-FFF2-40B4-BE49-F238E27FC236}">
                <a16:creationId xmlns:a16="http://schemas.microsoft.com/office/drawing/2014/main" id="{EA515D85-C385-49DB-567F-024131B07809}"/>
              </a:ext>
            </a:extLst>
          </p:cNvPr>
          <p:cNvSpPr>
            <a:spLocks noChangeArrowheads="1"/>
          </p:cNvSpPr>
          <p:nvPr/>
        </p:nvSpPr>
        <p:spPr bwMode="auto">
          <a:xfrm>
            <a:off x="816430" y="4109954"/>
            <a:ext cx="1902281" cy="276233"/>
          </a:xfrm>
          <a:prstGeom prst="rect">
            <a:avLst/>
          </a:prstGeom>
          <a:solidFill>
            <a:srgbClr val="3333CC"/>
          </a:solidFill>
          <a:ln w="9525" algn="ctr">
            <a:noFill/>
            <a:miter lim="800000"/>
            <a:headEnd/>
            <a:tailEnd/>
          </a:ln>
          <a:effectLst/>
        </p:spPr>
        <p:txBody>
          <a:bodyPr wrap="none" anchor="ctr"/>
          <a:lstStyle/>
          <a:p>
            <a:pPr algn="ct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BAPTISM</a:t>
            </a:r>
          </a:p>
        </p:txBody>
      </p:sp>
      <p:sp>
        <p:nvSpPr>
          <p:cNvPr id="6" name="Arrow: Down 5">
            <a:extLst>
              <a:ext uri="{FF2B5EF4-FFF2-40B4-BE49-F238E27FC236}">
                <a16:creationId xmlns:a16="http://schemas.microsoft.com/office/drawing/2014/main" id="{748A76B6-9408-C635-0BDA-3BCFAF72EFE4}"/>
              </a:ext>
            </a:extLst>
          </p:cNvPr>
          <p:cNvSpPr/>
          <p:nvPr/>
        </p:nvSpPr>
        <p:spPr bwMode="auto">
          <a:xfrm>
            <a:off x="1405962" y="3545209"/>
            <a:ext cx="620486" cy="594389"/>
          </a:xfrm>
          <a:prstGeom prst="downArrow">
            <a:avLst/>
          </a:prstGeom>
          <a:solidFill>
            <a:srgbClr val="00B050"/>
          </a:solidFill>
          <a:ln w="9525" cap="flat" cmpd="sng" algn="ctr">
            <a:solidFill>
              <a:schemeClr val="tx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cs typeface="Arial"/>
            </a:endParaRPr>
          </a:p>
        </p:txBody>
      </p:sp>
      <p:sp>
        <p:nvSpPr>
          <p:cNvPr id="8" name="AutoShape 13">
            <a:extLst>
              <a:ext uri="{FF2B5EF4-FFF2-40B4-BE49-F238E27FC236}">
                <a16:creationId xmlns:a16="http://schemas.microsoft.com/office/drawing/2014/main" id="{6EC22AA1-BDD0-EE66-B01A-092909524F4B}"/>
              </a:ext>
            </a:extLst>
          </p:cNvPr>
          <p:cNvSpPr>
            <a:spLocks noChangeArrowheads="1"/>
          </p:cNvSpPr>
          <p:nvPr/>
        </p:nvSpPr>
        <p:spPr bwMode="auto">
          <a:xfrm rot="19883440">
            <a:off x="3481984" y="4477729"/>
            <a:ext cx="1629966" cy="769276"/>
          </a:xfrm>
          <a:prstGeom prst="downArrow">
            <a:avLst>
              <a:gd name="adj1" fmla="val 43546"/>
              <a:gd name="adj2" fmla="val 30940"/>
            </a:avLst>
          </a:prstGeom>
          <a:solidFill>
            <a:srgbClr val="66FF33"/>
          </a:solidFill>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7" name="Rectangle 12">
            <a:extLst>
              <a:ext uri="{FF2B5EF4-FFF2-40B4-BE49-F238E27FC236}">
                <a16:creationId xmlns:a16="http://schemas.microsoft.com/office/drawing/2014/main" id="{ED7EE2B3-CA40-9055-2537-7DF50D7CD7F9}"/>
              </a:ext>
            </a:extLst>
          </p:cNvPr>
          <p:cNvSpPr>
            <a:spLocks noChangeArrowheads="1"/>
          </p:cNvSpPr>
          <p:nvPr/>
        </p:nvSpPr>
        <p:spPr bwMode="auto">
          <a:xfrm>
            <a:off x="808264" y="4391283"/>
            <a:ext cx="1913930" cy="594390"/>
          </a:xfrm>
          <a:prstGeom prst="rect">
            <a:avLst/>
          </a:prstGeom>
          <a:solidFill>
            <a:srgbClr val="FF0000"/>
          </a:solidFill>
          <a:ln w="9525" algn="ctr">
            <a:noFill/>
            <a:miter lim="800000"/>
            <a:headEnd/>
            <a:tailEnd/>
          </a:ln>
          <a:effectLst/>
        </p:spPr>
        <p:txBody>
          <a:bodyPr wrap="none" anchor="ctr"/>
          <a:lstStyle/>
          <a:p>
            <a:pPr algn="ct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NOT a work of </a:t>
            </a:r>
          </a:p>
          <a:p>
            <a:pPr algn="ctr" defTabSz="685783">
              <a:defRPr/>
            </a:pPr>
            <a:r>
              <a:rPr lang="en-US" sz="1800" i="0" dirty="0">
                <a:solidFill>
                  <a:srgbClr val="FFFF00"/>
                </a:solidFill>
                <a:effectLst>
                  <a:outerShdw blurRad="38100" dist="38100" dir="2700000" algn="tl">
                    <a:srgbClr val="000000"/>
                  </a:outerShdw>
                </a:effectLst>
                <a:latin typeface="Eras Bold ITC" pitchFamily="34" charset="0"/>
                <a:cs typeface="Arial"/>
              </a:rPr>
              <a:t>righteousness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nodeType="after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0-#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up)">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nodeType="clickEffect">
                                  <p:stCondLst>
                                    <p:cond delay="0"/>
                                  </p:stCondLst>
                                  <p:childTnLst>
                                    <p:set>
                                      <p:cBhvr>
                                        <p:cTn id="35" dur="1" fill="hold">
                                          <p:stCondLst>
                                            <p:cond delay="0"/>
                                          </p:stCondLst>
                                        </p:cTn>
                                        <p:tgtEl>
                                          <p:spTgt spid="2020364"/>
                                        </p:tgtEl>
                                        <p:attrNameLst>
                                          <p:attrName>style.visibility</p:attrName>
                                        </p:attrNameLst>
                                      </p:cBhvr>
                                      <p:to>
                                        <p:strVal val="visible"/>
                                      </p:to>
                                    </p:set>
                                    <p:anim calcmode="lin" valueType="num">
                                      <p:cBhvr additive="base">
                                        <p:cTn id="36" dur="500" fill="hold"/>
                                        <p:tgtEl>
                                          <p:spTgt spid="2020364"/>
                                        </p:tgtEl>
                                        <p:attrNameLst>
                                          <p:attrName>ppt_x</p:attrName>
                                        </p:attrNameLst>
                                      </p:cBhvr>
                                      <p:tavLst>
                                        <p:tav tm="0">
                                          <p:val>
                                            <p:strVal val="0-#ppt_w/2"/>
                                          </p:val>
                                        </p:tav>
                                        <p:tav tm="100000">
                                          <p:val>
                                            <p:strVal val="#ppt_x"/>
                                          </p:val>
                                        </p:tav>
                                      </p:tavLst>
                                    </p:anim>
                                    <p:anim calcmode="lin" valueType="num">
                                      <p:cBhvr additive="base">
                                        <p:cTn id="37" dur="500" fill="hold"/>
                                        <p:tgtEl>
                                          <p:spTgt spid="2020364"/>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500" fill="hold"/>
                                        <p:tgtEl>
                                          <p:spTgt spid="7"/>
                                        </p:tgtEl>
                                        <p:attrNameLst>
                                          <p:attrName>ppt_x</p:attrName>
                                        </p:attrNameLst>
                                      </p:cBhvr>
                                      <p:tavLst>
                                        <p:tav tm="0">
                                          <p:val>
                                            <p:strVal val="0-#ppt_w/2"/>
                                          </p:val>
                                        </p:tav>
                                        <p:tav tm="100000">
                                          <p:val>
                                            <p:strVal val="#ppt_x"/>
                                          </p:val>
                                        </p:tav>
                                      </p:tavLst>
                                    </p:anim>
                                    <p:anim calcmode="lin" valueType="num">
                                      <p:cBhvr additive="base">
                                        <p:cTn id="4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nodeType="clickEffect">
                                  <p:stCondLst>
                                    <p:cond delay="0"/>
                                  </p:stCondLst>
                                  <p:childTnLst>
                                    <p:set>
                                      <p:cBhvr>
                                        <p:cTn id="47" dur="1" fill="hold">
                                          <p:stCondLst>
                                            <p:cond delay="0"/>
                                          </p:stCondLst>
                                        </p:cTn>
                                        <p:tgtEl>
                                          <p:spTgt spid="2020366"/>
                                        </p:tgtEl>
                                        <p:attrNameLst>
                                          <p:attrName>style.visibility</p:attrName>
                                        </p:attrNameLst>
                                      </p:cBhvr>
                                      <p:to>
                                        <p:strVal val="visible"/>
                                      </p:to>
                                    </p:set>
                                    <p:anim calcmode="lin" valueType="num">
                                      <p:cBhvr additive="base">
                                        <p:cTn id="48" dur="500" fill="hold"/>
                                        <p:tgtEl>
                                          <p:spTgt spid="2020366"/>
                                        </p:tgtEl>
                                        <p:attrNameLst>
                                          <p:attrName>ppt_x</p:attrName>
                                        </p:attrNameLst>
                                      </p:cBhvr>
                                      <p:tavLst>
                                        <p:tav tm="0">
                                          <p:val>
                                            <p:strVal val="0-#ppt_w/2"/>
                                          </p:val>
                                        </p:tav>
                                        <p:tav tm="100000">
                                          <p:val>
                                            <p:strVal val="#ppt_x"/>
                                          </p:val>
                                        </p:tav>
                                      </p:tavLst>
                                    </p:anim>
                                    <p:anim calcmode="lin" valueType="num">
                                      <p:cBhvr additive="base">
                                        <p:cTn id="49" dur="500" fill="hold"/>
                                        <p:tgtEl>
                                          <p:spTgt spid="2020366"/>
                                        </p:tgtEl>
                                        <p:attrNameLst>
                                          <p:attrName>ppt_y</p:attrName>
                                        </p:attrNameLst>
                                      </p:cBhvr>
                                      <p:tavLst>
                                        <p:tav tm="0">
                                          <p:val>
                                            <p:strVal val="#ppt_y"/>
                                          </p:val>
                                        </p:tav>
                                        <p:tav tm="100000">
                                          <p:val>
                                            <p:strVal val="#ppt_y"/>
                                          </p:val>
                                        </p:tav>
                                      </p:tavLst>
                                    </p:anim>
                                  </p:childTnLst>
                                </p:cTn>
                              </p:par>
                            </p:childTnLst>
                          </p:cTn>
                        </p:par>
                        <p:par>
                          <p:cTn id="50" fill="hold">
                            <p:stCondLst>
                              <p:cond delay="500"/>
                            </p:stCondLst>
                            <p:childTnLst>
                              <p:par>
                                <p:cTn id="51" presetID="22" presetClass="entr" presetSubtype="1"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wipe(up)">
                                      <p:cBhvr>
                                        <p:cTn id="5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7D5D5-8B66-4953-F97F-515EEC100922}"/>
              </a:ext>
            </a:extLst>
          </p:cNvPr>
          <p:cNvSpPr>
            <a:spLocks noGrp="1"/>
          </p:cNvSpPr>
          <p:nvPr>
            <p:ph type="title"/>
          </p:nvPr>
        </p:nvSpPr>
        <p:spPr>
          <a:xfrm>
            <a:off x="1276353" y="1257300"/>
            <a:ext cx="7381874" cy="400050"/>
          </a:xfrm>
        </p:spPr>
        <p:txBody>
          <a:bodyPr/>
          <a:lstStyle/>
          <a:p>
            <a:r>
              <a:rPr lang="en-US" dirty="0">
                <a:solidFill>
                  <a:srgbClr val="FFFF00"/>
                </a:solidFill>
              </a:rPr>
              <a:t>Any deviation </a:t>
            </a:r>
            <a:r>
              <a:rPr lang="en-US" dirty="0"/>
              <a:t>from the one gospel is a different gospel.</a:t>
            </a:r>
            <a:br>
              <a:rPr lang="en-US" dirty="0"/>
            </a:br>
            <a:endParaRPr lang="en-US" dirty="0"/>
          </a:p>
        </p:txBody>
      </p:sp>
      <p:pic>
        <p:nvPicPr>
          <p:cNvPr id="8" name="Picture 1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349224" y="1657350"/>
            <a:ext cx="5280179" cy="3955038"/>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9" name="Picture 4" descr="http://library.geneseo.edu/~kdhoffman/Critical_Thinking.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811460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858" name="Text Box 2"/>
          <p:cNvSpPr txBox="1">
            <a:spLocks noChangeArrowheads="1"/>
          </p:cNvSpPr>
          <p:nvPr/>
        </p:nvSpPr>
        <p:spPr bwMode="auto">
          <a:xfrm>
            <a:off x="457200" y="609600"/>
            <a:ext cx="8442325" cy="5888038"/>
          </a:xfrm>
          <a:prstGeom prst="rect">
            <a:avLst/>
          </a:prstGeom>
          <a:solidFill>
            <a:srgbClr val="00008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Eph 4:3-6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Make every effort to keep the unity of the Spirit through the bond of peace.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	There is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body</a:t>
            </a:r>
            <a:r>
              <a:rPr kumimoji="0" lang="en-US" sz="28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and</a:t>
            </a:r>
            <a:r>
              <a:rPr kumimoji="0" lang="en-US" sz="28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Spirit</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 -just as you were called to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hope</a:t>
            </a:r>
            <a:r>
              <a:rPr kumimoji="0" lang="en-US" sz="28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when you were called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Lord</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faith</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baptism</a:t>
            </a:r>
            <a:r>
              <a:rPr kumimoji="0" lang="en-US" sz="28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66"/>
                </a:solidFill>
                <a:effectLst/>
                <a:uLnTx/>
                <a:uFillTx/>
                <a:latin typeface="Eras Medium ITC" pitchFamily="34" charset="0"/>
                <a:ea typeface="+mn-ea"/>
                <a:cs typeface="Arial" pitchFamily="34" charset="0"/>
              </a:rPr>
              <a:t>one God and Father</a:t>
            </a:r>
            <a:r>
              <a:rPr kumimoji="0" lang="en-US" sz="2800" b="1" i="0" u="none" strike="noStrike" kern="1200" cap="none" spc="0" normalizeH="0" baseline="0" noProof="0">
                <a:ln>
                  <a:noFill/>
                </a:ln>
                <a:solidFill>
                  <a:srgbClr val="000000"/>
                </a:solidFill>
                <a:effectLst/>
                <a:uLnTx/>
                <a:uFillTx/>
                <a:latin typeface="Eras Medium ITC" pitchFamily="34" charset="0"/>
                <a:ea typeface="+mn-ea"/>
                <a:cs typeface="Arial" pitchFamily="34" charset="0"/>
              </a:rPr>
              <a:t> </a:t>
            </a: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of all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who is over all and through all and in all.</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Eras Medium ITC" pitchFamily="34" charset="0"/>
                <a:ea typeface="+mn-ea"/>
                <a:cs typeface="Arial" pitchFamily="34" charset="0"/>
              </a:rPr>
              <a:t>							</a:t>
            </a:r>
          </a:p>
        </p:txBody>
      </p:sp>
      <p:sp>
        <p:nvSpPr>
          <p:cNvPr id="1273859" name="Rectangle 3"/>
          <p:cNvSpPr>
            <a:spLocks noChangeArrowheads="1"/>
          </p:cNvSpPr>
          <p:nvPr/>
        </p:nvSpPr>
        <p:spPr bwMode="auto">
          <a:xfrm>
            <a:off x="2283107" y="4591533"/>
            <a:ext cx="3435552" cy="62388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tIns="137160" anchor="b"/>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Eras Bold ITC" pitchFamily="34" charset="0"/>
                <a:ea typeface="+mn-ea"/>
                <a:cs typeface="Arial"/>
              </a:rPr>
              <a:t>one baptism,</a:t>
            </a:r>
            <a:endParaRPr kumimoji="0" lang="en-US" sz="18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Eras Bold ITC" pitchFamily="34" charset="0"/>
              <a:ea typeface="+mn-ea"/>
              <a:cs typeface="Arial"/>
            </a:endParaRPr>
          </a:p>
        </p:txBody>
      </p:sp>
      <p:sp>
        <p:nvSpPr>
          <p:cNvPr id="1273860" name="Text Box 4"/>
          <p:cNvSpPr txBox="1">
            <a:spLocks noChangeArrowheads="1"/>
          </p:cNvSpPr>
          <p:nvPr/>
        </p:nvSpPr>
        <p:spPr bwMode="auto">
          <a:xfrm>
            <a:off x="6350000" y="2619375"/>
            <a:ext cx="2651125" cy="2255838"/>
          </a:xfrm>
          <a:prstGeom prst="rect">
            <a:avLst/>
          </a:prstGeom>
          <a:solidFill>
            <a:srgbClr val="66FF33"/>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spAutoFit/>
            <a:flatTx/>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Black" pitchFamily="34" charset="0"/>
                <a:ea typeface="+mn-ea"/>
                <a:cs typeface="Arial"/>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273858">
                                            <p:bg/>
                                          </p:spTgt>
                                        </p:tgtEl>
                                        <p:attrNameLst>
                                          <p:attrName>style.visibility</p:attrName>
                                        </p:attrNameLst>
                                      </p:cBhvr>
                                      <p:to>
                                        <p:strVal val="visible"/>
                                      </p:to>
                                    </p:set>
                                    <p:animEffect transition="in" filter="fade">
                                      <p:cBhvr>
                                        <p:cTn id="7" dur="1000"/>
                                        <p:tgtEl>
                                          <p:spTgt spid="1273858">
                                            <p:bg/>
                                          </p:spTgt>
                                        </p:tgtEl>
                                      </p:cBhvr>
                                    </p:animEffect>
                                    <p:anim calcmode="lin" valueType="num">
                                      <p:cBhvr>
                                        <p:cTn id="8" dur="1000" fill="hold"/>
                                        <p:tgtEl>
                                          <p:spTgt spid="1273858">
                                            <p:bg/>
                                          </p:spTgt>
                                        </p:tgtEl>
                                        <p:attrNameLst>
                                          <p:attrName>ppt_x</p:attrName>
                                        </p:attrNameLst>
                                      </p:cBhvr>
                                      <p:tavLst>
                                        <p:tav tm="0">
                                          <p:val>
                                            <p:strVal val="#ppt_x"/>
                                          </p:val>
                                        </p:tav>
                                        <p:tav tm="100000">
                                          <p:val>
                                            <p:strVal val="#ppt_x"/>
                                          </p:val>
                                        </p:tav>
                                      </p:tavLst>
                                    </p:anim>
                                    <p:anim calcmode="lin" valueType="num">
                                      <p:cBhvr>
                                        <p:cTn id="9" dur="1000" fill="hold"/>
                                        <p:tgtEl>
                                          <p:spTgt spid="1273858">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273858">
                                            <p:txEl>
                                              <p:pRg st="0" end="0"/>
                                            </p:txEl>
                                          </p:spTgt>
                                        </p:tgtEl>
                                        <p:attrNameLst>
                                          <p:attrName>style.visibility</p:attrName>
                                        </p:attrNameLst>
                                      </p:cBhvr>
                                      <p:to>
                                        <p:strVal val="visible"/>
                                      </p:to>
                                    </p:set>
                                    <p:animEffect transition="in" filter="fade">
                                      <p:cBhvr>
                                        <p:cTn id="13" dur="1000"/>
                                        <p:tgtEl>
                                          <p:spTgt spid="1273858">
                                            <p:txEl>
                                              <p:pRg st="0" end="0"/>
                                            </p:txEl>
                                          </p:spTgt>
                                        </p:tgtEl>
                                      </p:cBhvr>
                                    </p:animEffect>
                                    <p:anim calcmode="lin" valueType="num">
                                      <p:cBhvr>
                                        <p:cTn id="14" dur="1000" fill="hold"/>
                                        <p:tgtEl>
                                          <p:spTgt spid="1273858">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273858">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273858">
                                            <p:txEl>
                                              <p:pRg st="1" end="1"/>
                                            </p:txEl>
                                          </p:spTgt>
                                        </p:tgtEl>
                                        <p:attrNameLst>
                                          <p:attrName>style.visibility</p:attrName>
                                        </p:attrNameLst>
                                      </p:cBhvr>
                                      <p:to>
                                        <p:strVal val="visible"/>
                                      </p:to>
                                    </p:set>
                                    <p:animEffect transition="in" filter="fade">
                                      <p:cBhvr>
                                        <p:cTn id="19" dur="1000"/>
                                        <p:tgtEl>
                                          <p:spTgt spid="1273858">
                                            <p:txEl>
                                              <p:pRg st="1" end="1"/>
                                            </p:txEl>
                                          </p:spTgt>
                                        </p:tgtEl>
                                      </p:cBhvr>
                                    </p:animEffect>
                                    <p:anim calcmode="lin" valueType="num">
                                      <p:cBhvr>
                                        <p:cTn id="20" dur="1000" fill="hold"/>
                                        <p:tgtEl>
                                          <p:spTgt spid="1273858">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27385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273858">
                                            <p:txEl>
                                              <p:pRg st="2" end="2"/>
                                            </p:txEl>
                                          </p:spTgt>
                                        </p:tgtEl>
                                        <p:attrNameLst>
                                          <p:attrName>style.visibility</p:attrName>
                                        </p:attrNameLst>
                                      </p:cBhvr>
                                      <p:to>
                                        <p:strVal val="visible"/>
                                      </p:to>
                                    </p:set>
                                    <p:animEffect transition="in" filter="fade">
                                      <p:cBhvr>
                                        <p:cTn id="26" dur="1000"/>
                                        <p:tgtEl>
                                          <p:spTgt spid="1273858">
                                            <p:txEl>
                                              <p:pRg st="2" end="2"/>
                                            </p:txEl>
                                          </p:spTgt>
                                        </p:tgtEl>
                                      </p:cBhvr>
                                    </p:animEffect>
                                    <p:anim calcmode="lin" valueType="num">
                                      <p:cBhvr>
                                        <p:cTn id="27" dur="1000" fill="hold"/>
                                        <p:tgtEl>
                                          <p:spTgt spid="1273858">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127385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273858">
                                            <p:txEl>
                                              <p:pRg st="3" end="3"/>
                                            </p:txEl>
                                          </p:spTgt>
                                        </p:tgtEl>
                                        <p:attrNameLst>
                                          <p:attrName>style.visibility</p:attrName>
                                        </p:attrNameLst>
                                      </p:cBhvr>
                                      <p:to>
                                        <p:strVal val="visible"/>
                                      </p:to>
                                    </p:set>
                                    <p:animEffect transition="in" filter="fade">
                                      <p:cBhvr>
                                        <p:cTn id="33" dur="1000"/>
                                        <p:tgtEl>
                                          <p:spTgt spid="1273858">
                                            <p:txEl>
                                              <p:pRg st="3" end="3"/>
                                            </p:txEl>
                                          </p:spTgt>
                                        </p:tgtEl>
                                      </p:cBhvr>
                                    </p:animEffect>
                                    <p:anim calcmode="lin" valueType="num">
                                      <p:cBhvr>
                                        <p:cTn id="34" dur="1000" fill="hold"/>
                                        <p:tgtEl>
                                          <p:spTgt spid="12738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27385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1273858">
                                            <p:txEl>
                                              <p:pRg st="4" end="4"/>
                                            </p:txEl>
                                          </p:spTgt>
                                        </p:tgtEl>
                                        <p:attrNameLst>
                                          <p:attrName>style.visibility</p:attrName>
                                        </p:attrNameLst>
                                      </p:cBhvr>
                                      <p:to>
                                        <p:strVal val="visible"/>
                                      </p:to>
                                    </p:set>
                                    <p:animEffect transition="in" filter="fade">
                                      <p:cBhvr>
                                        <p:cTn id="40" dur="1000"/>
                                        <p:tgtEl>
                                          <p:spTgt spid="1273858">
                                            <p:txEl>
                                              <p:pRg st="4" end="4"/>
                                            </p:txEl>
                                          </p:spTgt>
                                        </p:tgtEl>
                                      </p:cBhvr>
                                    </p:animEffect>
                                    <p:anim calcmode="lin" valueType="num">
                                      <p:cBhvr>
                                        <p:cTn id="41" dur="1000" fill="hold"/>
                                        <p:tgtEl>
                                          <p:spTgt spid="1273858">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127385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1273858">
                                            <p:txEl>
                                              <p:pRg st="5" end="5"/>
                                            </p:txEl>
                                          </p:spTgt>
                                        </p:tgtEl>
                                        <p:attrNameLst>
                                          <p:attrName>style.visibility</p:attrName>
                                        </p:attrNameLst>
                                      </p:cBhvr>
                                      <p:to>
                                        <p:strVal val="visible"/>
                                      </p:to>
                                    </p:set>
                                    <p:animEffect transition="in" filter="fade">
                                      <p:cBhvr>
                                        <p:cTn id="47" dur="1000"/>
                                        <p:tgtEl>
                                          <p:spTgt spid="1273858">
                                            <p:txEl>
                                              <p:pRg st="5" end="5"/>
                                            </p:txEl>
                                          </p:spTgt>
                                        </p:tgtEl>
                                      </p:cBhvr>
                                    </p:animEffect>
                                    <p:anim calcmode="lin" valueType="num">
                                      <p:cBhvr>
                                        <p:cTn id="48" dur="1000" fill="hold"/>
                                        <p:tgtEl>
                                          <p:spTgt spid="1273858">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127385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47" presetClass="entr" presetSubtype="0" fill="hold" grpId="0" nodeType="clickEffect">
                                  <p:stCondLst>
                                    <p:cond delay="0"/>
                                  </p:stCondLst>
                                  <p:childTnLst>
                                    <p:set>
                                      <p:cBhvr>
                                        <p:cTn id="53" dur="1" fill="hold">
                                          <p:stCondLst>
                                            <p:cond delay="0"/>
                                          </p:stCondLst>
                                        </p:cTn>
                                        <p:tgtEl>
                                          <p:spTgt spid="1273858">
                                            <p:txEl>
                                              <p:pRg st="6" end="6"/>
                                            </p:txEl>
                                          </p:spTgt>
                                        </p:tgtEl>
                                        <p:attrNameLst>
                                          <p:attrName>style.visibility</p:attrName>
                                        </p:attrNameLst>
                                      </p:cBhvr>
                                      <p:to>
                                        <p:strVal val="visible"/>
                                      </p:to>
                                    </p:set>
                                    <p:animEffect transition="in" filter="fade">
                                      <p:cBhvr>
                                        <p:cTn id="54" dur="1000"/>
                                        <p:tgtEl>
                                          <p:spTgt spid="1273858">
                                            <p:txEl>
                                              <p:pRg st="6" end="6"/>
                                            </p:txEl>
                                          </p:spTgt>
                                        </p:tgtEl>
                                      </p:cBhvr>
                                    </p:animEffect>
                                    <p:anim calcmode="lin" valueType="num">
                                      <p:cBhvr>
                                        <p:cTn id="55" dur="1000" fill="hold"/>
                                        <p:tgtEl>
                                          <p:spTgt spid="1273858">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127385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1273858">
                                            <p:txEl>
                                              <p:pRg st="7" end="7"/>
                                            </p:txEl>
                                          </p:spTgt>
                                        </p:tgtEl>
                                        <p:attrNameLst>
                                          <p:attrName>style.visibility</p:attrName>
                                        </p:attrNameLst>
                                      </p:cBhvr>
                                      <p:to>
                                        <p:strVal val="visible"/>
                                      </p:to>
                                    </p:set>
                                    <p:animEffect transition="in" filter="fade">
                                      <p:cBhvr>
                                        <p:cTn id="61" dur="1000"/>
                                        <p:tgtEl>
                                          <p:spTgt spid="1273858">
                                            <p:txEl>
                                              <p:pRg st="7" end="7"/>
                                            </p:txEl>
                                          </p:spTgt>
                                        </p:tgtEl>
                                      </p:cBhvr>
                                    </p:animEffect>
                                    <p:anim calcmode="lin" valueType="num">
                                      <p:cBhvr>
                                        <p:cTn id="62" dur="1000" fill="hold"/>
                                        <p:tgtEl>
                                          <p:spTgt spid="1273858">
                                            <p:txEl>
                                              <p:pRg st="7" end="7"/>
                                            </p:txEl>
                                          </p:spTgt>
                                        </p:tgtEl>
                                        <p:attrNameLst>
                                          <p:attrName>ppt_x</p:attrName>
                                        </p:attrNameLst>
                                      </p:cBhvr>
                                      <p:tavLst>
                                        <p:tav tm="0">
                                          <p:val>
                                            <p:strVal val="#ppt_x"/>
                                          </p:val>
                                        </p:tav>
                                        <p:tav tm="100000">
                                          <p:val>
                                            <p:strVal val="#ppt_x"/>
                                          </p:val>
                                        </p:tav>
                                      </p:tavLst>
                                    </p:anim>
                                    <p:anim calcmode="lin" valueType="num">
                                      <p:cBhvr>
                                        <p:cTn id="63" dur="1000" fill="hold"/>
                                        <p:tgtEl>
                                          <p:spTgt spid="127385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1273858">
                                            <p:txEl>
                                              <p:pRg st="8" end="8"/>
                                            </p:txEl>
                                          </p:spTgt>
                                        </p:tgtEl>
                                        <p:attrNameLst>
                                          <p:attrName>style.visibility</p:attrName>
                                        </p:attrNameLst>
                                      </p:cBhvr>
                                      <p:to>
                                        <p:strVal val="visible"/>
                                      </p:to>
                                    </p:set>
                                    <p:animEffect transition="in" filter="fade">
                                      <p:cBhvr>
                                        <p:cTn id="68" dur="1000"/>
                                        <p:tgtEl>
                                          <p:spTgt spid="1273858">
                                            <p:txEl>
                                              <p:pRg st="8" end="8"/>
                                            </p:txEl>
                                          </p:spTgt>
                                        </p:tgtEl>
                                      </p:cBhvr>
                                    </p:animEffect>
                                    <p:anim calcmode="lin" valueType="num">
                                      <p:cBhvr>
                                        <p:cTn id="69" dur="1000" fill="hold"/>
                                        <p:tgtEl>
                                          <p:spTgt spid="1273858">
                                            <p:txEl>
                                              <p:pRg st="8" end="8"/>
                                            </p:txEl>
                                          </p:spTgt>
                                        </p:tgtEl>
                                        <p:attrNameLst>
                                          <p:attrName>ppt_x</p:attrName>
                                        </p:attrNameLst>
                                      </p:cBhvr>
                                      <p:tavLst>
                                        <p:tav tm="0">
                                          <p:val>
                                            <p:strVal val="#ppt_x"/>
                                          </p:val>
                                        </p:tav>
                                        <p:tav tm="100000">
                                          <p:val>
                                            <p:strVal val="#ppt_x"/>
                                          </p:val>
                                        </p:tav>
                                      </p:tavLst>
                                    </p:anim>
                                    <p:anim calcmode="lin" valueType="num">
                                      <p:cBhvr>
                                        <p:cTn id="70" dur="1000" fill="hold"/>
                                        <p:tgtEl>
                                          <p:spTgt spid="1273858">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47" presetClass="entr" presetSubtype="0" fill="hold" grpId="0" nodeType="clickEffect">
                                  <p:stCondLst>
                                    <p:cond delay="0"/>
                                  </p:stCondLst>
                                  <p:childTnLst>
                                    <p:set>
                                      <p:cBhvr>
                                        <p:cTn id="74" dur="1" fill="hold">
                                          <p:stCondLst>
                                            <p:cond delay="0"/>
                                          </p:stCondLst>
                                        </p:cTn>
                                        <p:tgtEl>
                                          <p:spTgt spid="1273858">
                                            <p:txEl>
                                              <p:pRg st="9" end="9"/>
                                            </p:txEl>
                                          </p:spTgt>
                                        </p:tgtEl>
                                        <p:attrNameLst>
                                          <p:attrName>style.visibility</p:attrName>
                                        </p:attrNameLst>
                                      </p:cBhvr>
                                      <p:to>
                                        <p:strVal val="visible"/>
                                      </p:to>
                                    </p:set>
                                    <p:animEffect transition="in" filter="fade">
                                      <p:cBhvr>
                                        <p:cTn id="75" dur="1000"/>
                                        <p:tgtEl>
                                          <p:spTgt spid="1273858">
                                            <p:txEl>
                                              <p:pRg st="9" end="9"/>
                                            </p:txEl>
                                          </p:spTgt>
                                        </p:tgtEl>
                                      </p:cBhvr>
                                    </p:animEffect>
                                    <p:anim calcmode="lin" valueType="num">
                                      <p:cBhvr>
                                        <p:cTn id="76" dur="1000" fill="hold"/>
                                        <p:tgtEl>
                                          <p:spTgt spid="1273858">
                                            <p:txEl>
                                              <p:pRg st="9" end="9"/>
                                            </p:txEl>
                                          </p:spTgt>
                                        </p:tgtEl>
                                        <p:attrNameLst>
                                          <p:attrName>ppt_x</p:attrName>
                                        </p:attrNameLst>
                                      </p:cBhvr>
                                      <p:tavLst>
                                        <p:tav tm="0">
                                          <p:val>
                                            <p:strVal val="#ppt_x"/>
                                          </p:val>
                                        </p:tav>
                                        <p:tav tm="100000">
                                          <p:val>
                                            <p:strVal val="#ppt_x"/>
                                          </p:val>
                                        </p:tav>
                                      </p:tavLst>
                                    </p:anim>
                                    <p:anim calcmode="lin" valueType="num">
                                      <p:cBhvr>
                                        <p:cTn id="77" dur="1000" fill="hold"/>
                                        <p:tgtEl>
                                          <p:spTgt spid="1273858">
                                            <p:txEl>
                                              <p:pRg st="9" end="9"/>
                                            </p:txEl>
                                          </p:spTgt>
                                        </p:tgtEl>
                                        <p:attrNameLst>
                                          <p:attrName>ppt_y</p:attrName>
                                        </p:attrNameLst>
                                      </p:cBhvr>
                                      <p:tavLst>
                                        <p:tav tm="0">
                                          <p:val>
                                            <p:strVal val="#ppt_y-.1"/>
                                          </p:val>
                                        </p:tav>
                                        <p:tav tm="100000">
                                          <p:val>
                                            <p:strVal val="#ppt_y"/>
                                          </p:val>
                                        </p:tav>
                                      </p:tavLst>
                                    </p:anim>
                                  </p:childTnLst>
                                </p:cTn>
                              </p:par>
                            </p:childTnLst>
                          </p:cTn>
                        </p:par>
                        <p:par>
                          <p:cTn id="78" fill="hold" nodeType="afterGroup">
                            <p:stCondLst>
                              <p:cond delay="1000"/>
                            </p:stCondLst>
                            <p:childTnLst>
                              <p:par>
                                <p:cTn id="79" presetID="47" presetClass="entr" presetSubtype="0" fill="hold" grpId="0" nodeType="afterEffect">
                                  <p:stCondLst>
                                    <p:cond delay="0"/>
                                  </p:stCondLst>
                                  <p:childTnLst>
                                    <p:set>
                                      <p:cBhvr>
                                        <p:cTn id="80" dur="1" fill="hold">
                                          <p:stCondLst>
                                            <p:cond delay="0"/>
                                          </p:stCondLst>
                                        </p:cTn>
                                        <p:tgtEl>
                                          <p:spTgt spid="1273858">
                                            <p:txEl>
                                              <p:pRg st="10" end="10"/>
                                            </p:txEl>
                                          </p:spTgt>
                                        </p:tgtEl>
                                        <p:attrNameLst>
                                          <p:attrName>style.visibility</p:attrName>
                                        </p:attrNameLst>
                                      </p:cBhvr>
                                      <p:to>
                                        <p:strVal val="visible"/>
                                      </p:to>
                                    </p:set>
                                    <p:animEffect transition="in" filter="fade">
                                      <p:cBhvr>
                                        <p:cTn id="81" dur="1000"/>
                                        <p:tgtEl>
                                          <p:spTgt spid="1273858">
                                            <p:txEl>
                                              <p:pRg st="10" end="10"/>
                                            </p:txEl>
                                          </p:spTgt>
                                        </p:tgtEl>
                                      </p:cBhvr>
                                    </p:animEffect>
                                    <p:anim calcmode="lin" valueType="num">
                                      <p:cBhvr>
                                        <p:cTn id="82" dur="1000" fill="hold"/>
                                        <p:tgtEl>
                                          <p:spTgt spid="1273858">
                                            <p:txEl>
                                              <p:pRg st="10" end="10"/>
                                            </p:txEl>
                                          </p:spTgt>
                                        </p:tgtEl>
                                        <p:attrNameLst>
                                          <p:attrName>ppt_x</p:attrName>
                                        </p:attrNameLst>
                                      </p:cBhvr>
                                      <p:tavLst>
                                        <p:tav tm="0">
                                          <p:val>
                                            <p:strVal val="#ppt_x"/>
                                          </p:val>
                                        </p:tav>
                                        <p:tav tm="100000">
                                          <p:val>
                                            <p:strVal val="#ppt_x"/>
                                          </p:val>
                                        </p:tav>
                                      </p:tavLst>
                                    </p:anim>
                                    <p:anim calcmode="lin" valueType="num">
                                      <p:cBhvr>
                                        <p:cTn id="83" dur="1000" fill="hold"/>
                                        <p:tgtEl>
                                          <p:spTgt spid="1273858">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47" presetClass="entr" presetSubtype="0" fill="hold" nodeType="clickEffect">
                                  <p:stCondLst>
                                    <p:cond delay="0"/>
                                  </p:stCondLst>
                                  <p:childTnLst>
                                    <p:set>
                                      <p:cBhvr>
                                        <p:cTn id="87" dur="1" fill="hold">
                                          <p:stCondLst>
                                            <p:cond delay="0"/>
                                          </p:stCondLst>
                                        </p:cTn>
                                        <p:tgtEl>
                                          <p:spTgt spid="1273859"/>
                                        </p:tgtEl>
                                        <p:attrNameLst>
                                          <p:attrName>style.visibility</p:attrName>
                                        </p:attrNameLst>
                                      </p:cBhvr>
                                      <p:to>
                                        <p:strVal val="visible"/>
                                      </p:to>
                                    </p:set>
                                    <p:animEffect transition="in" filter="fade">
                                      <p:cBhvr>
                                        <p:cTn id="88" dur="1000"/>
                                        <p:tgtEl>
                                          <p:spTgt spid="1273859"/>
                                        </p:tgtEl>
                                      </p:cBhvr>
                                    </p:animEffect>
                                    <p:anim calcmode="lin" valueType="num">
                                      <p:cBhvr>
                                        <p:cTn id="89" dur="1000" fill="hold"/>
                                        <p:tgtEl>
                                          <p:spTgt spid="1273859"/>
                                        </p:tgtEl>
                                        <p:attrNameLst>
                                          <p:attrName>ppt_x</p:attrName>
                                        </p:attrNameLst>
                                      </p:cBhvr>
                                      <p:tavLst>
                                        <p:tav tm="0">
                                          <p:val>
                                            <p:strVal val="#ppt_x"/>
                                          </p:val>
                                        </p:tav>
                                        <p:tav tm="100000">
                                          <p:val>
                                            <p:strVal val="#ppt_x"/>
                                          </p:val>
                                        </p:tav>
                                      </p:tavLst>
                                    </p:anim>
                                    <p:anim calcmode="lin" valueType="num">
                                      <p:cBhvr>
                                        <p:cTn id="90" dur="1000" fill="hold"/>
                                        <p:tgtEl>
                                          <p:spTgt spid="1273859"/>
                                        </p:tgtEl>
                                        <p:attrNameLst>
                                          <p:attrName>ppt_y</p:attrName>
                                        </p:attrNameLst>
                                      </p:cBhvr>
                                      <p:tavLst>
                                        <p:tav tm="0">
                                          <p:val>
                                            <p:strVal val="#ppt_y-.1"/>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nodeType="clickEffect">
                                  <p:stCondLst>
                                    <p:cond delay="0"/>
                                  </p:stCondLst>
                                  <p:iterate type="lt">
                                    <p:tmPct val="50000"/>
                                  </p:iterate>
                                  <p:childTnLst>
                                    <p:set>
                                      <p:cBhvr>
                                        <p:cTn id="94" dur="1" fill="hold">
                                          <p:stCondLst>
                                            <p:cond delay="0"/>
                                          </p:stCondLst>
                                        </p:cTn>
                                        <p:tgtEl>
                                          <p:spTgt spid="1273860"/>
                                        </p:tgtEl>
                                        <p:attrNameLst>
                                          <p:attrName>style.visibility</p:attrName>
                                        </p:attrNameLst>
                                      </p:cBhvr>
                                      <p:to>
                                        <p:strVal val="visible"/>
                                      </p:to>
                                    </p:set>
                                    <p:set>
                                      <p:cBhvr>
                                        <p:cTn id="95" dur="455" fill="hold">
                                          <p:stCondLst>
                                            <p:cond delay="0"/>
                                          </p:stCondLst>
                                        </p:cTn>
                                        <p:tgtEl>
                                          <p:spTgt spid="1273860"/>
                                        </p:tgtEl>
                                        <p:attrNameLst>
                                          <p:attrName>style.rotation</p:attrName>
                                        </p:attrNameLst>
                                      </p:cBhvr>
                                      <p:to>
                                        <p:strVal val="-45.0"/>
                                      </p:to>
                                    </p:set>
                                    <p:anim calcmode="lin" valueType="num">
                                      <p:cBhvr>
                                        <p:cTn id="96" dur="455" fill="hold">
                                          <p:stCondLst>
                                            <p:cond delay="455"/>
                                          </p:stCondLst>
                                        </p:cTn>
                                        <p:tgtEl>
                                          <p:spTgt spid="1273860"/>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1273860"/>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1273860"/>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1273860"/>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41" presetClass="exit" presetSubtype="0" fill="hold" nodeType="clickEffect">
                                  <p:stCondLst>
                                    <p:cond delay="0"/>
                                  </p:stCondLst>
                                  <p:iterate type="lt">
                                    <p:tmPct val="10000"/>
                                  </p:iterate>
                                  <p:childTnLst>
                                    <p:anim calcmode="lin" valueType="num">
                                      <p:cBhvr>
                                        <p:cTn id="103" dur="500"/>
                                        <p:tgtEl>
                                          <p:spTgt spid="1273860"/>
                                        </p:tgtEl>
                                        <p:attrNameLst>
                                          <p:attrName>ppt_x</p:attrName>
                                        </p:attrNameLst>
                                      </p:cBhvr>
                                      <p:tavLst>
                                        <p:tav tm="0">
                                          <p:val>
                                            <p:strVal val="ppt_x"/>
                                          </p:val>
                                        </p:tav>
                                        <p:tav tm="50000">
                                          <p:val>
                                            <p:strVal val="ppt_x+.1"/>
                                          </p:val>
                                        </p:tav>
                                        <p:tav tm="100000">
                                          <p:val>
                                            <p:strVal val="ppt_x"/>
                                          </p:val>
                                        </p:tav>
                                      </p:tavLst>
                                    </p:anim>
                                    <p:anim calcmode="lin" valueType="num">
                                      <p:cBhvr>
                                        <p:cTn id="104" dur="500"/>
                                        <p:tgtEl>
                                          <p:spTgt spid="1273860"/>
                                        </p:tgtEl>
                                        <p:attrNameLst>
                                          <p:attrName>ppt_y</p:attrName>
                                        </p:attrNameLst>
                                      </p:cBhvr>
                                      <p:tavLst>
                                        <p:tav tm="0">
                                          <p:val>
                                            <p:strVal val="ppt_y"/>
                                          </p:val>
                                        </p:tav>
                                        <p:tav tm="100000">
                                          <p:val>
                                            <p:strVal val="ppt_y"/>
                                          </p:val>
                                        </p:tav>
                                      </p:tavLst>
                                    </p:anim>
                                    <p:anim calcmode="lin" valueType="num">
                                      <p:cBhvr>
                                        <p:cTn id="105" dur="500"/>
                                        <p:tgtEl>
                                          <p:spTgt spid="1273860"/>
                                        </p:tgtEl>
                                        <p:attrNameLst>
                                          <p:attrName>ppt_h</p:attrName>
                                        </p:attrNameLst>
                                      </p:cBhvr>
                                      <p:tavLst>
                                        <p:tav tm="0">
                                          <p:val>
                                            <p:strVal val="ppt_h"/>
                                          </p:val>
                                        </p:tav>
                                        <p:tav tm="50000">
                                          <p:val>
                                            <p:strVal val="ppt_h+.01"/>
                                          </p:val>
                                        </p:tav>
                                        <p:tav tm="100000">
                                          <p:val>
                                            <p:strVal val="ppt_h/10"/>
                                          </p:val>
                                        </p:tav>
                                      </p:tavLst>
                                    </p:anim>
                                    <p:anim calcmode="lin" valueType="num">
                                      <p:cBhvr>
                                        <p:cTn id="106" dur="500"/>
                                        <p:tgtEl>
                                          <p:spTgt spid="1273860"/>
                                        </p:tgtEl>
                                        <p:attrNameLst>
                                          <p:attrName>ppt_w</p:attrName>
                                        </p:attrNameLst>
                                      </p:cBhvr>
                                      <p:tavLst>
                                        <p:tav tm="0">
                                          <p:val>
                                            <p:strVal val="ppt_w"/>
                                          </p:val>
                                        </p:tav>
                                        <p:tav tm="50000">
                                          <p:val>
                                            <p:strVal val="ppt_w+.01"/>
                                          </p:val>
                                        </p:tav>
                                        <p:tav tm="100000">
                                          <p:val>
                                            <p:strVal val="ppt_w/10"/>
                                          </p:val>
                                        </p:tav>
                                      </p:tavLst>
                                    </p:anim>
                                    <p:animEffect transition="out" filter="fade">
                                      <p:cBhvr>
                                        <p:cTn id="107" dur="500" tmFilter="0,0; .5, 0; 1, 1"/>
                                        <p:tgtEl>
                                          <p:spTgt spid="1273860"/>
                                        </p:tgtEl>
                                      </p:cBhvr>
                                    </p:animEffect>
                                    <p:set>
                                      <p:cBhvr>
                                        <p:cTn id="108" dur="1" fill="hold">
                                          <p:stCondLst>
                                            <p:cond delay="499"/>
                                          </p:stCondLst>
                                        </p:cTn>
                                        <p:tgtEl>
                                          <p:spTgt spid="12738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858" grpId="0" build="p"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DC5B02-C404-19C6-EF81-76F4F1050AE4}"/>
            </a:ext>
          </a:extLst>
        </p:cNvPr>
        <p:cNvGrpSpPr/>
        <p:nvPr/>
      </p:nvGrpSpPr>
      <p:grpSpPr>
        <a:xfrm>
          <a:off x="0" y="0"/>
          <a:ext cx="0" cy="0"/>
          <a:chOff x="0" y="0"/>
          <a:chExt cx="0" cy="0"/>
        </a:xfrm>
      </p:grpSpPr>
      <p:pic>
        <p:nvPicPr>
          <p:cNvPr id="10" name="Picture 3" descr="godall">
            <a:extLst>
              <a:ext uri="{FF2B5EF4-FFF2-40B4-BE49-F238E27FC236}">
                <a16:creationId xmlns:a16="http://schemas.microsoft.com/office/drawing/2014/main" id="{8F30EBC6-3B1E-345E-CA6E-32595A9C817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2" name="Picture 6" descr="bible closed">
            <a:extLst>
              <a:ext uri="{FF2B5EF4-FFF2-40B4-BE49-F238E27FC236}">
                <a16:creationId xmlns:a16="http://schemas.microsoft.com/office/drawing/2014/main" id="{9ECDE0C3-201A-36B6-C095-5F98A9150FD4}"/>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70622" y="3434551"/>
            <a:ext cx="2873890" cy="2297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03B2665B-DEA3-C7A4-72D9-EE86236F1F87}"/>
              </a:ext>
            </a:extLst>
          </p:cNvPr>
          <p:cNvSpPr txBox="1"/>
          <p:nvPr/>
        </p:nvSpPr>
        <p:spPr>
          <a:xfrm>
            <a:off x="4558907" y="971565"/>
            <a:ext cx="4731544" cy="715581"/>
          </a:xfrm>
          <a:prstGeom prst="rect">
            <a:avLst/>
          </a:prstGeom>
          <a:noFill/>
        </p:spPr>
        <p:txBody>
          <a:bodyPr wrap="square" rtlCol="0">
            <a:sp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4050" b="1" i="0" u="sng" strike="noStrike" kern="1200" cap="none" spc="0" normalizeH="0" baseline="0" noProof="0" dirty="0">
                <a:ln>
                  <a:noFill/>
                </a:ln>
                <a:solidFill>
                  <a:srgbClr val="0000FF"/>
                </a:solidFill>
                <a:effectLst/>
                <a:uLnTx/>
                <a:uFillTx/>
                <a:latin typeface="Source Sans Pro Black" panose="020B0803030403020204" pitchFamily="34" charset="0"/>
                <a:ea typeface="Source Sans Pro Black" panose="020B0803030403020204" pitchFamily="34" charset="0"/>
                <a:cs typeface="Arial" charset="0"/>
              </a:rPr>
              <a:t>4 TESTIMONIES</a:t>
            </a:r>
          </a:p>
        </p:txBody>
      </p:sp>
      <p:sp>
        <p:nvSpPr>
          <p:cNvPr id="12" name="TextBox 11">
            <a:extLst>
              <a:ext uri="{FF2B5EF4-FFF2-40B4-BE49-F238E27FC236}">
                <a16:creationId xmlns:a16="http://schemas.microsoft.com/office/drawing/2014/main" id="{B2FE0952-1354-B280-73A3-D21C0E7CCAEF}"/>
              </a:ext>
            </a:extLst>
          </p:cNvPr>
          <p:cNvSpPr txBox="1"/>
          <p:nvPr/>
        </p:nvSpPr>
        <p:spPr>
          <a:xfrm>
            <a:off x="4340590" y="5978381"/>
            <a:ext cx="480341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333399"/>
                </a:solidFill>
                <a:effectLst/>
                <a:uLnTx/>
                <a:uFillTx/>
                <a:latin typeface="Eras Medium ITC" pitchFamily="34" charset="0"/>
                <a:ea typeface="+mn-ea"/>
                <a:cs typeface="Arial" charset="0"/>
              </a:rPr>
              <a:t>The Testimony of Apostolic Teaching</a:t>
            </a:r>
          </a:p>
        </p:txBody>
      </p:sp>
      <p:pic>
        <p:nvPicPr>
          <p:cNvPr id="13" name="Picture 12">
            <a:extLst>
              <a:ext uri="{FF2B5EF4-FFF2-40B4-BE49-F238E27FC236}">
                <a16:creationId xmlns:a16="http://schemas.microsoft.com/office/drawing/2014/main" id="{24FB9F27-82FF-9993-DC71-A3C4FEEF4CE3}"/>
              </a:ext>
            </a:extLst>
          </p:cNvPr>
          <p:cNvPicPr>
            <a:picLocks noChangeAspect="1"/>
          </p:cNvPicPr>
          <p:nvPr/>
        </p:nvPicPr>
        <p:blipFill>
          <a:blip r:embed="rId5"/>
          <a:stretch>
            <a:fillRect/>
          </a:stretch>
        </p:blipFill>
        <p:spPr>
          <a:xfrm>
            <a:off x="4425420" y="1547194"/>
            <a:ext cx="4865030" cy="1710077"/>
          </a:xfrm>
          <a:prstGeom prst="rect">
            <a:avLst/>
          </a:prstGeom>
        </p:spPr>
      </p:pic>
      <p:pic>
        <p:nvPicPr>
          <p:cNvPr id="3" name="Picture 2" descr="A person walking in a robe&#10;&#10;Description automatically generated">
            <a:extLst>
              <a:ext uri="{FF2B5EF4-FFF2-40B4-BE49-F238E27FC236}">
                <a16:creationId xmlns:a16="http://schemas.microsoft.com/office/drawing/2014/main" id="{CC5255DB-75A8-C36F-9E03-D1AE19510CFC}"/>
              </a:ext>
            </a:extLst>
          </p:cNvPr>
          <p:cNvPicPr>
            <a:picLocks noChangeAspect="1"/>
          </p:cNvPicPr>
          <p:nvPr/>
        </p:nvPicPr>
        <p:blipFill rotWithShape="1">
          <a:blip r:embed="rId6">
            <a:extLst>
              <a:ext uri="{28A0092B-C50C-407E-A947-70E740481C1C}">
                <a14:useLocalDpi xmlns:a14="http://schemas.microsoft.com/office/drawing/2010/main" val="0"/>
              </a:ext>
              <a:ext uri="{837473B0-CC2E-450A-ABE3-18F120FF3D39}">
                <a1611:picAttrSrcUrl xmlns:a1611="http://schemas.microsoft.com/office/drawing/2016/11/main" r:id="rId7"/>
              </a:ext>
            </a:extLst>
          </a:blip>
          <a:srcRect r="52604"/>
          <a:stretch/>
        </p:blipFill>
        <p:spPr>
          <a:xfrm>
            <a:off x="-101600" y="-159657"/>
            <a:ext cx="4435477" cy="7184571"/>
          </a:xfrm>
          <a:prstGeom prst="rect">
            <a:avLst/>
          </a:prstGeom>
        </p:spPr>
      </p:pic>
      <p:sp>
        <p:nvSpPr>
          <p:cNvPr id="6" name="Rectangle 5">
            <a:extLst>
              <a:ext uri="{FF2B5EF4-FFF2-40B4-BE49-F238E27FC236}">
                <a16:creationId xmlns:a16="http://schemas.microsoft.com/office/drawing/2014/main" id="{99E12F17-A413-7FBB-02AB-E2F957CE6D47}"/>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 name="Rectangle 6">
            <a:extLst>
              <a:ext uri="{FF2B5EF4-FFF2-40B4-BE49-F238E27FC236}">
                <a16:creationId xmlns:a16="http://schemas.microsoft.com/office/drawing/2014/main" id="{768B4B15-0757-D6AD-121B-5BE0E1A26B25}"/>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8" name="Picture 7">
            <a:extLst>
              <a:ext uri="{FF2B5EF4-FFF2-40B4-BE49-F238E27FC236}">
                <a16:creationId xmlns:a16="http://schemas.microsoft.com/office/drawing/2014/main" id="{D7E4EF98-5915-C8A0-801E-FCACAF1388DC}"/>
              </a:ext>
            </a:extLst>
          </p:cNvPr>
          <p:cNvPicPr>
            <a:picLocks noChangeAspect="1"/>
          </p:cNvPicPr>
          <p:nvPr/>
        </p:nvPicPr>
        <p:blipFill rotWithShape="1">
          <a:blip r:embed="rId8"/>
          <a:srcRect r="9843"/>
          <a:stretch/>
        </p:blipFill>
        <p:spPr>
          <a:xfrm>
            <a:off x="298629" y="4196008"/>
            <a:ext cx="4011368" cy="2044447"/>
          </a:xfrm>
          <a:prstGeom prst="rect">
            <a:avLst/>
          </a:prstGeom>
        </p:spPr>
      </p:pic>
      <p:pic>
        <p:nvPicPr>
          <p:cNvPr id="5" name="Picture 4">
            <a:extLst>
              <a:ext uri="{FF2B5EF4-FFF2-40B4-BE49-F238E27FC236}">
                <a16:creationId xmlns:a16="http://schemas.microsoft.com/office/drawing/2014/main" id="{32ED0CCD-606E-3A7A-D8D4-22DF0C99D98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364421" y="4196008"/>
            <a:ext cx="987028" cy="837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9278433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6"/>
          <p:cNvSpPr>
            <a:spLocks noGrp="1" noChangeArrowheads="1"/>
          </p:cNvSpPr>
          <p:nvPr>
            <p:ph type="title"/>
          </p:nvPr>
        </p:nvSpPr>
        <p:spPr/>
        <p:txBody>
          <a:bodyPr/>
          <a:lstStyle/>
          <a:p>
            <a:pPr eaLnBrk="1" hangingPunct="1"/>
            <a:r>
              <a:rPr lang="en-US"/>
              <a:t>What Shall We Do?</a:t>
            </a:r>
          </a:p>
        </p:txBody>
      </p:sp>
      <p:sp>
        <p:nvSpPr>
          <p:cNvPr id="1189891"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algn="ctr" eaLnBrk="1" hangingPunct="1">
              <a:buFontTx/>
              <a:buNone/>
            </a:pPr>
            <a:r>
              <a:rPr lang="en-US" sz="3000" b="1" i="1">
                <a:solidFill>
                  <a:srgbClr val="000099"/>
                </a:solidFill>
                <a:latin typeface="Eras Medium ITC" pitchFamily="34" charset="0"/>
              </a:rPr>
              <a:t>Now when they heard </a:t>
            </a:r>
            <a:r>
              <a:rPr lang="en-US" sz="3000" b="1" i="1" u="sng">
                <a:solidFill>
                  <a:srgbClr val="000099"/>
                </a:solidFill>
                <a:latin typeface="Eras Medium ITC" pitchFamily="34" charset="0"/>
              </a:rPr>
              <a:t>this</a:t>
            </a:r>
            <a:r>
              <a:rPr lang="en-US" sz="3000" b="1" i="1">
                <a:solidFill>
                  <a:srgbClr val="000099"/>
                </a:solidFill>
                <a:latin typeface="Eras Medium ITC" pitchFamily="34" charset="0"/>
              </a:rPr>
              <a:t>, </a:t>
            </a:r>
          </a:p>
          <a:p>
            <a:pPr marL="0" indent="1588" algn="ctr" eaLnBrk="1" hangingPunct="1">
              <a:buFontTx/>
              <a:buNone/>
            </a:pPr>
            <a:r>
              <a:rPr lang="en-US" sz="3000" b="1" i="1">
                <a:solidFill>
                  <a:srgbClr val="000099"/>
                </a:solidFill>
                <a:latin typeface="Eras Medium ITC" pitchFamily="34" charset="0"/>
              </a:rPr>
              <a:t>they were </a:t>
            </a:r>
            <a:r>
              <a:rPr lang="en-US" sz="3000" b="1" i="1" u="sng">
                <a:solidFill>
                  <a:srgbClr val="000099"/>
                </a:solidFill>
                <a:latin typeface="Eras Medium ITC" pitchFamily="34" charset="0"/>
              </a:rPr>
              <a:t>pierced to the heart</a:t>
            </a:r>
            <a:r>
              <a:rPr lang="en-US" sz="3000" b="1" i="1">
                <a:solidFill>
                  <a:srgbClr val="000099"/>
                </a:solidFill>
                <a:latin typeface="Eras Medium ITC" pitchFamily="34" charset="0"/>
              </a:rPr>
              <a:t>,</a:t>
            </a:r>
            <a:r>
              <a:rPr lang="en-US" sz="3000" b="1" i="1">
                <a:latin typeface="Eras Medium ITC" pitchFamily="34" charset="0"/>
              </a:rPr>
              <a:t> </a:t>
            </a:r>
          </a:p>
          <a:p>
            <a:pPr marL="0" indent="1588" algn="ctr" eaLnBrk="1" hangingPunct="1">
              <a:buFontTx/>
              <a:buNone/>
            </a:pPr>
            <a:r>
              <a:rPr lang="en-US" sz="3000" b="1" i="1">
                <a:latin typeface="Eras Medium ITC" pitchFamily="34" charset="0"/>
              </a:rPr>
              <a:t>and said to Peter and the rest of the apostles,</a:t>
            </a:r>
          </a:p>
          <a:p>
            <a:pPr marL="0" indent="1588" algn="ctr" eaLnBrk="1" hangingPunct="1">
              <a:buFontTx/>
              <a:buNone/>
            </a:pPr>
            <a:r>
              <a:rPr lang="en-US" sz="3400" i="1">
                <a:solidFill>
                  <a:srgbClr val="000099"/>
                </a:solidFill>
                <a:latin typeface="Eras Bold ITC" pitchFamily="34" charset="0"/>
              </a:rPr>
              <a:t>"Brethren, </a:t>
            </a:r>
            <a:r>
              <a:rPr lang="en-US" sz="3400" i="1" u="sng">
                <a:solidFill>
                  <a:srgbClr val="000099"/>
                </a:solidFill>
                <a:latin typeface="Eras Bold ITC" pitchFamily="34" charset="0"/>
              </a:rPr>
              <a:t>what shall we do</a:t>
            </a:r>
            <a:r>
              <a:rPr lang="en-US" sz="3400" i="1">
                <a:solidFill>
                  <a:srgbClr val="000099"/>
                </a:solidFill>
                <a:latin typeface="Eras Bold ITC" pitchFamily="34" charset="0"/>
              </a:rPr>
              <a:t>?" </a:t>
            </a:r>
          </a:p>
        </p:txBody>
      </p:sp>
      <p:sp>
        <p:nvSpPr>
          <p:cNvPr id="1189893" name="Oval 5"/>
          <p:cNvSpPr>
            <a:spLocks noChangeArrowheads="1"/>
          </p:cNvSpPr>
          <p:nvPr/>
        </p:nvSpPr>
        <p:spPr bwMode="auto">
          <a:xfrm>
            <a:off x="5449888" y="2403475"/>
            <a:ext cx="3246437" cy="1644650"/>
          </a:xfrm>
          <a:prstGeom prst="ellipse">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defRPr/>
            </a:pPr>
            <a:r>
              <a:rPr lang="en-US" sz="2800" i="0">
                <a:solidFill>
                  <a:srgbClr val="FFFF66"/>
                </a:solidFill>
                <a:effectLst>
                  <a:outerShdw blurRad="38100" dist="38100" dir="2700000" algn="tl">
                    <a:srgbClr val="000000"/>
                  </a:outerShdw>
                </a:effectLst>
                <a:latin typeface="Eras Bold ITC" pitchFamily="34" charset="0"/>
              </a:rPr>
              <a:t>First gospel sermon Pentecost</a:t>
            </a:r>
          </a:p>
        </p:txBody>
      </p:sp>
      <p:sp>
        <p:nvSpPr>
          <p:cNvPr id="1189895" name="Oval 7"/>
          <p:cNvSpPr>
            <a:spLocks noChangeArrowheads="1"/>
          </p:cNvSpPr>
          <p:nvPr/>
        </p:nvSpPr>
        <p:spPr bwMode="auto">
          <a:xfrm>
            <a:off x="1125538" y="2844800"/>
            <a:ext cx="2895600" cy="1644650"/>
          </a:xfrm>
          <a:prstGeom prst="ellipse">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lIns="0" tIns="0" rIns="0" bIns="0" anchor="ctr">
            <a:flatTx/>
          </a:bodyPr>
          <a:lstStyle/>
          <a:p>
            <a:pPr algn="ctr">
              <a:defRPr/>
            </a:pPr>
            <a:r>
              <a:rPr lang="en-US" sz="2800" i="0">
                <a:solidFill>
                  <a:srgbClr val="FFFF66"/>
                </a:solidFill>
                <a:effectLst>
                  <a:outerShdw blurRad="38100" dist="38100" dir="2700000" algn="tl">
                    <a:srgbClr val="000000"/>
                  </a:outerShdw>
                </a:effectLst>
                <a:latin typeface="Eras Bold ITC" pitchFamily="34" charset="0"/>
              </a:rPr>
              <a:t>They believed the gospel</a:t>
            </a:r>
          </a:p>
        </p:txBody>
      </p:sp>
      <p:sp>
        <p:nvSpPr>
          <p:cNvPr id="1189896" name="AutoShape 8"/>
          <p:cNvSpPr>
            <a:spLocks noChangeArrowheads="1"/>
          </p:cNvSpPr>
          <p:nvPr/>
        </p:nvSpPr>
        <p:spPr bwMode="auto">
          <a:xfrm>
            <a:off x="544513" y="3448050"/>
            <a:ext cx="2535237" cy="1492250"/>
          </a:xfrm>
          <a:prstGeom prst="wedgeRoundRectCallout">
            <a:avLst>
              <a:gd name="adj1" fmla="val 100907"/>
              <a:gd name="adj2" fmla="val -51491"/>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Do? There is nothing you can do! Christ did it all!</a:t>
            </a:r>
          </a:p>
        </p:txBody>
      </p:sp>
      <p:sp>
        <p:nvSpPr>
          <p:cNvPr id="1189897" name="AutoShape 9"/>
          <p:cNvSpPr>
            <a:spLocks noChangeArrowheads="1"/>
          </p:cNvSpPr>
          <p:nvPr/>
        </p:nvSpPr>
        <p:spPr bwMode="auto">
          <a:xfrm>
            <a:off x="776288" y="5140325"/>
            <a:ext cx="2293937" cy="666750"/>
          </a:xfrm>
          <a:prstGeom prst="wedgeRoundRectCallout">
            <a:avLst>
              <a:gd name="adj1" fmla="val 113324"/>
              <a:gd name="adj2" fmla="val -286667"/>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a:solidFill>
                  <a:schemeClr val="bg1"/>
                </a:solidFill>
                <a:effectLst>
                  <a:outerShdw blurRad="38100" dist="38100" dir="2700000" algn="tl">
                    <a:srgbClr val="000000"/>
                  </a:outerShdw>
                </a:effectLst>
                <a:latin typeface="Eras Bold ITC" pitchFamily="34" charset="0"/>
              </a:rPr>
              <a:t>Just believe.</a:t>
            </a:r>
          </a:p>
        </p:txBody>
      </p:sp>
      <p:sp>
        <p:nvSpPr>
          <p:cNvPr id="1189898" name="AutoShape 10"/>
          <p:cNvSpPr>
            <a:spLocks noChangeArrowheads="1"/>
          </p:cNvSpPr>
          <p:nvPr/>
        </p:nvSpPr>
        <p:spPr bwMode="auto">
          <a:xfrm>
            <a:off x="2212975" y="5981700"/>
            <a:ext cx="2293938" cy="666750"/>
          </a:xfrm>
          <a:prstGeom prst="wedgeRoundRectCallout">
            <a:avLst>
              <a:gd name="adj1" fmla="val 59412"/>
              <a:gd name="adj2" fmla="val -411667"/>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Call out Jesus’ name.</a:t>
            </a:r>
          </a:p>
        </p:txBody>
      </p:sp>
      <p:sp>
        <p:nvSpPr>
          <p:cNvPr id="1189899" name="AutoShape 11"/>
          <p:cNvSpPr>
            <a:spLocks noChangeArrowheads="1"/>
          </p:cNvSpPr>
          <p:nvPr/>
        </p:nvSpPr>
        <p:spPr bwMode="auto">
          <a:xfrm>
            <a:off x="4851400" y="5813425"/>
            <a:ext cx="2293938" cy="666750"/>
          </a:xfrm>
          <a:prstGeom prst="wedgeRoundRectCallout">
            <a:avLst>
              <a:gd name="adj1" fmla="val -48963"/>
              <a:gd name="adj2" fmla="val -363569"/>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Pray the sinners prayer.</a:t>
            </a:r>
          </a:p>
        </p:txBody>
      </p:sp>
      <p:sp>
        <p:nvSpPr>
          <p:cNvPr id="1189900" name="AutoShape 12"/>
          <p:cNvSpPr>
            <a:spLocks noChangeArrowheads="1"/>
          </p:cNvSpPr>
          <p:nvPr/>
        </p:nvSpPr>
        <p:spPr bwMode="auto">
          <a:xfrm>
            <a:off x="6157913" y="5003800"/>
            <a:ext cx="2293937" cy="666750"/>
          </a:xfrm>
          <a:prstGeom prst="wedgeRoundRectCallout">
            <a:avLst>
              <a:gd name="adj1" fmla="val -99968"/>
              <a:gd name="adj2" fmla="val -255236"/>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Pray through.</a:t>
            </a:r>
          </a:p>
        </p:txBody>
      </p:sp>
      <p:sp>
        <p:nvSpPr>
          <p:cNvPr id="1189901" name="AutoShape 13"/>
          <p:cNvSpPr>
            <a:spLocks noChangeArrowheads="1"/>
          </p:cNvSpPr>
          <p:nvPr/>
        </p:nvSpPr>
        <p:spPr bwMode="auto">
          <a:xfrm>
            <a:off x="6535738" y="3624263"/>
            <a:ext cx="2293937" cy="1063625"/>
          </a:xfrm>
          <a:prstGeom prst="wedgeRoundRectCallout">
            <a:avLst>
              <a:gd name="adj1" fmla="val -109792"/>
              <a:gd name="adj2" fmla="val -63282"/>
              <a:gd name="adj3" fmla="val 16667"/>
            </a:avLst>
          </a:prstGeom>
          <a:solidFill>
            <a:srgbClr val="C00000"/>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000" i="0" dirty="0">
                <a:solidFill>
                  <a:schemeClr val="bg1"/>
                </a:solidFill>
                <a:effectLst>
                  <a:outerShdw blurRad="38100" dist="38100" dir="2700000" algn="tl">
                    <a:srgbClr val="000000"/>
                  </a:outerShdw>
                </a:effectLst>
                <a:latin typeface="Eras Bold ITC" pitchFamily="34" charset="0"/>
              </a:rPr>
              <a:t>Accept Jesus into your heart.</a:t>
            </a:r>
          </a:p>
        </p:txBody>
      </p:sp>
      <p:sp>
        <p:nvSpPr>
          <p:cNvPr id="1189902" name="AutoShape 14"/>
          <p:cNvSpPr>
            <a:spLocks noChangeArrowheads="1"/>
          </p:cNvSpPr>
          <p:nvPr/>
        </p:nvSpPr>
        <p:spPr bwMode="auto">
          <a:xfrm>
            <a:off x="3497263" y="3128963"/>
            <a:ext cx="2566987" cy="2325687"/>
          </a:xfrm>
          <a:prstGeom prst="star16">
            <a:avLst>
              <a:gd name="adj" fmla="val 37500"/>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400" i="0" dirty="0">
                <a:solidFill>
                  <a:srgbClr val="FFFF66"/>
                </a:solidFill>
                <a:effectLst>
                  <a:outerShdw blurRad="38100" dist="38100" dir="2700000" algn="tl">
                    <a:srgbClr val="000000"/>
                  </a:outerShdw>
                </a:effectLst>
                <a:latin typeface="Eras Bold ITC" pitchFamily="34" charset="0"/>
              </a:rPr>
              <a:t>DIFFERENT</a:t>
            </a:r>
          </a:p>
          <a:p>
            <a:pPr algn="ctr">
              <a:defRPr/>
            </a:pPr>
            <a:r>
              <a:rPr lang="en-US" sz="2400" i="0" dirty="0">
                <a:solidFill>
                  <a:srgbClr val="FFFF66"/>
                </a:solidFill>
                <a:effectLst>
                  <a:outerShdw blurRad="38100" dist="38100" dir="2700000" algn="tl">
                    <a:srgbClr val="000000"/>
                  </a:outerShdw>
                </a:effectLst>
                <a:latin typeface="Eras Bold ITC" pitchFamily="34" charset="0"/>
              </a:rPr>
              <a:t>GOSPELS</a:t>
            </a:r>
          </a:p>
        </p:txBody>
      </p:sp>
      <p:sp>
        <p:nvSpPr>
          <p:cNvPr id="1189892" name="Line 4"/>
          <p:cNvSpPr>
            <a:spLocks noChangeShapeType="1"/>
          </p:cNvSpPr>
          <p:nvPr/>
        </p:nvSpPr>
        <p:spPr bwMode="auto">
          <a:xfrm flipH="1" flipV="1">
            <a:off x="6699250" y="1581150"/>
            <a:ext cx="352425" cy="812800"/>
          </a:xfrm>
          <a:prstGeom prst="line">
            <a:avLst/>
          </a:prstGeom>
          <a:ln w="139700">
            <a:solidFill>
              <a:srgbClr val="FF0000"/>
            </a:solidFill>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pPr algn="ctr">
              <a:defRPr/>
            </a:pPr>
            <a:endParaRPr lang="en-US"/>
          </a:p>
        </p:txBody>
      </p:sp>
      <p:sp>
        <p:nvSpPr>
          <p:cNvPr id="1189894" name="Line 6"/>
          <p:cNvSpPr>
            <a:spLocks noChangeShapeType="1"/>
          </p:cNvSpPr>
          <p:nvPr/>
        </p:nvSpPr>
        <p:spPr bwMode="auto">
          <a:xfrm flipV="1">
            <a:off x="3500438" y="2163763"/>
            <a:ext cx="773112" cy="896937"/>
          </a:xfrm>
          <a:prstGeom prst="line">
            <a:avLst/>
          </a:prstGeom>
          <a:noFill/>
          <a:ln w="1619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189891">
                                            <p:bg/>
                                          </p:spTgt>
                                        </p:tgtEl>
                                        <p:attrNameLst>
                                          <p:attrName>style.visibility</p:attrName>
                                        </p:attrNameLst>
                                      </p:cBhvr>
                                      <p:to>
                                        <p:strVal val="visible"/>
                                      </p:to>
                                    </p:set>
                                    <p:animEffect transition="in" filter="dissolve">
                                      <p:cBhvr>
                                        <p:cTn id="7" dur="500"/>
                                        <p:tgtEl>
                                          <p:spTgt spid="1189891">
                                            <p:bg/>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89891">
                                            <p:txEl>
                                              <p:pRg st="0" end="0"/>
                                            </p:txEl>
                                          </p:spTgt>
                                        </p:tgtEl>
                                        <p:attrNameLst>
                                          <p:attrName>style.visibility</p:attrName>
                                        </p:attrNameLst>
                                      </p:cBhvr>
                                      <p:to>
                                        <p:strVal val="visible"/>
                                      </p:to>
                                    </p:set>
                                    <p:animEffect transition="in" filter="dissolve">
                                      <p:cBhvr>
                                        <p:cTn id="11" dur="500"/>
                                        <p:tgtEl>
                                          <p:spTgt spid="1189891">
                                            <p:txEl>
                                              <p:pRg st="0" end="0"/>
                                            </p:txEl>
                                          </p:spTgt>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89891">
                                            <p:txEl>
                                              <p:pRg st="1" end="1"/>
                                            </p:txEl>
                                          </p:spTgt>
                                        </p:tgtEl>
                                        <p:attrNameLst>
                                          <p:attrName>style.visibility</p:attrName>
                                        </p:attrNameLst>
                                      </p:cBhvr>
                                      <p:to>
                                        <p:strVal val="visible"/>
                                      </p:to>
                                    </p:set>
                                    <p:animEffect transition="in" filter="dissolve">
                                      <p:cBhvr>
                                        <p:cTn id="15" dur="500"/>
                                        <p:tgtEl>
                                          <p:spTgt spid="1189891">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189893"/>
                                        </p:tgtEl>
                                        <p:attrNameLst>
                                          <p:attrName>style.visibility</p:attrName>
                                        </p:attrNameLst>
                                      </p:cBhvr>
                                      <p:to>
                                        <p:strVal val="visible"/>
                                      </p:to>
                                    </p:set>
                                    <p:animEffect transition="in" filter="fade">
                                      <p:cBhvr>
                                        <p:cTn id="20" dur="2000"/>
                                        <p:tgtEl>
                                          <p:spTgt spid="1189893"/>
                                        </p:tgtEl>
                                      </p:cBhvr>
                                    </p:animEffect>
                                  </p:childTnLst>
                                </p:cTn>
                              </p:par>
                              <p:par>
                                <p:cTn id="21" presetID="10" presetClass="entr" presetSubtype="0" fill="hold" nodeType="withEffect">
                                  <p:stCondLst>
                                    <p:cond delay="0"/>
                                  </p:stCondLst>
                                  <p:childTnLst>
                                    <p:set>
                                      <p:cBhvr>
                                        <p:cTn id="22" dur="1" fill="hold">
                                          <p:stCondLst>
                                            <p:cond delay="0"/>
                                          </p:stCondLst>
                                        </p:cTn>
                                        <p:tgtEl>
                                          <p:spTgt spid="1189892"/>
                                        </p:tgtEl>
                                        <p:attrNameLst>
                                          <p:attrName>style.visibility</p:attrName>
                                        </p:attrNameLst>
                                      </p:cBhvr>
                                      <p:to>
                                        <p:strVal val="visible"/>
                                      </p:to>
                                    </p:set>
                                    <p:animEffect transition="in" filter="fade">
                                      <p:cBhvr>
                                        <p:cTn id="23" dur="2000"/>
                                        <p:tgtEl>
                                          <p:spTgt spid="118989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xit" presetSubtype="0" fill="hold" nodeType="clickEffect">
                                  <p:stCondLst>
                                    <p:cond delay="0"/>
                                  </p:stCondLst>
                                  <p:childTnLst>
                                    <p:animEffect transition="out" filter="fade">
                                      <p:cBhvr>
                                        <p:cTn id="27" dur="2000"/>
                                        <p:tgtEl>
                                          <p:spTgt spid="1189893"/>
                                        </p:tgtEl>
                                      </p:cBhvr>
                                    </p:animEffect>
                                    <p:set>
                                      <p:cBhvr>
                                        <p:cTn id="28" dur="1" fill="hold">
                                          <p:stCondLst>
                                            <p:cond delay="1999"/>
                                          </p:stCondLst>
                                        </p:cTn>
                                        <p:tgtEl>
                                          <p:spTgt spid="1189893"/>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1189892"/>
                                        </p:tgtEl>
                                      </p:cBhvr>
                                    </p:animEffect>
                                    <p:set>
                                      <p:cBhvr>
                                        <p:cTn id="31" dur="1" fill="hold">
                                          <p:stCondLst>
                                            <p:cond delay="1999"/>
                                          </p:stCondLst>
                                        </p:cTn>
                                        <p:tgtEl>
                                          <p:spTgt spid="1189892"/>
                                        </p:tgtEl>
                                        <p:attrNameLst>
                                          <p:attrName>style.visibility</p:attrName>
                                        </p:attrNameLst>
                                      </p:cBhvr>
                                      <p:to>
                                        <p:strVal val="hidden"/>
                                      </p:to>
                                    </p:set>
                                  </p:childTnLst>
                                </p:cTn>
                              </p:par>
                              <p:par>
                                <p:cTn id="32" presetID="10" presetClass="entr" presetSubtype="0" fill="hold" nodeType="withEffect">
                                  <p:stCondLst>
                                    <p:cond delay="0"/>
                                  </p:stCondLst>
                                  <p:childTnLst>
                                    <p:set>
                                      <p:cBhvr>
                                        <p:cTn id="33" dur="1" fill="hold">
                                          <p:stCondLst>
                                            <p:cond delay="0"/>
                                          </p:stCondLst>
                                        </p:cTn>
                                        <p:tgtEl>
                                          <p:spTgt spid="1189895"/>
                                        </p:tgtEl>
                                        <p:attrNameLst>
                                          <p:attrName>style.visibility</p:attrName>
                                        </p:attrNameLst>
                                      </p:cBhvr>
                                      <p:to>
                                        <p:strVal val="visible"/>
                                      </p:to>
                                    </p:set>
                                    <p:animEffect transition="in" filter="fade">
                                      <p:cBhvr>
                                        <p:cTn id="34" dur="2000"/>
                                        <p:tgtEl>
                                          <p:spTgt spid="118989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89894"/>
                                        </p:tgtEl>
                                        <p:attrNameLst>
                                          <p:attrName>style.visibility</p:attrName>
                                        </p:attrNameLst>
                                      </p:cBhvr>
                                      <p:to>
                                        <p:strVal val="visible"/>
                                      </p:to>
                                    </p:set>
                                    <p:animEffect transition="in" filter="fade">
                                      <p:cBhvr>
                                        <p:cTn id="37" dur="2000"/>
                                        <p:tgtEl>
                                          <p:spTgt spid="118989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xit" presetSubtype="0" fill="hold" nodeType="clickEffect">
                                  <p:stCondLst>
                                    <p:cond delay="0"/>
                                  </p:stCondLst>
                                  <p:childTnLst>
                                    <p:animEffect transition="out" filter="fade">
                                      <p:cBhvr>
                                        <p:cTn id="41" dur="2000"/>
                                        <p:tgtEl>
                                          <p:spTgt spid="1189895"/>
                                        </p:tgtEl>
                                      </p:cBhvr>
                                    </p:animEffect>
                                    <p:set>
                                      <p:cBhvr>
                                        <p:cTn id="42" dur="1" fill="hold">
                                          <p:stCondLst>
                                            <p:cond delay="1999"/>
                                          </p:stCondLst>
                                        </p:cTn>
                                        <p:tgtEl>
                                          <p:spTgt spid="1189895"/>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2000"/>
                                        <p:tgtEl>
                                          <p:spTgt spid="1189894"/>
                                        </p:tgtEl>
                                      </p:cBhvr>
                                    </p:animEffect>
                                    <p:set>
                                      <p:cBhvr>
                                        <p:cTn id="45" dur="1" fill="hold">
                                          <p:stCondLst>
                                            <p:cond delay="1999"/>
                                          </p:stCondLst>
                                        </p:cTn>
                                        <p:tgtEl>
                                          <p:spTgt spid="1189894"/>
                                        </p:tgtEl>
                                        <p:attrNameLst>
                                          <p:attrName>style.visibility</p:attrName>
                                        </p:attrNameLst>
                                      </p:cBhvr>
                                      <p:to>
                                        <p:strVal val="hidden"/>
                                      </p:to>
                                    </p:set>
                                  </p:childTnLst>
                                </p:cTn>
                              </p:par>
                            </p:childTnLst>
                          </p:cTn>
                        </p:par>
                        <p:par>
                          <p:cTn id="46" fill="hold" nodeType="afterGroup">
                            <p:stCondLst>
                              <p:cond delay="2000"/>
                            </p:stCondLst>
                            <p:childTnLst>
                              <p:par>
                                <p:cTn id="47" presetID="9" presetClass="entr" presetSubtype="0" fill="hold" grpId="0" nodeType="afterEffect">
                                  <p:stCondLst>
                                    <p:cond delay="0"/>
                                  </p:stCondLst>
                                  <p:childTnLst>
                                    <p:set>
                                      <p:cBhvr>
                                        <p:cTn id="48" dur="1" fill="hold">
                                          <p:stCondLst>
                                            <p:cond delay="0"/>
                                          </p:stCondLst>
                                        </p:cTn>
                                        <p:tgtEl>
                                          <p:spTgt spid="1189891">
                                            <p:txEl>
                                              <p:pRg st="2" end="2"/>
                                            </p:txEl>
                                          </p:spTgt>
                                        </p:tgtEl>
                                        <p:attrNameLst>
                                          <p:attrName>style.visibility</p:attrName>
                                        </p:attrNameLst>
                                      </p:cBhvr>
                                      <p:to>
                                        <p:strVal val="visible"/>
                                      </p:to>
                                    </p:set>
                                    <p:animEffect transition="in" filter="dissolve">
                                      <p:cBhvr>
                                        <p:cTn id="49" dur="500"/>
                                        <p:tgtEl>
                                          <p:spTgt spid="1189891">
                                            <p:txEl>
                                              <p:pRg st="2" end="2"/>
                                            </p:txEl>
                                          </p:spTgt>
                                        </p:tgtEl>
                                      </p:cBhvr>
                                    </p:animEffect>
                                  </p:childTnLst>
                                </p:cTn>
                              </p:par>
                            </p:childTnLst>
                          </p:cTn>
                        </p:par>
                        <p:par>
                          <p:cTn id="50" fill="hold" nodeType="afterGroup">
                            <p:stCondLst>
                              <p:cond delay="2500"/>
                            </p:stCondLst>
                            <p:childTnLst>
                              <p:par>
                                <p:cTn id="51" presetID="9" presetClass="entr" presetSubtype="0" fill="hold" grpId="0" nodeType="afterEffect">
                                  <p:stCondLst>
                                    <p:cond delay="0"/>
                                  </p:stCondLst>
                                  <p:childTnLst>
                                    <p:set>
                                      <p:cBhvr>
                                        <p:cTn id="52" dur="1" fill="hold">
                                          <p:stCondLst>
                                            <p:cond delay="0"/>
                                          </p:stCondLst>
                                        </p:cTn>
                                        <p:tgtEl>
                                          <p:spTgt spid="1189891">
                                            <p:txEl>
                                              <p:pRg st="3" end="3"/>
                                            </p:txEl>
                                          </p:spTgt>
                                        </p:tgtEl>
                                        <p:attrNameLst>
                                          <p:attrName>style.visibility</p:attrName>
                                        </p:attrNameLst>
                                      </p:cBhvr>
                                      <p:to>
                                        <p:strVal val="visible"/>
                                      </p:to>
                                    </p:set>
                                    <p:animEffect transition="in" filter="dissolve">
                                      <p:cBhvr>
                                        <p:cTn id="53" dur="500"/>
                                        <p:tgtEl>
                                          <p:spTgt spid="1189891">
                                            <p:txEl>
                                              <p:pRg st="3" end="3"/>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ntr" presetSubtype="0" fill="hold" nodeType="clickEffect">
                                  <p:stCondLst>
                                    <p:cond delay="0"/>
                                  </p:stCondLst>
                                  <p:childTnLst>
                                    <p:set>
                                      <p:cBhvr>
                                        <p:cTn id="57" dur="1" fill="hold">
                                          <p:stCondLst>
                                            <p:cond delay="0"/>
                                          </p:stCondLst>
                                        </p:cTn>
                                        <p:tgtEl>
                                          <p:spTgt spid="1189896"/>
                                        </p:tgtEl>
                                        <p:attrNameLst>
                                          <p:attrName>style.visibility</p:attrName>
                                        </p:attrNameLst>
                                      </p:cBhvr>
                                      <p:to>
                                        <p:strVal val="visible"/>
                                      </p:to>
                                    </p:set>
                                    <p:animEffect transition="in" filter="fade">
                                      <p:cBhvr>
                                        <p:cTn id="58" dur="2000"/>
                                        <p:tgtEl>
                                          <p:spTgt spid="1189896"/>
                                        </p:tgtEl>
                                      </p:cBhvr>
                                    </p:animEffect>
                                  </p:childTnLst>
                                </p:cTn>
                              </p:par>
                            </p:childTnLst>
                          </p:cTn>
                        </p:par>
                        <p:par>
                          <p:cTn id="59" fill="hold" nodeType="afterGroup">
                            <p:stCondLst>
                              <p:cond delay="2000"/>
                            </p:stCondLst>
                            <p:childTnLst>
                              <p:par>
                                <p:cTn id="60" presetID="10" presetClass="entr" presetSubtype="0" fill="hold" nodeType="afterEffect">
                                  <p:stCondLst>
                                    <p:cond delay="0"/>
                                  </p:stCondLst>
                                  <p:childTnLst>
                                    <p:set>
                                      <p:cBhvr>
                                        <p:cTn id="61" dur="1" fill="hold">
                                          <p:stCondLst>
                                            <p:cond delay="0"/>
                                          </p:stCondLst>
                                        </p:cTn>
                                        <p:tgtEl>
                                          <p:spTgt spid="1189897"/>
                                        </p:tgtEl>
                                        <p:attrNameLst>
                                          <p:attrName>style.visibility</p:attrName>
                                        </p:attrNameLst>
                                      </p:cBhvr>
                                      <p:to>
                                        <p:strVal val="visible"/>
                                      </p:to>
                                    </p:set>
                                    <p:animEffect transition="in" filter="fade">
                                      <p:cBhvr>
                                        <p:cTn id="62" dur="2000"/>
                                        <p:tgtEl>
                                          <p:spTgt spid="1189897"/>
                                        </p:tgtEl>
                                      </p:cBhvr>
                                    </p:animEffect>
                                  </p:childTnLst>
                                </p:cTn>
                              </p:par>
                            </p:childTnLst>
                          </p:cTn>
                        </p:par>
                        <p:par>
                          <p:cTn id="63" fill="hold" nodeType="afterGroup">
                            <p:stCondLst>
                              <p:cond delay="4000"/>
                            </p:stCondLst>
                            <p:childTnLst>
                              <p:par>
                                <p:cTn id="64" presetID="10" presetClass="entr" presetSubtype="0" fill="hold" nodeType="afterEffect">
                                  <p:stCondLst>
                                    <p:cond delay="0"/>
                                  </p:stCondLst>
                                  <p:childTnLst>
                                    <p:set>
                                      <p:cBhvr>
                                        <p:cTn id="65" dur="1" fill="hold">
                                          <p:stCondLst>
                                            <p:cond delay="0"/>
                                          </p:stCondLst>
                                        </p:cTn>
                                        <p:tgtEl>
                                          <p:spTgt spid="1189898"/>
                                        </p:tgtEl>
                                        <p:attrNameLst>
                                          <p:attrName>style.visibility</p:attrName>
                                        </p:attrNameLst>
                                      </p:cBhvr>
                                      <p:to>
                                        <p:strVal val="visible"/>
                                      </p:to>
                                    </p:set>
                                    <p:animEffect transition="in" filter="fade">
                                      <p:cBhvr>
                                        <p:cTn id="66" dur="2000"/>
                                        <p:tgtEl>
                                          <p:spTgt spid="1189898"/>
                                        </p:tgtEl>
                                      </p:cBhvr>
                                    </p:animEffect>
                                  </p:childTnLst>
                                </p:cTn>
                              </p:par>
                            </p:childTnLst>
                          </p:cTn>
                        </p:par>
                        <p:par>
                          <p:cTn id="67" fill="hold" nodeType="afterGroup">
                            <p:stCondLst>
                              <p:cond delay="6000"/>
                            </p:stCondLst>
                            <p:childTnLst>
                              <p:par>
                                <p:cTn id="68" presetID="10" presetClass="entr" presetSubtype="0" fill="hold" nodeType="afterEffect">
                                  <p:stCondLst>
                                    <p:cond delay="0"/>
                                  </p:stCondLst>
                                  <p:childTnLst>
                                    <p:set>
                                      <p:cBhvr>
                                        <p:cTn id="69" dur="1" fill="hold">
                                          <p:stCondLst>
                                            <p:cond delay="0"/>
                                          </p:stCondLst>
                                        </p:cTn>
                                        <p:tgtEl>
                                          <p:spTgt spid="1189899"/>
                                        </p:tgtEl>
                                        <p:attrNameLst>
                                          <p:attrName>style.visibility</p:attrName>
                                        </p:attrNameLst>
                                      </p:cBhvr>
                                      <p:to>
                                        <p:strVal val="visible"/>
                                      </p:to>
                                    </p:set>
                                    <p:animEffect transition="in" filter="fade">
                                      <p:cBhvr>
                                        <p:cTn id="70" dur="2000"/>
                                        <p:tgtEl>
                                          <p:spTgt spid="1189899"/>
                                        </p:tgtEl>
                                      </p:cBhvr>
                                    </p:animEffect>
                                  </p:childTnLst>
                                </p:cTn>
                              </p:par>
                            </p:childTnLst>
                          </p:cTn>
                        </p:par>
                        <p:par>
                          <p:cTn id="71" fill="hold" nodeType="afterGroup">
                            <p:stCondLst>
                              <p:cond delay="8000"/>
                            </p:stCondLst>
                            <p:childTnLst>
                              <p:par>
                                <p:cTn id="72" presetID="10" presetClass="entr" presetSubtype="0" fill="hold" nodeType="afterEffect">
                                  <p:stCondLst>
                                    <p:cond delay="0"/>
                                  </p:stCondLst>
                                  <p:childTnLst>
                                    <p:set>
                                      <p:cBhvr>
                                        <p:cTn id="73" dur="1" fill="hold">
                                          <p:stCondLst>
                                            <p:cond delay="0"/>
                                          </p:stCondLst>
                                        </p:cTn>
                                        <p:tgtEl>
                                          <p:spTgt spid="1189900"/>
                                        </p:tgtEl>
                                        <p:attrNameLst>
                                          <p:attrName>style.visibility</p:attrName>
                                        </p:attrNameLst>
                                      </p:cBhvr>
                                      <p:to>
                                        <p:strVal val="visible"/>
                                      </p:to>
                                    </p:set>
                                    <p:animEffect transition="in" filter="fade">
                                      <p:cBhvr>
                                        <p:cTn id="74" dur="2000"/>
                                        <p:tgtEl>
                                          <p:spTgt spid="1189900"/>
                                        </p:tgtEl>
                                      </p:cBhvr>
                                    </p:animEffect>
                                  </p:childTnLst>
                                </p:cTn>
                              </p:par>
                            </p:childTnLst>
                          </p:cTn>
                        </p:par>
                        <p:par>
                          <p:cTn id="75" fill="hold" nodeType="afterGroup">
                            <p:stCondLst>
                              <p:cond delay="10000"/>
                            </p:stCondLst>
                            <p:childTnLst>
                              <p:par>
                                <p:cTn id="76" presetID="10" presetClass="entr" presetSubtype="0" fill="hold" nodeType="afterEffect">
                                  <p:stCondLst>
                                    <p:cond delay="0"/>
                                  </p:stCondLst>
                                  <p:childTnLst>
                                    <p:set>
                                      <p:cBhvr>
                                        <p:cTn id="77" dur="1" fill="hold">
                                          <p:stCondLst>
                                            <p:cond delay="0"/>
                                          </p:stCondLst>
                                        </p:cTn>
                                        <p:tgtEl>
                                          <p:spTgt spid="1189901"/>
                                        </p:tgtEl>
                                        <p:attrNameLst>
                                          <p:attrName>style.visibility</p:attrName>
                                        </p:attrNameLst>
                                      </p:cBhvr>
                                      <p:to>
                                        <p:strVal val="visible"/>
                                      </p:to>
                                    </p:set>
                                    <p:animEffect transition="in" filter="fade">
                                      <p:cBhvr>
                                        <p:cTn id="78" dur="2000"/>
                                        <p:tgtEl>
                                          <p:spTgt spid="1189901"/>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31" presetClass="entr" presetSubtype="0" fill="hold" nodeType="clickEffect">
                                  <p:stCondLst>
                                    <p:cond delay="0"/>
                                  </p:stCondLst>
                                  <p:iterate type="lt">
                                    <p:tmPct val="5000"/>
                                  </p:iterate>
                                  <p:childTnLst>
                                    <p:set>
                                      <p:cBhvr>
                                        <p:cTn id="82" dur="1" fill="hold">
                                          <p:stCondLst>
                                            <p:cond delay="0"/>
                                          </p:stCondLst>
                                        </p:cTn>
                                        <p:tgtEl>
                                          <p:spTgt spid="1189902"/>
                                        </p:tgtEl>
                                        <p:attrNameLst>
                                          <p:attrName>style.visibility</p:attrName>
                                        </p:attrNameLst>
                                      </p:cBhvr>
                                      <p:to>
                                        <p:strVal val="visible"/>
                                      </p:to>
                                    </p:set>
                                    <p:anim calcmode="lin" valueType="num">
                                      <p:cBhvr>
                                        <p:cTn id="83" dur="1000" fill="hold"/>
                                        <p:tgtEl>
                                          <p:spTgt spid="1189902"/>
                                        </p:tgtEl>
                                        <p:attrNameLst>
                                          <p:attrName>ppt_w</p:attrName>
                                        </p:attrNameLst>
                                      </p:cBhvr>
                                      <p:tavLst>
                                        <p:tav tm="0">
                                          <p:val>
                                            <p:fltVal val="0"/>
                                          </p:val>
                                        </p:tav>
                                        <p:tav tm="100000">
                                          <p:val>
                                            <p:strVal val="#ppt_w"/>
                                          </p:val>
                                        </p:tav>
                                      </p:tavLst>
                                    </p:anim>
                                    <p:anim calcmode="lin" valueType="num">
                                      <p:cBhvr>
                                        <p:cTn id="84" dur="1000" fill="hold"/>
                                        <p:tgtEl>
                                          <p:spTgt spid="1189902"/>
                                        </p:tgtEl>
                                        <p:attrNameLst>
                                          <p:attrName>ppt_h</p:attrName>
                                        </p:attrNameLst>
                                      </p:cBhvr>
                                      <p:tavLst>
                                        <p:tav tm="0">
                                          <p:val>
                                            <p:fltVal val="0"/>
                                          </p:val>
                                        </p:tav>
                                        <p:tav tm="100000">
                                          <p:val>
                                            <p:strVal val="#ppt_h"/>
                                          </p:val>
                                        </p:tav>
                                      </p:tavLst>
                                    </p:anim>
                                    <p:anim calcmode="lin" valueType="num">
                                      <p:cBhvr>
                                        <p:cTn id="85" dur="1000" fill="hold"/>
                                        <p:tgtEl>
                                          <p:spTgt spid="1189902"/>
                                        </p:tgtEl>
                                        <p:attrNameLst>
                                          <p:attrName>style.rotation</p:attrName>
                                        </p:attrNameLst>
                                      </p:cBhvr>
                                      <p:tavLst>
                                        <p:tav tm="0">
                                          <p:val>
                                            <p:fltVal val="90"/>
                                          </p:val>
                                        </p:tav>
                                        <p:tav tm="100000">
                                          <p:val>
                                            <p:fltVal val="0"/>
                                          </p:val>
                                        </p:tav>
                                      </p:tavLst>
                                    </p:anim>
                                    <p:animEffect transition="in" filter="fade">
                                      <p:cBhvr>
                                        <p:cTn id="86" dur="1000"/>
                                        <p:tgtEl>
                                          <p:spTgt spid="1189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891" grpId="0" build="p" animBg="1"/>
      <p:bldP spid="1189894" grpId="0" animBg="1"/>
      <p:bldP spid="1189894" grpId="1"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p:txBody>
          <a:bodyPr/>
          <a:lstStyle/>
          <a:p>
            <a:pPr eaLnBrk="1" hangingPunct="1"/>
            <a:r>
              <a:rPr lang="en-US"/>
              <a:t>What Shall We Do?</a:t>
            </a:r>
          </a:p>
        </p:txBody>
      </p:sp>
      <p:sp>
        <p:nvSpPr>
          <p:cNvPr id="241667"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algn="ctr" eaLnBrk="1" hangingPunct="1">
              <a:buFontTx/>
              <a:buNone/>
            </a:pPr>
            <a:r>
              <a:rPr lang="en-US" sz="3000" b="1" i="1">
                <a:solidFill>
                  <a:srgbClr val="000099"/>
                </a:solidFill>
                <a:latin typeface="Eras Medium ITC" pitchFamily="34" charset="0"/>
              </a:rPr>
              <a:t>Now when they heard </a:t>
            </a:r>
            <a:r>
              <a:rPr lang="en-US" sz="3000" b="1" i="1" u="sng">
                <a:solidFill>
                  <a:srgbClr val="000099"/>
                </a:solidFill>
                <a:latin typeface="Eras Medium ITC" pitchFamily="34" charset="0"/>
              </a:rPr>
              <a:t>this</a:t>
            </a:r>
            <a:r>
              <a:rPr lang="en-US" sz="3000" b="1" i="1">
                <a:solidFill>
                  <a:srgbClr val="000099"/>
                </a:solidFill>
                <a:latin typeface="Eras Medium ITC" pitchFamily="34" charset="0"/>
              </a:rPr>
              <a:t>, </a:t>
            </a:r>
          </a:p>
          <a:p>
            <a:pPr marL="0" indent="1588" algn="ctr" eaLnBrk="1" hangingPunct="1">
              <a:buFontTx/>
              <a:buNone/>
            </a:pPr>
            <a:r>
              <a:rPr lang="en-US" sz="3000" b="1" i="1">
                <a:solidFill>
                  <a:srgbClr val="000099"/>
                </a:solidFill>
                <a:latin typeface="Eras Medium ITC" pitchFamily="34" charset="0"/>
              </a:rPr>
              <a:t>they were </a:t>
            </a:r>
            <a:r>
              <a:rPr lang="en-US" sz="3000" b="1" i="1" u="sng">
                <a:solidFill>
                  <a:srgbClr val="000099"/>
                </a:solidFill>
                <a:latin typeface="Eras Medium ITC" pitchFamily="34" charset="0"/>
              </a:rPr>
              <a:t>pierced to the heart</a:t>
            </a:r>
            <a:r>
              <a:rPr lang="en-US" sz="3000" b="1" i="1">
                <a:solidFill>
                  <a:srgbClr val="000099"/>
                </a:solidFill>
                <a:latin typeface="Eras Medium ITC" pitchFamily="34" charset="0"/>
              </a:rPr>
              <a:t>,</a:t>
            </a:r>
            <a:r>
              <a:rPr lang="en-US" sz="3000" b="1" i="1">
                <a:latin typeface="Eras Medium ITC" pitchFamily="34" charset="0"/>
              </a:rPr>
              <a:t> </a:t>
            </a:r>
          </a:p>
          <a:p>
            <a:pPr marL="0" indent="1588" algn="ctr" eaLnBrk="1" hangingPunct="1">
              <a:buFontTx/>
              <a:buNone/>
            </a:pPr>
            <a:r>
              <a:rPr lang="en-US" sz="3000" b="1" i="1">
                <a:latin typeface="Eras Medium ITC" pitchFamily="34" charset="0"/>
              </a:rPr>
              <a:t>and said to Peter and the rest of the apostles,</a:t>
            </a:r>
          </a:p>
          <a:p>
            <a:pPr marL="0" indent="1588" algn="ctr" eaLnBrk="1" hangingPunct="1">
              <a:buFontTx/>
              <a:buNone/>
            </a:pPr>
            <a:r>
              <a:rPr lang="en-US" sz="3400" i="1">
                <a:solidFill>
                  <a:srgbClr val="000099"/>
                </a:solidFill>
                <a:latin typeface="Eras Bold ITC" pitchFamily="34" charset="0"/>
              </a:rPr>
              <a:t>"Brethren, </a:t>
            </a:r>
            <a:r>
              <a:rPr lang="en-US" sz="3400" i="1" u="sng">
                <a:solidFill>
                  <a:srgbClr val="000099"/>
                </a:solidFill>
                <a:latin typeface="Eras Bold ITC" pitchFamily="34" charset="0"/>
              </a:rPr>
              <a:t>what shall we do</a:t>
            </a:r>
            <a:r>
              <a:rPr lang="en-US" sz="3400" i="1">
                <a:solidFill>
                  <a:srgbClr val="000099"/>
                </a:solidFill>
                <a:latin typeface="Eras Bold ITC" pitchFamily="34" charset="0"/>
              </a:rPr>
              <a:t>?" </a:t>
            </a:r>
          </a:p>
        </p:txBody>
      </p:sp>
      <p:sp>
        <p:nvSpPr>
          <p:cNvPr id="2563087" name="AutoShape 15"/>
          <p:cNvSpPr>
            <a:spLocks noChangeArrowheads="1"/>
          </p:cNvSpPr>
          <p:nvPr/>
        </p:nvSpPr>
        <p:spPr bwMode="auto">
          <a:xfrm>
            <a:off x="361950" y="3448050"/>
            <a:ext cx="4643438" cy="3079750"/>
          </a:xfrm>
          <a:prstGeom prst="wedgeRoundRectCallout">
            <a:avLst>
              <a:gd name="adj1" fmla="val 79505"/>
              <a:gd name="adj2" fmla="val -55981"/>
              <a:gd name="adj3" fmla="val 16667"/>
            </a:avLst>
          </a:prstGeom>
          <a:solidFill>
            <a:srgbClr val="C00000"/>
          </a:solidFill>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2500" b="1" dirty="0">
                <a:solidFill>
                  <a:srgbClr val="FFFF00"/>
                </a:solidFill>
                <a:effectLst>
                  <a:outerShdw blurRad="38100" dist="38100" dir="2700000" algn="tl">
                    <a:srgbClr val="000000"/>
                  </a:outerShdw>
                </a:effectLst>
              </a:rPr>
              <a:t>Peter said to them, </a:t>
            </a:r>
            <a:r>
              <a:rPr lang="en-US" sz="2500" dirty="0">
                <a:solidFill>
                  <a:schemeClr val="bg1"/>
                </a:solidFill>
                <a:effectLst>
                  <a:outerShdw blurRad="38100" dist="38100" dir="2700000" algn="tl">
                    <a:srgbClr val="000000"/>
                  </a:outerShdw>
                </a:effectLst>
                <a:latin typeface="Eras Bold ITC" pitchFamily="34" charset="0"/>
              </a:rPr>
              <a:t>"Repent, and each of you be baptized in the name of Jesus Christ </a:t>
            </a:r>
            <a:r>
              <a:rPr lang="en-US" sz="2500" u="sng" dirty="0">
                <a:solidFill>
                  <a:schemeClr val="bg1"/>
                </a:solidFill>
                <a:effectLst>
                  <a:outerShdw blurRad="38100" dist="38100" dir="2700000" algn="tl">
                    <a:srgbClr val="000000"/>
                  </a:outerShdw>
                </a:effectLst>
                <a:latin typeface="Eras Bold ITC" pitchFamily="34" charset="0"/>
              </a:rPr>
              <a:t>for the forgiveness of your sins</a:t>
            </a:r>
            <a:r>
              <a:rPr lang="en-US" sz="2500" b="1" dirty="0">
                <a:solidFill>
                  <a:schemeClr val="bg1"/>
                </a:solidFill>
                <a:effectLst>
                  <a:outerShdw blurRad="38100" dist="38100" dir="2700000" algn="tl">
                    <a:srgbClr val="000000"/>
                  </a:outerShdw>
                </a:effectLst>
              </a:rPr>
              <a:t>;</a:t>
            </a:r>
            <a:r>
              <a:rPr lang="en-US" sz="2500" b="1" dirty="0">
                <a:solidFill>
                  <a:srgbClr val="FFFF00"/>
                </a:solidFill>
                <a:effectLst>
                  <a:outerShdw blurRad="38100" dist="38100" dir="2700000" algn="tl">
                    <a:srgbClr val="000000"/>
                  </a:outerShdw>
                </a:effectLst>
              </a:rPr>
              <a:t> and you will receive the gift of the Holy Spirit. …</a:t>
            </a:r>
          </a:p>
        </p:txBody>
      </p:sp>
      <p:sp>
        <p:nvSpPr>
          <p:cNvPr id="2563088" name="AutoShape 16"/>
          <p:cNvSpPr>
            <a:spLocks noChangeArrowheads="1"/>
          </p:cNvSpPr>
          <p:nvPr/>
        </p:nvSpPr>
        <p:spPr bwMode="auto">
          <a:xfrm>
            <a:off x="5045075" y="3394075"/>
            <a:ext cx="3709988" cy="3225800"/>
          </a:xfrm>
          <a:prstGeom prst="star16">
            <a:avLst>
              <a:gd name="adj" fmla="val 37500"/>
            </a:avLst>
          </a:prstGeom>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a:solidFill>
                  <a:srgbClr val="FFFF66"/>
                </a:solidFill>
                <a:effectLst>
                  <a:outerShdw blurRad="38100" dist="38100" dir="2700000" algn="tl">
                    <a:srgbClr val="000000"/>
                  </a:outerShdw>
                </a:effectLst>
                <a:latin typeface="Eras Bold ITC" pitchFamily="34" charset="0"/>
              </a:rPr>
              <a:t>The </a:t>
            </a:r>
          </a:p>
          <a:p>
            <a:pPr algn="ctr">
              <a:defRPr/>
            </a:pPr>
            <a:r>
              <a:rPr lang="en-US" i="0">
                <a:solidFill>
                  <a:srgbClr val="FFFF66"/>
                </a:solidFill>
                <a:effectLst>
                  <a:outerShdw blurRad="38100" dist="38100" dir="2700000" algn="tl">
                    <a:srgbClr val="000000"/>
                  </a:outerShdw>
                </a:effectLst>
                <a:latin typeface="Eras Bold ITC" pitchFamily="34" charset="0"/>
              </a:rPr>
              <a:t>GOSPEL</a:t>
            </a:r>
          </a:p>
          <a:p>
            <a:pPr algn="ctr">
              <a:defRPr/>
            </a:pPr>
            <a:r>
              <a:rPr lang="en-US" i="0">
                <a:solidFill>
                  <a:srgbClr val="FFFF66"/>
                </a:solidFill>
                <a:effectLst>
                  <a:outerShdw blurRad="38100" dist="38100" dir="2700000" algn="tl">
                    <a:srgbClr val="000000"/>
                  </a:outerShdw>
                </a:effectLst>
                <a:latin typeface="Eras Bold ITC" pitchFamily="34" charset="0"/>
              </a:rPr>
              <a:t>RESPONSE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563087"/>
                                        </p:tgtEl>
                                        <p:attrNameLst>
                                          <p:attrName>style.visibility</p:attrName>
                                        </p:attrNameLst>
                                      </p:cBhvr>
                                      <p:to>
                                        <p:strVal val="visible"/>
                                      </p:to>
                                    </p:set>
                                    <p:animEffect transition="in" filter="fade">
                                      <p:cBhvr>
                                        <p:cTn id="7" dur="2000"/>
                                        <p:tgtEl>
                                          <p:spTgt spid="25630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1" presetClass="entr" presetSubtype="0" fill="hold" nodeType="clickEffect">
                                  <p:stCondLst>
                                    <p:cond delay="0"/>
                                  </p:stCondLst>
                                  <p:iterate type="lt">
                                    <p:tmPct val="5000"/>
                                  </p:iterate>
                                  <p:childTnLst>
                                    <p:set>
                                      <p:cBhvr>
                                        <p:cTn id="11" dur="1" fill="hold">
                                          <p:stCondLst>
                                            <p:cond delay="0"/>
                                          </p:stCondLst>
                                        </p:cTn>
                                        <p:tgtEl>
                                          <p:spTgt spid="2563088"/>
                                        </p:tgtEl>
                                        <p:attrNameLst>
                                          <p:attrName>style.visibility</p:attrName>
                                        </p:attrNameLst>
                                      </p:cBhvr>
                                      <p:to>
                                        <p:strVal val="visible"/>
                                      </p:to>
                                    </p:set>
                                    <p:anim calcmode="lin" valueType="num">
                                      <p:cBhvr>
                                        <p:cTn id="12" dur="1000" fill="hold"/>
                                        <p:tgtEl>
                                          <p:spTgt spid="2563088"/>
                                        </p:tgtEl>
                                        <p:attrNameLst>
                                          <p:attrName>ppt_w</p:attrName>
                                        </p:attrNameLst>
                                      </p:cBhvr>
                                      <p:tavLst>
                                        <p:tav tm="0">
                                          <p:val>
                                            <p:fltVal val="0"/>
                                          </p:val>
                                        </p:tav>
                                        <p:tav tm="100000">
                                          <p:val>
                                            <p:strVal val="#ppt_w"/>
                                          </p:val>
                                        </p:tav>
                                      </p:tavLst>
                                    </p:anim>
                                    <p:anim calcmode="lin" valueType="num">
                                      <p:cBhvr>
                                        <p:cTn id="13" dur="1000" fill="hold"/>
                                        <p:tgtEl>
                                          <p:spTgt spid="2563088"/>
                                        </p:tgtEl>
                                        <p:attrNameLst>
                                          <p:attrName>ppt_h</p:attrName>
                                        </p:attrNameLst>
                                      </p:cBhvr>
                                      <p:tavLst>
                                        <p:tav tm="0">
                                          <p:val>
                                            <p:fltVal val="0"/>
                                          </p:val>
                                        </p:tav>
                                        <p:tav tm="100000">
                                          <p:val>
                                            <p:strVal val="#ppt_h"/>
                                          </p:val>
                                        </p:tav>
                                      </p:tavLst>
                                    </p:anim>
                                    <p:anim calcmode="lin" valueType="num">
                                      <p:cBhvr>
                                        <p:cTn id="14" dur="1000" fill="hold"/>
                                        <p:tgtEl>
                                          <p:spTgt spid="2563088"/>
                                        </p:tgtEl>
                                        <p:attrNameLst>
                                          <p:attrName>style.rotation</p:attrName>
                                        </p:attrNameLst>
                                      </p:cBhvr>
                                      <p:tavLst>
                                        <p:tav tm="0">
                                          <p:val>
                                            <p:fltVal val="90"/>
                                          </p:val>
                                        </p:tav>
                                        <p:tav tm="100000">
                                          <p:val>
                                            <p:fltVal val="0"/>
                                          </p:val>
                                        </p:tav>
                                      </p:tavLst>
                                    </p:anim>
                                    <p:animEffect transition="in" filter="fade">
                                      <p:cBhvr>
                                        <p:cTn id="15" dur="1000"/>
                                        <p:tgtEl>
                                          <p:spTgt spid="2563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10"/>
          <p:cNvSpPr>
            <a:spLocks noGrp="1" noChangeArrowheads="1"/>
          </p:cNvSpPr>
          <p:nvPr>
            <p:ph type="title"/>
          </p:nvPr>
        </p:nvSpPr>
        <p:spPr/>
        <p:txBody>
          <a:bodyPr/>
          <a:lstStyle/>
          <a:p>
            <a:pPr eaLnBrk="1" hangingPunct="1"/>
            <a:r>
              <a:rPr lang="en-US" sz="4000"/>
              <a:t>The Gospel Result – </a:t>
            </a:r>
            <a:r>
              <a:rPr lang="en-US" sz="4000">
                <a:solidFill>
                  <a:srgbClr val="E0014A"/>
                </a:solidFill>
              </a:rPr>
              <a:t>Added to Church</a:t>
            </a:r>
          </a:p>
        </p:txBody>
      </p:sp>
      <p:sp>
        <p:nvSpPr>
          <p:cNvPr id="1193987" name="Rectangle 3"/>
          <p:cNvSpPr>
            <a:spLocks noGrp="1" noChangeArrowheads="1"/>
          </p:cNvSpPr>
          <p:nvPr>
            <p:ph type="body" idx="4294967295"/>
          </p:nvPr>
        </p:nvSpPr>
        <p:spPr>
          <a:xfrm>
            <a:off x="677863" y="1176338"/>
            <a:ext cx="8466137" cy="5681662"/>
          </a:xfrm>
          <a:solidFill>
            <a:schemeClr val="bg1"/>
          </a:solidFill>
        </p:spPr>
        <p:txBody>
          <a:bodyPr/>
          <a:lstStyle/>
          <a:p>
            <a:pPr marL="0" indent="1588" eaLnBrk="1" hangingPunct="1">
              <a:spcBef>
                <a:spcPct val="0"/>
              </a:spcBef>
              <a:spcAft>
                <a:spcPct val="100000"/>
              </a:spcAft>
              <a:buFontTx/>
              <a:buNone/>
              <a:tabLst>
                <a:tab pos="808038" algn="l"/>
              </a:tabLst>
              <a:defRPr/>
            </a:pPr>
            <a:r>
              <a:rPr lang="en-US" sz="3000" b="1" i="1" dirty="0">
                <a:latin typeface="Eras Medium ITC" pitchFamily="34" charset="0"/>
              </a:rPr>
              <a:t>And with many other words he solemnly testified and kept on exhorting them, saying, </a:t>
            </a:r>
          </a:p>
          <a:p>
            <a:pPr marL="0" indent="1588" eaLnBrk="1" hangingPunct="1">
              <a:spcBef>
                <a:spcPct val="0"/>
              </a:spcBef>
              <a:spcAft>
                <a:spcPct val="100000"/>
              </a:spcAft>
              <a:buFontTx/>
              <a:buNone/>
              <a:tabLst>
                <a:tab pos="808038" algn="l"/>
              </a:tabLst>
              <a:defRPr/>
            </a:pPr>
            <a:endParaRPr lang="en-US" sz="3000" b="1" i="1" dirty="0">
              <a:latin typeface="Eras Medium ITC" pitchFamily="34" charset="0"/>
            </a:endParaRPr>
          </a:p>
          <a:p>
            <a:pPr marL="0" indent="1588" eaLnBrk="1" hangingPunct="1">
              <a:spcBef>
                <a:spcPct val="0"/>
              </a:spcBef>
              <a:spcAft>
                <a:spcPct val="100000"/>
              </a:spcAft>
              <a:buFontTx/>
              <a:buNone/>
              <a:tabLst>
                <a:tab pos="808038" algn="l"/>
              </a:tabLst>
              <a:defRPr/>
            </a:pPr>
            <a:r>
              <a:rPr lang="en-US" sz="3000" b="1" i="1" dirty="0">
                <a:effectLst>
                  <a:outerShdw blurRad="38100" dist="38100" dir="2700000" algn="tl">
                    <a:srgbClr val="C0C0C0"/>
                  </a:outerShdw>
                </a:effectLst>
                <a:latin typeface="Eras Medium ITC" pitchFamily="34" charset="0"/>
              </a:rPr>
              <a:t>So then, </a:t>
            </a:r>
            <a:r>
              <a:rPr lang="en-US" sz="3000" b="1" i="1" u="sng" dirty="0">
                <a:solidFill>
                  <a:srgbClr val="0000FF"/>
                </a:solidFill>
                <a:effectLst>
                  <a:outerShdw blurRad="38100" dist="38100" dir="2700000" algn="tl">
                    <a:srgbClr val="C0C0C0"/>
                  </a:outerShdw>
                </a:effectLst>
                <a:latin typeface="Eras Medium ITC" pitchFamily="34" charset="0"/>
              </a:rPr>
              <a:t>those who had received his word</a:t>
            </a:r>
            <a:r>
              <a:rPr lang="en-US" sz="3000" b="1" i="1" dirty="0">
                <a:solidFill>
                  <a:srgbClr val="FF0000"/>
                </a:solidFill>
                <a:effectLst>
                  <a:outerShdw blurRad="38100" dist="38100" dir="2700000" algn="tl">
                    <a:srgbClr val="C0C0C0"/>
                  </a:outerShdw>
                </a:effectLst>
                <a:latin typeface="Eras Medium ITC" pitchFamily="34" charset="0"/>
              </a:rPr>
              <a:t>   </a:t>
            </a:r>
            <a:r>
              <a:rPr lang="en-US" sz="3000" i="1" dirty="0">
                <a:solidFill>
                  <a:srgbClr val="FF0000"/>
                </a:solidFill>
                <a:effectLst>
                  <a:outerShdw blurRad="38100" dist="38100" dir="2700000" algn="tl">
                    <a:srgbClr val="C0C0C0"/>
                  </a:outerShdw>
                </a:effectLst>
                <a:latin typeface="Eras Bold ITC" pitchFamily="34" charset="0"/>
              </a:rPr>
              <a:t>were baptized;</a:t>
            </a:r>
            <a:r>
              <a:rPr lang="en-US" sz="3000" b="1" i="1" dirty="0">
                <a:solidFill>
                  <a:srgbClr val="FF0000"/>
                </a:solidFill>
                <a:effectLst>
                  <a:outerShdw blurRad="38100" dist="38100" dir="2700000" algn="tl">
                    <a:srgbClr val="C0C0C0"/>
                  </a:outerShdw>
                </a:effectLst>
                <a:latin typeface="Eras Medium ITC" pitchFamily="34" charset="0"/>
              </a:rPr>
              <a:t> </a:t>
            </a:r>
            <a:r>
              <a:rPr lang="en-US" sz="3000" b="1" i="1" dirty="0">
                <a:effectLst>
                  <a:outerShdw blurRad="38100" dist="38100" dir="2700000" algn="tl">
                    <a:srgbClr val="C0C0C0"/>
                  </a:outerShdw>
                </a:effectLst>
                <a:latin typeface="Eras Medium ITC" pitchFamily="34" charset="0"/>
              </a:rPr>
              <a:t>and </a:t>
            </a:r>
            <a:r>
              <a:rPr lang="en-US" sz="3000" b="1" i="1" dirty="0">
                <a:solidFill>
                  <a:srgbClr val="0000FF"/>
                </a:solidFill>
                <a:effectLst>
                  <a:outerShdw blurRad="38100" dist="38100" dir="2700000" algn="tl">
                    <a:srgbClr val="C0C0C0"/>
                  </a:outerShdw>
                </a:effectLst>
                <a:latin typeface="Eras Medium ITC" pitchFamily="34" charset="0"/>
              </a:rPr>
              <a:t>that day there were added about three thousand souls…</a:t>
            </a:r>
            <a:r>
              <a:rPr lang="en-US" sz="3000" b="1" i="1" dirty="0">
                <a:effectLst>
                  <a:outerShdw blurRad="38100" dist="38100" dir="2700000" algn="tl">
                    <a:srgbClr val="C0C0C0"/>
                  </a:outerShdw>
                </a:effectLst>
                <a:latin typeface="Eras Medium ITC" pitchFamily="34" charset="0"/>
              </a:rPr>
              <a:t> </a:t>
            </a:r>
          </a:p>
          <a:p>
            <a:pPr marL="0" indent="1588" eaLnBrk="1" hangingPunct="1">
              <a:spcBef>
                <a:spcPct val="0"/>
              </a:spcBef>
              <a:spcAft>
                <a:spcPct val="100000"/>
              </a:spcAft>
              <a:buFontTx/>
              <a:buNone/>
              <a:tabLst>
                <a:tab pos="808038" algn="l"/>
              </a:tabLst>
              <a:defRPr/>
            </a:pPr>
            <a:r>
              <a:rPr lang="en-US" sz="3000" b="1" i="1" dirty="0">
                <a:solidFill>
                  <a:srgbClr val="000099"/>
                </a:solidFill>
                <a:latin typeface="Eras Medium ITC" pitchFamily="34" charset="0"/>
              </a:rPr>
              <a:t>And the </a:t>
            </a:r>
            <a:r>
              <a:rPr lang="en-US" sz="3000" b="1" i="1" u="sng" dirty="0">
                <a:solidFill>
                  <a:srgbClr val="FF0000"/>
                </a:solidFill>
                <a:latin typeface="Eras Bold ITC" pitchFamily="34" charset="0"/>
              </a:rPr>
              <a:t>Lord added </a:t>
            </a:r>
            <a:r>
              <a:rPr lang="en-US" sz="3000" b="1" i="1" dirty="0">
                <a:solidFill>
                  <a:srgbClr val="000099"/>
                </a:solidFill>
                <a:latin typeface="Eras Medium ITC" pitchFamily="34" charset="0"/>
              </a:rPr>
              <a:t>to the church daily </a:t>
            </a:r>
            <a:r>
              <a:rPr lang="en-US" sz="3000" b="1" i="1" dirty="0">
                <a:solidFill>
                  <a:srgbClr val="FF0000"/>
                </a:solidFill>
                <a:latin typeface="Eras Medium ITC" pitchFamily="34" charset="0"/>
              </a:rPr>
              <a:t>those who were being saved.</a:t>
            </a:r>
            <a:r>
              <a:rPr lang="en-US" sz="3000" b="1" i="1" dirty="0">
                <a:solidFill>
                  <a:srgbClr val="000099"/>
                </a:solidFill>
                <a:latin typeface="Eras Medium ITC" pitchFamily="34" charset="0"/>
              </a:rPr>
              <a:t> </a:t>
            </a:r>
            <a:endParaRPr lang="en-US" sz="3000" b="1" dirty="0">
              <a:solidFill>
                <a:srgbClr val="000099"/>
              </a:solidFill>
              <a:latin typeface="Eras Medium ITC" pitchFamily="34" charset="0"/>
            </a:endParaRPr>
          </a:p>
        </p:txBody>
      </p:sp>
      <p:sp>
        <p:nvSpPr>
          <p:cNvPr id="1193990" name="AutoShape 6"/>
          <p:cNvSpPr>
            <a:spLocks noChangeArrowheads="1"/>
          </p:cNvSpPr>
          <p:nvPr/>
        </p:nvSpPr>
        <p:spPr bwMode="auto">
          <a:xfrm>
            <a:off x="1395413" y="2212975"/>
            <a:ext cx="5038725" cy="1250950"/>
          </a:xfrm>
          <a:prstGeom prst="wedgeRoundRectCallout">
            <a:avLst>
              <a:gd name="adj1" fmla="val 63833"/>
              <a:gd name="adj2" fmla="val -59519"/>
              <a:gd name="adj3" fmla="val 16667"/>
            </a:avLst>
          </a:prstGeom>
          <a:solidFill>
            <a:srgbClr val="C00000"/>
          </a:solidFill>
          <a:ln>
            <a:headEnd/>
            <a:tailEnd/>
          </a:ln>
          <a:effectLst>
            <a:outerShdw blurRad="76200" dir="18900000" sy="23000" kx="-1200000" algn="bl"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a:solidFill>
                  <a:schemeClr val="bg1"/>
                </a:solidFill>
                <a:effectLst>
                  <a:outerShdw blurRad="38100" dist="38100" dir="2700000" algn="tl">
                    <a:srgbClr val="000000"/>
                  </a:outerShdw>
                </a:effectLst>
                <a:latin typeface="Eras Bold ITC" pitchFamily="34" charset="0"/>
              </a:rPr>
              <a:t>"Be </a:t>
            </a:r>
            <a:r>
              <a:rPr lang="en-US">
                <a:solidFill>
                  <a:srgbClr val="FFFF00"/>
                </a:solidFill>
                <a:effectLst>
                  <a:outerShdw blurRad="38100" dist="38100" dir="2700000" algn="tl">
                    <a:srgbClr val="000000"/>
                  </a:outerShdw>
                </a:effectLst>
                <a:latin typeface="Eras Bold ITC" pitchFamily="34" charset="0"/>
              </a:rPr>
              <a:t>saved</a:t>
            </a:r>
            <a:r>
              <a:rPr lang="en-US">
                <a:solidFill>
                  <a:schemeClr val="bg1"/>
                </a:solidFill>
                <a:effectLst>
                  <a:outerShdw blurRad="38100" dist="38100" dir="2700000" algn="tl">
                    <a:srgbClr val="000000"/>
                  </a:outerShdw>
                </a:effectLst>
                <a:latin typeface="Eras Bold ITC" pitchFamily="34" charset="0"/>
              </a:rPr>
              <a:t> from this perverse generation!"</a:t>
            </a:r>
          </a:p>
        </p:txBody>
      </p:sp>
      <p:sp>
        <p:nvSpPr>
          <p:cNvPr id="1193989" name="AutoShape 5"/>
          <p:cNvSpPr>
            <a:spLocks noChangeArrowheads="1"/>
          </p:cNvSpPr>
          <p:nvPr/>
        </p:nvSpPr>
        <p:spPr bwMode="auto">
          <a:xfrm rot="4032666">
            <a:off x="2143906" y="1195365"/>
            <a:ext cx="4326660" cy="5468937"/>
          </a:xfrm>
          <a:custGeom>
            <a:avLst/>
            <a:gdLst>
              <a:gd name="G0" fmla="+- -795925 0 0"/>
              <a:gd name="G1" fmla="+- 10846911 0 0"/>
              <a:gd name="G2" fmla="+- -795925 0 10846911"/>
              <a:gd name="G3" fmla="+- 10800 0 0"/>
              <a:gd name="G4" fmla="+- 0 0 -795925"/>
              <a:gd name="T0" fmla="*/ 360 256 1"/>
              <a:gd name="T1" fmla="*/ 0 256 1"/>
              <a:gd name="G5" fmla="+- G2 T0 T1"/>
              <a:gd name="G6" fmla="?: G2 G2 G5"/>
              <a:gd name="G7" fmla="+- 0 0 G6"/>
              <a:gd name="G8" fmla="+- 8788 0 0"/>
              <a:gd name="G9" fmla="+- 0 0 10846911"/>
              <a:gd name="G10" fmla="+- 8788 0 2700"/>
              <a:gd name="G11" fmla="cos G10 -795925"/>
              <a:gd name="G12" fmla="sin G10 -795925"/>
              <a:gd name="G13" fmla="cos 13500 -795925"/>
              <a:gd name="G14" fmla="sin 13500 -795925"/>
              <a:gd name="G15" fmla="+- G11 10800 0"/>
              <a:gd name="G16" fmla="+- G12 10800 0"/>
              <a:gd name="G17" fmla="+- G13 10800 0"/>
              <a:gd name="G18" fmla="+- G14 10800 0"/>
              <a:gd name="G19" fmla="*/ 8788 1 2"/>
              <a:gd name="G20" fmla="+- G19 5400 0"/>
              <a:gd name="G21" fmla="cos G20 -795925"/>
              <a:gd name="G22" fmla="sin G20 -795925"/>
              <a:gd name="G23" fmla="+- G21 10800 0"/>
              <a:gd name="G24" fmla="+- G12 G23 G22"/>
              <a:gd name="G25" fmla="+- G22 G23 G11"/>
              <a:gd name="G26" fmla="cos 10800 -795925"/>
              <a:gd name="G27" fmla="sin 10800 -795925"/>
              <a:gd name="G28" fmla="cos 8788 -795925"/>
              <a:gd name="G29" fmla="sin 8788 -795925"/>
              <a:gd name="G30" fmla="+- G26 10800 0"/>
              <a:gd name="G31" fmla="+- G27 10800 0"/>
              <a:gd name="G32" fmla="+- G28 10800 0"/>
              <a:gd name="G33" fmla="+- G29 10800 0"/>
              <a:gd name="G34" fmla="+- G19 5400 0"/>
              <a:gd name="G35" fmla="cos G34 10846911"/>
              <a:gd name="G36" fmla="sin G34 10846911"/>
              <a:gd name="G37" fmla="+/ 10846911 -795925 2"/>
              <a:gd name="T2" fmla="*/ 180 256 1"/>
              <a:gd name="T3" fmla="*/ 0 256 1"/>
              <a:gd name="G38" fmla="+- G37 T2 T3"/>
              <a:gd name="G39" fmla="?: G2 G37 G38"/>
              <a:gd name="G40" fmla="cos 10800 G39"/>
              <a:gd name="G41" fmla="sin 10800 G39"/>
              <a:gd name="G42" fmla="cos 8788 G39"/>
              <a:gd name="G43" fmla="sin 8788 G39"/>
              <a:gd name="G44" fmla="+- G40 10800 0"/>
              <a:gd name="G45" fmla="+- G41 10800 0"/>
              <a:gd name="G46" fmla="+- G42 10800 0"/>
              <a:gd name="G47" fmla="+- G43 10800 0"/>
              <a:gd name="G48" fmla="+- G35 10800 0"/>
              <a:gd name="G49" fmla="+- G36 10800 0"/>
              <a:gd name="T4" fmla="*/ 8312 w 21600"/>
              <a:gd name="T5" fmla="*/ 290 h 21600"/>
              <a:gd name="T6" fmla="*/ 1317 w 21600"/>
              <a:gd name="T7" fmla="*/ 13250 h 21600"/>
              <a:gd name="T8" fmla="*/ 8775 w 21600"/>
              <a:gd name="T9" fmla="*/ 2248 h 21600"/>
              <a:gd name="T10" fmla="*/ 23997 w 21600"/>
              <a:gd name="T11" fmla="*/ 7959 h 21600"/>
              <a:gd name="T12" fmla="*/ 21154 w 21600"/>
              <a:gd name="T13" fmla="*/ 12362 h 21600"/>
              <a:gd name="T14" fmla="*/ 16751 w 21600"/>
              <a:gd name="T15" fmla="*/ 9519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9391" y="8951"/>
                </a:moveTo>
                <a:cubicBezTo>
                  <a:pt x="18520" y="4902"/>
                  <a:pt x="14940" y="2012"/>
                  <a:pt x="10800" y="2012"/>
                </a:cubicBezTo>
                <a:cubicBezTo>
                  <a:pt x="5946" y="2012"/>
                  <a:pt x="2012" y="5946"/>
                  <a:pt x="2012" y="10800"/>
                </a:cubicBezTo>
                <a:cubicBezTo>
                  <a:pt x="2011" y="11541"/>
                  <a:pt x="2105" y="12280"/>
                  <a:pt x="2291" y="12998"/>
                </a:cubicBezTo>
                <a:lnTo>
                  <a:pt x="343" y="13502"/>
                </a:lnTo>
                <a:cubicBezTo>
                  <a:pt x="115" y="12619"/>
                  <a:pt x="0" y="11711"/>
                  <a:pt x="0" y="10800"/>
                </a:cubicBezTo>
                <a:cubicBezTo>
                  <a:pt x="0" y="4835"/>
                  <a:pt x="4835" y="0"/>
                  <a:pt x="10800" y="0"/>
                </a:cubicBezTo>
                <a:cubicBezTo>
                  <a:pt x="15889" y="-1"/>
                  <a:pt x="20287" y="3552"/>
                  <a:pt x="21358" y="8527"/>
                </a:cubicBezTo>
                <a:lnTo>
                  <a:pt x="23997" y="7959"/>
                </a:lnTo>
                <a:lnTo>
                  <a:pt x="21154" y="12362"/>
                </a:lnTo>
                <a:lnTo>
                  <a:pt x="16751" y="9519"/>
                </a:lnTo>
                <a:lnTo>
                  <a:pt x="19391" y="8951"/>
                </a:lnTo>
                <a:close/>
              </a:path>
            </a:pathLst>
          </a:custGeom>
          <a:solidFill>
            <a:srgbClr val="92D05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193993" name="AutoShape 9"/>
          <p:cNvSpPr>
            <a:spLocks noChangeArrowheads="1"/>
          </p:cNvSpPr>
          <p:nvPr/>
        </p:nvSpPr>
        <p:spPr bwMode="auto">
          <a:xfrm rot="3704921">
            <a:off x="2828335" y="4579335"/>
            <a:ext cx="1208081" cy="6715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2D05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193987">
                                            <p:bg/>
                                          </p:spTgt>
                                        </p:tgtEl>
                                        <p:attrNameLst>
                                          <p:attrName>style.visibility</p:attrName>
                                        </p:attrNameLst>
                                      </p:cBhvr>
                                      <p:to>
                                        <p:strVal val="visible"/>
                                      </p:to>
                                    </p:set>
                                    <p:animEffect transition="in" filter="fade">
                                      <p:cBhvr>
                                        <p:cTn id="7" dur="1000"/>
                                        <p:tgtEl>
                                          <p:spTgt spid="1193987">
                                            <p:bg/>
                                          </p:spTgt>
                                        </p:tgtEl>
                                      </p:cBhvr>
                                    </p:animEffect>
                                    <p:anim calcmode="lin" valueType="num">
                                      <p:cBhvr>
                                        <p:cTn id="8" dur="1000" fill="hold"/>
                                        <p:tgtEl>
                                          <p:spTgt spid="1193987">
                                            <p:bg/>
                                          </p:spTgt>
                                        </p:tgtEl>
                                        <p:attrNameLst>
                                          <p:attrName>ppt_x</p:attrName>
                                        </p:attrNameLst>
                                      </p:cBhvr>
                                      <p:tavLst>
                                        <p:tav tm="0">
                                          <p:val>
                                            <p:strVal val="#ppt_x"/>
                                          </p:val>
                                        </p:tav>
                                        <p:tav tm="100000">
                                          <p:val>
                                            <p:strVal val="#ppt_x"/>
                                          </p:val>
                                        </p:tav>
                                      </p:tavLst>
                                    </p:anim>
                                    <p:anim calcmode="lin" valueType="num">
                                      <p:cBhvr>
                                        <p:cTn id="9" dur="1000" fill="hold"/>
                                        <p:tgtEl>
                                          <p:spTgt spid="1193987">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93987">
                                            <p:txEl>
                                              <p:pRg st="0" end="0"/>
                                            </p:txEl>
                                          </p:spTgt>
                                        </p:tgtEl>
                                        <p:attrNameLst>
                                          <p:attrName>style.visibility</p:attrName>
                                        </p:attrNameLst>
                                      </p:cBhvr>
                                      <p:to>
                                        <p:strVal val="visible"/>
                                      </p:to>
                                    </p:set>
                                    <p:animEffect transition="in" filter="fade">
                                      <p:cBhvr>
                                        <p:cTn id="12" dur="1000"/>
                                        <p:tgtEl>
                                          <p:spTgt spid="1193987">
                                            <p:txEl>
                                              <p:pRg st="0" end="0"/>
                                            </p:txEl>
                                          </p:spTgt>
                                        </p:tgtEl>
                                      </p:cBhvr>
                                    </p:animEffect>
                                    <p:anim calcmode="lin" valueType="num">
                                      <p:cBhvr>
                                        <p:cTn id="13" dur="1000" fill="hold"/>
                                        <p:tgtEl>
                                          <p:spTgt spid="119398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19398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7" presetClass="entr" presetSubtype="0" fill="hold" nodeType="clickEffect">
                                  <p:stCondLst>
                                    <p:cond delay="0"/>
                                  </p:stCondLst>
                                  <p:childTnLst>
                                    <p:set>
                                      <p:cBhvr>
                                        <p:cTn id="18" dur="1" fill="hold">
                                          <p:stCondLst>
                                            <p:cond delay="0"/>
                                          </p:stCondLst>
                                        </p:cTn>
                                        <p:tgtEl>
                                          <p:spTgt spid="1193990"/>
                                        </p:tgtEl>
                                        <p:attrNameLst>
                                          <p:attrName>style.visibility</p:attrName>
                                        </p:attrNameLst>
                                      </p:cBhvr>
                                      <p:to>
                                        <p:strVal val="visible"/>
                                      </p:to>
                                    </p:set>
                                    <p:animEffect transition="in" filter="fade">
                                      <p:cBhvr>
                                        <p:cTn id="19" dur="1000"/>
                                        <p:tgtEl>
                                          <p:spTgt spid="1193990"/>
                                        </p:tgtEl>
                                      </p:cBhvr>
                                    </p:animEffect>
                                    <p:anim calcmode="lin" valueType="num">
                                      <p:cBhvr>
                                        <p:cTn id="20" dur="1000" fill="hold"/>
                                        <p:tgtEl>
                                          <p:spTgt spid="1193990"/>
                                        </p:tgtEl>
                                        <p:attrNameLst>
                                          <p:attrName>ppt_x</p:attrName>
                                        </p:attrNameLst>
                                      </p:cBhvr>
                                      <p:tavLst>
                                        <p:tav tm="0">
                                          <p:val>
                                            <p:strVal val="#ppt_x"/>
                                          </p:val>
                                        </p:tav>
                                        <p:tav tm="100000">
                                          <p:val>
                                            <p:strVal val="#ppt_x"/>
                                          </p:val>
                                        </p:tav>
                                      </p:tavLst>
                                    </p:anim>
                                    <p:anim calcmode="lin" valueType="num">
                                      <p:cBhvr>
                                        <p:cTn id="21" dur="1000" fill="hold"/>
                                        <p:tgtEl>
                                          <p:spTgt spid="1193990"/>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193987">
                                            <p:txEl>
                                              <p:pRg st="2" end="2"/>
                                            </p:txEl>
                                          </p:spTgt>
                                        </p:tgtEl>
                                        <p:attrNameLst>
                                          <p:attrName>style.visibility</p:attrName>
                                        </p:attrNameLst>
                                      </p:cBhvr>
                                      <p:to>
                                        <p:strVal val="visible"/>
                                      </p:to>
                                    </p:set>
                                    <p:animEffect transition="in" filter="fade">
                                      <p:cBhvr>
                                        <p:cTn id="26" dur="1000"/>
                                        <p:tgtEl>
                                          <p:spTgt spid="1193987">
                                            <p:txEl>
                                              <p:pRg st="2" end="2"/>
                                            </p:txEl>
                                          </p:spTgt>
                                        </p:tgtEl>
                                      </p:cBhvr>
                                    </p:animEffect>
                                    <p:anim calcmode="lin" valueType="num">
                                      <p:cBhvr>
                                        <p:cTn id="27" dur="1000" fill="hold"/>
                                        <p:tgtEl>
                                          <p:spTgt spid="1193987">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119398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193987">
                                            <p:txEl>
                                              <p:pRg st="3" end="3"/>
                                            </p:txEl>
                                          </p:spTgt>
                                        </p:tgtEl>
                                        <p:attrNameLst>
                                          <p:attrName>style.visibility</p:attrName>
                                        </p:attrNameLst>
                                      </p:cBhvr>
                                      <p:to>
                                        <p:strVal val="visible"/>
                                      </p:to>
                                    </p:set>
                                    <p:animEffect transition="in" filter="fade">
                                      <p:cBhvr>
                                        <p:cTn id="33" dur="1000"/>
                                        <p:tgtEl>
                                          <p:spTgt spid="1193987">
                                            <p:txEl>
                                              <p:pRg st="3" end="3"/>
                                            </p:txEl>
                                          </p:spTgt>
                                        </p:tgtEl>
                                      </p:cBhvr>
                                    </p:animEffect>
                                    <p:anim calcmode="lin" valueType="num">
                                      <p:cBhvr>
                                        <p:cTn id="34" dur="1000" fill="hold"/>
                                        <p:tgtEl>
                                          <p:spTgt spid="1193987">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19398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2" fill="hold" nodeType="clickEffect">
                                  <p:stCondLst>
                                    <p:cond delay="0"/>
                                  </p:stCondLst>
                                  <p:childTnLst>
                                    <p:set>
                                      <p:cBhvr>
                                        <p:cTn id="39" dur="1" fill="hold">
                                          <p:stCondLst>
                                            <p:cond delay="0"/>
                                          </p:stCondLst>
                                        </p:cTn>
                                        <p:tgtEl>
                                          <p:spTgt spid="1193993"/>
                                        </p:tgtEl>
                                        <p:attrNameLst>
                                          <p:attrName>style.visibility</p:attrName>
                                        </p:attrNameLst>
                                      </p:cBhvr>
                                      <p:to>
                                        <p:strVal val="visible"/>
                                      </p:to>
                                    </p:set>
                                    <p:animEffect transition="in" filter="wipe(right)">
                                      <p:cBhvr>
                                        <p:cTn id="40" dur="500"/>
                                        <p:tgtEl>
                                          <p:spTgt spid="119399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7" presetClass="entr" presetSubtype="1" fill="hold" nodeType="clickEffect">
                                  <p:stCondLst>
                                    <p:cond delay="0"/>
                                  </p:stCondLst>
                                  <p:childTnLst>
                                    <p:set>
                                      <p:cBhvr>
                                        <p:cTn id="44" dur="1" fill="hold">
                                          <p:stCondLst>
                                            <p:cond delay="0"/>
                                          </p:stCondLst>
                                        </p:cTn>
                                        <p:tgtEl>
                                          <p:spTgt spid="1193989"/>
                                        </p:tgtEl>
                                        <p:attrNameLst>
                                          <p:attrName>style.visibility</p:attrName>
                                        </p:attrNameLst>
                                      </p:cBhvr>
                                      <p:to>
                                        <p:strVal val="visible"/>
                                      </p:to>
                                    </p:set>
                                    <p:anim calcmode="lin" valueType="num">
                                      <p:cBhvr>
                                        <p:cTn id="45" dur="500" fill="hold"/>
                                        <p:tgtEl>
                                          <p:spTgt spid="1193989"/>
                                        </p:tgtEl>
                                        <p:attrNameLst>
                                          <p:attrName>ppt_x</p:attrName>
                                        </p:attrNameLst>
                                      </p:cBhvr>
                                      <p:tavLst>
                                        <p:tav tm="0">
                                          <p:val>
                                            <p:strVal val="#ppt_x"/>
                                          </p:val>
                                        </p:tav>
                                        <p:tav tm="100000">
                                          <p:val>
                                            <p:strVal val="#ppt_x"/>
                                          </p:val>
                                        </p:tav>
                                      </p:tavLst>
                                    </p:anim>
                                    <p:anim calcmode="lin" valueType="num">
                                      <p:cBhvr>
                                        <p:cTn id="46" dur="500" fill="hold"/>
                                        <p:tgtEl>
                                          <p:spTgt spid="1193989"/>
                                        </p:tgtEl>
                                        <p:attrNameLst>
                                          <p:attrName>ppt_y</p:attrName>
                                        </p:attrNameLst>
                                      </p:cBhvr>
                                      <p:tavLst>
                                        <p:tav tm="0">
                                          <p:val>
                                            <p:strVal val="#ppt_y-#ppt_h/2"/>
                                          </p:val>
                                        </p:tav>
                                        <p:tav tm="100000">
                                          <p:val>
                                            <p:strVal val="#ppt_y"/>
                                          </p:val>
                                        </p:tav>
                                      </p:tavLst>
                                    </p:anim>
                                    <p:anim calcmode="lin" valueType="num">
                                      <p:cBhvr>
                                        <p:cTn id="47" dur="500" fill="hold"/>
                                        <p:tgtEl>
                                          <p:spTgt spid="1193989"/>
                                        </p:tgtEl>
                                        <p:attrNameLst>
                                          <p:attrName>ppt_w</p:attrName>
                                        </p:attrNameLst>
                                      </p:cBhvr>
                                      <p:tavLst>
                                        <p:tav tm="0">
                                          <p:val>
                                            <p:strVal val="#ppt_w"/>
                                          </p:val>
                                        </p:tav>
                                        <p:tav tm="100000">
                                          <p:val>
                                            <p:strVal val="#ppt_w"/>
                                          </p:val>
                                        </p:tav>
                                      </p:tavLst>
                                    </p:anim>
                                    <p:anim calcmode="lin" valueType="num">
                                      <p:cBhvr>
                                        <p:cTn id="48" dur="500" fill="hold"/>
                                        <p:tgtEl>
                                          <p:spTgt spid="11939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3987" grpId="0" build="p"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11"/>
          <p:cNvSpPr>
            <a:spLocks noGrp="1" noChangeArrowheads="1"/>
          </p:cNvSpPr>
          <p:nvPr>
            <p:ph type="title"/>
          </p:nvPr>
        </p:nvSpPr>
        <p:spPr/>
        <p:txBody>
          <a:bodyPr/>
          <a:lstStyle/>
          <a:p>
            <a:pPr eaLnBrk="1" hangingPunct="1"/>
            <a:r>
              <a:rPr lang="en-US"/>
              <a:t>Preaching </a:t>
            </a:r>
            <a:r>
              <a:rPr lang="en-US">
                <a:solidFill>
                  <a:srgbClr val="E0014A"/>
                </a:solidFill>
              </a:rPr>
              <a:t>Jesus</a:t>
            </a:r>
          </a:p>
        </p:txBody>
      </p:sp>
      <p:sp>
        <p:nvSpPr>
          <p:cNvPr id="1196035" name="Rectangle 3"/>
          <p:cNvSpPr>
            <a:spLocks noGrp="1" noChangeArrowheads="1"/>
          </p:cNvSpPr>
          <p:nvPr>
            <p:ph type="body" idx="4294967295"/>
          </p:nvPr>
        </p:nvSpPr>
        <p:spPr>
          <a:xfrm>
            <a:off x="533400" y="1568450"/>
            <a:ext cx="8367713" cy="4525963"/>
          </a:xfrm>
          <a:solidFill>
            <a:srgbClr val="000080">
              <a:alpha val="74901"/>
            </a:srgbClr>
          </a:solidFill>
        </p:spPr>
        <p:txBody>
          <a:bodyPr/>
          <a:lstStyle/>
          <a:p>
            <a:pPr marL="6350" indent="7938" eaLnBrk="1" hangingPunct="1">
              <a:lnSpc>
                <a:spcPct val="80000"/>
              </a:lnSpc>
              <a:buFontTx/>
              <a:buNone/>
            </a:pPr>
            <a:r>
              <a:rPr lang="en-US" sz="2400" b="1" i="1">
                <a:solidFill>
                  <a:schemeClr val="bg1"/>
                </a:solidFill>
                <a:latin typeface="Eras Medium ITC" pitchFamily="34" charset="0"/>
              </a:rPr>
              <a:t>Then Philip opened his mouth, and beginning from this Scripture he preached Jesus to him. </a:t>
            </a:r>
          </a:p>
          <a:p>
            <a:pPr marL="6350" indent="7938" eaLnBrk="1" hangingPunct="1">
              <a:lnSpc>
                <a:spcPct val="80000"/>
              </a:lnSpc>
              <a:buFontTx/>
              <a:buNone/>
            </a:pPr>
            <a:r>
              <a:rPr lang="en-US" sz="2400" b="1" i="1">
                <a:solidFill>
                  <a:schemeClr val="bg1"/>
                </a:solidFill>
                <a:latin typeface="Eras Medium ITC" pitchFamily="34" charset="0"/>
              </a:rPr>
              <a:t>	As they went along the road they came to some water; and the eunuch said, "Look! Water! What prevents me from being baptized?" </a:t>
            </a:r>
          </a:p>
          <a:p>
            <a:pPr marL="6350" indent="7938" eaLnBrk="1" hangingPunct="1">
              <a:lnSpc>
                <a:spcPct val="80000"/>
              </a:lnSpc>
              <a:buFontTx/>
              <a:buNone/>
            </a:pPr>
            <a:r>
              <a:rPr lang="en-US" sz="2400" b="1" i="1">
                <a:solidFill>
                  <a:schemeClr val="bg1"/>
                </a:solidFill>
                <a:latin typeface="Eras Medium ITC" pitchFamily="34" charset="0"/>
              </a:rPr>
              <a:t>And Philip said, "If you believe with all your heart, you may." And he answered and said, "I believe that Jesus Christ is the Son of God." </a:t>
            </a:r>
          </a:p>
          <a:p>
            <a:pPr marL="6350" indent="7938" eaLnBrk="1" hangingPunct="1">
              <a:lnSpc>
                <a:spcPct val="80000"/>
              </a:lnSpc>
              <a:buFontTx/>
              <a:buNone/>
            </a:pPr>
            <a:r>
              <a:rPr lang="en-US" sz="2400" b="1" i="1">
                <a:solidFill>
                  <a:schemeClr val="bg1"/>
                </a:solidFill>
                <a:latin typeface="Eras Medium ITC" pitchFamily="34" charset="0"/>
              </a:rPr>
              <a:t>And he ordered the chariot to stop; and they both went down into the water, Philip as well as the eunuch, and he baptized him. </a:t>
            </a:r>
          </a:p>
          <a:p>
            <a:pPr marL="6350" indent="7938" eaLnBrk="1" hangingPunct="1">
              <a:lnSpc>
                <a:spcPct val="80000"/>
              </a:lnSpc>
              <a:buFontTx/>
              <a:buNone/>
            </a:pPr>
            <a:r>
              <a:rPr lang="en-US" sz="2400" b="1" i="1">
                <a:solidFill>
                  <a:schemeClr val="bg1"/>
                </a:solidFill>
                <a:latin typeface="Eras Medium ITC" pitchFamily="34" charset="0"/>
              </a:rPr>
              <a:t>	When they came up out of the water, the Spirit of the Lord snatched Philip away; and the eunuch no longer saw him, but went on his way rejoicing.</a:t>
            </a:r>
            <a:r>
              <a:rPr lang="en-US" sz="2400" b="1">
                <a:solidFill>
                  <a:schemeClr val="bg1"/>
                </a:solidFill>
                <a:latin typeface="Eras Medium ITC" pitchFamily="34" charset="0"/>
              </a:rPr>
              <a:t> </a:t>
            </a:r>
          </a:p>
        </p:txBody>
      </p:sp>
      <p:sp>
        <p:nvSpPr>
          <p:cNvPr id="1196036" name="Rectangle 4"/>
          <p:cNvSpPr>
            <a:spLocks noChangeArrowheads="1"/>
          </p:cNvSpPr>
          <p:nvPr/>
        </p:nvSpPr>
        <p:spPr bwMode="auto">
          <a:xfrm>
            <a:off x="2073275" y="1752600"/>
            <a:ext cx="2441575" cy="565150"/>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preached </a:t>
            </a:r>
            <a:r>
              <a:rPr lang="en-US" sz="2400" i="0" u="sng">
                <a:solidFill>
                  <a:srgbClr val="FFFF66"/>
                </a:solidFill>
                <a:effectLst>
                  <a:outerShdw blurRad="38100" dist="38100" dir="2700000" algn="tl">
                    <a:srgbClr val="000000"/>
                  </a:outerShdw>
                </a:effectLst>
                <a:latin typeface="Eras Bold ITC" pitchFamily="34" charset="0"/>
                <a:cs typeface="+mn-cs"/>
              </a:rPr>
              <a:t>Jesus</a:t>
            </a:r>
          </a:p>
        </p:txBody>
      </p:sp>
      <p:sp>
        <p:nvSpPr>
          <p:cNvPr id="1196037" name="Rectangle 5"/>
          <p:cNvSpPr>
            <a:spLocks noChangeArrowheads="1"/>
          </p:cNvSpPr>
          <p:nvPr/>
        </p:nvSpPr>
        <p:spPr bwMode="auto">
          <a:xfrm>
            <a:off x="2278063" y="2763838"/>
            <a:ext cx="1506537" cy="457200"/>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baptized</a:t>
            </a:r>
            <a:endParaRPr lang="en-US" sz="2400" i="0" u="sng">
              <a:solidFill>
                <a:srgbClr val="FFFF66"/>
              </a:solidFill>
              <a:effectLst>
                <a:outerShdw blurRad="38100" dist="38100" dir="2700000" algn="tl">
                  <a:srgbClr val="000000"/>
                </a:outerShdw>
              </a:effectLst>
              <a:latin typeface="Eras Bold ITC" pitchFamily="34" charset="0"/>
              <a:cs typeface="+mn-cs"/>
            </a:endParaRPr>
          </a:p>
        </p:txBody>
      </p:sp>
      <p:sp>
        <p:nvSpPr>
          <p:cNvPr id="1196038" name="Rectangle 6"/>
          <p:cNvSpPr>
            <a:spLocks noChangeArrowheads="1"/>
          </p:cNvSpPr>
          <p:nvPr/>
        </p:nvSpPr>
        <p:spPr bwMode="auto">
          <a:xfrm>
            <a:off x="4135438" y="5549900"/>
            <a:ext cx="1368425" cy="549275"/>
          </a:xfrm>
          <a:prstGeom prst="rect">
            <a:avLst/>
          </a:prstGeom>
          <a:solidFill>
            <a:srgbClr val="0066FF"/>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a:solidFill>
                  <a:srgbClr val="FFFF66"/>
                </a:solidFill>
                <a:effectLst>
                  <a:outerShdw blurRad="38100" dist="38100" dir="2700000" algn="tl">
                    <a:srgbClr val="000000"/>
                  </a:outerShdw>
                </a:effectLst>
                <a:latin typeface="Eras Bold ITC" pitchFamily="34" charset="0"/>
                <a:cs typeface="+mn-cs"/>
              </a:rPr>
              <a:t>rejoicing</a:t>
            </a:r>
            <a:endParaRPr lang="en-US" sz="2400" i="0" u="sng">
              <a:solidFill>
                <a:srgbClr val="FFFF66"/>
              </a:solidFill>
              <a:effectLst>
                <a:outerShdw blurRad="38100" dist="38100" dir="2700000" algn="tl">
                  <a:srgbClr val="000000"/>
                </a:outerShdw>
              </a:effectLst>
              <a:latin typeface="Eras Bold ITC" pitchFamily="34" charset="0"/>
              <a:cs typeface="+mn-cs"/>
            </a:endParaRPr>
          </a:p>
        </p:txBody>
      </p:sp>
      <p:sp>
        <p:nvSpPr>
          <p:cNvPr id="1196039" name="AutoShape 7"/>
          <p:cNvSpPr>
            <a:spLocks noChangeArrowheads="1"/>
          </p:cNvSpPr>
          <p:nvPr/>
        </p:nvSpPr>
        <p:spPr bwMode="auto">
          <a:xfrm rot="18628405" flipH="1">
            <a:off x="1378744" y="2042319"/>
            <a:ext cx="1506538" cy="850900"/>
          </a:xfrm>
          <a:custGeom>
            <a:avLst/>
            <a:gdLst>
              <a:gd name="G0" fmla="+- 997350 0 0"/>
              <a:gd name="G1" fmla="+- -7916791 0 0"/>
              <a:gd name="G2" fmla="+- 997350 0 -7916791"/>
              <a:gd name="G3" fmla="+- 10800 0 0"/>
              <a:gd name="G4" fmla="+- 0 0 997350"/>
              <a:gd name="T0" fmla="*/ 360 256 1"/>
              <a:gd name="T1" fmla="*/ 0 256 1"/>
              <a:gd name="G5" fmla="+- G2 T0 T1"/>
              <a:gd name="G6" fmla="?: G2 G2 G5"/>
              <a:gd name="G7" fmla="+- 0 0 G6"/>
              <a:gd name="G8" fmla="+- 6289 0 0"/>
              <a:gd name="G9" fmla="+- 0 0 -7916791"/>
              <a:gd name="G10" fmla="+- 6289 0 2700"/>
              <a:gd name="G11" fmla="cos G10 997350"/>
              <a:gd name="G12" fmla="sin G10 997350"/>
              <a:gd name="G13" fmla="cos 13500 997350"/>
              <a:gd name="G14" fmla="sin 13500 997350"/>
              <a:gd name="G15" fmla="+- G11 10800 0"/>
              <a:gd name="G16" fmla="+- G12 10800 0"/>
              <a:gd name="G17" fmla="+- G13 10800 0"/>
              <a:gd name="G18" fmla="+- G14 10800 0"/>
              <a:gd name="G19" fmla="*/ 6289 1 2"/>
              <a:gd name="G20" fmla="+- G19 5400 0"/>
              <a:gd name="G21" fmla="cos G20 997350"/>
              <a:gd name="G22" fmla="sin G20 997350"/>
              <a:gd name="G23" fmla="+- G21 10800 0"/>
              <a:gd name="G24" fmla="+- G12 G23 G22"/>
              <a:gd name="G25" fmla="+- G22 G23 G11"/>
              <a:gd name="G26" fmla="cos 10800 997350"/>
              <a:gd name="G27" fmla="sin 10800 997350"/>
              <a:gd name="G28" fmla="cos 6289 997350"/>
              <a:gd name="G29" fmla="sin 6289 997350"/>
              <a:gd name="G30" fmla="+- G26 10800 0"/>
              <a:gd name="G31" fmla="+- G27 10800 0"/>
              <a:gd name="G32" fmla="+- G28 10800 0"/>
              <a:gd name="G33" fmla="+- G29 10800 0"/>
              <a:gd name="G34" fmla="+- G19 5400 0"/>
              <a:gd name="G35" fmla="cos G34 -7916791"/>
              <a:gd name="G36" fmla="sin G34 -7916791"/>
              <a:gd name="G37" fmla="+/ -7916791 997350 2"/>
              <a:gd name="T2" fmla="*/ 180 256 1"/>
              <a:gd name="T3" fmla="*/ 0 256 1"/>
              <a:gd name="G38" fmla="+- G37 T2 T3"/>
              <a:gd name="G39" fmla="?: G2 G37 G38"/>
              <a:gd name="G40" fmla="cos 10800 G39"/>
              <a:gd name="G41" fmla="sin 10800 G39"/>
              <a:gd name="G42" fmla="cos 6289 G39"/>
              <a:gd name="G43" fmla="sin 6289 G39"/>
              <a:gd name="G44" fmla="+- G40 10800 0"/>
              <a:gd name="G45" fmla="+- G41 10800 0"/>
              <a:gd name="G46" fmla="+- G42 10800 0"/>
              <a:gd name="G47" fmla="+- G43 10800 0"/>
              <a:gd name="G48" fmla="+- G35 10800 0"/>
              <a:gd name="G49" fmla="+- G36 10800 0"/>
              <a:gd name="T4" fmla="*/ 17331 w 21600"/>
              <a:gd name="T5" fmla="*/ 2198 h 21600"/>
              <a:gd name="T6" fmla="*/ 6424 w 21600"/>
              <a:gd name="T7" fmla="*/ 3460 h 21600"/>
              <a:gd name="T8" fmla="*/ 14603 w 21600"/>
              <a:gd name="T9" fmla="*/ 5791 h 21600"/>
              <a:gd name="T10" fmla="*/ 23826 w 21600"/>
              <a:gd name="T11" fmla="*/ 14343 h 21600"/>
              <a:gd name="T12" fmla="*/ 17744 w 21600"/>
              <a:gd name="T13" fmla="*/ 17825 h 21600"/>
              <a:gd name="T14" fmla="*/ 14263 w 21600"/>
              <a:gd name="T15" fmla="*/ 1174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868" y="12450"/>
                </a:moveTo>
                <a:cubicBezTo>
                  <a:pt x="17014" y="11912"/>
                  <a:pt x="17089" y="11357"/>
                  <a:pt x="17089" y="10800"/>
                </a:cubicBezTo>
                <a:cubicBezTo>
                  <a:pt x="17089" y="7326"/>
                  <a:pt x="14273" y="4511"/>
                  <a:pt x="10800" y="4511"/>
                </a:cubicBezTo>
                <a:cubicBezTo>
                  <a:pt x="9666" y="4510"/>
                  <a:pt x="8553" y="4817"/>
                  <a:pt x="7579" y="5398"/>
                </a:cubicBezTo>
                <a:lnTo>
                  <a:pt x="5269" y="1523"/>
                </a:lnTo>
                <a:cubicBezTo>
                  <a:pt x="6942" y="526"/>
                  <a:pt x="8853" y="-1"/>
                  <a:pt x="10800" y="0"/>
                </a:cubicBezTo>
                <a:cubicBezTo>
                  <a:pt x="16764" y="0"/>
                  <a:pt x="21600" y="4835"/>
                  <a:pt x="21600" y="10800"/>
                </a:cubicBezTo>
                <a:cubicBezTo>
                  <a:pt x="21600" y="11757"/>
                  <a:pt x="21472" y="12710"/>
                  <a:pt x="21221" y="13634"/>
                </a:cubicBezTo>
                <a:lnTo>
                  <a:pt x="23826" y="14343"/>
                </a:lnTo>
                <a:lnTo>
                  <a:pt x="17744" y="17825"/>
                </a:lnTo>
                <a:lnTo>
                  <a:pt x="14263" y="11742"/>
                </a:lnTo>
                <a:lnTo>
                  <a:pt x="16868" y="12450"/>
                </a:lnTo>
                <a:close/>
              </a:path>
            </a:pathLst>
          </a:custGeom>
          <a:solidFill>
            <a:srgbClr val="92D05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196040" name="AutoShape 8"/>
          <p:cNvSpPr>
            <a:spLocks noChangeArrowheads="1"/>
          </p:cNvSpPr>
          <p:nvPr/>
        </p:nvSpPr>
        <p:spPr bwMode="auto">
          <a:xfrm rot="-437758">
            <a:off x="1622425" y="2746375"/>
            <a:ext cx="4926013" cy="3406775"/>
          </a:xfrm>
          <a:custGeom>
            <a:avLst/>
            <a:gdLst>
              <a:gd name="G0" fmla="+- 2641559 0 0"/>
              <a:gd name="G1" fmla="+- -6378879 0 0"/>
              <a:gd name="G2" fmla="+- 2641559 0 -6378879"/>
              <a:gd name="G3" fmla="+- 10800 0 0"/>
              <a:gd name="G4" fmla="+- 0 0 2641559"/>
              <a:gd name="T0" fmla="*/ 360 256 1"/>
              <a:gd name="T1" fmla="*/ 0 256 1"/>
              <a:gd name="G5" fmla="+- G2 T0 T1"/>
              <a:gd name="G6" fmla="?: G2 G2 G5"/>
              <a:gd name="G7" fmla="+- 0 0 G6"/>
              <a:gd name="G8" fmla="+- 8383 0 0"/>
              <a:gd name="G9" fmla="+- 0 0 -6378879"/>
              <a:gd name="G10" fmla="+- 8383 0 2700"/>
              <a:gd name="G11" fmla="cos G10 2641559"/>
              <a:gd name="G12" fmla="sin G10 2641559"/>
              <a:gd name="G13" fmla="cos 13500 2641559"/>
              <a:gd name="G14" fmla="sin 13500 2641559"/>
              <a:gd name="G15" fmla="+- G11 10800 0"/>
              <a:gd name="G16" fmla="+- G12 10800 0"/>
              <a:gd name="G17" fmla="+- G13 10800 0"/>
              <a:gd name="G18" fmla="+- G14 10800 0"/>
              <a:gd name="G19" fmla="*/ 8383 1 2"/>
              <a:gd name="G20" fmla="+- G19 5400 0"/>
              <a:gd name="G21" fmla="cos G20 2641559"/>
              <a:gd name="G22" fmla="sin G20 2641559"/>
              <a:gd name="G23" fmla="+- G21 10800 0"/>
              <a:gd name="G24" fmla="+- G12 G23 G22"/>
              <a:gd name="G25" fmla="+- G22 G23 G11"/>
              <a:gd name="G26" fmla="cos 10800 2641559"/>
              <a:gd name="G27" fmla="sin 10800 2641559"/>
              <a:gd name="G28" fmla="cos 8383 2641559"/>
              <a:gd name="G29" fmla="sin 8383 2641559"/>
              <a:gd name="G30" fmla="+- G26 10800 0"/>
              <a:gd name="G31" fmla="+- G27 10800 0"/>
              <a:gd name="G32" fmla="+- G28 10800 0"/>
              <a:gd name="G33" fmla="+- G29 10800 0"/>
              <a:gd name="G34" fmla="+- G19 5400 0"/>
              <a:gd name="G35" fmla="cos G34 -6378879"/>
              <a:gd name="G36" fmla="sin G34 -6378879"/>
              <a:gd name="G37" fmla="+/ -6378879 2641559 2"/>
              <a:gd name="T2" fmla="*/ 180 256 1"/>
              <a:gd name="T3" fmla="*/ 0 256 1"/>
              <a:gd name="G38" fmla="+- G37 T2 T3"/>
              <a:gd name="G39" fmla="?: G2 G37 G38"/>
              <a:gd name="G40" fmla="cos 10800 G39"/>
              <a:gd name="G41" fmla="sin 10800 G39"/>
              <a:gd name="G42" fmla="cos 8383 G39"/>
              <a:gd name="G43" fmla="sin 8383 G39"/>
              <a:gd name="G44" fmla="+- G40 10800 0"/>
              <a:gd name="G45" fmla="+- G41 10800 0"/>
              <a:gd name="G46" fmla="+- G42 10800 0"/>
              <a:gd name="G47" fmla="+- G43 10800 0"/>
              <a:gd name="G48" fmla="+- G35 10800 0"/>
              <a:gd name="G49" fmla="+- G36 10800 0"/>
              <a:gd name="T4" fmla="*/ 20290 w 21600"/>
              <a:gd name="T5" fmla="*/ 5644 h 21600"/>
              <a:gd name="T6" fmla="*/ 9575 w 21600"/>
              <a:gd name="T7" fmla="*/ 1286 h 21600"/>
              <a:gd name="T8" fmla="*/ 18166 w 21600"/>
              <a:gd name="T9" fmla="*/ 6798 h 21600"/>
              <a:gd name="T10" fmla="*/ 21094 w 21600"/>
              <a:gd name="T11" fmla="*/ 19532 h 21600"/>
              <a:gd name="T12" fmla="*/ 15586 w 21600"/>
              <a:gd name="T13" fmla="*/ 19985 h 21600"/>
              <a:gd name="T14" fmla="*/ 15133 w 21600"/>
              <a:gd name="T15" fmla="*/ 14476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192" y="16222"/>
                </a:moveTo>
                <a:cubicBezTo>
                  <a:pt x="18477" y="14708"/>
                  <a:pt x="19183" y="12786"/>
                  <a:pt x="19183" y="10800"/>
                </a:cubicBezTo>
                <a:cubicBezTo>
                  <a:pt x="19183" y="6170"/>
                  <a:pt x="15429" y="2417"/>
                  <a:pt x="10800" y="2417"/>
                </a:cubicBezTo>
                <a:cubicBezTo>
                  <a:pt x="10442" y="2416"/>
                  <a:pt x="10084" y="2439"/>
                  <a:pt x="9729" y="2485"/>
                </a:cubicBezTo>
                <a:lnTo>
                  <a:pt x="9421" y="88"/>
                </a:lnTo>
                <a:cubicBezTo>
                  <a:pt x="9878" y="29"/>
                  <a:pt x="10339" y="-1"/>
                  <a:pt x="10800" y="0"/>
                </a:cubicBezTo>
                <a:cubicBezTo>
                  <a:pt x="16764" y="0"/>
                  <a:pt x="21600" y="4835"/>
                  <a:pt x="21600" y="10800"/>
                </a:cubicBezTo>
                <a:cubicBezTo>
                  <a:pt x="21600" y="13359"/>
                  <a:pt x="20691" y="15834"/>
                  <a:pt x="19035" y="17786"/>
                </a:cubicBezTo>
                <a:lnTo>
                  <a:pt x="21094" y="19532"/>
                </a:lnTo>
                <a:lnTo>
                  <a:pt x="15586" y="19985"/>
                </a:lnTo>
                <a:lnTo>
                  <a:pt x="15133" y="14476"/>
                </a:lnTo>
                <a:lnTo>
                  <a:pt x="17192" y="16222"/>
                </a:lnTo>
                <a:close/>
              </a:path>
            </a:pathLst>
          </a:custGeom>
          <a:solidFill>
            <a:srgbClr val="92D05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43731" name="Rectangle 10"/>
          <p:cNvSpPr>
            <a:spLocks noChangeArrowheads="1"/>
          </p:cNvSpPr>
          <p:nvPr/>
        </p:nvSpPr>
        <p:spPr bwMode="auto">
          <a:xfrm>
            <a:off x="474663" y="1162050"/>
            <a:ext cx="185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2400" b="1" i="0">
                <a:solidFill>
                  <a:srgbClr val="997934"/>
                </a:solidFill>
              </a:rPr>
              <a:t>Acts 8:35-39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196035">
                                            <p:bg/>
                                          </p:spTgt>
                                        </p:tgtEl>
                                        <p:attrNameLst>
                                          <p:attrName>style.visibility</p:attrName>
                                        </p:attrNameLst>
                                      </p:cBhvr>
                                      <p:to>
                                        <p:strVal val="visible"/>
                                      </p:to>
                                    </p:set>
                                    <p:animEffect transition="in" filter="fade">
                                      <p:cBhvr>
                                        <p:cTn id="7" dur="1000"/>
                                        <p:tgtEl>
                                          <p:spTgt spid="1196035">
                                            <p:bg/>
                                          </p:spTgt>
                                        </p:tgtEl>
                                      </p:cBhvr>
                                    </p:animEffect>
                                    <p:anim calcmode="lin" valueType="num">
                                      <p:cBhvr>
                                        <p:cTn id="8" dur="1000" fill="hold"/>
                                        <p:tgtEl>
                                          <p:spTgt spid="1196035">
                                            <p:bg/>
                                          </p:spTgt>
                                        </p:tgtEl>
                                        <p:attrNameLst>
                                          <p:attrName>ppt_x</p:attrName>
                                        </p:attrNameLst>
                                      </p:cBhvr>
                                      <p:tavLst>
                                        <p:tav tm="0">
                                          <p:val>
                                            <p:strVal val="#ppt_x"/>
                                          </p:val>
                                        </p:tav>
                                        <p:tav tm="100000">
                                          <p:val>
                                            <p:strVal val="#ppt_x"/>
                                          </p:val>
                                        </p:tav>
                                      </p:tavLst>
                                    </p:anim>
                                    <p:anim calcmode="lin" valueType="num">
                                      <p:cBhvr>
                                        <p:cTn id="9" dur="1000" fill="hold"/>
                                        <p:tgtEl>
                                          <p:spTgt spid="1196035">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96035">
                                            <p:txEl>
                                              <p:pRg st="0" end="0"/>
                                            </p:txEl>
                                          </p:spTgt>
                                        </p:tgtEl>
                                        <p:attrNameLst>
                                          <p:attrName>style.visibility</p:attrName>
                                        </p:attrNameLst>
                                      </p:cBhvr>
                                      <p:to>
                                        <p:strVal val="visible"/>
                                      </p:to>
                                    </p:set>
                                    <p:animEffect transition="in" filter="fade">
                                      <p:cBhvr>
                                        <p:cTn id="12" dur="1000"/>
                                        <p:tgtEl>
                                          <p:spTgt spid="1196035">
                                            <p:txEl>
                                              <p:pRg st="0" end="0"/>
                                            </p:txEl>
                                          </p:spTgt>
                                        </p:tgtEl>
                                      </p:cBhvr>
                                    </p:animEffect>
                                    <p:anim calcmode="lin" valueType="num">
                                      <p:cBhvr>
                                        <p:cTn id="13" dur="1000" fill="hold"/>
                                        <p:tgtEl>
                                          <p:spTgt spid="1196035">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196035">
                                            <p:txEl>
                                              <p:pRg st="0" end="0"/>
                                            </p:txEl>
                                          </p:spTgt>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196035">
                                            <p:txEl>
                                              <p:pRg st="1" end="1"/>
                                            </p:txEl>
                                          </p:spTgt>
                                        </p:tgtEl>
                                        <p:attrNameLst>
                                          <p:attrName>style.visibility</p:attrName>
                                        </p:attrNameLst>
                                      </p:cBhvr>
                                      <p:to>
                                        <p:strVal val="visible"/>
                                      </p:to>
                                    </p:set>
                                    <p:animEffect transition="in" filter="fade">
                                      <p:cBhvr>
                                        <p:cTn id="18" dur="2000"/>
                                        <p:tgtEl>
                                          <p:spTgt spid="1196035">
                                            <p:txEl>
                                              <p:pRg st="1" end="1"/>
                                            </p:txEl>
                                          </p:spTgt>
                                        </p:tgtEl>
                                      </p:cBhvr>
                                    </p:animEffect>
                                    <p:anim calcmode="lin" valueType="num">
                                      <p:cBhvr>
                                        <p:cTn id="19" dur="2000" fill="hold"/>
                                        <p:tgtEl>
                                          <p:spTgt spid="1196035">
                                            <p:txEl>
                                              <p:pRg st="1" end="1"/>
                                            </p:txEl>
                                          </p:spTgt>
                                        </p:tgtEl>
                                        <p:attrNameLst>
                                          <p:attrName>ppt_x</p:attrName>
                                        </p:attrNameLst>
                                      </p:cBhvr>
                                      <p:tavLst>
                                        <p:tav tm="0">
                                          <p:val>
                                            <p:strVal val="#ppt_x"/>
                                          </p:val>
                                        </p:tav>
                                        <p:tav tm="100000">
                                          <p:val>
                                            <p:strVal val="#ppt_x"/>
                                          </p:val>
                                        </p:tav>
                                      </p:tavLst>
                                    </p:anim>
                                    <p:anim calcmode="lin" valueType="num">
                                      <p:cBhvr>
                                        <p:cTn id="20" dur="2000" fill="hold"/>
                                        <p:tgtEl>
                                          <p:spTgt spid="1196035">
                                            <p:txEl>
                                              <p:pRg st="1" end="1"/>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3000"/>
                            </p:stCondLst>
                            <p:childTnLst>
                              <p:par>
                                <p:cTn id="22" presetID="47" presetClass="entr" presetSubtype="0" fill="hold" grpId="0" nodeType="afterEffect">
                                  <p:stCondLst>
                                    <p:cond delay="0"/>
                                  </p:stCondLst>
                                  <p:childTnLst>
                                    <p:set>
                                      <p:cBhvr>
                                        <p:cTn id="23" dur="1" fill="hold">
                                          <p:stCondLst>
                                            <p:cond delay="0"/>
                                          </p:stCondLst>
                                        </p:cTn>
                                        <p:tgtEl>
                                          <p:spTgt spid="1196035">
                                            <p:txEl>
                                              <p:pRg st="2" end="2"/>
                                            </p:txEl>
                                          </p:spTgt>
                                        </p:tgtEl>
                                        <p:attrNameLst>
                                          <p:attrName>style.visibility</p:attrName>
                                        </p:attrNameLst>
                                      </p:cBhvr>
                                      <p:to>
                                        <p:strVal val="visible"/>
                                      </p:to>
                                    </p:set>
                                    <p:animEffect transition="in" filter="fade">
                                      <p:cBhvr>
                                        <p:cTn id="24" dur="2000"/>
                                        <p:tgtEl>
                                          <p:spTgt spid="1196035">
                                            <p:txEl>
                                              <p:pRg st="2" end="2"/>
                                            </p:txEl>
                                          </p:spTgt>
                                        </p:tgtEl>
                                      </p:cBhvr>
                                    </p:animEffect>
                                    <p:anim calcmode="lin" valueType="num">
                                      <p:cBhvr>
                                        <p:cTn id="25" dur="2000" fill="hold"/>
                                        <p:tgtEl>
                                          <p:spTgt spid="1196035">
                                            <p:txEl>
                                              <p:pRg st="2" end="2"/>
                                            </p:txEl>
                                          </p:spTgt>
                                        </p:tgtEl>
                                        <p:attrNameLst>
                                          <p:attrName>ppt_x</p:attrName>
                                        </p:attrNameLst>
                                      </p:cBhvr>
                                      <p:tavLst>
                                        <p:tav tm="0">
                                          <p:val>
                                            <p:strVal val="#ppt_x"/>
                                          </p:val>
                                        </p:tav>
                                        <p:tav tm="100000">
                                          <p:val>
                                            <p:strVal val="#ppt_x"/>
                                          </p:val>
                                        </p:tav>
                                      </p:tavLst>
                                    </p:anim>
                                    <p:anim calcmode="lin" valueType="num">
                                      <p:cBhvr>
                                        <p:cTn id="26" dur="2000" fill="hold"/>
                                        <p:tgtEl>
                                          <p:spTgt spid="1196035">
                                            <p:txEl>
                                              <p:pRg st="2" end="2"/>
                                            </p:txEl>
                                          </p:spTgt>
                                        </p:tgtEl>
                                        <p:attrNameLst>
                                          <p:attrName>ppt_y</p:attrName>
                                        </p:attrNameLst>
                                      </p:cBhvr>
                                      <p:tavLst>
                                        <p:tav tm="0">
                                          <p:val>
                                            <p:strVal val="#ppt_y-.1"/>
                                          </p:val>
                                        </p:tav>
                                        <p:tav tm="100000">
                                          <p:val>
                                            <p:strVal val="#ppt_y"/>
                                          </p:val>
                                        </p:tav>
                                      </p:tavLst>
                                    </p:anim>
                                  </p:childTnLst>
                                </p:cTn>
                              </p:par>
                            </p:childTnLst>
                          </p:cTn>
                        </p:par>
                        <p:par>
                          <p:cTn id="27" fill="hold" nodeType="afterGroup">
                            <p:stCondLst>
                              <p:cond delay="5000"/>
                            </p:stCondLst>
                            <p:childTnLst>
                              <p:par>
                                <p:cTn id="28" presetID="47" presetClass="entr" presetSubtype="0" fill="hold" grpId="0" nodeType="afterEffect">
                                  <p:stCondLst>
                                    <p:cond delay="0"/>
                                  </p:stCondLst>
                                  <p:childTnLst>
                                    <p:set>
                                      <p:cBhvr>
                                        <p:cTn id="29" dur="1" fill="hold">
                                          <p:stCondLst>
                                            <p:cond delay="0"/>
                                          </p:stCondLst>
                                        </p:cTn>
                                        <p:tgtEl>
                                          <p:spTgt spid="1196035">
                                            <p:txEl>
                                              <p:pRg st="3" end="3"/>
                                            </p:txEl>
                                          </p:spTgt>
                                        </p:tgtEl>
                                        <p:attrNameLst>
                                          <p:attrName>style.visibility</p:attrName>
                                        </p:attrNameLst>
                                      </p:cBhvr>
                                      <p:to>
                                        <p:strVal val="visible"/>
                                      </p:to>
                                    </p:set>
                                    <p:animEffect transition="in" filter="fade">
                                      <p:cBhvr>
                                        <p:cTn id="30" dur="2000"/>
                                        <p:tgtEl>
                                          <p:spTgt spid="1196035">
                                            <p:txEl>
                                              <p:pRg st="3" end="3"/>
                                            </p:txEl>
                                          </p:spTgt>
                                        </p:tgtEl>
                                      </p:cBhvr>
                                    </p:animEffect>
                                    <p:anim calcmode="lin" valueType="num">
                                      <p:cBhvr>
                                        <p:cTn id="31" dur="2000" fill="hold"/>
                                        <p:tgtEl>
                                          <p:spTgt spid="1196035">
                                            <p:txEl>
                                              <p:pRg st="3" end="3"/>
                                            </p:txEl>
                                          </p:spTgt>
                                        </p:tgtEl>
                                        <p:attrNameLst>
                                          <p:attrName>ppt_x</p:attrName>
                                        </p:attrNameLst>
                                      </p:cBhvr>
                                      <p:tavLst>
                                        <p:tav tm="0">
                                          <p:val>
                                            <p:strVal val="#ppt_x"/>
                                          </p:val>
                                        </p:tav>
                                        <p:tav tm="100000">
                                          <p:val>
                                            <p:strVal val="#ppt_x"/>
                                          </p:val>
                                        </p:tav>
                                      </p:tavLst>
                                    </p:anim>
                                    <p:anim calcmode="lin" valueType="num">
                                      <p:cBhvr>
                                        <p:cTn id="32" dur="2000" fill="hold"/>
                                        <p:tgtEl>
                                          <p:spTgt spid="1196035">
                                            <p:txEl>
                                              <p:pRg st="3" end="3"/>
                                            </p:txEl>
                                          </p:spTgt>
                                        </p:tgtEl>
                                        <p:attrNameLst>
                                          <p:attrName>ppt_y</p:attrName>
                                        </p:attrNameLst>
                                      </p:cBhvr>
                                      <p:tavLst>
                                        <p:tav tm="0">
                                          <p:val>
                                            <p:strVal val="#ppt_y-.1"/>
                                          </p:val>
                                        </p:tav>
                                        <p:tav tm="100000">
                                          <p:val>
                                            <p:strVal val="#ppt_y"/>
                                          </p:val>
                                        </p:tav>
                                      </p:tavLst>
                                    </p:anim>
                                  </p:childTnLst>
                                </p:cTn>
                              </p:par>
                            </p:childTnLst>
                          </p:cTn>
                        </p:par>
                        <p:par>
                          <p:cTn id="33" fill="hold" nodeType="afterGroup">
                            <p:stCondLst>
                              <p:cond delay="7000"/>
                            </p:stCondLst>
                            <p:childTnLst>
                              <p:par>
                                <p:cTn id="34" presetID="47" presetClass="entr" presetSubtype="0" fill="hold" grpId="0" nodeType="afterEffect">
                                  <p:stCondLst>
                                    <p:cond delay="0"/>
                                  </p:stCondLst>
                                  <p:childTnLst>
                                    <p:set>
                                      <p:cBhvr>
                                        <p:cTn id="35" dur="1" fill="hold">
                                          <p:stCondLst>
                                            <p:cond delay="0"/>
                                          </p:stCondLst>
                                        </p:cTn>
                                        <p:tgtEl>
                                          <p:spTgt spid="1196035">
                                            <p:txEl>
                                              <p:pRg st="4" end="4"/>
                                            </p:txEl>
                                          </p:spTgt>
                                        </p:tgtEl>
                                        <p:attrNameLst>
                                          <p:attrName>style.visibility</p:attrName>
                                        </p:attrNameLst>
                                      </p:cBhvr>
                                      <p:to>
                                        <p:strVal val="visible"/>
                                      </p:to>
                                    </p:set>
                                    <p:animEffect transition="in" filter="fade">
                                      <p:cBhvr>
                                        <p:cTn id="36" dur="2000"/>
                                        <p:tgtEl>
                                          <p:spTgt spid="1196035">
                                            <p:txEl>
                                              <p:pRg st="4" end="4"/>
                                            </p:txEl>
                                          </p:spTgt>
                                        </p:tgtEl>
                                      </p:cBhvr>
                                    </p:animEffect>
                                    <p:anim calcmode="lin" valueType="num">
                                      <p:cBhvr>
                                        <p:cTn id="37" dur="2000" fill="hold"/>
                                        <p:tgtEl>
                                          <p:spTgt spid="1196035">
                                            <p:txEl>
                                              <p:pRg st="4" end="4"/>
                                            </p:txEl>
                                          </p:spTgt>
                                        </p:tgtEl>
                                        <p:attrNameLst>
                                          <p:attrName>ppt_x</p:attrName>
                                        </p:attrNameLst>
                                      </p:cBhvr>
                                      <p:tavLst>
                                        <p:tav tm="0">
                                          <p:val>
                                            <p:strVal val="#ppt_x"/>
                                          </p:val>
                                        </p:tav>
                                        <p:tav tm="100000">
                                          <p:val>
                                            <p:strVal val="#ppt_x"/>
                                          </p:val>
                                        </p:tav>
                                      </p:tavLst>
                                    </p:anim>
                                    <p:anim calcmode="lin" valueType="num">
                                      <p:cBhvr>
                                        <p:cTn id="38" dur="2000" fill="hold"/>
                                        <p:tgtEl>
                                          <p:spTgt spid="119603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196036"/>
                                        </p:tgtEl>
                                        <p:attrNameLst>
                                          <p:attrName>style.visibility</p:attrName>
                                        </p:attrNameLst>
                                      </p:cBhvr>
                                      <p:to>
                                        <p:strVal val="visible"/>
                                      </p:to>
                                    </p:set>
                                    <p:anim calcmode="lin" valueType="num">
                                      <p:cBhvr additive="base">
                                        <p:cTn id="43" dur="500" fill="hold"/>
                                        <p:tgtEl>
                                          <p:spTgt spid="1196036"/>
                                        </p:tgtEl>
                                        <p:attrNameLst>
                                          <p:attrName>ppt_x</p:attrName>
                                        </p:attrNameLst>
                                      </p:cBhvr>
                                      <p:tavLst>
                                        <p:tav tm="0">
                                          <p:val>
                                            <p:strVal val="#ppt_x"/>
                                          </p:val>
                                        </p:tav>
                                        <p:tav tm="100000">
                                          <p:val>
                                            <p:strVal val="#ppt_x"/>
                                          </p:val>
                                        </p:tav>
                                      </p:tavLst>
                                    </p:anim>
                                    <p:anim calcmode="lin" valueType="num">
                                      <p:cBhvr additive="base">
                                        <p:cTn id="44" dur="500" fill="hold"/>
                                        <p:tgtEl>
                                          <p:spTgt spid="119603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7" presetClass="entr" presetSubtype="1" fill="hold" nodeType="clickEffect">
                                  <p:stCondLst>
                                    <p:cond delay="0"/>
                                  </p:stCondLst>
                                  <p:childTnLst>
                                    <p:set>
                                      <p:cBhvr>
                                        <p:cTn id="48" dur="1" fill="hold">
                                          <p:stCondLst>
                                            <p:cond delay="0"/>
                                          </p:stCondLst>
                                        </p:cTn>
                                        <p:tgtEl>
                                          <p:spTgt spid="1196039"/>
                                        </p:tgtEl>
                                        <p:attrNameLst>
                                          <p:attrName>style.visibility</p:attrName>
                                        </p:attrNameLst>
                                      </p:cBhvr>
                                      <p:to>
                                        <p:strVal val="visible"/>
                                      </p:to>
                                    </p:set>
                                    <p:anim calcmode="lin" valueType="num">
                                      <p:cBhvr>
                                        <p:cTn id="49" dur="500" fill="hold"/>
                                        <p:tgtEl>
                                          <p:spTgt spid="1196039"/>
                                        </p:tgtEl>
                                        <p:attrNameLst>
                                          <p:attrName>ppt_x</p:attrName>
                                        </p:attrNameLst>
                                      </p:cBhvr>
                                      <p:tavLst>
                                        <p:tav tm="0">
                                          <p:val>
                                            <p:strVal val="#ppt_x"/>
                                          </p:val>
                                        </p:tav>
                                        <p:tav tm="100000">
                                          <p:val>
                                            <p:strVal val="#ppt_x"/>
                                          </p:val>
                                        </p:tav>
                                      </p:tavLst>
                                    </p:anim>
                                    <p:anim calcmode="lin" valueType="num">
                                      <p:cBhvr>
                                        <p:cTn id="50" dur="500" fill="hold"/>
                                        <p:tgtEl>
                                          <p:spTgt spid="1196039"/>
                                        </p:tgtEl>
                                        <p:attrNameLst>
                                          <p:attrName>ppt_y</p:attrName>
                                        </p:attrNameLst>
                                      </p:cBhvr>
                                      <p:tavLst>
                                        <p:tav tm="0">
                                          <p:val>
                                            <p:strVal val="#ppt_y-#ppt_h/2"/>
                                          </p:val>
                                        </p:tav>
                                        <p:tav tm="100000">
                                          <p:val>
                                            <p:strVal val="#ppt_y"/>
                                          </p:val>
                                        </p:tav>
                                      </p:tavLst>
                                    </p:anim>
                                    <p:anim calcmode="lin" valueType="num">
                                      <p:cBhvr>
                                        <p:cTn id="51" dur="500" fill="hold"/>
                                        <p:tgtEl>
                                          <p:spTgt spid="1196039"/>
                                        </p:tgtEl>
                                        <p:attrNameLst>
                                          <p:attrName>ppt_w</p:attrName>
                                        </p:attrNameLst>
                                      </p:cBhvr>
                                      <p:tavLst>
                                        <p:tav tm="0">
                                          <p:val>
                                            <p:strVal val="#ppt_w"/>
                                          </p:val>
                                        </p:tav>
                                        <p:tav tm="100000">
                                          <p:val>
                                            <p:strVal val="#ppt_w"/>
                                          </p:val>
                                        </p:tav>
                                      </p:tavLst>
                                    </p:anim>
                                    <p:anim calcmode="lin" valueType="num">
                                      <p:cBhvr>
                                        <p:cTn id="52" dur="500" fill="hold"/>
                                        <p:tgtEl>
                                          <p:spTgt spid="1196039"/>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 presetClass="entr" presetSubtype="4" fill="hold" nodeType="afterEffect">
                                  <p:stCondLst>
                                    <p:cond delay="0"/>
                                  </p:stCondLst>
                                  <p:childTnLst>
                                    <p:set>
                                      <p:cBhvr>
                                        <p:cTn id="55" dur="1" fill="hold">
                                          <p:stCondLst>
                                            <p:cond delay="0"/>
                                          </p:stCondLst>
                                        </p:cTn>
                                        <p:tgtEl>
                                          <p:spTgt spid="1196037"/>
                                        </p:tgtEl>
                                        <p:attrNameLst>
                                          <p:attrName>style.visibility</p:attrName>
                                        </p:attrNameLst>
                                      </p:cBhvr>
                                      <p:to>
                                        <p:strVal val="visible"/>
                                      </p:to>
                                    </p:set>
                                    <p:anim calcmode="lin" valueType="num">
                                      <p:cBhvr additive="base">
                                        <p:cTn id="56" dur="500" fill="hold"/>
                                        <p:tgtEl>
                                          <p:spTgt spid="1196037"/>
                                        </p:tgtEl>
                                        <p:attrNameLst>
                                          <p:attrName>ppt_x</p:attrName>
                                        </p:attrNameLst>
                                      </p:cBhvr>
                                      <p:tavLst>
                                        <p:tav tm="0">
                                          <p:val>
                                            <p:strVal val="#ppt_x"/>
                                          </p:val>
                                        </p:tav>
                                        <p:tav tm="100000">
                                          <p:val>
                                            <p:strVal val="#ppt_x"/>
                                          </p:val>
                                        </p:tav>
                                      </p:tavLst>
                                    </p:anim>
                                    <p:anim calcmode="lin" valueType="num">
                                      <p:cBhvr additive="base">
                                        <p:cTn id="57" dur="500" fill="hold"/>
                                        <p:tgtEl>
                                          <p:spTgt spid="1196037"/>
                                        </p:tgtEl>
                                        <p:attrNameLst>
                                          <p:attrName>ppt_y</p:attrName>
                                        </p:attrNameLst>
                                      </p:cBhvr>
                                      <p:tavLst>
                                        <p:tav tm="0">
                                          <p:val>
                                            <p:strVal val="1+#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17" presetClass="entr" presetSubtype="1" fill="hold" nodeType="clickEffect">
                                  <p:stCondLst>
                                    <p:cond delay="0"/>
                                  </p:stCondLst>
                                  <p:childTnLst>
                                    <p:set>
                                      <p:cBhvr>
                                        <p:cTn id="61" dur="1" fill="hold">
                                          <p:stCondLst>
                                            <p:cond delay="0"/>
                                          </p:stCondLst>
                                        </p:cTn>
                                        <p:tgtEl>
                                          <p:spTgt spid="1196040"/>
                                        </p:tgtEl>
                                        <p:attrNameLst>
                                          <p:attrName>style.visibility</p:attrName>
                                        </p:attrNameLst>
                                      </p:cBhvr>
                                      <p:to>
                                        <p:strVal val="visible"/>
                                      </p:to>
                                    </p:set>
                                    <p:anim calcmode="lin" valueType="num">
                                      <p:cBhvr>
                                        <p:cTn id="62" dur="500" fill="hold"/>
                                        <p:tgtEl>
                                          <p:spTgt spid="1196040"/>
                                        </p:tgtEl>
                                        <p:attrNameLst>
                                          <p:attrName>ppt_x</p:attrName>
                                        </p:attrNameLst>
                                      </p:cBhvr>
                                      <p:tavLst>
                                        <p:tav tm="0">
                                          <p:val>
                                            <p:strVal val="#ppt_x"/>
                                          </p:val>
                                        </p:tav>
                                        <p:tav tm="100000">
                                          <p:val>
                                            <p:strVal val="#ppt_x"/>
                                          </p:val>
                                        </p:tav>
                                      </p:tavLst>
                                    </p:anim>
                                    <p:anim calcmode="lin" valueType="num">
                                      <p:cBhvr>
                                        <p:cTn id="63" dur="500" fill="hold"/>
                                        <p:tgtEl>
                                          <p:spTgt spid="1196040"/>
                                        </p:tgtEl>
                                        <p:attrNameLst>
                                          <p:attrName>ppt_y</p:attrName>
                                        </p:attrNameLst>
                                      </p:cBhvr>
                                      <p:tavLst>
                                        <p:tav tm="0">
                                          <p:val>
                                            <p:strVal val="#ppt_y-#ppt_h/2"/>
                                          </p:val>
                                        </p:tav>
                                        <p:tav tm="100000">
                                          <p:val>
                                            <p:strVal val="#ppt_y"/>
                                          </p:val>
                                        </p:tav>
                                      </p:tavLst>
                                    </p:anim>
                                    <p:anim calcmode="lin" valueType="num">
                                      <p:cBhvr>
                                        <p:cTn id="64" dur="500" fill="hold"/>
                                        <p:tgtEl>
                                          <p:spTgt spid="1196040"/>
                                        </p:tgtEl>
                                        <p:attrNameLst>
                                          <p:attrName>ppt_w</p:attrName>
                                        </p:attrNameLst>
                                      </p:cBhvr>
                                      <p:tavLst>
                                        <p:tav tm="0">
                                          <p:val>
                                            <p:strVal val="#ppt_w"/>
                                          </p:val>
                                        </p:tav>
                                        <p:tav tm="100000">
                                          <p:val>
                                            <p:strVal val="#ppt_w"/>
                                          </p:val>
                                        </p:tav>
                                      </p:tavLst>
                                    </p:anim>
                                    <p:anim calcmode="lin" valueType="num">
                                      <p:cBhvr>
                                        <p:cTn id="65" dur="500" fill="hold"/>
                                        <p:tgtEl>
                                          <p:spTgt spid="1196040"/>
                                        </p:tgtEl>
                                        <p:attrNameLst>
                                          <p:attrName>ppt_h</p:attrName>
                                        </p:attrNameLst>
                                      </p:cBhvr>
                                      <p:tavLst>
                                        <p:tav tm="0">
                                          <p:val>
                                            <p:fltVal val="0"/>
                                          </p:val>
                                        </p:tav>
                                        <p:tav tm="100000">
                                          <p:val>
                                            <p:strVal val="#ppt_h"/>
                                          </p:val>
                                        </p:tav>
                                      </p:tavLst>
                                    </p:anim>
                                  </p:childTnLst>
                                </p:cTn>
                              </p:par>
                            </p:childTnLst>
                          </p:cTn>
                        </p:par>
                        <p:par>
                          <p:cTn id="66" fill="hold" nodeType="afterGroup">
                            <p:stCondLst>
                              <p:cond delay="500"/>
                            </p:stCondLst>
                            <p:childTnLst>
                              <p:par>
                                <p:cTn id="67" presetID="2" presetClass="entr" presetSubtype="4" fill="hold" nodeType="afterEffect">
                                  <p:stCondLst>
                                    <p:cond delay="0"/>
                                  </p:stCondLst>
                                  <p:childTnLst>
                                    <p:set>
                                      <p:cBhvr>
                                        <p:cTn id="68" dur="1" fill="hold">
                                          <p:stCondLst>
                                            <p:cond delay="0"/>
                                          </p:stCondLst>
                                        </p:cTn>
                                        <p:tgtEl>
                                          <p:spTgt spid="1196038"/>
                                        </p:tgtEl>
                                        <p:attrNameLst>
                                          <p:attrName>style.visibility</p:attrName>
                                        </p:attrNameLst>
                                      </p:cBhvr>
                                      <p:to>
                                        <p:strVal val="visible"/>
                                      </p:to>
                                    </p:set>
                                    <p:anim calcmode="lin" valueType="num">
                                      <p:cBhvr additive="base">
                                        <p:cTn id="69" dur="500" fill="hold"/>
                                        <p:tgtEl>
                                          <p:spTgt spid="1196038"/>
                                        </p:tgtEl>
                                        <p:attrNameLst>
                                          <p:attrName>ppt_x</p:attrName>
                                        </p:attrNameLst>
                                      </p:cBhvr>
                                      <p:tavLst>
                                        <p:tav tm="0">
                                          <p:val>
                                            <p:strVal val="#ppt_x"/>
                                          </p:val>
                                        </p:tav>
                                        <p:tav tm="100000">
                                          <p:val>
                                            <p:strVal val="#ppt_x"/>
                                          </p:val>
                                        </p:tav>
                                      </p:tavLst>
                                    </p:anim>
                                    <p:anim calcmode="lin" valueType="num">
                                      <p:cBhvr additive="base">
                                        <p:cTn id="70" dur="500" fill="hold"/>
                                        <p:tgtEl>
                                          <p:spTgt spid="11960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5" grpId="0" build="p"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7106" name="Text Box 2"/>
          <p:cNvSpPr txBox="1">
            <a:spLocks noChangeArrowheads="1"/>
          </p:cNvSpPr>
          <p:nvPr/>
        </p:nvSpPr>
        <p:spPr bwMode="auto">
          <a:xfrm>
            <a:off x="234950" y="609600"/>
            <a:ext cx="8686800" cy="5457825"/>
          </a:xfrm>
          <a:prstGeom prst="rect">
            <a:avLst/>
          </a:prstGeom>
          <a:solidFill>
            <a:srgbClr val="00008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r>
              <a:rPr lang="en-US" sz="3600" i="0">
                <a:solidFill>
                  <a:schemeClr val="bg1"/>
                </a:solidFill>
              </a:rPr>
              <a:t>The </a:t>
            </a:r>
            <a:r>
              <a:rPr lang="en-US" sz="3600" i="0">
                <a:solidFill>
                  <a:srgbClr val="FFFF00"/>
                </a:solidFill>
                <a:latin typeface="Eras Bold ITC" pitchFamily="34" charset="0"/>
              </a:rPr>
              <a:t>“ONE BAPTISM”</a:t>
            </a:r>
            <a:r>
              <a:rPr lang="en-US" sz="3600" i="0">
                <a:solidFill>
                  <a:schemeClr val="bg1"/>
                </a:solidFill>
              </a:rPr>
              <a:t> of Eph. 4  is clearly demonstrated in the book of Acts, from just two examples (Acts 2 &amp; 8) we learn:</a:t>
            </a:r>
          </a:p>
          <a:p>
            <a:r>
              <a:rPr lang="en-US" sz="2800" i="0"/>
              <a:t> </a:t>
            </a:r>
          </a:p>
          <a:p>
            <a:r>
              <a:rPr lang="en-US" sz="2800" i="0">
                <a:solidFill>
                  <a:schemeClr val="bg1"/>
                </a:solidFill>
              </a:rPr>
              <a:t>Baptism was for </a:t>
            </a:r>
            <a:r>
              <a:rPr lang="en-US" i="0">
                <a:solidFill>
                  <a:srgbClr val="FFFF00"/>
                </a:solidFill>
                <a:latin typeface="Eras Bold ITC" pitchFamily="34" charset="0"/>
              </a:rPr>
              <a:t>BELIEVERS</a:t>
            </a:r>
          </a:p>
          <a:p>
            <a:r>
              <a:rPr lang="en-US" sz="2800" i="0">
                <a:solidFill>
                  <a:schemeClr val="bg1"/>
                </a:solidFill>
              </a:rPr>
              <a:t>Baptism was</a:t>
            </a:r>
            <a:r>
              <a:rPr lang="en-US" i="0">
                <a:solidFill>
                  <a:schemeClr val="bg1"/>
                </a:solidFill>
              </a:rPr>
              <a:t> </a:t>
            </a:r>
            <a:r>
              <a:rPr lang="en-US" i="0">
                <a:solidFill>
                  <a:srgbClr val="FFFF00"/>
                </a:solidFill>
                <a:latin typeface="Eras Bold ITC" pitchFamily="34" charset="0"/>
              </a:rPr>
              <a:t>FOR REMISSION OF SINS</a:t>
            </a:r>
            <a:endParaRPr lang="en-US" sz="2800" i="0">
              <a:solidFill>
                <a:srgbClr val="FFFF00"/>
              </a:solidFill>
              <a:latin typeface="Eras Bold ITC" pitchFamily="34" charset="0"/>
            </a:endParaRPr>
          </a:p>
          <a:p>
            <a:r>
              <a:rPr lang="en-US" sz="2800" i="0">
                <a:solidFill>
                  <a:schemeClr val="bg1"/>
                </a:solidFill>
              </a:rPr>
              <a:t>Baptism was </a:t>
            </a:r>
            <a:r>
              <a:rPr lang="en-US" i="0">
                <a:solidFill>
                  <a:srgbClr val="FFFF00"/>
                </a:solidFill>
                <a:latin typeface="Eras Bold ITC" pitchFamily="34" charset="0"/>
              </a:rPr>
              <a:t>IMMERSION</a:t>
            </a:r>
            <a:r>
              <a:rPr lang="en-US" i="0"/>
              <a:t> </a:t>
            </a:r>
            <a:r>
              <a:rPr lang="en-US" sz="2800" i="0">
                <a:solidFill>
                  <a:schemeClr val="bg1"/>
                </a:solidFill>
              </a:rPr>
              <a:t>in water</a:t>
            </a:r>
          </a:p>
          <a:p>
            <a:r>
              <a:rPr lang="en-US" sz="2800" i="0">
                <a:solidFill>
                  <a:schemeClr val="bg1"/>
                </a:solidFill>
              </a:rPr>
              <a:t>Baptism </a:t>
            </a:r>
            <a:r>
              <a:rPr lang="en-US" i="0">
                <a:solidFill>
                  <a:srgbClr val="FFFF00"/>
                </a:solidFill>
                <a:latin typeface="Eras Bold ITC" pitchFamily="34" charset="0"/>
              </a:rPr>
              <a:t>ADDED</a:t>
            </a:r>
            <a:r>
              <a:rPr lang="en-US" i="0"/>
              <a:t> </a:t>
            </a:r>
            <a:r>
              <a:rPr lang="en-US" sz="2800" i="0">
                <a:solidFill>
                  <a:schemeClr val="bg1"/>
                </a:solidFill>
              </a:rPr>
              <a:t>one</a:t>
            </a:r>
            <a:r>
              <a:rPr lang="en-US" i="0">
                <a:solidFill>
                  <a:schemeClr val="bg1"/>
                </a:solidFill>
              </a:rPr>
              <a:t> </a:t>
            </a:r>
            <a:r>
              <a:rPr lang="en-US" sz="2800" i="0">
                <a:solidFill>
                  <a:schemeClr val="bg1"/>
                </a:solidFill>
              </a:rPr>
              <a:t>to the </a:t>
            </a:r>
            <a:r>
              <a:rPr lang="en-US" i="0">
                <a:solidFill>
                  <a:srgbClr val="FFFF00"/>
                </a:solidFill>
                <a:latin typeface="Eras Bold ITC" pitchFamily="34" charset="0"/>
              </a:rPr>
              <a:t>KINGDOM</a:t>
            </a:r>
            <a:r>
              <a:rPr lang="en-US" i="0"/>
              <a:t> </a:t>
            </a:r>
          </a:p>
          <a:p>
            <a:endParaRPr lang="en-US" sz="2800" i="0">
              <a:solidFill>
                <a:schemeClr val="bg1"/>
              </a:solidFill>
            </a:endParaRPr>
          </a:p>
          <a:p>
            <a:r>
              <a:rPr lang="en-US" sz="2800" i="0">
                <a:solidFill>
                  <a:schemeClr val="bg1"/>
                </a:solidFill>
              </a:rPr>
              <a:t>Therefore we see…</a:t>
            </a:r>
          </a:p>
          <a:p>
            <a:r>
              <a:rPr lang="en-US" sz="2800" i="0">
                <a:solidFill>
                  <a:schemeClr val="bg1"/>
                </a:solidFill>
              </a:rPr>
              <a:t>Baptism was </a:t>
            </a:r>
            <a:r>
              <a:rPr lang="en-US" i="0">
                <a:solidFill>
                  <a:srgbClr val="FFFF00"/>
                </a:solidFill>
                <a:latin typeface="Eras Bold ITC" pitchFamily="34" charset="0"/>
              </a:rPr>
              <a:t>COMMANDED</a:t>
            </a:r>
            <a:r>
              <a:rPr lang="en-US" i="0"/>
              <a:t> </a:t>
            </a:r>
            <a:r>
              <a:rPr lang="en-US" sz="2800" i="0">
                <a:solidFill>
                  <a:schemeClr val="bg1"/>
                </a:solidFill>
              </a:rPr>
              <a:t>not a promise</a:t>
            </a:r>
          </a:p>
        </p:txBody>
      </p:sp>
      <p:sp>
        <p:nvSpPr>
          <p:cNvPr id="1967107" name="AutoShape 3"/>
          <p:cNvSpPr>
            <a:spLocks noChangeArrowheads="1"/>
          </p:cNvSpPr>
          <p:nvPr/>
        </p:nvSpPr>
        <p:spPr bwMode="auto">
          <a:xfrm rot="-725563">
            <a:off x="4237038" y="1617663"/>
            <a:ext cx="4208462"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Subject</a:t>
            </a:r>
          </a:p>
        </p:txBody>
      </p:sp>
      <p:sp>
        <p:nvSpPr>
          <p:cNvPr id="1967108" name="AutoShape 4"/>
          <p:cNvSpPr>
            <a:spLocks noChangeArrowheads="1"/>
          </p:cNvSpPr>
          <p:nvPr/>
        </p:nvSpPr>
        <p:spPr bwMode="auto">
          <a:xfrm rot="-725563">
            <a:off x="4751388" y="1882775"/>
            <a:ext cx="4208462" cy="2043113"/>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Purpose</a:t>
            </a:r>
          </a:p>
        </p:txBody>
      </p:sp>
      <p:sp>
        <p:nvSpPr>
          <p:cNvPr id="1967109" name="AutoShape 5"/>
          <p:cNvSpPr>
            <a:spLocks noChangeArrowheads="1"/>
          </p:cNvSpPr>
          <p:nvPr/>
        </p:nvSpPr>
        <p:spPr bwMode="auto">
          <a:xfrm rot="-725563">
            <a:off x="4935538" y="2490788"/>
            <a:ext cx="4208462"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Mode</a:t>
            </a:r>
          </a:p>
        </p:txBody>
      </p:sp>
      <p:sp>
        <p:nvSpPr>
          <p:cNvPr id="1967110" name="AutoShape 6"/>
          <p:cNvSpPr>
            <a:spLocks noChangeArrowheads="1"/>
          </p:cNvSpPr>
          <p:nvPr/>
        </p:nvSpPr>
        <p:spPr bwMode="auto">
          <a:xfrm rot="-725563">
            <a:off x="4643438" y="3321050"/>
            <a:ext cx="4208462" cy="2043113"/>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i="0" dirty="0">
                <a:solidFill>
                  <a:schemeClr val="bg1"/>
                </a:solidFill>
                <a:effectLst>
                  <a:outerShdw blurRad="38100" dist="38100" dir="2700000" algn="tl">
                    <a:srgbClr val="000000">
                      <a:alpha val="43137"/>
                    </a:srgbClr>
                  </a:outerShdw>
                </a:effectLst>
                <a:latin typeface="Eras Bold ITC" pitchFamily="34" charset="0"/>
              </a:rPr>
              <a:t>One Result</a:t>
            </a:r>
          </a:p>
        </p:txBody>
      </p:sp>
      <p:sp>
        <p:nvSpPr>
          <p:cNvPr id="1967111" name="AutoShape 7"/>
          <p:cNvSpPr>
            <a:spLocks noChangeArrowheads="1"/>
          </p:cNvSpPr>
          <p:nvPr/>
        </p:nvSpPr>
        <p:spPr bwMode="auto">
          <a:xfrm rot="20874437">
            <a:off x="4381854" y="3842941"/>
            <a:ext cx="4208463" cy="2043112"/>
          </a:xfrm>
          <a:prstGeom prst="irregularSeal1">
            <a:avLst/>
          </a:prstGeom>
          <a:solidFill>
            <a:srgbClr val="66FF33"/>
          </a:solidFill>
          <a:ln>
            <a:headEnd/>
            <a:tailEnd/>
          </a:ln>
          <a:effectLst>
            <a:outerShdw blurRad="50800" dist="127000" dir="8100000" algn="tr"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sz="2800" i="0" dirty="0">
                <a:solidFill>
                  <a:schemeClr val="bg1"/>
                </a:solidFill>
                <a:effectLst>
                  <a:outerShdw blurRad="38100" dist="38100" dir="2700000" algn="tl">
                    <a:srgbClr val="000000">
                      <a:alpha val="43137"/>
                    </a:srgbClr>
                  </a:outerShdw>
                </a:effectLst>
                <a:latin typeface="Eras Bold ITC" pitchFamily="34" charset="0"/>
              </a:rPr>
              <a:t>COMMANDED</a:t>
            </a:r>
            <a:endParaRPr lang="en-US" i="0" dirty="0">
              <a:solidFill>
                <a:schemeClr val="bg1"/>
              </a:solidFill>
              <a:effectLst>
                <a:outerShdw blurRad="38100" dist="38100" dir="2700000" algn="tl">
                  <a:srgbClr val="000000">
                    <a:alpha val="43137"/>
                  </a:srgbClr>
                </a:outerShdw>
              </a:effectLst>
              <a:latin typeface="Eras Bold ITC"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67106">
                                            <p:bg/>
                                          </p:spTgt>
                                        </p:tgtEl>
                                        <p:attrNameLst>
                                          <p:attrName>style.visibility</p:attrName>
                                        </p:attrNameLst>
                                      </p:cBhvr>
                                      <p:to>
                                        <p:strVal val="visible"/>
                                      </p:to>
                                    </p:set>
                                    <p:animEffect transition="in" filter="fade">
                                      <p:cBhvr>
                                        <p:cTn id="7" dur="1000"/>
                                        <p:tgtEl>
                                          <p:spTgt spid="1967106">
                                            <p:bg/>
                                          </p:spTgt>
                                        </p:tgtEl>
                                      </p:cBhvr>
                                    </p:animEffect>
                                    <p:anim calcmode="lin" valueType="num">
                                      <p:cBhvr>
                                        <p:cTn id="8" dur="1000" fill="hold"/>
                                        <p:tgtEl>
                                          <p:spTgt spid="1967106">
                                            <p:bg/>
                                          </p:spTgt>
                                        </p:tgtEl>
                                        <p:attrNameLst>
                                          <p:attrName>ppt_x</p:attrName>
                                        </p:attrNameLst>
                                      </p:cBhvr>
                                      <p:tavLst>
                                        <p:tav tm="0">
                                          <p:val>
                                            <p:strVal val="#ppt_x"/>
                                          </p:val>
                                        </p:tav>
                                        <p:tav tm="100000">
                                          <p:val>
                                            <p:strVal val="#ppt_x"/>
                                          </p:val>
                                        </p:tav>
                                      </p:tavLst>
                                    </p:anim>
                                    <p:anim calcmode="lin" valueType="num">
                                      <p:cBhvr>
                                        <p:cTn id="9" dur="1000" fill="hold"/>
                                        <p:tgtEl>
                                          <p:spTgt spid="1967106">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967106">
                                            <p:txEl>
                                              <p:pRg st="0" end="0"/>
                                            </p:txEl>
                                          </p:spTgt>
                                        </p:tgtEl>
                                        <p:attrNameLst>
                                          <p:attrName>style.visibility</p:attrName>
                                        </p:attrNameLst>
                                      </p:cBhvr>
                                      <p:to>
                                        <p:strVal val="visible"/>
                                      </p:to>
                                    </p:set>
                                    <p:animEffect transition="in" filter="fade">
                                      <p:cBhvr>
                                        <p:cTn id="13" dur="1000"/>
                                        <p:tgtEl>
                                          <p:spTgt spid="1967106">
                                            <p:txEl>
                                              <p:pRg st="0" end="0"/>
                                            </p:txEl>
                                          </p:spTgt>
                                        </p:tgtEl>
                                      </p:cBhvr>
                                    </p:animEffect>
                                    <p:anim calcmode="lin" valueType="num">
                                      <p:cBhvr>
                                        <p:cTn id="14" dur="1000" fill="hold"/>
                                        <p:tgtEl>
                                          <p:spTgt spid="1967106">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96710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1967106">
                                            <p:txEl>
                                              <p:pRg st="2" end="2"/>
                                            </p:txEl>
                                          </p:spTgt>
                                        </p:tgtEl>
                                        <p:attrNameLst>
                                          <p:attrName>style.visibility</p:attrName>
                                        </p:attrNameLst>
                                      </p:cBhvr>
                                      <p:to>
                                        <p:strVal val="visible"/>
                                      </p:to>
                                    </p:set>
                                    <p:animEffect transition="in" filter="fade">
                                      <p:cBhvr>
                                        <p:cTn id="20" dur="1000"/>
                                        <p:tgtEl>
                                          <p:spTgt spid="1967106">
                                            <p:txEl>
                                              <p:pRg st="2" end="2"/>
                                            </p:txEl>
                                          </p:spTgt>
                                        </p:tgtEl>
                                      </p:cBhvr>
                                    </p:animEffect>
                                    <p:anim calcmode="lin" valueType="num">
                                      <p:cBhvr>
                                        <p:cTn id="21" dur="1000" fill="hold"/>
                                        <p:tgtEl>
                                          <p:spTgt spid="1967106">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1967106">
                                            <p:txEl>
                                              <p:pRg st="2" end="2"/>
                                            </p:txEl>
                                          </p:spTgt>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1000"/>
                            </p:stCondLst>
                            <p:childTnLst>
                              <p:par>
                                <p:cTn id="24" presetID="47" presetClass="entr" presetSubtype="0" fill="hold" nodeType="afterEffect">
                                  <p:stCondLst>
                                    <p:cond delay="0"/>
                                  </p:stCondLst>
                                  <p:childTnLst>
                                    <p:set>
                                      <p:cBhvr>
                                        <p:cTn id="25" dur="1" fill="hold">
                                          <p:stCondLst>
                                            <p:cond delay="0"/>
                                          </p:stCondLst>
                                        </p:cTn>
                                        <p:tgtEl>
                                          <p:spTgt spid="1967107"/>
                                        </p:tgtEl>
                                        <p:attrNameLst>
                                          <p:attrName>style.visibility</p:attrName>
                                        </p:attrNameLst>
                                      </p:cBhvr>
                                      <p:to>
                                        <p:strVal val="visible"/>
                                      </p:to>
                                    </p:set>
                                    <p:animEffect transition="in" filter="fade">
                                      <p:cBhvr>
                                        <p:cTn id="26" dur="1000"/>
                                        <p:tgtEl>
                                          <p:spTgt spid="1967107"/>
                                        </p:tgtEl>
                                      </p:cBhvr>
                                    </p:animEffect>
                                    <p:anim calcmode="lin" valueType="num">
                                      <p:cBhvr>
                                        <p:cTn id="27" dur="1000" fill="hold"/>
                                        <p:tgtEl>
                                          <p:spTgt spid="1967107"/>
                                        </p:tgtEl>
                                        <p:attrNameLst>
                                          <p:attrName>ppt_x</p:attrName>
                                        </p:attrNameLst>
                                      </p:cBhvr>
                                      <p:tavLst>
                                        <p:tav tm="0">
                                          <p:val>
                                            <p:strVal val="#ppt_x"/>
                                          </p:val>
                                        </p:tav>
                                        <p:tav tm="100000">
                                          <p:val>
                                            <p:strVal val="#ppt_x"/>
                                          </p:val>
                                        </p:tav>
                                      </p:tavLst>
                                    </p:anim>
                                    <p:anim calcmode="lin" valueType="num">
                                      <p:cBhvr>
                                        <p:cTn id="28" dur="1000" fill="hold"/>
                                        <p:tgtEl>
                                          <p:spTgt spid="1967107"/>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nodeType="clickEffect">
                                  <p:stCondLst>
                                    <p:cond delay="0"/>
                                  </p:stCondLst>
                                  <p:childTnLst>
                                    <p:animEffect transition="out" filter="fade">
                                      <p:cBhvr>
                                        <p:cTn id="32" dur="2000"/>
                                        <p:tgtEl>
                                          <p:spTgt spid="1967107"/>
                                        </p:tgtEl>
                                      </p:cBhvr>
                                    </p:animEffect>
                                    <p:set>
                                      <p:cBhvr>
                                        <p:cTn id="33" dur="1" fill="hold">
                                          <p:stCondLst>
                                            <p:cond delay="1999"/>
                                          </p:stCondLst>
                                        </p:cTn>
                                        <p:tgtEl>
                                          <p:spTgt spid="1967107"/>
                                        </p:tgtEl>
                                        <p:attrNameLst>
                                          <p:attrName>style.visibility</p:attrName>
                                        </p:attrNameLst>
                                      </p:cBhvr>
                                      <p:to>
                                        <p:strVal val="hidden"/>
                                      </p:to>
                                    </p:set>
                                  </p:childTnLst>
                                </p:cTn>
                              </p:par>
                              <p:par>
                                <p:cTn id="34" presetID="47" presetClass="entr" presetSubtype="0" fill="hold" grpId="0" nodeType="withEffect">
                                  <p:stCondLst>
                                    <p:cond delay="0"/>
                                  </p:stCondLst>
                                  <p:childTnLst>
                                    <p:set>
                                      <p:cBhvr>
                                        <p:cTn id="35" dur="1" fill="hold">
                                          <p:stCondLst>
                                            <p:cond delay="0"/>
                                          </p:stCondLst>
                                        </p:cTn>
                                        <p:tgtEl>
                                          <p:spTgt spid="1967106">
                                            <p:txEl>
                                              <p:pRg st="3" end="3"/>
                                            </p:txEl>
                                          </p:spTgt>
                                        </p:tgtEl>
                                        <p:attrNameLst>
                                          <p:attrName>style.visibility</p:attrName>
                                        </p:attrNameLst>
                                      </p:cBhvr>
                                      <p:to>
                                        <p:strVal val="visible"/>
                                      </p:to>
                                    </p:set>
                                    <p:animEffect transition="in" filter="fade">
                                      <p:cBhvr>
                                        <p:cTn id="36" dur="1000"/>
                                        <p:tgtEl>
                                          <p:spTgt spid="1967106">
                                            <p:txEl>
                                              <p:pRg st="3" end="3"/>
                                            </p:txEl>
                                          </p:spTgt>
                                        </p:tgtEl>
                                      </p:cBhvr>
                                    </p:animEffect>
                                    <p:anim calcmode="lin" valueType="num">
                                      <p:cBhvr>
                                        <p:cTn id="37" dur="1000" fill="hold"/>
                                        <p:tgtEl>
                                          <p:spTgt spid="1967106">
                                            <p:txEl>
                                              <p:pRg st="3" end="3"/>
                                            </p:txEl>
                                          </p:spTgt>
                                        </p:tgtEl>
                                        <p:attrNameLst>
                                          <p:attrName>ppt_x</p:attrName>
                                        </p:attrNameLst>
                                      </p:cBhvr>
                                      <p:tavLst>
                                        <p:tav tm="0">
                                          <p:val>
                                            <p:strVal val="#ppt_x"/>
                                          </p:val>
                                        </p:tav>
                                        <p:tav tm="100000">
                                          <p:val>
                                            <p:strVal val="#ppt_x"/>
                                          </p:val>
                                        </p:tav>
                                      </p:tavLst>
                                    </p:anim>
                                    <p:anim calcmode="lin" valueType="num">
                                      <p:cBhvr>
                                        <p:cTn id="38" dur="1000" fill="hold"/>
                                        <p:tgtEl>
                                          <p:spTgt spid="1967106">
                                            <p:txEl>
                                              <p:pRg st="3" end="3"/>
                                            </p:txEl>
                                          </p:spTgt>
                                        </p:tgtEl>
                                        <p:attrNameLst>
                                          <p:attrName>ppt_y</p:attrName>
                                        </p:attrNameLst>
                                      </p:cBhvr>
                                      <p:tavLst>
                                        <p:tav tm="0">
                                          <p:val>
                                            <p:strVal val="#ppt_y-.1"/>
                                          </p:val>
                                        </p:tav>
                                        <p:tav tm="100000">
                                          <p:val>
                                            <p:strVal val="#ppt_y"/>
                                          </p:val>
                                        </p:tav>
                                      </p:tavLst>
                                    </p:anim>
                                  </p:childTnLst>
                                </p:cTn>
                              </p:par>
                            </p:childTnLst>
                          </p:cTn>
                        </p:par>
                        <p:par>
                          <p:cTn id="39" fill="hold" nodeType="afterGroup">
                            <p:stCondLst>
                              <p:cond delay="2000"/>
                            </p:stCondLst>
                            <p:childTnLst>
                              <p:par>
                                <p:cTn id="40" presetID="47" presetClass="entr" presetSubtype="0" fill="hold" nodeType="afterEffect">
                                  <p:stCondLst>
                                    <p:cond delay="0"/>
                                  </p:stCondLst>
                                  <p:childTnLst>
                                    <p:set>
                                      <p:cBhvr>
                                        <p:cTn id="41" dur="1" fill="hold">
                                          <p:stCondLst>
                                            <p:cond delay="0"/>
                                          </p:stCondLst>
                                        </p:cTn>
                                        <p:tgtEl>
                                          <p:spTgt spid="1967108"/>
                                        </p:tgtEl>
                                        <p:attrNameLst>
                                          <p:attrName>style.visibility</p:attrName>
                                        </p:attrNameLst>
                                      </p:cBhvr>
                                      <p:to>
                                        <p:strVal val="visible"/>
                                      </p:to>
                                    </p:set>
                                    <p:animEffect transition="in" filter="fade">
                                      <p:cBhvr>
                                        <p:cTn id="42" dur="1000"/>
                                        <p:tgtEl>
                                          <p:spTgt spid="1967108"/>
                                        </p:tgtEl>
                                      </p:cBhvr>
                                    </p:animEffect>
                                    <p:anim calcmode="lin" valueType="num">
                                      <p:cBhvr>
                                        <p:cTn id="43" dur="1000" fill="hold"/>
                                        <p:tgtEl>
                                          <p:spTgt spid="1967108"/>
                                        </p:tgtEl>
                                        <p:attrNameLst>
                                          <p:attrName>ppt_x</p:attrName>
                                        </p:attrNameLst>
                                      </p:cBhvr>
                                      <p:tavLst>
                                        <p:tav tm="0">
                                          <p:val>
                                            <p:strVal val="#ppt_x"/>
                                          </p:val>
                                        </p:tav>
                                        <p:tav tm="100000">
                                          <p:val>
                                            <p:strVal val="#ppt_x"/>
                                          </p:val>
                                        </p:tav>
                                      </p:tavLst>
                                    </p:anim>
                                    <p:anim calcmode="lin" valueType="num">
                                      <p:cBhvr>
                                        <p:cTn id="44" dur="1000" fill="hold"/>
                                        <p:tgtEl>
                                          <p:spTgt spid="1967108"/>
                                        </p:tgtEl>
                                        <p:attrNameLst>
                                          <p:attrName>ppt_y</p:attrName>
                                        </p:attrNameLst>
                                      </p:cBhvr>
                                      <p:tavLst>
                                        <p:tav tm="0">
                                          <p:val>
                                            <p:strVal val="#ppt_y-.1"/>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2000"/>
                                        <p:tgtEl>
                                          <p:spTgt spid="1967108"/>
                                        </p:tgtEl>
                                      </p:cBhvr>
                                    </p:animEffect>
                                    <p:set>
                                      <p:cBhvr>
                                        <p:cTn id="49" dur="1" fill="hold">
                                          <p:stCondLst>
                                            <p:cond delay="1999"/>
                                          </p:stCondLst>
                                        </p:cTn>
                                        <p:tgtEl>
                                          <p:spTgt spid="1967108"/>
                                        </p:tgtEl>
                                        <p:attrNameLst>
                                          <p:attrName>style.visibility</p:attrName>
                                        </p:attrNameLst>
                                      </p:cBhvr>
                                      <p:to>
                                        <p:strVal val="hidden"/>
                                      </p:to>
                                    </p:set>
                                  </p:childTnLst>
                                </p:cTn>
                              </p:par>
                              <p:par>
                                <p:cTn id="50" presetID="47" presetClass="entr" presetSubtype="0" fill="hold" grpId="0" nodeType="withEffect">
                                  <p:stCondLst>
                                    <p:cond delay="0"/>
                                  </p:stCondLst>
                                  <p:childTnLst>
                                    <p:set>
                                      <p:cBhvr>
                                        <p:cTn id="51" dur="1" fill="hold">
                                          <p:stCondLst>
                                            <p:cond delay="0"/>
                                          </p:stCondLst>
                                        </p:cTn>
                                        <p:tgtEl>
                                          <p:spTgt spid="1967106">
                                            <p:txEl>
                                              <p:pRg st="4" end="4"/>
                                            </p:txEl>
                                          </p:spTgt>
                                        </p:tgtEl>
                                        <p:attrNameLst>
                                          <p:attrName>style.visibility</p:attrName>
                                        </p:attrNameLst>
                                      </p:cBhvr>
                                      <p:to>
                                        <p:strVal val="visible"/>
                                      </p:to>
                                    </p:set>
                                    <p:animEffect transition="in" filter="fade">
                                      <p:cBhvr>
                                        <p:cTn id="52" dur="1000"/>
                                        <p:tgtEl>
                                          <p:spTgt spid="1967106">
                                            <p:txEl>
                                              <p:pRg st="4" end="4"/>
                                            </p:txEl>
                                          </p:spTgt>
                                        </p:tgtEl>
                                      </p:cBhvr>
                                    </p:animEffect>
                                    <p:anim calcmode="lin" valueType="num">
                                      <p:cBhvr>
                                        <p:cTn id="53" dur="1000" fill="hold"/>
                                        <p:tgtEl>
                                          <p:spTgt spid="1967106">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1967106">
                                            <p:txEl>
                                              <p:pRg st="4" end="4"/>
                                            </p:txEl>
                                          </p:spTgt>
                                        </p:tgtEl>
                                        <p:attrNameLst>
                                          <p:attrName>ppt_y</p:attrName>
                                        </p:attrNameLst>
                                      </p:cBhvr>
                                      <p:tavLst>
                                        <p:tav tm="0">
                                          <p:val>
                                            <p:strVal val="#ppt_y-.1"/>
                                          </p:val>
                                        </p:tav>
                                        <p:tav tm="100000">
                                          <p:val>
                                            <p:strVal val="#ppt_y"/>
                                          </p:val>
                                        </p:tav>
                                      </p:tavLst>
                                    </p:anim>
                                  </p:childTnLst>
                                </p:cTn>
                              </p:par>
                            </p:childTnLst>
                          </p:cTn>
                        </p:par>
                        <p:par>
                          <p:cTn id="55" fill="hold" nodeType="afterGroup">
                            <p:stCondLst>
                              <p:cond delay="2000"/>
                            </p:stCondLst>
                            <p:childTnLst>
                              <p:par>
                                <p:cTn id="56" presetID="47" presetClass="entr" presetSubtype="0" fill="hold" nodeType="afterEffect">
                                  <p:stCondLst>
                                    <p:cond delay="0"/>
                                  </p:stCondLst>
                                  <p:childTnLst>
                                    <p:set>
                                      <p:cBhvr>
                                        <p:cTn id="57" dur="1" fill="hold">
                                          <p:stCondLst>
                                            <p:cond delay="0"/>
                                          </p:stCondLst>
                                        </p:cTn>
                                        <p:tgtEl>
                                          <p:spTgt spid="1967109"/>
                                        </p:tgtEl>
                                        <p:attrNameLst>
                                          <p:attrName>style.visibility</p:attrName>
                                        </p:attrNameLst>
                                      </p:cBhvr>
                                      <p:to>
                                        <p:strVal val="visible"/>
                                      </p:to>
                                    </p:set>
                                    <p:animEffect transition="in" filter="fade">
                                      <p:cBhvr>
                                        <p:cTn id="58" dur="1000"/>
                                        <p:tgtEl>
                                          <p:spTgt spid="1967109"/>
                                        </p:tgtEl>
                                      </p:cBhvr>
                                    </p:animEffect>
                                    <p:anim calcmode="lin" valueType="num">
                                      <p:cBhvr>
                                        <p:cTn id="59" dur="1000" fill="hold"/>
                                        <p:tgtEl>
                                          <p:spTgt spid="1967109"/>
                                        </p:tgtEl>
                                        <p:attrNameLst>
                                          <p:attrName>ppt_x</p:attrName>
                                        </p:attrNameLst>
                                      </p:cBhvr>
                                      <p:tavLst>
                                        <p:tav tm="0">
                                          <p:val>
                                            <p:strVal val="#ppt_x"/>
                                          </p:val>
                                        </p:tav>
                                        <p:tav tm="100000">
                                          <p:val>
                                            <p:strVal val="#ppt_x"/>
                                          </p:val>
                                        </p:tav>
                                      </p:tavLst>
                                    </p:anim>
                                    <p:anim calcmode="lin" valueType="num">
                                      <p:cBhvr>
                                        <p:cTn id="60" dur="1000" fill="hold"/>
                                        <p:tgtEl>
                                          <p:spTgt spid="1967109"/>
                                        </p:tgtEl>
                                        <p:attrNameLst>
                                          <p:attrName>ppt_y</p:attrName>
                                        </p:attrNameLst>
                                      </p:cBhvr>
                                      <p:tavLst>
                                        <p:tav tm="0">
                                          <p:val>
                                            <p:strVal val="#ppt_y-.1"/>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xit" presetSubtype="0" fill="hold" nodeType="clickEffect">
                                  <p:stCondLst>
                                    <p:cond delay="0"/>
                                  </p:stCondLst>
                                  <p:childTnLst>
                                    <p:animEffect transition="out" filter="fade">
                                      <p:cBhvr>
                                        <p:cTn id="64" dur="2000"/>
                                        <p:tgtEl>
                                          <p:spTgt spid="1967109"/>
                                        </p:tgtEl>
                                      </p:cBhvr>
                                    </p:animEffect>
                                    <p:set>
                                      <p:cBhvr>
                                        <p:cTn id="65" dur="1" fill="hold">
                                          <p:stCondLst>
                                            <p:cond delay="1999"/>
                                          </p:stCondLst>
                                        </p:cTn>
                                        <p:tgtEl>
                                          <p:spTgt spid="1967109"/>
                                        </p:tgtEl>
                                        <p:attrNameLst>
                                          <p:attrName>style.visibility</p:attrName>
                                        </p:attrNameLst>
                                      </p:cBhvr>
                                      <p:to>
                                        <p:strVal val="hidden"/>
                                      </p:to>
                                    </p:set>
                                  </p:childTnLst>
                                </p:cTn>
                              </p:par>
                              <p:par>
                                <p:cTn id="66" presetID="47" presetClass="entr" presetSubtype="0" fill="hold" grpId="0" nodeType="withEffect">
                                  <p:stCondLst>
                                    <p:cond delay="0"/>
                                  </p:stCondLst>
                                  <p:childTnLst>
                                    <p:set>
                                      <p:cBhvr>
                                        <p:cTn id="67" dur="1" fill="hold">
                                          <p:stCondLst>
                                            <p:cond delay="0"/>
                                          </p:stCondLst>
                                        </p:cTn>
                                        <p:tgtEl>
                                          <p:spTgt spid="1967106">
                                            <p:txEl>
                                              <p:pRg st="5" end="5"/>
                                            </p:txEl>
                                          </p:spTgt>
                                        </p:tgtEl>
                                        <p:attrNameLst>
                                          <p:attrName>style.visibility</p:attrName>
                                        </p:attrNameLst>
                                      </p:cBhvr>
                                      <p:to>
                                        <p:strVal val="visible"/>
                                      </p:to>
                                    </p:set>
                                    <p:animEffect transition="in" filter="fade">
                                      <p:cBhvr>
                                        <p:cTn id="68" dur="1000"/>
                                        <p:tgtEl>
                                          <p:spTgt spid="1967106">
                                            <p:txEl>
                                              <p:pRg st="5" end="5"/>
                                            </p:txEl>
                                          </p:spTgt>
                                        </p:tgtEl>
                                      </p:cBhvr>
                                    </p:animEffect>
                                    <p:anim calcmode="lin" valueType="num">
                                      <p:cBhvr>
                                        <p:cTn id="69" dur="1000" fill="hold"/>
                                        <p:tgtEl>
                                          <p:spTgt spid="1967106">
                                            <p:txEl>
                                              <p:pRg st="5" end="5"/>
                                            </p:txEl>
                                          </p:spTgt>
                                        </p:tgtEl>
                                        <p:attrNameLst>
                                          <p:attrName>ppt_x</p:attrName>
                                        </p:attrNameLst>
                                      </p:cBhvr>
                                      <p:tavLst>
                                        <p:tav tm="0">
                                          <p:val>
                                            <p:strVal val="#ppt_x"/>
                                          </p:val>
                                        </p:tav>
                                        <p:tav tm="100000">
                                          <p:val>
                                            <p:strVal val="#ppt_x"/>
                                          </p:val>
                                        </p:tav>
                                      </p:tavLst>
                                    </p:anim>
                                    <p:anim calcmode="lin" valueType="num">
                                      <p:cBhvr>
                                        <p:cTn id="70" dur="1000" fill="hold"/>
                                        <p:tgtEl>
                                          <p:spTgt spid="1967106">
                                            <p:txEl>
                                              <p:pRg st="5" end="5"/>
                                            </p:txEl>
                                          </p:spTgt>
                                        </p:tgtEl>
                                        <p:attrNameLst>
                                          <p:attrName>ppt_y</p:attrName>
                                        </p:attrNameLst>
                                      </p:cBhvr>
                                      <p:tavLst>
                                        <p:tav tm="0">
                                          <p:val>
                                            <p:strVal val="#ppt_y-.1"/>
                                          </p:val>
                                        </p:tav>
                                        <p:tav tm="100000">
                                          <p:val>
                                            <p:strVal val="#ppt_y"/>
                                          </p:val>
                                        </p:tav>
                                      </p:tavLst>
                                    </p:anim>
                                  </p:childTnLst>
                                </p:cTn>
                              </p:par>
                            </p:childTnLst>
                          </p:cTn>
                        </p:par>
                        <p:par>
                          <p:cTn id="71" fill="hold" nodeType="afterGroup">
                            <p:stCondLst>
                              <p:cond delay="2000"/>
                            </p:stCondLst>
                            <p:childTnLst>
                              <p:par>
                                <p:cTn id="72" presetID="47" presetClass="entr" presetSubtype="0" fill="hold" nodeType="afterEffect">
                                  <p:stCondLst>
                                    <p:cond delay="0"/>
                                  </p:stCondLst>
                                  <p:childTnLst>
                                    <p:set>
                                      <p:cBhvr>
                                        <p:cTn id="73" dur="1" fill="hold">
                                          <p:stCondLst>
                                            <p:cond delay="0"/>
                                          </p:stCondLst>
                                        </p:cTn>
                                        <p:tgtEl>
                                          <p:spTgt spid="1967110"/>
                                        </p:tgtEl>
                                        <p:attrNameLst>
                                          <p:attrName>style.visibility</p:attrName>
                                        </p:attrNameLst>
                                      </p:cBhvr>
                                      <p:to>
                                        <p:strVal val="visible"/>
                                      </p:to>
                                    </p:set>
                                    <p:animEffect transition="in" filter="fade">
                                      <p:cBhvr>
                                        <p:cTn id="74" dur="1000"/>
                                        <p:tgtEl>
                                          <p:spTgt spid="1967110"/>
                                        </p:tgtEl>
                                      </p:cBhvr>
                                    </p:animEffect>
                                    <p:anim calcmode="lin" valueType="num">
                                      <p:cBhvr>
                                        <p:cTn id="75" dur="1000" fill="hold"/>
                                        <p:tgtEl>
                                          <p:spTgt spid="1967110"/>
                                        </p:tgtEl>
                                        <p:attrNameLst>
                                          <p:attrName>ppt_x</p:attrName>
                                        </p:attrNameLst>
                                      </p:cBhvr>
                                      <p:tavLst>
                                        <p:tav tm="0">
                                          <p:val>
                                            <p:strVal val="#ppt_x"/>
                                          </p:val>
                                        </p:tav>
                                        <p:tav tm="100000">
                                          <p:val>
                                            <p:strVal val="#ppt_x"/>
                                          </p:val>
                                        </p:tav>
                                      </p:tavLst>
                                    </p:anim>
                                    <p:anim calcmode="lin" valueType="num">
                                      <p:cBhvr>
                                        <p:cTn id="76" dur="1000" fill="hold"/>
                                        <p:tgtEl>
                                          <p:spTgt spid="1967110"/>
                                        </p:tgtEl>
                                        <p:attrNameLst>
                                          <p:attrName>ppt_y</p:attrName>
                                        </p:attrNameLst>
                                      </p:cBhvr>
                                      <p:tavLst>
                                        <p:tav tm="0">
                                          <p:val>
                                            <p:strVal val="#ppt_y-.1"/>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10" presetClass="exit" presetSubtype="0" fill="hold" nodeType="clickEffect">
                                  <p:stCondLst>
                                    <p:cond delay="0"/>
                                  </p:stCondLst>
                                  <p:childTnLst>
                                    <p:animEffect transition="out" filter="fade">
                                      <p:cBhvr>
                                        <p:cTn id="80" dur="2000"/>
                                        <p:tgtEl>
                                          <p:spTgt spid="1967110"/>
                                        </p:tgtEl>
                                      </p:cBhvr>
                                    </p:animEffect>
                                    <p:set>
                                      <p:cBhvr>
                                        <p:cTn id="81" dur="1" fill="hold">
                                          <p:stCondLst>
                                            <p:cond delay="1999"/>
                                          </p:stCondLst>
                                        </p:cTn>
                                        <p:tgtEl>
                                          <p:spTgt spid="1967110"/>
                                        </p:tgtEl>
                                        <p:attrNameLst>
                                          <p:attrName>style.visibility</p:attrName>
                                        </p:attrNameLst>
                                      </p:cBhvr>
                                      <p:to>
                                        <p:strVal val="hidden"/>
                                      </p:to>
                                    </p:set>
                                  </p:childTnLst>
                                </p:cTn>
                              </p:par>
                              <p:par>
                                <p:cTn id="82" presetID="47" presetClass="entr" presetSubtype="0" fill="hold" grpId="0" nodeType="withEffect">
                                  <p:stCondLst>
                                    <p:cond delay="0"/>
                                  </p:stCondLst>
                                  <p:childTnLst>
                                    <p:set>
                                      <p:cBhvr>
                                        <p:cTn id="83" dur="1" fill="hold">
                                          <p:stCondLst>
                                            <p:cond delay="0"/>
                                          </p:stCondLst>
                                        </p:cTn>
                                        <p:tgtEl>
                                          <p:spTgt spid="1967106">
                                            <p:txEl>
                                              <p:pRg st="7" end="7"/>
                                            </p:txEl>
                                          </p:spTgt>
                                        </p:tgtEl>
                                        <p:attrNameLst>
                                          <p:attrName>style.visibility</p:attrName>
                                        </p:attrNameLst>
                                      </p:cBhvr>
                                      <p:to>
                                        <p:strVal val="visible"/>
                                      </p:to>
                                    </p:set>
                                    <p:animEffect transition="in" filter="fade">
                                      <p:cBhvr>
                                        <p:cTn id="84" dur="1000"/>
                                        <p:tgtEl>
                                          <p:spTgt spid="1967106">
                                            <p:txEl>
                                              <p:pRg st="7" end="7"/>
                                            </p:txEl>
                                          </p:spTgt>
                                        </p:tgtEl>
                                      </p:cBhvr>
                                    </p:animEffect>
                                    <p:anim calcmode="lin" valueType="num">
                                      <p:cBhvr>
                                        <p:cTn id="85" dur="1000" fill="hold"/>
                                        <p:tgtEl>
                                          <p:spTgt spid="1967106">
                                            <p:txEl>
                                              <p:pRg st="7" end="7"/>
                                            </p:txEl>
                                          </p:spTgt>
                                        </p:tgtEl>
                                        <p:attrNameLst>
                                          <p:attrName>ppt_x</p:attrName>
                                        </p:attrNameLst>
                                      </p:cBhvr>
                                      <p:tavLst>
                                        <p:tav tm="0">
                                          <p:val>
                                            <p:strVal val="#ppt_x"/>
                                          </p:val>
                                        </p:tav>
                                        <p:tav tm="100000">
                                          <p:val>
                                            <p:strVal val="#ppt_x"/>
                                          </p:val>
                                        </p:tav>
                                      </p:tavLst>
                                    </p:anim>
                                    <p:anim calcmode="lin" valueType="num">
                                      <p:cBhvr>
                                        <p:cTn id="86" dur="1000" fill="hold"/>
                                        <p:tgtEl>
                                          <p:spTgt spid="1967106">
                                            <p:txEl>
                                              <p:pRg st="7" end="7"/>
                                            </p:txEl>
                                          </p:spTgt>
                                        </p:tgtEl>
                                        <p:attrNameLst>
                                          <p:attrName>ppt_y</p:attrName>
                                        </p:attrNameLst>
                                      </p:cBhvr>
                                      <p:tavLst>
                                        <p:tav tm="0">
                                          <p:val>
                                            <p:strVal val="#ppt_y-.1"/>
                                          </p:val>
                                        </p:tav>
                                        <p:tav tm="100000">
                                          <p:val>
                                            <p:strVal val="#ppt_y"/>
                                          </p:val>
                                        </p:tav>
                                      </p:tavLst>
                                    </p:anim>
                                  </p:childTnLst>
                                </p:cTn>
                              </p:par>
                              <p:par>
                                <p:cTn id="87" presetID="47" presetClass="entr" presetSubtype="0" fill="hold" grpId="0" nodeType="withEffect">
                                  <p:stCondLst>
                                    <p:cond delay="0"/>
                                  </p:stCondLst>
                                  <p:childTnLst>
                                    <p:set>
                                      <p:cBhvr>
                                        <p:cTn id="88" dur="1" fill="hold">
                                          <p:stCondLst>
                                            <p:cond delay="0"/>
                                          </p:stCondLst>
                                        </p:cTn>
                                        <p:tgtEl>
                                          <p:spTgt spid="1967106">
                                            <p:txEl>
                                              <p:pRg st="8" end="8"/>
                                            </p:txEl>
                                          </p:spTgt>
                                        </p:tgtEl>
                                        <p:attrNameLst>
                                          <p:attrName>style.visibility</p:attrName>
                                        </p:attrNameLst>
                                      </p:cBhvr>
                                      <p:to>
                                        <p:strVal val="visible"/>
                                      </p:to>
                                    </p:set>
                                    <p:animEffect transition="in" filter="fade">
                                      <p:cBhvr>
                                        <p:cTn id="89" dur="1000"/>
                                        <p:tgtEl>
                                          <p:spTgt spid="1967106">
                                            <p:txEl>
                                              <p:pRg st="8" end="8"/>
                                            </p:txEl>
                                          </p:spTgt>
                                        </p:tgtEl>
                                      </p:cBhvr>
                                    </p:animEffect>
                                    <p:anim calcmode="lin" valueType="num">
                                      <p:cBhvr>
                                        <p:cTn id="90" dur="1000" fill="hold"/>
                                        <p:tgtEl>
                                          <p:spTgt spid="1967106">
                                            <p:txEl>
                                              <p:pRg st="8" end="8"/>
                                            </p:txEl>
                                          </p:spTgt>
                                        </p:tgtEl>
                                        <p:attrNameLst>
                                          <p:attrName>ppt_x</p:attrName>
                                        </p:attrNameLst>
                                      </p:cBhvr>
                                      <p:tavLst>
                                        <p:tav tm="0">
                                          <p:val>
                                            <p:strVal val="#ppt_x"/>
                                          </p:val>
                                        </p:tav>
                                        <p:tav tm="100000">
                                          <p:val>
                                            <p:strVal val="#ppt_x"/>
                                          </p:val>
                                        </p:tav>
                                      </p:tavLst>
                                    </p:anim>
                                    <p:anim calcmode="lin" valueType="num">
                                      <p:cBhvr>
                                        <p:cTn id="91" dur="1000" fill="hold"/>
                                        <p:tgtEl>
                                          <p:spTgt spid="1967106">
                                            <p:txEl>
                                              <p:pRg st="8" end="8"/>
                                            </p:txEl>
                                          </p:spTgt>
                                        </p:tgtEl>
                                        <p:attrNameLst>
                                          <p:attrName>ppt_y</p:attrName>
                                        </p:attrNameLst>
                                      </p:cBhvr>
                                      <p:tavLst>
                                        <p:tav tm="0">
                                          <p:val>
                                            <p:strVal val="#ppt_y-.1"/>
                                          </p:val>
                                        </p:tav>
                                        <p:tav tm="100000">
                                          <p:val>
                                            <p:strVal val="#ppt_y"/>
                                          </p:val>
                                        </p:tav>
                                      </p:tavLst>
                                    </p:anim>
                                  </p:childTnLst>
                                </p:cTn>
                              </p:par>
                            </p:childTnLst>
                          </p:cTn>
                        </p:par>
                        <p:par>
                          <p:cTn id="92" fill="hold" nodeType="afterGroup">
                            <p:stCondLst>
                              <p:cond delay="2000"/>
                            </p:stCondLst>
                            <p:childTnLst>
                              <p:par>
                                <p:cTn id="93" presetID="1" presetClass="entr" presetSubtype="0" fill="hold" nodeType="afterEffect">
                                  <p:stCondLst>
                                    <p:cond delay="0"/>
                                  </p:stCondLst>
                                  <p:childTnLst>
                                    <p:set>
                                      <p:cBhvr>
                                        <p:cTn id="94" dur="1" fill="hold">
                                          <p:stCondLst>
                                            <p:cond delay="0"/>
                                          </p:stCondLst>
                                        </p:cTn>
                                        <p:tgtEl>
                                          <p:spTgt spid="1967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7106" grpId="0" build="p"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p:txBody>
          <a:bodyPr/>
          <a:lstStyle/>
          <a:p>
            <a:r>
              <a:rPr lang="en-US" sz="3600"/>
              <a:t>Saving Paul – </a:t>
            </a:r>
            <a:r>
              <a:rPr lang="en-US" sz="3600">
                <a:solidFill>
                  <a:srgbClr val="E0014A"/>
                </a:solidFill>
              </a:rPr>
              <a:t>Already a God fearing man</a:t>
            </a:r>
          </a:p>
        </p:txBody>
      </p:sp>
      <p:sp>
        <p:nvSpPr>
          <p:cNvPr id="2754563" name="Rectangle 3"/>
          <p:cNvSpPr>
            <a:spLocks noGrp="1" noChangeArrowheads="1"/>
          </p:cNvSpPr>
          <p:nvPr>
            <p:ph type="body" idx="4294967295"/>
          </p:nvPr>
        </p:nvSpPr>
        <p:spPr>
          <a:xfrm>
            <a:off x="182563" y="1193800"/>
            <a:ext cx="7870825" cy="4370388"/>
          </a:xfrm>
          <a:solidFill>
            <a:srgbClr val="000080">
              <a:alpha val="75000"/>
            </a:srgbClr>
          </a:solidFill>
          <a:effectLst>
            <a:outerShdw blurRad="107950" dist="12700" dir="5400000" algn="ctr">
              <a:srgbClr val="000000"/>
            </a:outerShdw>
          </a:effectLst>
        </p:spPr>
        <p:txBody>
          <a:bodyPr/>
          <a:lstStyle/>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Believed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solidFill>
                  <a:srgbClr val="FFFF00"/>
                </a:solidFill>
                <a:effectLst>
                  <a:outerShdw blurRad="38100" dist="38100" dir="2700000" algn="tl">
                    <a:srgbClr val="000000">
                      <a:alpha val="43137"/>
                    </a:srgbClr>
                  </a:outerShdw>
                </a:effectLst>
                <a:latin typeface="Eras Medium ITC" pitchFamily="34" charset="0"/>
              </a:rPr>
              <a:t>	“What shall I do,...”</a:t>
            </a: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Confessed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solidFill>
                  <a:srgbClr val="FFFF00"/>
                </a:solidFill>
                <a:effectLst>
                  <a:outerShdw blurRad="38100" dist="38100" dir="2700000" algn="tl">
                    <a:srgbClr val="000000">
                      <a:alpha val="43137"/>
                    </a:srgbClr>
                  </a:outerShdw>
                </a:effectLst>
                <a:latin typeface="Eras Medium ITC" pitchFamily="34" charset="0"/>
              </a:rPr>
              <a:t>	“What shall I do, Lord?”</a:t>
            </a: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Obeyed</a:t>
            </a:r>
            <a:r>
              <a:rPr lang="en-US" sz="3000" b="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dirty="0">
                <a:solidFill>
                  <a:srgbClr val="FFFF00"/>
                </a:solidFill>
                <a:effectLst>
                  <a:outerShdw blurRad="38100" dist="38100" dir="2700000" algn="tl">
                    <a:srgbClr val="000000">
                      <a:alpha val="43137"/>
                    </a:srgbClr>
                  </a:outerShdw>
                </a:effectLst>
                <a:latin typeface="Eras Medium ITC" pitchFamily="34" charset="0"/>
              </a:rPr>
              <a:t>	“</a:t>
            </a:r>
            <a:r>
              <a:rPr lang="en-US" sz="3000" b="1" i="1" dirty="0">
                <a:solidFill>
                  <a:srgbClr val="FFFF00"/>
                </a:solidFill>
                <a:effectLst>
                  <a:outerShdw blurRad="38100" dist="38100" dir="2700000" algn="tl">
                    <a:srgbClr val="000000">
                      <a:alpha val="43137"/>
                    </a:srgbClr>
                  </a:outerShdw>
                </a:effectLst>
                <a:latin typeface="Eras Medium ITC" pitchFamily="34" charset="0"/>
              </a:rPr>
              <a:t>Get up and go into Damascus”</a:t>
            </a: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Fasted</a:t>
            </a:r>
            <a:r>
              <a:rPr lang="en-US" sz="3000" b="1" i="1" dirty="0">
                <a:solidFill>
                  <a:schemeClr val="bg1"/>
                </a:solidFill>
                <a:effectLst>
                  <a:outerShdw blurRad="38100" dist="38100" dir="2700000" algn="tl">
                    <a:srgbClr val="000000">
                      <a:alpha val="43137"/>
                    </a:srgbClr>
                  </a:outerShdw>
                </a:effectLst>
                <a:latin typeface="Eras Medium ITC" pitchFamily="34" charset="0"/>
              </a:rPr>
              <a:t> – </a:t>
            </a:r>
            <a:endParaRPr lang="en-US" sz="3000" b="1" dirty="0">
              <a:solidFill>
                <a:schemeClr val="bg1"/>
              </a:solidFill>
              <a:effectLst>
                <a:outerShdw blurRad="38100" dist="38100" dir="2700000" algn="tl">
                  <a:srgbClr val="000000">
                    <a:alpha val="43137"/>
                  </a:srgbClr>
                </a:outerShdw>
              </a:effectLst>
              <a:latin typeface="Eras Medium ITC" pitchFamily="34" charset="0"/>
            </a:endParaRPr>
          </a:p>
          <a:p>
            <a:pPr>
              <a:lnSpc>
                <a:spcPct val="90000"/>
              </a:lnSpc>
              <a:spcBef>
                <a:spcPct val="0"/>
              </a:spcBef>
              <a:buClr>
                <a:srgbClr val="FFFF00"/>
              </a:buClr>
              <a:buFontTx/>
              <a:buNone/>
              <a:defRPr/>
            </a:pPr>
            <a:r>
              <a:rPr lang="en-US" sz="3000" b="1" dirty="0">
                <a:effectLst>
                  <a:outerShdw blurRad="38100" dist="38100" dir="2700000" algn="tl">
                    <a:srgbClr val="000000">
                      <a:alpha val="43137"/>
                    </a:srgbClr>
                  </a:outerShdw>
                </a:effectLst>
                <a:latin typeface="Eras Medium ITC" pitchFamily="34" charset="0"/>
              </a:rPr>
              <a:t>	</a:t>
            </a:r>
            <a:r>
              <a:rPr lang="en-US" sz="3000" b="1" dirty="0">
                <a:solidFill>
                  <a:srgbClr val="FFFF00"/>
                </a:solidFill>
                <a:effectLst>
                  <a:outerShdw blurRad="38100" dist="38100" dir="2700000" algn="tl">
                    <a:srgbClr val="000000">
                      <a:alpha val="43137"/>
                    </a:srgbClr>
                  </a:outerShdw>
                </a:effectLst>
                <a:latin typeface="Eras Medium ITC" pitchFamily="34" charset="0"/>
              </a:rPr>
              <a:t>“</a:t>
            </a:r>
            <a:r>
              <a:rPr lang="en-US" sz="3000" b="1" i="1" dirty="0">
                <a:solidFill>
                  <a:srgbClr val="FFFF00"/>
                </a:solidFill>
                <a:effectLst>
                  <a:outerShdw blurRad="38100" dist="38100" dir="2700000" algn="tl">
                    <a:srgbClr val="000000">
                      <a:alpha val="43137"/>
                    </a:srgbClr>
                  </a:outerShdw>
                </a:effectLst>
                <a:latin typeface="Eras Medium ITC" pitchFamily="34" charset="0"/>
              </a:rPr>
              <a:t>three days… and neither ate nor drank”</a:t>
            </a:r>
          </a:p>
          <a:p>
            <a:pPr>
              <a:lnSpc>
                <a:spcPct val="90000"/>
              </a:lnSpc>
              <a:spcBef>
                <a:spcPct val="0"/>
              </a:spcBef>
              <a:buClr>
                <a:srgbClr val="FFFF00"/>
              </a:buClr>
              <a:defRPr/>
            </a:pPr>
            <a:r>
              <a:rPr lang="en-US" sz="3000" dirty="0">
                <a:solidFill>
                  <a:schemeClr val="bg1"/>
                </a:solidFill>
                <a:effectLst>
                  <a:outerShdw blurRad="38100" dist="38100" dir="2700000" algn="tl">
                    <a:srgbClr val="000000">
                      <a:alpha val="43137"/>
                    </a:srgbClr>
                  </a:outerShdw>
                </a:effectLst>
                <a:latin typeface="Eras Bold ITC" pitchFamily="34" charset="0"/>
              </a:rPr>
              <a:t>Prayed</a:t>
            </a:r>
            <a:r>
              <a:rPr lang="en-US" sz="3000" b="1" i="1" dirty="0">
                <a:solidFill>
                  <a:schemeClr val="bg1"/>
                </a:solidFill>
                <a:effectLst>
                  <a:outerShdw blurRad="38100" dist="38100" dir="2700000" algn="tl">
                    <a:srgbClr val="000000">
                      <a:alpha val="43137"/>
                    </a:srgbClr>
                  </a:outerShdw>
                </a:effectLst>
                <a:latin typeface="Eras Medium ITC" pitchFamily="34" charset="0"/>
              </a:rPr>
              <a:t> – </a:t>
            </a:r>
          </a:p>
          <a:p>
            <a:pPr>
              <a:lnSpc>
                <a:spcPct val="90000"/>
              </a:lnSpc>
              <a:spcBef>
                <a:spcPct val="0"/>
              </a:spcBef>
              <a:buClr>
                <a:srgbClr val="FFFF00"/>
              </a:buClr>
              <a:buFontTx/>
              <a:buNone/>
              <a:defRPr/>
            </a:pPr>
            <a:r>
              <a:rPr lang="en-US" sz="3000" b="1" i="1" dirty="0">
                <a:effectLst>
                  <a:outerShdw blurRad="38100" dist="38100" dir="2700000" algn="tl">
                    <a:srgbClr val="000000">
                      <a:alpha val="43137"/>
                    </a:srgbClr>
                  </a:outerShdw>
                </a:effectLst>
                <a:latin typeface="Eras Medium ITC" pitchFamily="34" charset="0"/>
              </a:rPr>
              <a:t>	</a:t>
            </a:r>
            <a:r>
              <a:rPr lang="en-US" sz="3000" b="1" i="1" dirty="0">
                <a:solidFill>
                  <a:srgbClr val="FFFF00"/>
                </a:solidFill>
                <a:effectLst>
                  <a:outerShdw blurRad="38100" dist="38100" dir="2700000" algn="tl">
                    <a:srgbClr val="000000">
                      <a:alpha val="43137"/>
                    </a:srgbClr>
                  </a:outerShdw>
                </a:effectLst>
                <a:latin typeface="Eras Medium ITC" pitchFamily="34" charset="0"/>
              </a:rPr>
              <a:t>“for he is praying”</a:t>
            </a:r>
            <a:r>
              <a:rPr lang="en-US" sz="3000" b="1" dirty="0">
                <a:solidFill>
                  <a:srgbClr val="FFFF00"/>
                </a:solidFill>
                <a:effectLst>
                  <a:outerShdw blurRad="38100" dist="38100" dir="2700000" algn="tl">
                    <a:srgbClr val="000000">
                      <a:alpha val="43137"/>
                    </a:srgbClr>
                  </a:outerShdw>
                </a:effectLst>
                <a:latin typeface="Eras Medium ITC" pitchFamily="34" charset="0"/>
              </a:rPr>
              <a:t> </a:t>
            </a:r>
          </a:p>
          <a:p>
            <a:pPr>
              <a:lnSpc>
                <a:spcPct val="90000"/>
              </a:lnSpc>
              <a:buClr>
                <a:srgbClr val="FFFF00"/>
              </a:buClr>
              <a:buFontTx/>
              <a:buNone/>
              <a:defRPr/>
            </a:pPr>
            <a:endParaRPr lang="en-US" sz="3000" b="1" dirty="0">
              <a:solidFill>
                <a:srgbClr val="FFFF00"/>
              </a:solidFill>
              <a:effectLst>
                <a:outerShdw blurRad="38100" dist="38100" dir="2700000" algn="tl">
                  <a:srgbClr val="000000">
                    <a:alpha val="43137"/>
                  </a:srgbClr>
                </a:outerShdw>
              </a:effectLst>
              <a:latin typeface="Eras Medium ITC" pitchFamily="34" charset="0"/>
            </a:endParaRPr>
          </a:p>
          <a:p>
            <a:pPr>
              <a:lnSpc>
                <a:spcPct val="90000"/>
              </a:lnSpc>
              <a:buClr>
                <a:srgbClr val="FFFF00"/>
              </a:buClr>
              <a:buFontTx/>
              <a:buNone/>
              <a:defRPr/>
            </a:pPr>
            <a:endParaRPr lang="en-US" sz="3000" b="1" dirty="0">
              <a:effectLst>
                <a:outerShdw blurRad="38100" dist="38100" dir="2700000" algn="tl">
                  <a:srgbClr val="000000">
                    <a:alpha val="43137"/>
                  </a:srgbClr>
                </a:outerShdw>
              </a:effectLst>
              <a:latin typeface="Eras Medium ITC" pitchFamily="34" charset="0"/>
            </a:endParaRPr>
          </a:p>
        </p:txBody>
      </p:sp>
      <p:pic>
        <p:nvPicPr>
          <p:cNvPr id="5" name="Picture 4" descr="DamascusRoad_main.jpg"/>
          <p:cNvPicPr>
            <a:picLocks noChangeAspect="1"/>
          </p:cNvPicPr>
          <p:nvPr/>
        </p:nvPicPr>
        <p:blipFill>
          <a:blip r:embed="rId3" cstate="print"/>
          <a:stretch>
            <a:fillRect/>
          </a:stretch>
        </p:blipFill>
        <p:spPr>
          <a:xfrm>
            <a:off x="6089300" y="959619"/>
            <a:ext cx="3004459" cy="3004459"/>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6" name="Rectangle 5"/>
          <p:cNvSpPr/>
          <p:nvPr/>
        </p:nvSpPr>
        <p:spPr>
          <a:xfrm>
            <a:off x="2169994" y="5655540"/>
            <a:ext cx="5875361" cy="923330"/>
          </a:xfrm>
          <a:prstGeom prst="rect">
            <a:avLst/>
          </a:prstGeom>
          <a:solidFill>
            <a:srgbClr val="0033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marL="0" marR="0" lvl="0" indent="0" algn="l" defTabSz="914400" rtl="0" eaLnBrk="1" fontAlgn="base" latinLnBrk="0" hangingPunct="1">
              <a:lnSpc>
                <a:spcPct val="90000"/>
              </a:lnSpc>
              <a:spcBef>
                <a:spcPct val="0"/>
              </a:spcBef>
              <a:spcAft>
                <a:spcPct val="0"/>
              </a:spcAft>
              <a:buClr>
                <a:srgbClr val="FFFF00"/>
              </a:buClr>
              <a:buSzTx/>
              <a:buFontTx/>
              <a:buNone/>
              <a:tabLst/>
              <a:defRPr/>
            </a:pPr>
            <a:r>
              <a:rPr kumimoji="0" lang="en-US" sz="3200" b="0"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charset="0"/>
              </a:rPr>
              <a:t>Healed</a:t>
            </a:r>
            <a:r>
              <a:rPr kumimoji="0" lang="en-US" sz="32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Eras Medium ITC" pitchFamily="34" charset="0"/>
                <a:ea typeface="+mn-ea"/>
                <a:cs typeface="Arial" charset="0"/>
              </a:rPr>
              <a:t>– </a:t>
            </a:r>
          </a:p>
          <a:p>
            <a:pPr marL="0" marR="0" lvl="0" indent="0" algn="l" defTabSz="914400" rtl="0" eaLnBrk="1" fontAlgn="base" latinLnBrk="0" hangingPunct="1">
              <a:lnSpc>
                <a:spcPct val="90000"/>
              </a:lnSpc>
              <a:spcBef>
                <a:spcPct val="0"/>
              </a:spcBef>
              <a:spcAft>
                <a:spcPct val="0"/>
              </a:spcAft>
              <a:buClr>
                <a:srgbClr val="FFFF00"/>
              </a:buClr>
              <a:buSzTx/>
              <a:buFontTx/>
              <a:buNone/>
              <a:tabLst/>
              <a:defRPr/>
            </a:pPr>
            <a:r>
              <a:rPr kumimoji="0" lang="en-US" sz="2800" b="1" i="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Eras Medium ITC" pitchFamily="34" charset="0"/>
                <a:ea typeface="+mn-ea"/>
                <a:cs typeface="Arial" charset="0"/>
              </a:rPr>
              <a:t>Miraculous healing of his blindness</a:t>
            </a:r>
          </a:p>
        </p:txBody>
      </p:sp>
      <p:sp>
        <p:nvSpPr>
          <p:cNvPr id="7" name="TextBox 6"/>
          <p:cNvSpPr txBox="1">
            <a:spLocks noChangeArrowheads="1"/>
          </p:cNvSpPr>
          <p:nvPr/>
        </p:nvSpPr>
        <p:spPr bwMode="auto">
          <a:xfrm>
            <a:off x="231775" y="5691188"/>
            <a:ext cx="17875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Eras Medium ITC" pitchFamily="34" charset="0"/>
                <a:ea typeface="+mn-ea"/>
                <a:cs typeface="Arial" pitchFamily="34" charset="0"/>
              </a:rPr>
              <a:t>Repentance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200" cap="none" spc="0" normalizeH="0" baseline="0" noProof="0">
                <a:ln>
                  <a:noFill/>
                </a:ln>
                <a:solidFill>
                  <a:srgbClr val="002060"/>
                </a:solidFill>
                <a:effectLst/>
                <a:uLnTx/>
                <a:uFillTx/>
                <a:latin typeface="Eras Bold ITC" pitchFamily="34" charset="0"/>
                <a:ea typeface="+mn-ea"/>
                <a:cs typeface="Arial" pitchFamily="34" charset="0"/>
              </a:rPr>
              <a:t>PLUS…</a:t>
            </a:r>
          </a:p>
        </p:txBody>
      </p:sp>
    </p:spTree>
    <p:extLst>
      <p:ext uri="{BB962C8B-B14F-4D97-AF65-F5344CB8AC3E}">
        <p14:creationId xmlns:p14="http://schemas.microsoft.com/office/powerpoint/2010/main" val="17133805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754563">
                                            <p:bg/>
                                          </p:spTgt>
                                        </p:tgtEl>
                                        <p:attrNameLst>
                                          <p:attrName>style.visibility</p:attrName>
                                        </p:attrNameLst>
                                      </p:cBhvr>
                                      <p:to>
                                        <p:strVal val="visible"/>
                                      </p:to>
                                    </p:set>
                                    <p:animEffect transition="in" filter="fade">
                                      <p:cBhvr>
                                        <p:cTn id="7" dur="1000"/>
                                        <p:tgtEl>
                                          <p:spTgt spid="2754563">
                                            <p:bg/>
                                          </p:spTgt>
                                        </p:tgtEl>
                                      </p:cBhvr>
                                    </p:animEffect>
                                    <p:anim calcmode="lin" valueType="num">
                                      <p:cBhvr>
                                        <p:cTn id="8" dur="1000" fill="hold"/>
                                        <p:tgtEl>
                                          <p:spTgt spid="2754563">
                                            <p:bg/>
                                          </p:spTgt>
                                        </p:tgtEl>
                                        <p:attrNameLst>
                                          <p:attrName>ppt_x</p:attrName>
                                        </p:attrNameLst>
                                      </p:cBhvr>
                                      <p:tavLst>
                                        <p:tav tm="0">
                                          <p:val>
                                            <p:strVal val="#ppt_x"/>
                                          </p:val>
                                        </p:tav>
                                        <p:tav tm="100000">
                                          <p:val>
                                            <p:strVal val="#ppt_x"/>
                                          </p:val>
                                        </p:tav>
                                      </p:tavLst>
                                    </p:anim>
                                    <p:anim calcmode="lin" valueType="num">
                                      <p:cBhvr>
                                        <p:cTn id="9" dur="1000" fill="hold"/>
                                        <p:tgtEl>
                                          <p:spTgt spid="2754563">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754563">
                                            <p:txEl>
                                              <p:pRg st="0" end="0"/>
                                            </p:txEl>
                                          </p:spTgt>
                                        </p:tgtEl>
                                        <p:attrNameLst>
                                          <p:attrName>style.visibility</p:attrName>
                                        </p:attrNameLst>
                                      </p:cBhvr>
                                      <p:to>
                                        <p:strVal val="visible"/>
                                      </p:to>
                                    </p:set>
                                    <p:animEffect transition="in" filter="fade">
                                      <p:cBhvr>
                                        <p:cTn id="14" dur="1000"/>
                                        <p:tgtEl>
                                          <p:spTgt spid="2754563">
                                            <p:txEl>
                                              <p:pRg st="0" end="0"/>
                                            </p:txEl>
                                          </p:spTgt>
                                        </p:tgtEl>
                                      </p:cBhvr>
                                    </p:animEffect>
                                    <p:anim calcmode="lin" valueType="num">
                                      <p:cBhvr>
                                        <p:cTn id="15" dur="1000" fill="hold"/>
                                        <p:tgtEl>
                                          <p:spTgt spid="275456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754563">
                                            <p:txEl>
                                              <p:pRg st="0" end="0"/>
                                            </p:txEl>
                                          </p:spTgt>
                                        </p:tgtEl>
                                        <p:attrNameLst>
                                          <p:attrName>ppt_y</p:attrName>
                                        </p:attrNameLst>
                                      </p:cBhvr>
                                      <p:tavLst>
                                        <p:tav tm="0">
                                          <p:val>
                                            <p:strVal val="#ppt_y-.1"/>
                                          </p:val>
                                        </p:tav>
                                        <p:tav tm="100000">
                                          <p:val>
                                            <p:strVal val="#ppt_y"/>
                                          </p:val>
                                        </p:tav>
                                      </p:tavLst>
                                    </p:anim>
                                  </p:childTnLst>
                                </p:cTn>
                              </p:par>
                            </p:childTnLst>
                          </p:cTn>
                        </p:par>
                        <p:par>
                          <p:cTn id="17" fill="hold" nodeType="afterGroup">
                            <p:stCondLst>
                              <p:cond delay="1000"/>
                            </p:stCondLst>
                            <p:childTnLst>
                              <p:par>
                                <p:cTn id="18" presetID="47" presetClass="entr" presetSubtype="0" fill="hold" grpId="0" nodeType="afterEffect">
                                  <p:stCondLst>
                                    <p:cond delay="0"/>
                                  </p:stCondLst>
                                  <p:childTnLst>
                                    <p:set>
                                      <p:cBhvr>
                                        <p:cTn id="19" dur="1" fill="hold">
                                          <p:stCondLst>
                                            <p:cond delay="0"/>
                                          </p:stCondLst>
                                        </p:cTn>
                                        <p:tgtEl>
                                          <p:spTgt spid="2754563">
                                            <p:txEl>
                                              <p:pRg st="1" end="1"/>
                                            </p:txEl>
                                          </p:spTgt>
                                        </p:tgtEl>
                                        <p:attrNameLst>
                                          <p:attrName>style.visibility</p:attrName>
                                        </p:attrNameLst>
                                      </p:cBhvr>
                                      <p:to>
                                        <p:strVal val="visible"/>
                                      </p:to>
                                    </p:set>
                                    <p:animEffect transition="in" filter="fade">
                                      <p:cBhvr>
                                        <p:cTn id="20" dur="1000"/>
                                        <p:tgtEl>
                                          <p:spTgt spid="2754563">
                                            <p:txEl>
                                              <p:pRg st="1" end="1"/>
                                            </p:txEl>
                                          </p:spTgt>
                                        </p:tgtEl>
                                      </p:cBhvr>
                                    </p:animEffect>
                                    <p:anim calcmode="lin" valueType="num">
                                      <p:cBhvr>
                                        <p:cTn id="21" dur="1000" fill="hold"/>
                                        <p:tgtEl>
                                          <p:spTgt spid="2754563">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275456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754563">
                                            <p:txEl>
                                              <p:pRg st="2" end="2"/>
                                            </p:txEl>
                                          </p:spTgt>
                                        </p:tgtEl>
                                        <p:attrNameLst>
                                          <p:attrName>style.visibility</p:attrName>
                                        </p:attrNameLst>
                                      </p:cBhvr>
                                      <p:to>
                                        <p:strVal val="visible"/>
                                      </p:to>
                                    </p:set>
                                    <p:animEffect transition="in" filter="fade">
                                      <p:cBhvr>
                                        <p:cTn id="27" dur="1000"/>
                                        <p:tgtEl>
                                          <p:spTgt spid="2754563">
                                            <p:txEl>
                                              <p:pRg st="2" end="2"/>
                                            </p:txEl>
                                          </p:spTgt>
                                        </p:tgtEl>
                                      </p:cBhvr>
                                    </p:animEffect>
                                    <p:anim calcmode="lin" valueType="num">
                                      <p:cBhvr>
                                        <p:cTn id="28" dur="1000" fill="hold"/>
                                        <p:tgtEl>
                                          <p:spTgt spid="2754563">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2754563">
                                            <p:txEl>
                                              <p:pRg st="2" end="2"/>
                                            </p:txEl>
                                          </p:spTgt>
                                        </p:tgtEl>
                                        <p:attrNameLst>
                                          <p:attrName>ppt_y</p:attrName>
                                        </p:attrNameLst>
                                      </p:cBhvr>
                                      <p:tavLst>
                                        <p:tav tm="0">
                                          <p:val>
                                            <p:strVal val="#ppt_y-.1"/>
                                          </p:val>
                                        </p:tav>
                                        <p:tav tm="100000">
                                          <p:val>
                                            <p:strVal val="#ppt_y"/>
                                          </p:val>
                                        </p:tav>
                                      </p:tavLst>
                                    </p:anim>
                                  </p:childTnLst>
                                </p:cTn>
                              </p:par>
                            </p:childTnLst>
                          </p:cTn>
                        </p:par>
                        <p:par>
                          <p:cTn id="30" fill="hold" nodeType="afterGroup">
                            <p:stCondLst>
                              <p:cond delay="1000"/>
                            </p:stCondLst>
                            <p:childTnLst>
                              <p:par>
                                <p:cTn id="31" presetID="47" presetClass="entr" presetSubtype="0" fill="hold" grpId="0" nodeType="afterEffect">
                                  <p:stCondLst>
                                    <p:cond delay="0"/>
                                  </p:stCondLst>
                                  <p:childTnLst>
                                    <p:set>
                                      <p:cBhvr>
                                        <p:cTn id="32" dur="1" fill="hold">
                                          <p:stCondLst>
                                            <p:cond delay="0"/>
                                          </p:stCondLst>
                                        </p:cTn>
                                        <p:tgtEl>
                                          <p:spTgt spid="2754563">
                                            <p:txEl>
                                              <p:pRg st="3" end="3"/>
                                            </p:txEl>
                                          </p:spTgt>
                                        </p:tgtEl>
                                        <p:attrNameLst>
                                          <p:attrName>style.visibility</p:attrName>
                                        </p:attrNameLst>
                                      </p:cBhvr>
                                      <p:to>
                                        <p:strVal val="visible"/>
                                      </p:to>
                                    </p:set>
                                    <p:animEffect transition="in" filter="fade">
                                      <p:cBhvr>
                                        <p:cTn id="33" dur="1000"/>
                                        <p:tgtEl>
                                          <p:spTgt spid="2754563">
                                            <p:txEl>
                                              <p:pRg st="3" end="3"/>
                                            </p:txEl>
                                          </p:spTgt>
                                        </p:tgtEl>
                                      </p:cBhvr>
                                    </p:animEffect>
                                    <p:anim calcmode="lin" valueType="num">
                                      <p:cBhvr>
                                        <p:cTn id="34" dur="1000" fill="hold"/>
                                        <p:tgtEl>
                                          <p:spTgt spid="275456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275456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2754563">
                                            <p:txEl>
                                              <p:pRg st="4" end="4"/>
                                            </p:txEl>
                                          </p:spTgt>
                                        </p:tgtEl>
                                        <p:attrNameLst>
                                          <p:attrName>style.visibility</p:attrName>
                                        </p:attrNameLst>
                                      </p:cBhvr>
                                      <p:to>
                                        <p:strVal val="visible"/>
                                      </p:to>
                                    </p:set>
                                    <p:animEffect transition="in" filter="fade">
                                      <p:cBhvr>
                                        <p:cTn id="40" dur="1000"/>
                                        <p:tgtEl>
                                          <p:spTgt spid="2754563">
                                            <p:txEl>
                                              <p:pRg st="4" end="4"/>
                                            </p:txEl>
                                          </p:spTgt>
                                        </p:tgtEl>
                                      </p:cBhvr>
                                    </p:animEffect>
                                    <p:anim calcmode="lin" valueType="num">
                                      <p:cBhvr>
                                        <p:cTn id="41" dur="1000" fill="hold"/>
                                        <p:tgtEl>
                                          <p:spTgt spid="2754563">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754563">
                                            <p:txEl>
                                              <p:pRg st="4" end="4"/>
                                            </p:txEl>
                                          </p:spTgt>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000"/>
                            </p:stCondLst>
                            <p:childTnLst>
                              <p:par>
                                <p:cTn id="44" presetID="47" presetClass="entr" presetSubtype="0" fill="hold" grpId="0" nodeType="afterEffect">
                                  <p:stCondLst>
                                    <p:cond delay="0"/>
                                  </p:stCondLst>
                                  <p:childTnLst>
                                    <p:set>
                                      <p:cBhvr>
                                        <p:cTn id="45" dur="1" fill="hold">
                                          <p:stCondLst>
                                            <p:cond delay="0"/>
                                          </p:stCondLst>
                                        </p:cTn>
                                        <p:tgtEl>
                                          <p:spTgt spid="2754563">
                                            <p:txEl>
                                              <p:pRg st="5" end="5"/>
                                            </p:txEl>
                                          </p:spTgt>
                                        </p:tgtEl>
                                        <p:attrNameLst>
                                          <p:attrName>style.visibility</p:attrName>
                                        </p:attrNameLst>
                                      </p:cBhvr>
                                      <p:to>
                                        <p:strVal val="visible"/>
                                      </p:to>
                                    </p:set>
                                    <p:animEffect transition="in" filter="fade">
                                      <p:cBhvr>
                                        <p:cTn id="46" dur="1000"/>
                                        <p:tgtEl>
                                          <p:spTgt spid="2754563">
                                            <p:txEl>
                                              <p:pRg st="5" end="5"/>
                                            </p:txEl>
                                          </p:spTgt>
                                        </p:tgtEl>
                                      </p:cBhvr>
                                    </p:animEffect>
                                    <p:anim calcmode="lin" valueType="num">
                                      <p:cBhvr>
                                        <p:cTn id="47" dur="1000" fill="hold"/>
                                        <p:tgtEl>
                                          <p:spTgt spid="2754563">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75456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47" presetClass="entr" presetSubtype="0" fill="hold" grpId="0" nodeType="clickEffect">
                                  <p:stCondLst>
                                    <p:cond delay="0"/>
                                  </p:stCondLst>
                                  <p:childTnLst>
                                    <p:set>
                                      <p:cBhvr>
                                        <p:cTn id="52" dur="1" fill="hold">
                                          <p:stCondLst>
                                            <p:cond delay="0"/>
                                          </p:stCondLst>
                                        </p:cTn>
                                        <p:tgtEl>
                                          <p:spTgt spid="2754563">
                                            <p:txEl>
                                              <p:pRg st="6" end="6"/>
                                            </p:txEl>
                                          </p:spTgt>
                                        </p:tgtEl>
                                        <p:attrNameLst>
                                          <p:attrName>style.visibility</p:attrName>
                                        </p:attrNameLst>
                                      </p:cBhvr>
                                      <p:to>
                                        <p:strVal val="visible"/>
                                      </p:to>
                                    </p:set>
                                    <p:animEffect transition="in" filter="fade">
                                      <p:cBhvr>
                                        <p:cTn id="53" dur="1000"/>
                                        <p:tgtEl>
                                          <p:spTgt spid="2754563">
                                            <p:txEl>
                                              <p:pRg st="6" end="6"/>
                                            </p:txEl>
                                          </p:spTgt>
                                        </p:tgtEl>
                                      </p:cBhvr>
                                    </p:animEffect>
                                    <p:anim calcmode="lin" valueType="num">
                                      <p:cBhvr>
                                        <p:cTn id="54" dur="1000" fill="hold"/>
                                        <p:tgtEl>
                                          <p:spTgt spid="2754563">
                                            <p:txEl>
                                              <p:pRg st="6" end="6"/>
                                            </p:txEl>
                                          </p:spTgt>
                                        </p:tgtEl>
                                        <p:attrNameLst>
                                          <p:attrName>ppt_x</p:attrName>
                                        </p:attrNameLst>
                                      </p:cBhvr>
                                      <p:tavLst>
                                        <p:tav tm="0">
                                          <p:val>
                                            <p:strVal val="#ppt_x"/>
                                          </p:val>
                                        </p:tav>
                                        <p:tav tm="100000">
                                          <p:val>
                                            <p:strVal val="#ppt_x"/>
                                          </p:val>
                                        </p:tav>
                                      </p:tavLst>
                                    </p:anim>
                                    <p:anim calcmode="lin" valueType="num">
                                      <p:cBhvr>
                                        <p:cTn id="55" dur="1000" fill="hold"/>
                                        <p:tgtEl>
                                          <p:spTgt spid="2754563">
                                            <p:txEl>
                                              <p:pRg st="6" end="6"/>
                                            </p:txEl>
                                          </p:spTgt>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1000"/>
                            </p:stCondLst>
                            <p:childTnLst>
                              <p:par>
                                <p:cTn id="57" presetID="47" presetClass="entr" presetSubtype="0" fill="hold" grpId="0" nodeType="afterEffect">
                                  <p:stCondLst>
                                    <p:cond delay="0"/>
                                  </p:stCondLst>
                                  <p:childTnLst>
                                    <p:set>
                                      <p:cBhvr>
                                        <p:cTn id="58" dur="1" fill="hold">
                                          <p:stCondLst>
                                            <p:cond delay="0"/>
                                          </p:stCondLst>
                                        </p:cTn>
                                        <p:tgtEl>
                                          <p:spTgt spid="2754563">
                                            <p:txEl>
                                              <p:pRg st="7" end="7"/>
                                            </p:txEl>
                                          </p:spTgt>
                                        </p:tgtEl>
                                        <p:attrNameLst>
                                          <p:attrName>style.visibility</p:attrName>
                                        </p:attrNameLst>
                                      </p:cBhvr>
                                      <p:to>
                                        <p:strVal val="visible"/>
                                      </p:to>
                                    </p:set>
                                    <p:animEffect transition="in" filter="fade">
                                      <p:cBhvr>
                                        <p:cTn id="59" dur="1000"/>
                                        <p:tgtEl>
                                          <p:spTgt spid="2754563">
                                            <p:txEl>
                                              <p:pRg st="7" end="7"/>
                                            </p:txEl>
                                          </p:spTgt>
                                        </p:tgtEl>
                                      </p:cBhvr>
                                    </p:animEffect>
                                    <p:anim calcmode="lin" valueType="num">
                                      <p:cBhvr>
                                        <p:cTn id="60" dur="1000" fill="hold"/>
                                        <p:tgtEl>
                                          <p:spTgt spid="2754563">
                                            <p:txEl>
                                              <p:pRg st="7" end="7"/>
                                            </p:txEl>
                                          </p:spTgt>
                                        </p:tgtEl>
                                        <p:attrNameLst>
                                          <p:attrName>ppt_x</p:attrName>
                                        </p:attrNameLst>
                                      </p:cBhvr>
                                      <p:tavLst>
                                        <p:tav tm="0">
                                          <p:val>
                                            <p:strVal val="#ppt_x"/>
                                          </p:val>
                                        </p:tav>
                                        <p:tav tm="100000">
                                          <p:val>
                                            <p:strVal val="#ppt_x"/>
                                          </p:val>
                                        </p:tav>
                                      </p:tavLst>
                                    </p:anim>
                                    <p:anim calcmode="lin" valueType="num">
                                      <p:cBhvr>
                                        <p:cTn id="61" dur="1000" fill="hold"/>
                                        <p:tgtEl>
                                          <p:spTgt spid="275456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47" presetClass="entr" presetSubtype="0" fill="hold" grpId="0" nodeType="clickEffect">
                                  <p:stCondLst>
                                    <p:cond delay="0"/>
                                  </p:stCondLst>
                                  <p:childTnLst>
                                    <p:set>
                                      <p:cBhvr>
                                        <p:cTn id="65" dur="1" fill="hold">
                                          <p:stCondLst>
                                            <p:cond delay="0"/>
                                          </p:stCondLst>
                                        </p:cTn>
                                        <p:tgtEl>
                                          <p:spTgt spid="2754563">
                                            <p:txEl>
                                              <p:pRg st="8" end="8"/>
                                            </p:txEl>
                                          </p:spTgt>
                                        </p:tgtEl>
                                        <p:attrNameLst>
                                          <p:attrName>style.visibility</p:attrName>
                                        </p:attrNameLst>
                                      </p:cBhvr>
                                      <p:to>
                                        <p:strVal val="visible"/>
                                      </p:to>
                                    </p:set>
                                    <p:animEffect transition="in" filter="fade">
                                      <p:cBhvr>
                                        <p:cTn id="66" dur="1000"/>
                                        <p:tgtEl>
                                          <p:spTgt spid="2754563">
                                            <p:txEl>
                                              <p:pRg st="8" end="8"/>
                                            </p:txEl>
                                          </p:spTgt>
                                        </p:tgtEl>
                                      </p:cBhvr>
                                    </p:animEffect>
                                    <p:anim calcmode="lin" valueType="num">
                                      <p:cBhvr>
                                        <p:cTn id="67" dur="1000" fill="hold"/>
                                        <p:tgtEl>
                                          <p:spTgt spid="2754563">
                                            <p:txEl>
                                              <p:pRg st="8" end="8"/>
                                            </p:txEl>
                                          </p:spTgt>
                                        </p:tgtEl>
                                        <p:attrNameLst>
                                          <p:attrName>ppt_x</p:attrName>
                                        </p:attrNameLst>
                                      </p:cBhvr>
                                      <p:tavLst>
                                        <p:tav tm="0">
                                          <p:val>
                                            <p:strVal val="#ppt_x"/>
                                          </p:val>
                                        </p:tav>
                                        <p:tav tm="100000">
                                          <p:val>
                                            <p:strVal val="#ppt_x"/>
                                          </p:val>
                                        </p:tav>
                                      </p:tavLst>
                                    </p:anim>
                                    <p:anim calcmode="lin" valueType="num">
                                      <p:cBhvr>
                                        <p:cTn id="68" dur="1000" fill="hold"/>
                                        <p:tgtEl>
                                          <p:spTgt spid="2754563">
                                            <p:txEl>
                                              <p:pRg st="8" end="8"/>
                                            </p:txEl>
                                          </p:spTgt>
                                        </p:tgtEl>
                                        <p:attrNameLst>
                                          <p:attrName>ppt_y</p:attrName>
                                        </p:attrNameLst>
                                      </p:cBhvr>
                                      <p:tavLst>
                                        <p:tav tm="0">
                                          <p:val>
                                            <p:strVal val="#ppt_y-.1"/>
                                          </p:val>
                                        </p:tav>
                                        <p:tav tm="100000">
                                          <p:val>
                                            <p:strVal val="#ppt_y"/>
                                          </p:val>
                                        </p:tav>
                                      </p:tavLst>
                                    </p:anim>
                                  </p:childTnLst>
                                </p:cTn>
                              </p:par>
                            </p:childTnLst>
                          </p:cTn>
                        </p:par>
                        <p:par>
                          <p:cTn id="69" fill="hold" nodeType="afterGroup">
                            <p:stCondLst>
                              <p:cond delay="1000"/>
                            </p:stCondLst>
                            <p:childTnLst>
                              <p:par>
                                <p:cTn id="70" presetID="47" presetClass="entr" presetSubtype="0" fill="hold" grpId="0" nodeType="afterEffect">
                                  <p:stCondLst>
                                    <p:cond delay="0"/>
                                  </p:stCondLst>
                                  <p:childTnLst>
                                    <p:set>
                                      <p:cBhvr>
                                        <p:cTn id="71" dur="1" fill="hold">
                                          <p:stCondLst>
                                            <p:cond delay="0"/>
                                          </p:stCondLst>
                                        </p:cTn>
                                        <p:tgtEl>
                                          <p:spTgt spid="2754563">
                                            <p:txEl>
                                              <p:pRg st="9" end="9"/>
                                            </p:txEl>
                                          </p:spTgt>
                                        </p:tgtEl>
                                        <p:attrNameLst>
                                          <p:attrName>style.visibility</p:attrName>
                                        </p:attrNameLst>
                                      </p:cBhvr>
                                      <p:to>
                                        <p:strVal val="visible"/>
                                      </p:to>
                                    </p:set>
                                    <p:animEffect transition="in" filter="fade">
                                      <p:cBhvr>
                                        <p:cTn id="72" dur="1000"/>
                                        <p:tgtEl>
                                          <p:spTgt spid="2754563">
                                            <p:txEl>
                                              <p:pRg st="9" end="9"/>
                                            </p:txEl>
                                          </p:spTgt>
                                        </p:tgtEl>
                                      </p:cBhvr>
                                    </p:animEffect>
                                    <p:anim calcmode="lin" valueType="num">
                                      <p:cBhvr>
                                        <p:cTn id="73" dur="1000" fill="hold"/>
                                        <p:tgtEl>
                                          <p:spTgt spid="2754563">
                                            <p:txEl>
                                              <p:pRg st="9" end="9"/>
                                            </p:txEl>
                                          </p:spTgt>
                                        </p:tgtEl>
                                        <p:attrNameLst>
                                          <p:attrName>ppt_x</p:attrName>
                                        </p:attrNameLst>
                                      </p:cBhvr>
                                      <p:tavLst>
                                        <p:tav tm="0">
                                          <p:val>
                                            <p:strVal val="#ppt_x"/>
                                          </p:val>
                                        </p:tav>
                                        <p:tav tm="100000">
                                          <p:val>
                                            <p:strVal val="#ppt_x"/>
                                          </p:val>
                                        </p:tav>
                                      </p:tavLst>
                                    </p:anim>
                                    <p:anim calcmode="lin" valueType="num">
                                      <p:cBhvr>
                                        <p:cTn id="74" dur="1000" fill="hold"/>
                                        <p:tgtEl>
                                          <p:spTgt spid="2754563">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47"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1000"/>
                                        <p:tgtEl>
                                          <p:spTgt spid="7"/>
                                        </p:tgtEl>
                                      </p:cBhvr>
                                    </p:animEffect>
                                    <p:anim calcmode="lin" valueType="num">
                                      <p:cBhvr>
                                        <p:cTn id="80" dur="1000" fill="hold"/>
                                        <p:tgtEl>
                                          <p:spTgt spid="7"/>
                                        </p:tgtEl>
                                        <p:attrNameLst>
                                          <p:attrName>ppt_x</p:attrName>
                                        </p:attrNameLst>
                                      </p:cBhvr>
                                      <p:tavLst>
                                        <p:tav tm="0">
                                          <p:val>
                                            <p:strVal val="#ppt_x"/>
                                          </p:val>
                                        </p:tav>
                                        <p:tav tm="100000">
                                          <p:val>
                                            <p:strVal val="#ppt_x"/>
                                          </p:val>
                                        </p:tav>
                                      </p:tavLst>
                                    </p:anim>
                                    <p:anim calcmode="lin" valueType="num">
                                      <p:cBhvr>
                                        <p:cTn id="81" dur="1000" fill="hold"/>
                                        <p:tgtEl>
                                          <p:spTgt spid="7"/>
                                        </p:tgtEl>
                                        <p:attrNameLst>
                                          <p:attrName>ppt_y</p:attrName>
                                        </p:attrNameLst>
                                      </p:cBhvr>
                                      <p:tavLst>
                                        <p:tav tm="0">
                                          <p:val>
                                            <p:strVal val="#ppt_y-.1"/>
                                          </p:val>
                                        </p:tav>
                                        <p:tav tm="100000">
                                          <p:val>
                                            <p:strVal val="#ppt_y"/>
                                          </p:val>
                                        </p:tav>
                                      </p:tavLst>
                                    </p:anim>
                                  </p:childTnLst>
                                </p:cTn>
                              </p:par>
                            </p:childTnLst>
                          </p:cTn>
                        </p:par>
                        <p:par>
                          <p:cTn id="82" fill="hold" nodeType="afterGroup">
                            <p:stCondLst>
                              <p:cond delay="1000"/>
                            </p:stCondLst>
                            <p:childTnLst>
                              <p:par>
                                <p:cTn id="83" presetID="12" presetClass="entr" presetSubtype="4" fill="hold" nodeType="afterEffect">
                                  <p:stCondLst>
                                    <p:cond delay="0"/>
                                  </p:stCondLst>
                                  <p:childTnLst>
                                    <p:set>
                                      <p:cBhvr>
                                        <p:cTn id="84" dur="1" fill="hold">
                                          <p:stCondLst>
                                            <p:cond delay="0"/>
                                          </p:stCondLst>
                                        </p:cTn>
                                        <p:tgtEl>
                                          <p:spTgt spid="6"/>
                                        </p:tgtEl>
                                        <p:attrNameLst>
                                          <p:attrName>style.visibility</p:attrName>
                                        </p:attrNameLst>
                                      </p:cBhvr>
                                      <p:to>
                                        <p:strVal val="visible"/>
                                      </p:to>
                                    </p:set>
                                    <p:animEffect transition="in" filter="slide(fromBottom)">
                                      <p:cBhvr>
                                        <p:cTn id="8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4563" grpId="0" build="p" animBg="1"/>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0968" name="Picture 8" descr="water"/>
          <p:cNvPicPr>
            <a:picLocks noChangeAspect="1" noChangeArrowheads="1"/>
          </p:cNvPicPr>
          <p:nvPr/>
        </p:nvPicPr>
        <p:blipFill>
          <a:blip r:embed="rId3" cstate="print">
            <a:extLst>
              <a:ext uri="{28A0092B-C50C-407E-A947-70E740481C1C}">
                <a14:useLocalDpi xmlns:a14="http://schemas.microsoft.com/office/drawing/2010/main" val="0"/>
              </a:ext>
            </a:extLst>
          </a:blip>
          <a:srcRect b="56647"/>
          <a:stretch>
            <a:fillRect/>
          </a:stretch>
        </p:blipFill>
        <p:spPr bwMode="auto">
          <a:xfrm>
            <a:off x="-17463" y="3024188"/>
            <a:ext cx="9386052"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0964" name="Rectangle 4"/>
          <p:cNvSpPr>
            <a:spLocks noChangeArrowheads="1"/>
          </p:cNvSpPr>
          <p:nvPr/>
        </p:nvSpPr>
        <p:spPr bwMode="auto">
          <a:xfrm>
            <a:off x="413248" y="403014"/>
            <a:ext cx="8300039" cy="3077766"/>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Eras Demi ITC"/>
                <a:ea typeface="+mn-ea"/>
                <a:cs typeface="Arial"/>
              </a:rPr>
              <a:t>Paul was still in his sins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Eras Demi ITC"/>
                <a:ea typeface="+mn-ea"/>
                <a:cs typeface="Arial"/>
              </a:rPr>
              <a:t>because he had not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Eras Demi ITC"/>
                <a:ea typeface="+mn-ea"/>
                <a:cs typeface="Arial"/>
              </a:rPr>
              <a:t>died with Christ!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Eras Demi ITC"/>
                <a:ea typeface="+mn-ea"/>
                <a:cs typeface="Arial"/>
              </a:rPr>
              <a:t>He needed to be baptized into Christ’s death by faith in His blood.</a:t>
            </a:r>
          </a:p>
        </p:txBody>
      </p:sp>
      <p:sp>
        <p:nvSpPr>
          <p:cNvPr id="8" name="Oval 7"/>
          <p:cNvSpPr>
            <a:spLocks noChangeArrowheads="1"/>
          </p:cNvSpPr>
          <p:nvPr/>
        </p:nvSpPr>
        <p:spPr bwMode="auto">
          <a:xfrm>
            <a:off x="-201723" y="4114508"/>
            <a:ext cx="10147827" cy="28956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United with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Eras Bold ITC" pitchFamily="34" charset="0"/>
                <a:ea typeface="+mn-ea"/>
                <a:cs typeface="Arial"/>
              </a:rPr>
              <a:t>Christ’s Death</a:t>
            </a:r>
          </a:p>
        </p:txBody>
      </p:sp>
      <p:pic>
        <p:nvPicPr>
          <p:cNvPr id="9" name="Picture 106"/>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011623" y="5117808"/>
            <a:ext cx="1366098" cy="998538"/>
          </a:xfrm>
          <a:prstGeom prst="rect">
            <a:avLst/>
          </a:prstGeom>
          <a:noFill/>
          <a:ln w="12700">
            <a:noFill/>
            <a:miter lim="800000"/>
            <a:headEnd/>
            <a:tailEnd/>
          </a:ln>
        </p:spPr>
      </p:pic>
      <p:grpSp>
        <p:nvGrpSpPr>
          <p:cNvPr id="10" name="Group 14"/>
          <p:cNvGrpSpPr>
            <a:grpSpLocks/>
          </p:cNvGrpSpPr>
          <p:nvPr/>
        </p:nvGrpSpPr>
        <p:grpSpPr bwMode="auto">
          <a:xfrm>
            <a:off x="5802963" y="4905567"/>
            <a:ext cx="985838" cy="1520825"/>
            <a:chOff x="816" y="1440"/>
            <a:chExt cx="1772" cy="2732"/>
          </a:xfrm>
        </p:grpSpPr>
        <p:grpSp>
          <p:nvGrpSpPr>
            <p:cNvPr id="11" name="Group 15"/>
            <p:cNvGrpSpPr>
              <a:grpSpLocks/>
            </p:cNvGrpSpPr>
            <p:nvPr/>
          </p:nvGrpSpPr>
          <p:grpSpPr bwMode="auto">
            <a:xfrm>
              <a:off x="816" y="1440"/>
              <a:ext cx="1772" cy="2732"/>
              <a:chOff x="3216" y="720"/>
              <a:chExt cx="1772" cy="2732"/>
            </a:xfrm>
          </p:grpSpPr>
          <p:sp>
            <p:nvSpPr>
              <p:cNvPr id="46" name="Freeform 16"/>
              <p:cNvSpPr>
                <a:spLocks/>
              </p:cNvSpPr>
              <p:nvPr/>
            </p:nvSpPr>
            <p:spPr bwMode="auto">
              <a:xfrm>
                <a:off x="3216" y="720"/>
                <a:ext cx="1772" cy="2732"/>
              </a:xfrm>
              <a:custGeom>
                <a:avLst/>
                <a:gdLst>
                  <a:gd name="T0" fmla="*/ 1772 w 1772"/>
                  <a:gd name="T1" fmla="*/ 451 h 2732"/>
                  <a:gd name="T2" fmla="*/ 1720 w 1772"/>
                  <a:gd name="T3" fmla="*/ 396 h 2732"/>
                  <a:gd name="T4" fmla="*/ 1009 w 1772"/>
                  <a:gd name="T5" fmla="*/ 451 h 2732"/>
                  <a:gd name="T6" fmla="*/ 1009 w 1772"/>
                  <a:gd name="T7" fmla="*/ 55 h 2732"/>
                  <a:gd name="T8" fmla="*/ 957 w 1772"/>
                  <a:gd name="T9" fmla="*/ 0 h 2732"/>
                  <a:gd name="T10" fmla="*/ 789 w 1772"/>
                  <a:gd name="T11" fmla="*/ 55 h 2732"/>
                  <a:gd name="T12" fmla="*/ 789 w 1772"/>
                  <a:gd name="T13" fmla="*/ 451 h 2732"/>
                  <a:gd name="T14" fmla="*/ 74 w 1772"/>
                  <a:gd name="T15" fmla="*/ 451 h 2732"/>
                  <a:gd name="T16" fmla="*/ 0 w 1772"/>
                  <a:gd name="T17" fmla="*/ 638 h 2732"/>
                  <a:gd name="T18" fmla="*/ 74 w 1772"/>
                  <a:gd name="T19" fmla="*/ 671 h 2732"/>
                  <a:gd name="T20" fmla="*/ 789 w 1772"/>
                  <a:gd name="T21" fmla="*/ 671 h 2732"/>
                  <a:gd name="T22" fmla="*/ 715 w 1772"/>
                  <a:gd name="T23" fmla="*/ 2699 h 2732"/>
                  <a:gd name="T24" fmla="*/ 789 w 1772"/>
                  <a:gd name="T25" fmla="*/ 2732 h 2732"/>
                  <a:gd name="T26" fmla="*/ 1009 w 1772"/>
                  <a:gd name="T27" fmla="*/ 2732 h 2732"/>
                  <a:gd name="T28" fmla="*/ 1009 w 1772"/>
                  <a:gd name="T29" fmla="*/ 671 h 2732"/>
                  <a:gd name="T30" fmla="*/ 1772 w 1772"/>
                  <a:gd name="T31" fmla="*/ 671 h 2732"/>
                  <a:gd name="T32" fmla="*/ 1772 w 1772"/>
                  <a:gd name="T33" fmla="*/ 451 h 27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72"/>
                  <a:gd name="T52" fmla="*/ 0 h 2732"/>
                  <a:gd name="T53" fmla="*/ 1772 w 1772"/>
                  <a:gd name="T54" fmla="*/ 2732 h 27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72" h="2732">
                    <a:moveTo>
                      <a:pt x="1772" y="451"/>
                    </a:moveTo>
                    <a:lnTo>
                      <a:pt x="1720" y="396"/>
                    </a:lnTo>
                    <a:lnTo>
                      <a:pt x="1009" y="451"/>
                    </a:lnTo>
                    <a:lnTo>
                      <a:pt x="1009" y="55"/>
                    </a:lnTo>
                    <a:lnTo>
                      <a:pt x="957" y="0"/>
                    </a:lnTo>
                    <a:lnTo>
                      <a:pt x="789" y="55"/>
                    </a:lnTo>
                    <a:lnTo>
                      <a:pt x="789" y="451"/>
                    </a:lnTo>
                    <a:lnTo>
                      <a:pt x="74" y="451"/>
                    </a:lnTo>
                    <a:lnTo>
                      <a:pt x="0" y="638"/>
                    </a:lnTo>
                    <a:lnTo>
                      <a:pt x="74" y="671"/>
                    </a:lnTo>
                    <a:lnTo>
                      <a:pt x="789" y="671"/>
                    </a:lnTo>
                    <a:lnTo>
                      <a:pt x="715" y="2699"/>
                    </a:lnTo>
                    <a:lnTo>
                      <a:pt x="789" y="2732"/>
                    </a:lnTo>
                    <a:lnTo>
                      <a:pt x="1009" y="2732"/>
                    </a:lnTo>
                    <a:lnTo>
                      <a:pt x="1009" y="671"/>
                    </a:lnTo>
                    <a:lnTo>
                      <a:pt x="1772" y="671"/>
                    </a:lnTo>
                    <a:lnTo>
                      <a:pt x="1772" y="451"/>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7" name="Freeform 17"/>
              <p:cNvSpPr>
                <a:spLocks/>
              </p:cNvSpPr>
              <p:nvPr/>
            </p:nvSpPr>
            <p:spPr bwMode="auto">
              <a:xfrm>
                <a:off x="3227" y="731"/>
                <a:ext cx="1698" cy="2677"/>
              </a:xfrm>
              <a:custGeom>
                <a:avLst/>
                <a:gdLst>
                  <a:gd name="T0" fmla="*/ 1698 w 1698"/>
                  <a:gd name="T1" fmla="*/ 396 h 2677"/>
                  <a:gd name="T2" fmla="*/ 935 w 1698"/>
                  <a:gd name="T3" fmla="*/ 396 h 2677"/>
                  <a:gd name="T4" fmla="*/ 935 w 1698"/>
                  <a:gd name="T5" fmla="*/ 0 h 2677"/>
                  <a:gd name="T6" fmla="*/ 715 w 1698"/>
                  <a:gd name="T7" fmla="*/ 0 h 2677"/>
                  <a:gd name="T8" fmla="*/ 715 w 1698"/>
                  <a:gd name="T9" fmla="*/ 396 h 2677"/>
                  <a:gd name="T10" fmla="*/ 0 w 1698"/>
                  <a:gd name="T11" fmla="*/ 396 h 2677"/>
                  <a:gd name="T12" fmla="*/ 0 w 1698"/>
                  <a:gd name="T13" fmla="*/ 616 h 2677"/>
                  <a:gd name="T14" fmla="*/ 715 w 1698"/>
                  <a:gd name="T15" fmla="*/ 616 h 2677"/>
                  <a:gd name="T16" fmla="*/ 715 w 1698"/>
                  <a:gd name="T17" fmla="*/ 2677 h 2677"/>
                  <a:gd name="T18" fmla="*/ 935 w 1698"/>
                  <a:gd name="T19" fmla="*/ 2677 h 2677"/>
                  <a:gd name="T20" fmla="*/ 935 w 1698"/>
                  <a:gd name="T21" fmla="*/ 616 h 2677"/>
                  <a:gd name="T22" fmla="*/ 1698 w 1698"/>
                  <a:gd name="T23" fmla="*/ 616 h 2677"/>
                  <a:gd name="T24" fmla="*/ 1698 w 1698"/>
                  <a:gd name="T25" fmla="*/ 396 h 26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8"/>
                  <a:gd name="T40" fmla="*/ 0 h 2677"/>
                  <a:gd name="T41" fmla="*/ 1698 w 1698"/>
                  <a:gd name="T42" fmla="*/ 2677 h 26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8" h="2677">
                    <a:moveTo>
                      <a:pt x="1698" y="396"/>
                    </a:moveTo>
                    <a:lnTo>
                      <a:pt x="935" y="396"/>
                    </a:lnTo>
                    <a:lnTo>
                      <a:pt x="935" y="0"/>
                    </a:lnTo>
                    <a:lnTo>
                      <a:pt x="715" y="0"/>
                    </a:lnTo>
                    <a:lnTo>
                      <a:pt x="715" y="396"/>
                    </a:lnTo>
                    <a:lnTo>
                      <a:pt x="0" y="396"/>
                    </a:lnTo>
                    <a:lnTo>
                      <a:pt x="0" y="616"/>
                    </a:lnTo>
                    <a:lnTo>
                      <a:pt x="715" y="616"/>
                    </a:lnTo>
                    <a:lnTo>
                      <a:pt x="715" y="2677"/>
                    </a:lnTo>
                    <a:lnTo>
                      <a:pt x="935" y="2677"/>
                    </a:lnTo>
                    <a:lnTo>
                      <a:pt x="935" y="616"/>
                    </a:lnTo>
                    <a:lnTo>
                      <a:pt x="1698" y="616"/>
                    </a:lnTo>
                    <a:lnTo>
                      <a:pt x="1698" y="396"/>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8" name="Freeform 18"/>
              <p:cNvSpPr>
                <a:spLocks/>
              </p:cNvSpPr>
              <p:nvPr/>
            </p:nvSpPr>
            <p:spPr bwMode="auto">
              <a:xfrm>
                <a:off x="3216" y="720"/>
                <a:ext cx="1720" cy="2699"/>
              </a:xfrm>
              <a:custGeom>
                <a:avLst/>
                <a:gdLst>
                  <a:gd name="T0" fmla="*/ 1709 w 1720"/>
                  <a:gd name="T1" fmla="*/ 396 h 2699"/>
                  <a:gd name="T2" fmla="*/ 957 w 1720"/>
                  <a:gd name="T3" fmla="*/ 396 h 2699"/>
                  <a:gd name="T4" fmla="*/ 957 w 1720"/>
                  <a:gd name="T5" fmla="*/ 11 h 2699"/>
                  <a:gd name="T6" fmla="*/ 957 w 1720"/>
                  <a:gd name="T7" fmla="*/ 0 h 2699"/>
                  <a:gd name="T8" fmla="*/ 946 w 1720"/>
                  <a:gd name="T9" fmla="*/ 0 h 2699"/>
                  <a:gd name="T10" fmla="*/ 726 w 1720"/>
                  <a:gd name="T11" fmla="*/ 0 h 2699"/>
                  <a:gd name="T12" fmla="*/ 715 w 1720"/>
                  <a:gd name="T13" fmla="*/ 0 h 2699"/>
                  <a:gd name="T14" fmla="*/ 715 w 1720"/>
                  <a:gd name="T15" fmla="*/ 11 h 2699"/>
                  <a:gd name="T16" fmla="*/ 715 w 1720"/>
                  <a:gd name="T17" fmla="*/ 396 h 2699"/>
                  <a:gd name="T18" fmla="*/ 11 w 1720"/>
                  <a:gd name="T19" fmla="*/ 396 h 2699"/>
                  <a:gd name="T20" fmla="*/ 0 w 1720"/>
                  <a:gd name="T21" fmla="*/ 396 h 2699"/>
                  <a:gd name="T22" fmla="*/ 0 w 1720"/>
                  <a:gd name="T23" fmla="*/ 407 h 2699"/>
                  <a:gd name="T24" fmla="*/ 0 w 1720"/>
                  <a:gd name="T25" fmla="*/ 627 h 2699"/>
                  <a:gd name="T26" fmla="*/ 0 w 1720"/>
                  <a:gd name="T27" fmla="*/ 638 h 2699"/>
                  <a:gd name="T28" fmla="*/ 11 w 1720"/>
                  <a:gd name="T29" fmla="*/ 638 h 2699"/>
                  <a:gd name="T30" fmla="*/ 715 w 1720"/>
                  <a:gd name="T31" fmla="*/ 638 h 2699"/>
                  <a:gd name="T32" fmla="*/ 715 w 1720"/>
                  <a:gd name="T33" fmla="*/ 2688 h 2699"/>
                  <a:gd name="T34" fmla="*/ 715 w 1720"/>
                  <a:gd name="T35" fmla="*/ 2699 h 2699"/>
                  <a:gd name="T36" fmla="*/ 726 w 1720"/>
                  <a:gd name="T37" fmla="*/ 2699 h 2699"/>
                  <a:gd name="T38" fmla="*/ 946 w 1720"/>
                  <a:gd name="T39" fmla="*/ 2699 h 2699"/>
                  <a:gd name="T40" fmla="*/ 957 w 1720"/>
                  <a:gd name="T41" fmla="*/ 2699 h 2699"/>
                  <a:gd name="T42" fmla="*/ 957 w 1720"/>
                  <a:gd name="T43" fmla="*/ 2688 h 2699"/>
                  <a:gd name="T44" fmla="*/ 957 w 1720"/>
                  <a:gd name="T45" fmla="*/ 638 h 2699"/>
                  <a:gd name="T46" fmla="*/ 1709 w 1720"/>
                  <a:gd name="T47" fmla="*/ 638 h 2699"/>
                  <a:gd name="T48" fmla="*/ 1720 w 1720"/>
                  <a:gd name="T49" fmla="*/ 638 h 2699"/>
                  <a:gd name="T50" fmla="*/ 1720 w 1720"/>
                  <a:gd name="T51" fmla="*/ 627 h 2699"/>
                  <a:gd name="T52" fmla="*/ 1720 w 1720"/>
                  <a:gd name="T53" fmla="*/ 407 h 2699"/>
                  <a:gd name="T54" fmla="*/ 1720 w 1720"/>
                  <a:gd name="T55" fmla="*/ 396 h 2699"/>
                  <a:gd name="T56" fmla="*/ 1709 w 1720"/>
                  <a:gd name="T57" fmla="*/ 396 h 26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20"/>
                  <a:gd name="T88" fmla="*/ 0 h 2699"/>
                  <a:gd name="T89" fmla="*/ 1720 w 1720"/>
                  <a:gd name="T90" fmla="*/ 2699 h 26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20" h="2699">
                    <a:moveTo>
                      <a:pt x="1709" y="396"/>
                    </a:moveTo>
                    <a:lnTo>
                      <a:pt x="957" y="396"/>
                    </a:lnTo>
                    <a:lnTo>
                      <a:pt x="957" y="11"/>
                    </a:lnTo>
                    <a:lnTo>
                      <a:pt x="957" y="0"/>
                    </a:lnTo>
                    <a:lnTo>
                      <a:pt x="946" y="0"/>
                    </a:lnTo>
                    <a:lnTo>
                      <a:pt x="726" y="0"/>
                    </a:lnTo>
                    <a:lnTo>
                      <a:pt x="715" y="0"/>
                    </a:lnTo>
                    <a:lnTo>
                      <a:pt x="715" y="11"/>
                    </a:lnTo>
                    <a:lnTo>
                      <a:pt x="715" y="396"/>
                    </a:lnTo>
                    <a:lnTo>
                      <a:pt x="11" y="396"/>
                    </a:lnTo>
                    <a:lnTo>
                      <a:pt x="0" y="396"/>
                    </a:lnTo>
                    <a:lnTo>
                      <a:pt x="0" y="407"/>
                    </a:lnTo>
                    <a:lnTo>
                      <a:pt x="0" y="627"/>
                    </a:lnTo>
                    <a:lnTo>
                      <a:pt x="0" y="638"/>
                    </a:lnTo>
                    <a:lnTo>
                      <a:pt x="11" y="638"/>
                    </a:lnTo>
                    <a:lnTo>
                      <a:pt x="715" y="638"/>
                    </a:lnTo>
                    <a:lnTo>
                      <a:pt x="715" y="2688"/>
                    </a:lnTo>
                    <a:lnTo>
                      <a:pt x="715" y="2699"/>
                    </a:lnTo>
                    <a:lnTo>
                      <a:pt x="726" y="2699"/>
                    </a:lnTo>
                    <a:lnTo>
                      <a:pt x="946" y="2699"/>
                    </a:lnTo>
                    <a:lnTo>
                      <a:pt x="957" y="2699"/>
                    </a:lnTo>
                    <a:lnTo>
                      <a:pt x="957" y="2688"/>
                    </a:lnTo>
                    <a:lnTo>
                      <a:pt x="957" y="638"/>
                    </a:lnTo>
                    <a:lnTo>
                      <a:pt x="1709" y="638"/>
                    </a:lnTo>
                    <a:lnTo>
                      <a:pt x="1720" y="638"/>
                    </a:lnTo>
                    <a:lnTo>
                      <a:pt x="1720" y="627"/>
                    </a:lnTo>
                    <a:lnTo>
                      <a:pt x="1720" y="407"/>
                    </a:lnTo>
                    <a:lnTo>
                      <a:pt x="1720" y="396"/>
                    </a:lnTo>
                    <a:lnTo>
                      <a:pt x="1709" y="396"/>
                    </a:lnTo>
                    <a:close/>
                  </a:path>
                </a:pathLst>
              </a:custGeom>
              <a:solidFill>
                <a:srgbClr val="0000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9" name="Freeform 19"/>
              <p:cNvSpPr>
                <a:spLocks/>
              </p:cNvSpPr>
              <p:nvPr/>
            </p:nvSpPr>
            <p:spPr bwMode="auto">
              <a:xfrm>
                <a:off x="3238" y="742"/>
                <a:ext cx="1676" cy="2655"/>
              </a:xfrm>
              <a:custGeom>
                <a:avLst/>
                <a:gdLst>
                  <a:gd name="T0" fmla="*/ 913 w 1676"/>
                  <a:gd name="T1" fmla="*/ 605 h 2655"/>
                  <a:gd name="T2" fmla="*/ 913 w 1676"/>
                  <a:gd name="T3" fmla="*/ 2655 h 2655"/>
                  <a:gd name="T4" fmla="*/ 715 w 1676"/>
                  <a:gd name="T5" fmla="*/ 2655 h 2655"/>
                  <a:gd name="T6" fmla="*/ 715 w 1676"/>
                  <a:gd name="T7" fmla="*/ 605 h 2655"/>
                  <a:gd name="T8" fmla="*/ 715 w 1676"/>
                  <a:gd name="T9" fmla="*/ 594 h 2655"/>
                  <a:gd name="T10" fmla="*/ 704 w 1676"/>
                  <a:gd name="T11" fmla="*/ 594 h 2655"/>
                  <a:gd name="T12" fmla="*/ 0 w 1676"/>
                  <a:gd name="T13" fmla="*/ 594 h 2655"/>
                  <a:gd name="T14" fmla="*/ 0 w 1676"/>
                  <a:gd name="T15" fmla="*/ 396 h 2655"/>
                  <a:gd name="T16" fmla="*/ 704 w 1676"/>
                  <a:gd name="T17" fmla="*/ 396 h 2655"/>
                  <a:gd name="T18" fmla="*/ 715 w 1676"/>
                  <a:gd name="T19" fmla="*/ 396 h 2655"/>
                  <a:gd name="T20" fmla="*/ 715 w 1676"/>
                  <a:gd name="T21" fmla="*/ 385 h 2655"/>
                  <a:gd name="T22" fmla="*/ 715 w 1676"/>
                  <a:gd name="T23" fmla="*/ 0 h 2655"/>
                  <a:gd name="T24" fmla="*/ 913 w 1676"/>
                  <a:gd name="T25" fmla="*/ 0 h 2655"/>
                  <a:gd name="T26" fmla="*/ 913 w 1676"/>
                  <a:gd name="T27" fmla="*/ 385 h 2655"/>
                  <a:gd name="T28" fmla="*/ 913 w 1676"/>
                  <a:gd name="T29" fmla="*/ 396 h 2655"/>
                  <a:gd name="T30" fmla="*/ 924 w 1676"/>
                  <a:gd name="T31" fmla="*/ 396 h 2655"/>
                  <a:gd name="T32" fmla="*/ 1676 w 1676"/>
                  <a:gd name="T33" fmla="*/ 396 h 2655"/>
                  <a:gd name="T34" fmla="*/ 1676 w 1676"/>
                  <a:gd name="T35" fmla="*/ 594 h 2655"/>
                  <a:gd name="T36" fmla="*/ 924 w 1676"/>
                  <a:gd name="T37" fmla="*/ 594 h 2655"/>
                  <a:gd name="T38" fmla="*/ 913 w 1676"/>
                  <a:gd name="T39" fmla="*/ 594 h 2655"/>
                  <a:gd name="T40" fmla="*/ 913 w 1676"/>
                  <a:gd name="T41" fmla="*/ 605 h 26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6"/>
                  <a:gd name="T64" fmla="*/ 0 h 2655"/>
                  <a:gd name="T65" fmla="*/ 1676 w 1676"/>
                  <a:gd name="T66" fmla="*/ 2655 h 26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6" h="2655">
                    <a:moveTo>
                      <a:pt x="913" y="605"/>
                    </a:moveTo>
                    <a:lnTo>
                      <a:pt x="913" y="2655"/>
                    </a:lnTo>
                    <a:lnTo>
                      <a:pt x="715" y="2655"/>
                    </a:lnTo>
                    <a:lnTo>
                      <a:pt x="715" y="605"/>
                    </a:lnTo>
                    <a:lnTo>
                      <a:pt x="715" y="594"/>
                    </a:lnTo>
                    <a:lnTo>
                      <a:pt x="704" y="594"/>
                    </a:lnTo>
                    <a:lnTo>
                      <a:pt x="0" y="594"/>
                    </a:lnTo>
                    <a:lnTo>
                      <a:pt x="0" y="396"/>
                    </a:lnTo>
                    <a:lnTo>
                      <a:pt x="704" y="396"/>
                    </a:lnTo>
                    <a:lnTo>
                      <a:pt x="715" y="396"/>
                    </a:lnTo>
                    <a:lnTo>
                      <a:pt x="715" y="385"/>
                    </a:lnTo>
                    <a:lnTo>
                      <a:pt x="715" y="0"/>
                    </a:lnTo>
                    <a:lnTo>
                      <a:pt x="913" y="0"/>
                    </a:lnTo>
                    <a:lnTo>
                      <a:pt x="913" y="385"/>
                    </a:lnTo>
                    <a:lnTo>
                      <a:pt x="913" y="396"/>
                    </a:lnTo>
                    <a:lnTo>
                      <a:pt x="924" y="396"/>
                    </a:lnTo>
                    <a:lnTo>
                      <a:pt x="1676" y="396"/>
                    </a:lnTo>
                    <a:lnTo>
                      <a:pt x="1676" y="594"/>
                    </a:lnTo>
                    <a:lnTo>
                      <a:pt x="924" y="594"/>
                    </a:lnTo>
                    <a:lnTo>
                      <a:pt x="913" y="594"/>
                    </a:lnTo>
                    <a:lnTo>
                      <a:pt x="913" y="605"/>
                    </a:lnTo>
                    <a:close/>
                  </a:path>
                </a:pathLst>
              </a:custGeom>
              <a:solidFill>
                <a:srgbClr val="99330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50" name="Freeform 20"/>
              <p:cNvSpPr>
                <a:spLocks/>
              </p:cNvSpPr>
              <p:nvPr/>
            </p:nvSpPr>
            <p:spPr bwMode="auto">
              <a:xfrm>
                <a:off x="4063" y="2111"/>
                <a:ext cx="37" cy="250"/>
              </a:xfrm>
              <a:custGeom>
                <a:avLst/>
                <a:gdLst>
                  <a:gd name="T0" fmla="*/ 18 w 37"/>
                  <a:gd name="T1" fmla="*/ 129 h 250"/>
                  <a:gd name="T2" fmla="*/ 20 w 37"/>
                  <a:gd name="T3" fmla="*/ 159 h 250"/>
                  <a:gd name="T4" fmla="*/ 22 w 37"/>
                  <a:gd name="T5" fmla="*/ 191 h 250"/>
                  <a:gd name="T6" fmla="*/ 19 w 37"/>
                  <a:gd name="T7" fmla="*/ 221 h 250"/>
                  <a:gd name="T8" fmla="*/ 14 w 37"/>
                  <a:gd name="T9" fmla="*/ 250 h 250"/>
                  <a:gd name="T10" fmla="*/ 0 w 37"/>
                  <a:gd name="T11" fmla="*/ 195 h 250"/>
                  <a:gd name="T12" fmla="*/ 4 w 37"/>
                  <a:gd name="T13" fmla="*/ 144 h 250"/>
                  <a:gd name="T14" fmla="*/ 14 w 37"/>
                  <a:gd name="T15" fmla="*/ 96 h 250"/>
                  <a:gd name="T16" fmla="*/ 25 w 37"/>
                  <a:gd name="T17" fmla="*/ 48 h 250"/>
                  <a:gd name="T18" fmla="*/ 37 w 37"/>
                  <a:gd name="T19" fmla="*/ 0 h 250"/>
                  <a:gd name="T20" fmla="*/ 37 w 37"/>
                  <a:gd name="T21" fmla="*/ 34 h 250"/>
                  <a:gd name="T22" fmla="*/ 36 w 37"/>
                  <a:gd name="T23" fmla="*/ 67 h 250"/>
                  <a:gd name="T24" fmla="*/ 29 w 37"/>
                  <a:gd name="T25" fmla="*/ 99 h 250"/>
                  <a:gd name="T26" fmla="*/ 18 w 37"/>
                  <a:gd name="T27" fmla="*/ 129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50"/>
                  <a:gd name="T44" fmla="*/ 37 w 37"/>
                  <a:gd name="T45" fmla="*/ 250 h 2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50">
                    <a:moveTo>
                      <a:pt x="18" y="129"/>
                    </a:moveTo>
                    <a:lnTo>
                      <a:pt x="20" y="159"/>
                    </a:lnTo>
                    <a:lnTo>
                      <a:pt x="22" y="191"/>
                    </a:lnTo>
                    <a:lnTo>
                      <a:pt x="19" y="221"/>
                    </a:lnTo>
                    <a:lnTo>
                      <a:pt x="14" y="250"/>
                    </a:lnTo>
                    <a:lnTo>
                      <a:pt x="0" y="195"/>
                    </a:lnTo>
                    <a:lnTo>
                      <a:pt x="4" y="144"/>
                    </a:lnTo>
                    <a:lnTo>
                      <a:pt x="14" y="96"/>
                    </a:lnTo>
                    <a:lnTo>
                      <a:pt x="25" y="48"/>
                    </a:lnTo>
                    <a:lnTo>
                      <a:pt x="37" y="0"/>
                    </a:lnTo>
                    <a:lnTo>
                      <a:pt x="37" y="34"/>
                    </a:lnTo>
                    <a:lnTo>
                      <a:pt x="36" y="67"/>
                    </a:lnTo>
                    <a:lnTo>
                      <a:pt x="29" y="99"/>
                    </a:lnTo>
                    <a:lnTo>
                      <a:pt x="18" y="1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51" name="Freeform 21"/>
              <p:cNvSpPr>
                <a:spLocks/>
              </p:cNvSpPr>
              <p:nvPr/>
            </p:nvSpPr>
            <p:spPr bwMode="auto">
              <a:xfrm>
                <a:off x="3378" y="1186"/>
                <a:ext cx="29" cy="29"/>
              </a:xfrm>
              <a:custGeom>
                <a:avLst/>
                <a:gdLst>
                  <a:gd name="T0" fmla="*/ 14 w 29"/>
                  <a:gd name="T1" fmla="*/ 29 h 29"/>
                  <a:gd name="T2" fmla="*/ 19 w 29"/>
                  <a:gd name="T3" fmla="*/ 28 h 29"/>
                  <a:gd name="T4" fmla="*/ 25 w 29"/>
                  <a:gd name="T5" fmla="*/ 25 h 29"/>
                  <a:gd name="T6" fmla="*/ 28 w 29"/>
                  <a:gd name="T7" fmla="*/ 21 h 29"/>
                  <a:gd name="T8" fmla="*/ 29 w 29"/>
                  <a:gd name="T9" fmla="*/ 15 h 29"/>
                  <a:gd name="T10" fmla="*/ 28 w 29"/>
                  <a:gd name="T11" fmla="*/ 10 h 29"/>
                  <a:gd name="T12" fmla="*/ 25 w 29"/>
                  <a:gd name="T13" fmla="*/ 4 h 29"/>
                  <a:gd name="T14" fmla="*/ 19 w 29"/>
                  <a:gd name="T15" fmla="*/ 2 h 29"/>
                  <a:gd name="T16" fmla="*/ 14 w 29"/>
                  <a:gd name="T17" fmla="*/ 0 h 29"/>
                  <a:gd name="T18" fmla="*/ 8 w 29"/>
                  <a:gd name="T19" fmla="*/ 2 h 29"/>
                  <a:gd name="T20" fmla="*/ 4 w 29"/>
                  <a:gd name="T21" fmla="*/ 4 h 29"/>
                  <a:gd name="T22" fmla="*/ 2 w 29"/>
                  <a:gd name="T23" fmla="*/ 10 h 29"/>
                  <a:gd name="T24" fmla="*/ 0 w 29"/>
                  <a:gd name="T25" fmla="*/ 15 h 29"/>
                  <a:gd name="T26" fmla="*/ 2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8" y="21"/>
                    </a:lnTo>
                    <a:lnTo>
                      <a:pt x="29" y="15"/>
                    </a:lnTo>
                    <a:lnTo>
                      <a:pt x="28" y="10"/>
                    </a:lnTo>
                    <a:lnTo>
                      <a:pt x="25" y="4"/>
                    </a:lnTo>
                    <a:lnTo>
                      <a:pt x="19" y="2"/>
                    </a:lnTo>
                    <a:lnTo>
                      <a:pt x="14" y="0"/>
                    </a:lnTo>
                    <a:lnTo>
                      <a:pt x="8" y="2"/>
                    </a:lnTo>
                    <a:lnTo>
                      <a:pt x="4" y="4"/>
                    </a:lnTo>
                    <a:lnTo>
                      <a:pt x="2" y="10"/>
                    </a:lnTo>
                    <a:lnTo>
                      <a:pt x="0" y="15"/>
                    </a:lnTo>
                    <a:lnTo>
                      <a:pt x="2"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52" name="Freeform 22"/>
              <p:cNvSpPr>
                <a:spLocks/>
              </p:cNvSpPr>
              <p:nvPr/>
            </p:nvSpPr>
            <p:spPr bwMode="auto">
              <a:xfrm>
                <a:off x="4793" y="1200"/>
                <a:ext cx="29" cy="29"/>
              </a:xfrm>
              <a:custGeom>
                <a:avLst/>
                <a:gdLst>
                  <a:gd name="T0" fmla="*/ 15 w 29"/>
                  <a:gd name="T1" fmla="*/ 29 h 29"/>
                  <a:gd name="T2" fmla="*/ 20 w 29"/>
                  <a:gd name="T3" fmla="*/ 28 h 29"/>
                  <a:gd name="T4" fmla="*/ 25 w 29"/>
                  <a:gd name="T5" fmla="*/ 25 h 29"/>
                  <a:gd name="T6" fmla="*/ 27 w 29"/>
                  <a:gd name="T7" fmla="*/ 19 h 29"/>
                  <a:gd name="T8" fmla="*/ 29 w 29"/>
                  <a:gd name="T9" fmla="*/ 14 h 29"/>
                  <a:gd name="T10" fmla="*/ 27 w 29"/>
                  <a:gd name="T11" fmla="*/ 8 h 29"/>
                  <a:gd name="T12" fmla="*/ 25 w 29"/>
                  <a:gd name="T13" fmla="*/ 4 h 29"/>
                  <a:gd name="T14" fmla="*/ 20 w 29"/>
                  <a:gd name="T15" fmla="*/ 1 h 29"/>
                  <a:gd name="T16" fmla="*/ 15 w 29"/>
                  <a:gd name="T17" fmla="*/ 0 h 29"/>
                  <a:gd name="T18" fmla="*/ 9 w 29"/>
                  <a:gd name="T19" fmla="*/ 1 h 29"/>
                  <a:gd name="T20" fmla="*/ 4 w 29"/>
                  <a:gd name="T21" fmla="*/ 4 h 29"/>
                  <a:gd name="T22" fmla="*/ 1 w 29"/>
                  <a:gd name="T23" fmla="*/ 8 h 29"/>
                  <a:gd name="T24" fmla="*/ 0 w 29"/>
                  <a:gd name="T25" fmla="*/ 14 h 29"/>
                  <a:gd name="T26" fmla="*/ 1 w 29"/>
                  <a:gd name="T27" fmla="*/ 19 h 29"/>
                  <a:gd name="T28" fmla="*/ 4 w 29"/>
                  <a:gd name="T29" fmla="*/ 25 h 29"/>
                  <a:gd name="T30" fmla="*/ 9 w 29"/>
                  <a:gd name="T31" fmla="*/ 28 h 29"/>
                  <a:gd name="T32" fmla="*/ 15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5" y="29"/>
                    </a:moveTo>
                    <a:lnTo>
                      <a:pt x="20" y="28"/>
                    </a:lnTo>
                    <a:lnTo>
                      <a:pt x="25" y="25"/>
                    </a:lnTo>
                    <a:lnTo>
                      <a:pt x="27" y="19"/>
                    </a:lnTo>
                    <a:lnTo>
                      <a:pt x="29" y="14"/>
                    </a:lnTo>
                    <a:lnTo>
                      <a:pt x="27" y="8"/>
                    </a:lnTo>
                    <a:lnTo>
                      <a:pt x="25" y="4"/>
                    </a:lnTo>
                    <a:lnTo>
                      <a:pt x="20" y="1"/>
                    </a:lnTo>
                    <a:lnTo>
                      <a:pt x="15" y="0"/>
                    </a:lnTo>
                    <a:lnTo>
                      <a:pt x="9" y="1"/>
                    </a:lnTo>
                    <a:lnTo>
                      <a:pt x="4" y="4"/>
                    </a:lnTo>
                    <a:lnTo>
                      <a:pt x="1" y="8"/>
                    </a:lnTo>
                    <a:lnTo>
                      <a:pt x="0" y="14"/>
                    </a:lnTo>
                    <a:lnTo>
                      <a:pt x="1" y="19"/>
                    </a:lnTo>
                    <a:lnTo>
                      <a:pt x="4" y="25"/>
                    </a:lnTo>
                    <a:lnTo>
                      <a:pt x="9" y="28"/>
                    </a:lnTo>
                    <a:lnTo>
                      <a:pt x="15"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53" name="Freeform 23"/>
              <p:cNvSpPr>
                <a:spLocks/>
              </p:cNvSpPr>
              <p:nvPr/>
            </p:nvSpPr>
            <p:spPr bwMode="auto">
              <a:xfrm>
                <a:off x="4063" y="2684"/>
                <a:ext cx="29" cy="29"/>
              </a:xfrm>
              <a:custGeom>
                <a:avLst/>
                <a:gdLst>
                  <a:gd name="T0" fmla="*/ 14 w 29"/>
                  <a:gd name="T1" fmla="*/ 29 h 29"/>
                  <a:gd name="T2" fmla="*/ 19 w 29"/>
                  <a:gd name="T3" fmla="*/ 28 h 29"/>
                  <a:gd name="T4" fmla="*/ 25 w 29"/>
                  <a:gd name="T5" fmla="*/ 25 h 29"/>
                  <a:gd name="T6" fmla="*/ 27 w 29"/>
                  <a:gd name="T7" fmla="*/ 21 h 29"/>
                  <a:gd name="T8" fmla="*/ 29 w 29"/>
                  <a:gd name="T9" fmla="*/ 16 h 29"/>
                  <a:gd name="T10" fmla="*/ 27 w 29"/>
                  <a:gd name="T11" fmla="*/ 10 h 29"/>
                  <a:gd name="T12" fmla="*/ 25 w 29"/>
                  <a:gd name="T13" fmla="*/ 5 h 29"/>
                  <a:gd name="T14" fmla="*/ 19 w 29"/>
                  <a:gd name="T15" fmla="*/ 2 h 29"/>
                  <a:gd name="T16" fmla="*/ 14 w 29"/>
                  <a:gd name="T17" fmla="*/ 0 h 29"/>
                  <a:gd name="T18" fmla="*/ 8 w 29"/>
                  <a:gd name="T19" fmla="*/ 2 h 29"/>
                  <a:gd name="T20" fmla="*/ 4 w 29"/>
                  <a:gd name="T21" fmla="*/ 5 h 29"/>
                  <a:gd name="T22" fmla="*/ 1 w 29"/>
                  <a:gd name="T23" fmla="*/ 10 h 29"/>
                  <a:gd name="T24" fmla="*/ 0 w 29"/>
                  <a:gd name="T25" fmla="*/ 16 h 29"/>
                  <a:gd name="T26" fmla="*/ 1 w 29"/>
                  <a:gd name="T27" fmla="*/ 21 h 29"/>
                  <a:gd name="T28" fmla="*/ 4 w 29"/>
                  <a:gd name="T29" fmla="*/ 25 h 29"/>
                  <a:gd name="T30" fmla="*/ 8 w 29"/>
                  <a:gd name="T31" fmla="*/ 28 h 29"/>
                  <a:gd name="T32" fmla="*/ 14 w 29"/>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9"/>
                  <a:gd name="T53" fmla="*/ 29 w 29"/>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9">
                    <a:moveTo>
                      <a:pt x="14" y="29"/>
                    </a:moveTo>
                    <a:lnTo>
                      <a:pt x="19" y="28"/>
                    </a:lnTo>
                    <a:lnTo>
                      <a:pt x="25" y="25"/>
                    </a:lnTo>
                    <a:lnTo>
                      <a:pt x="27" y="21"/>
                    </a:lnTo>
                    <a:lnTo>
                      <a:pt x="29" y="16"/>
                    </a:lnTo>
                    <a:lnTo>
                      <a:pt x="27" y="10"/>
                    </a:lnTo>
                    <a:lnTo>
                      <a:pt x="25" y="5"/>
                    </a:lnTo>
                    <a:lnTo>
                      <a:pt x="19" y="2"/>
                    </a:lnTo>
                    <a:lnTo>
                      <a:pt x="14" y="0"/>
                    </a:lnTo>
                    <a:lnTo>
                      <a:pt x="8" y="2"/>
                    </a:lnTo>
                    <a:lnTo>
                      <a:pt x="4" y="5"/>
                    </a:lnTo>
                    <a:lnTo>
                      <a:pt x="1" y="10"/>
                    </a:lnTo>
                    <a:lnTo>
                      <a:pt x="0" y="16"/>
                    </a:lnTo>
                    <a:lnTo>
                      <a:pt x="1" y="21"/>
                    </a:lnTo>
                    <a:lnTo>
                      <a:pt x="4" y="25"/>
                    </a:lnTo>
                    <a:lnTo>
                      <a:pt x="8" y="28"/>
                    </a:lnTo>
                    <a:lnTo>
                      <a:pt x="14" y="29"/>
                    </a:lnTo>
                    <a:close/>
                  </a:path>
                </a:pathLst>
              </a:custGeom>
              <a:solidFill>
                <a:srgbClr val="FFFFFF"/>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12" name="Group 24"/>
            <p:cNvGrpSpPr>
              <a:grpSpLocks/>
            </p:cNvGrpSpPr>
            <p:nvPr/>
          </p:nvGrpSpPr>
          <p:grpSpPr bwMode="auto">
            <a:xfrm>
              <a:off x="960" y="1680"/>
              <a:ext cx="1393" cy="1775"/>
              <a:chOff x="912" y="672"/>
              <a:chExt cx="3128" cy="3475"/>
            </a:xfrm>
          </p:grpSpPr>
          <p:grpSp>
            <p:nvGrpSpPr>
              <p:cNvPr id="13" name="Group 25"/>
              <p:cNvGrpSpPr>
                <a:grpSpLocks/>
              </p:cNvGrpSpPr>
              <p:nvPr/>
            </p:nvGrpSpPr>
            <p:grpSpPr bwMode="auto">
              <a:xfrm>
                <a:off x="2214" y="1042"/>
                <a:ext cx="626" cy="1186"/>
                <a:chOff x="2218" y="1066"/>
                <a:chExt cx="626" cy="1186"/>
              </a:xfrm>
            </p:grpSpPr>
            <p:sp>
              <p:nvSpPr>
                <p:cNvPr id="40" name="Freeform 26"/>
                <p:cNvSpPr>
                  <a:spLocks/>
                </p:cNvSpPr>
                <p:nvPr/>
              </p:nvSpPr>
              <p:spPr bwMode="auto">
                <a:xfrm>
                  <a:off x="2218" y="1078"/>
                  <a:ext cx="626" cy="1174"/>
                </a:xfrm>
                <a:custGeom>
                  <a:avLst/>
                  <a:gdLst>
                    <a:gd name="T0" fmla="*/ 183 w 626"/>
                    <a:gd name="T1" fmla="*/ 18 h 1174"/>
                    <a:gd name="T2" fmla="*/ 162 w 626"/>
                    <a:gd name="T3" fmla="*/ 30 h 1174"/>
                    <a:gd name="T4" fmla="*/ 0 w 626"/>
                    <a:gd name="T5" fmla="*/ 137 h 1174"/>
                    <a:gd name="T6" fmla="*/ 43 w 626"/>
                    <a:gd name="T7" fmla="*/ 908 h 1174"/>
                    <a:gd name="T8" fmla="*/ 43 w 626"/>
                    <a:gd name="T9" fmla="*/ 949 h 1174"/>
                    <a:gd name="T10" fmla="*/ 52 w 626"/>
                    <a:gd name="T11" fmla="*/ 1021 h 1174"/>
                    <a:gd name="T12" fmla="*/ 49 w 626"/>
                    <a:gd name="T13" fmla="*/ 1102 h 1174"/>
                    <a:gd name="T14" fmla="*/ 178 w 626"/>
                    <a:gd name="T15" fmla="*/ 1152 h 1174"/>
                    <a:gd name="T16" fmla="*/ 314 w 626"/>
                    <a:gd name="T17" fmla="*/ 1174 h 1174"/>
                    <a:gd name="T18" fmla="*/ 478 w 626"/>
                    <a:gd name="T19" fmla="*/ 1159 h 1174"/>
                    <a:gd name="T20" fmla="*/ 614 w 626"/>
                    <a:gd name="T21" fmla="*/ 1109 h 1174"/>
                    <a:gd name="T22" fmla="*/ 626 w 626"/>
                    <a:gd name="T23" fmla="*/ 964 h 1174"/>
                    <a:gd name="T24" fmla="*/ 614 w 626"/>
                    <a:gd name="T25" fmla="*/ 594 h 1174"/>
                    <a:gd name="T26" fmla="*/ 513 w 626"/>
                    <a:gd name="T27" fmla="*/ 122 h 1174"/>
                    <a:gd name="T28" fmla="*/ 378 w 626"/>
                    <a:gd name="T29" fmla="*/ 12 h 1174"/>
                    <a:gd name="T30" fmla="*/ 339 w 626"/>
                    <a:gd name="T31" fmla="*/ 0 h 1174"/>
                    <a:gd name="T32" fmla="*/ 279 w 626"/>
                    <a:gd name="T33" fmla="*/ 3 h 1174"/>
                    <a:gd name="T34" fmla="*/ 237 w 626"/>
                    <a:gd name="T35" fmla="*/ 3 h 1174"/>
                    <a:gd name="T36" fmla="*/ 210 w 626"/>
                    <a:gd name="T37" fmla="*/ 15 h 1174"/>
                    <a:gd name="T38" fmla="*/ 183 w 626"/>
                    <a:gd name="T39" fmla="*/ 18 h 11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6"/>
                    <a:gd name="T61" fmla="*/ 0 h 1174"/>
                    <a:gd name="T62" fmla="*/ 626 w 626"/>
                    <a:gd name="T63" fmla="*/ 1174 h 11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6" h="1174">
                      <a:moveTo>
                        <a:pt x="183" y="18"/>
                      </a:moveTo>
                      <a:lnTo>
                        <a:pt x="162" y="30"/>
                      </a:lnTo>
                      <a:lnTo>
                        <a:pt x="0" y="137"/>
                      </a:lnTo>
                      <a:lnTo>
                        <a:pt x="43" y="908"/>
                      </a:lnTo>
                      <a:lnTo>
                        <a:pt x="43" y="949"/>
                      </a:lnTo>
                      <a:lnTo>
                        <a:pt x="52" y="1021"/>
                      </a:lnTo>
                      <a:lnTo>
                        <a:pt x="49" y="1102"/>
                      </a:lnTo>
                      <a:lnTo>
                        <a:pt x="178" y="1152"/>
                      </a:lnTo>
                      <a:lnTo>
                        <a:pt x="314" y="1174"/>
                      </a:lnTo>
                      <a:lnTo>
                        <a:pt x="478" y="1159"/>
                      </a:lnTo>
                      <a:lnTo>
                        <a:pt x="614" y="1109"/>
                      </a:lnTo>
                      <a:lnTo>
                        <a:pt x="626" y="964"/>
                      </a:lnTo>
                      <a:lnTo>
                        <a:pt x="614" y="594"/>
                      </a:lnTo>
                      <a:lnTo>
                        <a:pt x="513" y="122"/>
                      </a:lnTo>
                      <a:lnTo>
                        <a:pt x="378" y="12"/>
                      </a:lnTo>
                      <a:lnTo>
                        <a:pt x="339" y="0"/>
                      </a:lnTo>
                      <a:lnTo>
                        <a:pt x="279" y="3"/>
                      </a:lnTo>
                      <a:lnTo>
                        <a:pt x="237" y="3"/>
                      </a:lnTo>
                      <a:lnTo>
                        <a:pt x="210" y="15"/>
                      </a:lnTo>
                      <a:lnTo>
                        <a:pt x="183" y="1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1" name="Freeform 27"/>
                <p:cNvSpPr>
                  <a:spLocks/>
                </p:cNvSpPr>
                <p:nvPr/>
              </p:nvSpPr>
              <p:spPr bwMode="auto">
                <a:xfrm>
                  <a:off x="2389" y="1189"/>
                  <a:ext cx="144" cy="970"/>
                </a:xfrm>
                <a:custGeom>
                  <a:avLst/>
                  <a:gdLst>
                    <a:gd name="T0" fmla="*/ 103 w 144"/>
                    <a:gd name="T1" fmla="*/ 8 h 970"/>
                    <a:gd name="T2" fmla="*/ 132 w 144"/>
                    <a:gd name="T3" fmla="*/ 56 h 970"/>
                    <a:gd name="T4" fmla="*/ 111 w 144"/>
                    <a:gd name="T5" fmla="*/ 98 h 970"/>
                    <a:gd name="T6" fmla="*/ 123 w 144"/>
                    <a:gd name="T7" fmla="*/ 236 h 970"/>
                    <a:gd name="T8" fmla="*/ 125 w 144"/>
                    <a:gd name="T9" fmla="*/ 329 h 970"/>
                    <a:gd name="T10" fmla="*/ 132 w 144"/>
                    <a:gd name="T11" fmla="*/ 413 h 970"/>
                    <a:gd name="T12" fmla="*/ 132 w 144"/>
                    <a:gd name="T13" fmla="*/ 497 h 970"/>
                    <a:gd name="T14" fmla="*/ 138 w 144"/>
                    <a:gd name="T15" fmla="*/ 641 h 970"/>
                    <a:gd name="T16" fmla="*/ 144 w 144"/>
                    <a:gd name="T17" fmla="*/ 844 h 970"/>
                    <a:gd name="T18" fmla="*/ 78 w 144"/>
                    <a:gd name="T19" fmla="*/ 970 h 970"/>
                    <a:gd name="T20" fmla="*/ 0 w 144"/>
                    <a:gd name="T21" fmla="*/ 850 h 970"/>
                    <a:gd name="T22" fmla="*/ 6 w 144"/>
                    <a:gd name="T23" fmla="*/ 671 h 970"/>
                    <a:gd name="T24" fmla="*/ 12 w 144"/>
                    <a:gd name="T25" fmla="*/ 539 h 970"/>
                    <a:gd name="T26" fmla="*/ 15 w 144"/>
                    <a:gd name="T27" fmla="*/ 404 h 970"/>
                    <a:gd name="T28" fmla="*/ 22 w 144"/>
                    <a:gd name="T29" fmla="*/ 330 h 970"/>
                    <a:gd name="T30" fmla="*/ 39 w 144"/>
                    <a:gd name="T31" fmla="*/ 231 h 970"/>
                    <a:gd name="T32" fmla="*/ 68 w 144"/>
                    <a:gd name="T33" fmla="*/ 95 h 970"/>
                    <a:gd name="T34" fmla="*/ 50 w 144"/>
                    <a:gd name="T35" fmla="*/ 51 h 970"/>
                    <a:gd name="T36" fmla="*/ 79 w 144"/>
                    <a:gd name="T37" fmla="*/ 8 h 970"/>
                    <a:gd name="T38" fmla="*/ 92 w 144"/>
                    <a:gd name="T39" fmla="*/ 0 h 970"/>
                    <a:gd name="T40" fmla="*/ 103 w 144"/>
                    <a:gd name="T41" fmla="*/ 8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970"/>
                    <a:gd name="T65" fmla="*/ 144 w 1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970">
                      <a:moveTo>
                        <a:pt x="103" y="8"/>
                      </a:moveTo>
                      <a:lnTo>
                        <a:pt x="132" y="56"/>
                      </a:lnTo>
                      <a:lnTo>
                        <a:pt x="111" y="98"/>
                      </a:lnTo>
                      <a:lnTo>
                        <a:pt x="123" y="236"/>
                      </a:lnTo>
                      <a:lnTo>
                        <a:pt x="125" y="329"/>
                      </a:lnTo>
                      <a:lnTo>
                        <a:pt x="132" y="413"/>
                      </a:lnTo>
                      <a:lnTo>
                        <a:pt x="132" y="497"/>
                      </a:lnTo>
                      <a:lnTo>
                        <a:pt x="138" y="641"/>
                      </a:lnTo>
                      <a:lnTo>
                        <a:pt x="144" y="844"/>
                      </a:lnTo>
                      <a:lnTo>
                        <a:pt x="78" y="970"/>
                      </a:lnTo>
                      <a:lnTo>
                        <a:pt x="0" y="850"/>
                      </a:lnTo>
                      <a:lnTo>
                        <a:pt x="6" y="671"/>
                      </a:lnTo>
                      <a:lnTo>
                        <a:pt x="12" y="539"/>
                      </a:lnTo>
                      <a:lnTo>
                        <a:pt x="15" y="404"/>
                      </a:lnTo>
                      <a:lnTo>
                        <a:pt x="22" y="330"/>
                      </a:lnTo>
                      <a:lnTo>
                        <a:pt x="39" y="231"/>
                      </a:lnTo>
                      <a:lnTo>
                        <a:pt x="68" y="95"/>
                      </a:lnTo>
                      <a:lnTo>
                        <a:pt x="50" y="51"/>
                      </a:lnTo>
                      <a:lnTo>
                        <a:pt x="79" y="8"/>
                      </a:lnTo>
                      <a:lnTo>
                        <a:pt x="92" y="0"/>
                      </a:lnTo>
                      <a:lnTo>
                        <a:pt x="103" y="8"/>
                      </a:lnTo>
                      <a:close/>
                    </a:path>
                  </a:pathLst>
                </a:custGeom>
                <a:solidFill>
                  <a:srgbClr val="FF0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42" name="Group 28"/>
                <p:cNvGrpSpPr>
                  <a:grpSpLocks/>
                </p:cNvGrpSpPr>
                <p:nvPr/>
              </p:nvGrpSpPr>
              <p:grpSpPr bwMode="auto">
                <a:xfrm>
                  <a:off x="2364" y="1066"/>
                  <a:ext cx="240" cy="251"/>
                  <a:chOff x="2364" y="1066"/>
                  <a:chExt cx="240" cy="251"/>
                </a:xfrm>
              </p:grpSpPr>
              <p:sp>
                <p:nvSpPr>
                  <p:cNvPr id="43" name="Freeform 29"/>
                  <p:cNvSpPr>
                    <a:spLocks/>
                  </p:cNvSpPr>
                  <p:nvPr/>
                </p:nvSpPr>
                <p:spPr bwMode="auto">
                  <a:xfrm>
                    <a:off x="2370" y="1153"/>
                    <a:ext cx="179" cy="164"/>
                  </a:xfrm>
                  <a:custGeom>
                    <a:avLst/>
                    <a:gdLst>
                      <a:gd name="T0" fmla="*/ 0 w 179"/>
                      <a:gd name="T1" fmla="*/ 0 h 164"/>
                      <a:gd name="T2" fmla="*/ 47 w 179"/>
                      <a:gd name="T3" fmla="*/ 164 h 164"/>
                      <a:gd name="T4" fmla="*/ 106 w 179"/>
                      <a:gd name="T5" fmla="*/ 55 h 164"/>
                      <a:gd name="T6" fmla="*/ 163 w 179"/>
                      <a:gd name="T7" fmla="*/ 153 h 164"/>
                      <a:gd name="T8" fmla="*/ 179 w 179"/>
                      <a:gd name="T9" fmla="*/ 15 h 164"/>
                      <a:gd name="T10" fmla="*/ 88 w 179"/>
                      <a:gd name="T11" fmla="*/ 40 h 164"/>
                      <a:gd name="T12" fmla="*/ 0 w 179"/>
                      <a:gd name="T13" fmla="*/ 0 h 164"/>
                      <a:gd name="T14" fmla="*/ 0 60000 65536"/>
                      <a:gd name="T15" fmla="*/ 0 60000 65536"/>
                      <a:gd name="T16" fmla="*/ 0 60000 65536"/>
                      <a:gd name="T17" fmla="*/ 0 60000 65536"/>
                      <a:gd name="T18" fmla="*/ 0 60000 65536"/>
                      <a:gd name="T19" fmla="*/ 0 60000 65536"/>
                      <a:gd name="T20" fmla="*/ 0 60000 65536"/>
                      <a:gd name="T21" fmla="*/ 0 w 179"/>
                      <a:gd name="T22" fmla="*/ 0 h 164"/>
                      <a:gd name="T23" fmla="*/ 179 w 179"/>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64">
                        <a:moveTo>
                          <a:pt x="0" y="0"/>
                        </a:moveTo>
                        <a:lnTo>
                          <a:pt x="47" y="164"/>
                        </a:lnTo>
                        <a:lnTo>
                          <a:pt x="106" y="55"/>
                        </a:lnTo>
                        <a:lnTo>
                          <a:pt x="163" y="153"/>
                        </a:lnTo>
                        <a:lnTo>
                          <a:pt x="179" y="15"/>
                        </a:lnTo>
                        <a:lnTo>
                          <a:pt x="88" y="40"/>
                        </a:lnTo>
                        <a:lnTo>
                          <a:pt x="0" y="0"/>
                        </a:lnTo>
                        <a:close/>
                      </a:path>
                    </a:pathLst>
                  </a:custGeom>
                  <a:solidFill>
                    <a:srgbClr val="60606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4" name="Freeform 30"/>
                  <p:cNvSpPr>
                    <a:spLocks/>
                  </p:cNvSpPr>
                  <p:nvPr/>
                </p:nvSpPr>
                <p:spPr bwMode="auto">
                  <a:xfrm>
                    <a:off x="2364" y="1098"/>
                    <a:ext cx="115" cy="202"/>
                  </a:xfrm>
                  <a:custGeom>
                    <a:avLst/>
                    <a:gdLst>
                      <a:gd name="T0" fmla="*/ 115 w 115"/>
                      <a:gd name="T1" fmla="*/ 88 h 202"/>
                      <a:gd name="T2" fmla="*/ 61 w 115"/>
                      <a:gd name="T3" fmla="*/ 202 h 202"/>
                      <a:gd name="T4" fmla="*/ 42 w 115"/>
                      <a:gd name="T5" fmla="*/ 151 h 202"/>
                      <a:gd name="T6" fmla="*/ 29 w 115"/>
                      <a:gd name="T7" fmla="*/ 119 h 202"/>
                      <a:gd name="T8" fmla="*/ 19 w 115"/>
                      <a:gd name="T9" fmla="*/ 91 h 202"/>
                      <a:gd name="T10" fmla="*/ 10 w 115"/>
                      <a:gd name="T11" fmla="*/ 66 h 202"/>
                      <a:gd name="T12" fmla="*/ 4 w 115"/>
                      <a:gd name="T13" fmla="*/ 43 h 202"/>
                      <a:gd name="T14" fmla="*/ 0 w 115"/>
                      <a:gd name="T15" fmla="*/ 24 h 202"/>
                      <a:gd name="T16" fmla="*/ 5 w 115"/>
                      <a:gd name="T17" fmla="*/ 0 h 202"/>
                      <a:gd name="T18" fmla="*/ 39 w 115"/>
                      <a:gd name="T19" fmla="*/ 35 h 202"/>
                      <a:gd name="T20" fmla="*/ 61 w 115"/>
                      <a:gd name="T21" fmla="*/ 61 h 202"/>
                      <a:gd name="T22" fmla="*/ 79 w 115"/>
                      <a:gd name="T23" fmla="*/ 75 h 202"/>
                      <a:gd name="T24" fmla="*/ 96 w 115"/>
                      <a:gd name="T25" fmla="*/ 82 h 202"/>
                      <a:gd name="T26" fmla="*/ 115 w 115"/>
                      <a:gd name="T27" fmla="*/ 88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
                      <a:gd name="T43" fmla="*/ 0 h 202"/>
                      <a:gd name="T44" fmla="*/ 115 w 115"/>
                      <a:gd name="T45" fmla="*/ 202 h 2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 h="202">
                        <a:moveTo>
                          <a:pt x="115" y="88"/>
                        </a:moveTo>
                        <a:lnTo>
                          <a:pt x="61" y="202"/>
                        </a:lnTo>
                        <a:lnTo>
                          <a:pt x="42" y="151"/>
                        </a:lnTo>
                        <a:lnTo>
                          <a:pt x="29" y="119"/>
                        </a:lnTo>
                        <a:lnTo>
                          <a:pt x="19" y="91"/>
                        </a:lnTo>
                        <a:lnTo>
                          <a:pt x="10" y="66"/>
                        </a:lnTo>
                        <a:lnTo>
                          <a:pt x="4" y="43"/>
                        </a:lnTo>
                        <a:lnTo>
                          <a:pt x="0" y="24"/>
                        </a:lnTo>
                        <a:lnTo>
                          <a:pt x="5" y="0"/>
                        </a:lnTo>
                        <a:lnTo>
                          <a:pt x="39" y="35"/>
                        </a:lnTo>
                        <a:lnTo>
                          <a:pt x="61" y="61"/>
                        </a:lnTo>
                        <a:lnTo>
                          <a:pt x="79" y="75"/>
                        </a:lnTo>
                        <a:lnTo>
                          <a:pt x="96" y="82"/>
                        </a:lnTo>
                        <a:lnTo>
                          <a:pt x="115" y="8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45" name="Freeform 31"/>
                  <p:cNvSpPr>
                    <a:spLocks/>
                  </p:cNvSpPr>
                  <p:nvPr/>
                </p:nvSpPr>
                <p:spPr bwMode="auto">
                  <a:xfrm>
                    <a:off x="2478" y="1066"/>
                    <a:ext cx="126" cy="236"/>
                  </a:xfrm>
                  <a:custGeom>
                    <a:avLst/>
                    <a:gdLst>
                      <a:gd name="T0" fmla="*/ 114 w 126"/>
                      <a:gd name="T1" fmla="*/ 0 h 236"/>
                      <a:gd name="T2" fmla="*/ 100 w 126"/>
                      <a:gd name="T3" fmla="*/ 27 h 236"/>
                      <a:gd name="T4" fmla="*/ 86 w 126"/>
                      <a:gd name="T5" fmla="*/ 48 h 236"/>
                      <a:gd name="T6" fmla="*/ 67 w 126"/>
                      <a:gd name="T7" fmla="*/ 70 h 236"/>
                      <a:gd name="T8" fmla="*/ 47 w 126"/>
                      <a:gd name="T9" fmla="*/ 89 h 236"/>
                      <a:gd name="T10" fmla="*/ 24 w 126"/>
                      <a:gd name="T11" fmla="*/ 105 h 236"/>
                      <a:gd name="T12" fmla="*/ 0 w 126"/>
                      <a:gd name="T13" fmla="*/ 120 h 236"/>
                      <a:gd name="T14" fmla="*/ 59 w 126"/>
                      <a:gd name="T15" fmla="*/ 236 h 236"/>
                      <a:gd name="T16" fmla="*/ 81 w 126"/>
                      <a:gd name="T17" fmla="*/ 185 h 236"/>
                      <a:gd name="T18" fmla="*/ 92 w 126"/>
                      <a:gd name="T19" fmla="*/ 151 h 236"/>
                      <a:gd name="T20" fmla="*/ 108 w 126"/>
                      <a:gd name="T21" fmla="*/ 108 h 236"/>
                      <a:gd name="T22" fmla="*/ 116 w 126"/>
                      <a:gd name="T23" fmla="*/ 77 h 236"/>
                      <a:gd name="T24" fmla="*/ 121 w 126"/>
                      <a:gd name="T25" fmla="*/ 53 h 236"/>
                      <a:gd name="T26" fmla="*/ 126 w 126"/>
                      <a:gd name="T27" fmla="*/ 26 h 236"/>
                      <a:gd name="T28" fmla="*/ 114 w 126"/>
                      <a:gd name="T29" fmla="*/ 0 h 2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6"/>
                      <a:gd name="T46" fmla="*/ 0 h 236"/>
                      <a:gd name="T47" fmla="*/ 126 w 126"/>
                      <a:gd name="T48" fmla="*/ 236 h 2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6" h="236">
                        <a:moveTo>
                          <a:pt x="114" y="0"/>
                        </a:moveTo>
                        <a:lnTo>
                          <a:pt x="100" y="27"/>
                        </a:lnTo>
                        <a:lnTo>
                          <a:pt x="86" y="48"/>
                        </a:lnTo>
                        <a:lnTo>
                          <a:pt x="67" y="70"/>
                        </a:lnTo>
                        <a:lnTo>
                          <a:pt x="47" y="89"/>
                        </a:lnTo>
                        <a:lnTo>
                          <a:pt x="24" y="105"/>
                        </a:lnTo>
                        <a:lnTo>
                          <a:pt x="0" y="120"/>
                        </a:lnTo>
                        <a:lnTo>
                          <a:pt x="59" y="236"/>
                        </a:lnTo>
                        <a:lnTo>
                          <a:pt x="81" y="185"/>
                        </a:lnTo>
                        <a:lnTo>
                          <a:pt x="92" y="151"/>
                        </a:lnTo>
                        <a:lnTo>
                          <a:pt x="108" y="108"/>
                        </a:lnTo>
                        <a:lnTo>
                          <a:pt x="116" y="77"/>
                        </a:lnTo>
                        <a:lnTo>
                          <a:pt x="121" y="53"/>
                        </a:lnTo>
                        <a:lnTo>
                          <a:pt x="126" y="26"/>
                        </a:lnTo>
                        <a:lnTo>
                          <a:pt x="114" y="0"/>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14" name="Group 32"/>
              <p:cNvGrpSpPr>
                <a:grpSpLocks/>
              </p:cNvGrpSpPr>
              <p:nvPr/>
            </p:nvGrpSpPr>
            <p:grpSpPr bwMode="auto">
              <a:xfrm>
                <a:off x="2256" y="672"/>
                <a:ext cx="436" cy="647"/>
                <a:chOff x="4512" y="480"/>
                <a:chExt cx="436" cy="647"/>
              </a:xfrm>
            </p:grpSpPr>
            <p:sp>
              <p:nvSpPr>
                <p:cNvPr id="34" name="Freeform 33"/>
                <p:cNvSpPr>
                  <a:spLocks/>
                </p:cNvSpPr>
                <p:nvPr/>
              </p:nvSpPr>
              <p:spPr bwMode="auto">
                <a:xfrm>
                  <a:off x="4613" y="923"/>
                  <a:ext cx="233" cy="204"/>
                </a:xfrm>
                <a:custGeom>
                  <a:avLst/>
                  <a:gdLst>
                    <a:gd name="T0" fmla="*/ 216 w 233"/>
                    <a:gd name="T1" fmla="*/ 0 h 204"/>
                    <a:gd name="T2" fmla="*/ 224 w 233"/>
                    <a:gd name="T3" fmla="*/ 46 h 204"/>
                    <a:gd name="T4" fmla="*/ 225 w 233"/>
                    <a:gd name="T5" fmla="*/ 69 h 204"/>
                    <a:gd name="T6" fmla="*/ 228 w 233"/>
                    <a:gd name="T7" fmla="*/ 99 h 204"/>
                    <a:gd name="T8" fmla="*/ 233 w 233"/>
                    <a:gd name="T9" fmla="*/ 128 h 204"/>
                    <a:gd name="T10" fmla="*/ 219 w 233"/>
                    <a:gd name="T11" fmla="*/ 153 h 204"/>
                    <a:gd name="T12" fmla="*/ 201 w 233"/>
                    <a:gd name="T13" fmla="*/ 181 h 204"/>
                    <a:gd name="T14" fmla="*/ 181 w 233"/>
                    <a:gd name="T15" fmla="*/ 195 h 204"/>
                    <a:gd name="T16" fmla="*/ 154 w 233"/>
                    <a:gd name="T17" fmla="*/ 203 h 204"/>
                    <a:gd name="T18" fmla="*/ 122 w 233"/>
                    <a:gd name="T19" fmla="*/ 204 h 204"/>
                    <a:gd name="T20" fmla="*/ 88 w 233"/>
                    <a:gd name="T21" fmla="*/ 201 h 204"/>
                    <a:gd name="T22" fmla="*/ 64 w 233"/>
                    <a:gd name="T23" fmla="*/ 192 h 204"/>
                    <a:gd name="T24" fmla="*/ 43 w 233"/>
                    <a:gd name="T25" fmla="*/ 182 h 204"/>
                    <a:gd name="T26" fmla="*/ 28 w 233"/>
                    <a:gd name="T27" fmla="*/ 170 h 204"/>
                    <a:gd name="T28" fmla="*/ 13 w 233"/>
                    <a:gd name="T29" fmla="*/ 149 h 204"/>
                    <a:gd name="T30" fmla="*/ 6 w 233"/>
                    <a:gd name="T31" fmla="*/ 128 h 204"/>
                    <a:gd name="T32" fmla="*/ 3 w 233"/>
                    <a:gd name="T33" fmla="*/ 108 h 204"/>
                    <a:gd name="T34" fmla="*/ 0 w 233"/>
                    <a:gd name="T35" fmla="*/ 46 h 204"/>
                    <a:gd name="T36" fmla="*/ 216 w 233"/>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3"/>
                    <a:gd name="T58" fmla="*/ 0 h 204"/>
                    <a:gd name="T59" fmla="*/ 233 w 233"/>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3" h="204">
                      <a:moveTo>
                        <a:pt x="216" y="0"/>
                      </a:moveTo>
                      <a:lnTo>
                        <a:pt x="224" y="46"/>
                      </a:lnTo>
                      <a:lnTo>
                        <a:pt x="225" y="69"/>
                      </a:lnTo>
                      <a:lnTo>
                        <a:pt x="228" y="99"/>
                      </a:lnTo>
                      <a:lnTo>
                        <a:pt x="233" y="128"/>
                      </a:lnTo>
                      <a:lnTo>
                        <a:pt x="219" y="153"/>
                      </a:lnTo>
                      <a:lnTo>
                        <a:pt x="201" y="181"/>
                      </a:lnTo>
                      <a:lnTo>
                        <a:pt x="181" y="195"/>
                      </a:lnTo>
                      <a:lnTo>
                        <a:pt x="154" y="203"/>
                      </a:lnTo>
                      <a:lnTo>
                        <a:pt x="122" y="204"/>
                      </a:lnTo>
                      <a:lnTo>
                        <a:pt x="88" y="201"/>
                      </a:lnTo>
                      <a:lnTo>
                        <a:pt x="64" y="192"/>
                      </a:lnTo>
                      <a:lnTo>
                        <a:pt x="43" y="182"/>
                      </a:lnTo>
                      <a:lnTo>
                        <a:pt x="28" y="170"/>
                      </a:lnTo>
                      <a:lnTo>
                        <a:pt x="13" y="149"/>
                      </a:lnTo>
                      <a:lnTo>
                        <a:pt x="6" y="128"/>
                      </a:lnTo>
                      <a:lnTo>
                        <a:pt x="3" y="108"/>
                      </a:lnTo>
                      <a:lnTo>
                        <a:pt x="0" y="46"/>
                      </a:lnTo>
                      <a:lnTo>
                        <a:pt x="216" y="0"/>
                      </a:lnTo>
                      <a:close/>
                    </a:path>
                  </a:pathLst>
                </a:custGeom>
                <a:solidFill>
                  <a:srgbClr val="FFC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35" name="Group 34"/>
                <p:cNvGrpSpPr>
                  <a:grpSpLocks/>
                </p:cNvGrpSpPr>
                <p:nvPr/>
              </p:nvGrpSpPr>
              <p:grpSpPr bwMode="auto">
                <a:xfrm>
                  <a:off x="4512" y="561"/>
                  <a:ext cx="67" cy="288"/>
                  <a:chOff x="2265" y="619"/>
                  <a:chExt cx="67" cy="288"/>
                </a:xfrm>
              </p:grpSpPr>
              <p:sp>
                <p:nvSpPr>
                  <p:cNvPr id="38" name="Freeform 35"/>
                  <p:cNvSpPr>
                    <a:spLocks/>
                  </p:cNvSpPr>
                  <p:nvPr/>
                </p:nvSpPr>
                <p:spPr bwMode="auto">
                  <a:xfrm>
                    <a:off x="2265" y="619"/>
                    <a:ext cx="67" cy="201"/>
                  </a:xfrm>
                  <a:custGeom>
                    <a:avLst/>
                    <a:gdLst>
                      <a:gd name="T0" fmla="*/ 34 w 67"/>
                      <a:gd name="T1" fmla="*/ 0 h 201"/>
                      <a:gd name="T2" fmla="*/ 15 w 67"/>
                      <a:gd name="T3" fmla="*/ 22 h 201"/>
                      <a:gd name="T4" fmla="*/ 3 w 67"/>
                      <a:gd name="T5" fmla="*/ 48 h 201"/>
                      <a:gd name="T6" fmla="*/ 0 w 67"/>
                      <a:gd name="T7" fmla="*/ 78 h 201"/>
                      <a:gd name="T8" fmla="*/ 0 w 67"/>
                      <a:gd name="T9" fmla="*/ 99 h 201"/>
                      <a:gd name="T10" fmla="*/ 6 w 67"/>
                      <a:gd name="T11" fmla="*/ 138 h 201"/>
                      <a:gd name="T12" fmla="*/ 9 w 67"/>
                      <a:gd name="T13" fmla="*/ 160 h 201"/>
                      <a:gd name="T14" fmla="*/ 15 w 67"/>
                      <a:gd name="T15" fmla="*/ 171 h 201"/>
                      <a:gd name="T16" fmla="*/ 27 w 67"/>
                      <a:gd name="T17" fmla="*/ 178 h 201"/>
                      <a:gd name="T18" fmla="*/ 37 w 67"/>
                      <a:gd name="T19" fmla="*/ 201 h 201"/>
                      <a:gd name="T20" fmla="*/ 40 w 67"/>
                      <a:gd name="T21" fmla="*/ 168 h 201"/>
                      <a:gd name="T22" fmla="*/ 45 w 67"/>
                      <a:gd name="T23" fmla="*/ 144 h 201"/>
                      <a:gd name="T24" fmla="*/ 57 w 67"/>
                      <a:gd name="T25" fmla="*/ 112 h 201"/>
                      <a:gd name="T26" fmla="*/ 55 w 67"/>
                      <a:gd name="T27" fmla="*/ 87 h 201"/>
                      <a:gd name="T28" fmla="*/ 67 w 67"/>
                      <a:gd name="T29" fmla="*/ 70 h 201"/>
                      <a:gd name="T30" fmla="*/ 45 w 67"/>
                      <a:gd name="T31" fmla="*/ 57 h 201"/>
                      <a:gd name="T32" fmla="*/ 36 w 67"/>
                      <a:gd name="T33" fmla="*/ 43 h 201"/>
                      <a:gd name="T34" fmla="*/ 34 w 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201"/>
                      <a:gd name="T56" fmla="*/ 67 w 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201">
                        <a:moveTo>
                          <a:pt x="34" y="0"/>
                        </a:moveTo>
                        <a:lnTo>
                          <a:pt x="15" y="22"/>
                        </a:lnTo>
                        <a:lnTo>
                          <a:pt x="3" y="48"/>
                        </a:lnTo>
                        <a:lnTo>
                          <a:pt x="0" y="78"/>
                        </a:lnTo>
                        <a:lnTo>
                          <a:pt x="0" y="99"/>
                        </a:lnTo>
                        <a:lnTo>
                          <a:pt x="6" y="138"/>
                        </a:lnTo>
                        <a:lnTo>
                          <a:pt x="9" y="160"/>
                        </a:lnTo>
                        <a:lnTo>
                          <a:pt x="15" y="171"/>
                        </a:lnTo>
                        <a:lnTo>
                          <a:pt x="27" y="178"/>
                        </a:lnTo>
                        <a:lnTo>
                          <a:pt x="37" y="201"/>
                        </a:lnTo>
                        <a:lnTo>
                          <a:pt x="40" y="168"/>
                        </a:lnTo>
                        <a:lnTo>
                          <a:pt x="45" y="144"/>
                        </a:lnTo>
                        <a:lnTo>
                          <a:pt x="57" y="112"/>
                        </a:lnTo>
                        <a:lnTo>
                          <a:pt x="55" y="87"/>
                        </a:lnTo>
                        <a:lnTo>
                          <a:pt x="67" y="70"/>
                        </a:lnTo>
                        <a:lnTo>
                          <a:pt x="45" y="57"/>
                        </a:lnTo>
                        <a:lnTo>
                          <a:pt x="36" y="43"/>
                        </a:lnTo>
                        <a:lnTo>
                          <a:pt x="34" y="0"/>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39" name="Freeform 36"/>
                  <p:cNvSpPr>
                    <a:spLocks/>
                  </p:cNvSpPr>
                  <p:nvPr/>
                </p:nvSpPr>
                <p:spPr bwMode="auto">
                  <a:xfrm>
                    <a:off x="2272" y="789"/>
                    <a:ext cx="37" cy="118"/>
                  </a:xfrm>
                  <a:custGeom>
                    <a:avLst/>
                    <a:gdLst>
                      <a:gd name="T0" fmla="*/ 27 w 37"/>
                      <a:gd name="T1" fmla="*/ 11 h 118"/>
                      <a:gd name="T2" fmla="*/ 18 w 37"/>
                      <a:gd name="T3" fmla="*/ 2 h 118"/>
                      <a:gd name="T4" fmla="*/ 10 w 37"/>
                      <a:gd name="T5" fmla="*/ 0 h 118"/>
                      <a:gd name="T6" fmla="*/ 3 w 37"/>
                      <a:gd name="T7" fmla="*/ 9 h 118"/>
                      <a:gd name="T8" fmla="*/ 0 w 37"/>
                      <a:gd name="T9" fmla="*/ 28 h 118"/>
                      <a:gd name="T10" fmla="*/ 2 w 37"/>
                      <a:gd name="T11" fmla="*/ 46 h 118"/>
                      <a:gd name="T12" fmla="*/ 3 w 37"/>
                      <a:gd name="T13" fmla="*/ 63 h 118"/>
                      <a:gd name="T14" fmla="*/ 8 w 37"/>
                      <a:gd name="T15" fmla="*/ 79 h 118"/>
                      <a:gd name="T16" fmla="*/ 12 w 37"/>
                      <a:gd name="T17" fmla="*/ 99 h 118"/>
                      <a:gd name="T18" fmla="*/ 14 w 37"/>
                      <a:gd name="T19" fmla="*/ 106 h 118"/>
                      <a:gd name="T20" fmla="*/ 18 w 37"/>
                      <a:gd name="T21" fmla="*/ 118 h 118"/>
                      <a:gd name="T22" fmla="*/ 23 w 37"/>
                      <a:gd name="T23" fmla="*/ 112 h 118"/>
                      <a:gd name="T24" fmla="*/ 27 w 37"/>
                      <a:gd name="T25" fmla="*/ 118 h 118"/>
                      <a:gd name="T26" fmla="*/ 35 w 37"/>
                      <a:gd name="T27" fmla="*/ 104 h 118"/>
                      <a:gd name="T28" fmla="*/ 37 w 37"/>
                      <a:gd name="T29" fmla="*/ 81 h 118"/>
                      <a:gd name="T30" fmla="*/ 37 w 37"/>
                      <a:gd name="T31" fmla="*/ 39 h 118"/>
                      <a:gd name="T32" fmla="*/ 27 w 37"/>
                      <a:gd name="T33" fmla="*/ 11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18"/>
                      <a:gd name="T53" fmla="*/ 37 w 37"/>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18">
                        <a:moveTo>
                          <a:pt x="27" y="11"/>
                        </a:moveTo>
                        <a:lnTo>
                          <a:pt x="18" y="2"/>
                        </a:lnTo>
                        <a:lnTo>
                          <a:pt x="10" y="0"/>
                        </a:lnTo>
                        <a:lnTo>
                          <a:pt x="3" y="9"/>
                        </a:lnTo>
                        <a:lnTo>
                          <a:pt x="0" y="28"/>
                        </a:lnTo>
                        <a:lnTo>
                          <a:pt x="2" y="46"/>
                        </a:lnTo>
                        <a:lnTo>
                          <a:pt x="3" y="63"/>
                        </a:lnTo>
                        <a:lnTo>
                          <a:pt x="8" y="79"/>
                        </a:lnTo>
                        <a:lnTo>
                          <a:pt x="12" y="99"/>
                        </a:lnTo>
                        <a:lnTo>
                          <a:pt x="14" y="106"/>
                        </a:lnTo>
                        <a:lnTo>
                          <a:pt x="18" y="118"/>
                        </a:lnTo>
                        <a:lnTo>
                          <a:pt x="23" y="112"/>
                        </a:lnTo>
                        <a:lnTo>
                          <a:pt x="27" y="118"/>
                        </a:lnTo>
                        <a:lnTo>
                          <a:pt x="35" y="104"/>
                        </a:lnTo>
                        <a:lnTo>
                          <a:pt x="37" y="81"/>
                        </a:lnTo>
                        <a:lnTo>
                          <a:pt x="37" y="39"/>
                        </a:lnTo>
                        <a:lnTo>
                          <a:pt x="27" y="11"/>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36" name="Freeform 37"/>
                <p:cNvSpPr>
                  <a:spLocks/>
                </p:cNvSpPr>
                <p:nvPr/>
              </p:nvSpPr>
              <p:spPr bwMode="auto">
                <a:xfrm>
                  <a:off x="4540" y="547"/>
                  <a:ext cx="379" cy="523"/>
                </a:xfrm>
                <a:custGeom>
                  <a:avLst/>
                  <a:gdLst>
                    <a:gd name="T0" fmla="*/ 21 w 379"/>
                    <a:gd name="T1" fmla="*/ 77 h 523"/>
                    <a:gd name="T2" fmla="*/ 5 w 379"/>
                    <a:gd name="T3" fmla="*/ 148 h 523"/>
                    <a:gd name="T4" fmla="*/ 6 w 379"/>
                    <a:gd name="T5" fmla="*/ 209 h 523"/>
                    <a:gd name="T6" fmla="*/ 0 w 379"/>
                    <a:gd name="T7" fmla="*/ 263 h 523"/>
                    <a:gd name="T8" fmla="*/ 2 w 379"/>
                    <a:gd name="T9" fmla="*/ 301 h 523"/>
                    <a:gd name="T10" fmla="*/ 11 w 379"/>
                    <a:gd name="T11" fmla="*/ 340 h 523"/>
                    <a:gd name="T12" fmla="*/ 35 w 379"/>
                    <a:gd name="T13" fmla="*/ 399 h 523"/>
                    <a:gd name="T14" fmla="*/ 57 w 379"/>
                    <a:gd name="T15" fmla="*/ 448 h 523"/>
                    <a:gd name="T16" fmla="*/ 76 w 379"/>
                    <a:gd name="T17" fmla="*/ 490 h 523"/>
                    <a:gd name="T18" fmla="*/ 116 w 379"/>
                    <a:gd name="T19" fmla="*/ 517 h 523"/>
                    <a:gd name="T20" fmla="*/ 170 w 379"/>
                    <a:gd name="T21" fmla="*/ 523 h 523"/>
                    <a:gd name="T22" fmla="*/ 206 w 379"/>
                    <a:gd name="T23" fmla="*/ 521 h 523"/>
                    <a:gd name="T24" fmla="*/ 236 w 379"/>
                    <a:gd name="T25" fmla="*/ 509 h 523"/>
                    <a:gd name="T26" fmla="*/ 265 w 379"/>
                    <a:gd name="T27" fmla="*/ 490 h 523"/>
                    <a:gd name="T28" fmla="*/ 301 w 379"/>
                    <a:gd name="T29" fmla="*/ 448 h 523"/>
                    <a:gd name="T30" fmla="*/ 325 w 379"/>
                    <a:gd name="T31" fmla="*/ 392 h 523"/>
                    <a:gd name="T32" fmla="*/ 334 w 379"/>
                    <a:gd name="T33" fmla="*/ 349 h 523"/>
                    <a:gd name="T34" fmla="*/ 338 w 379"/>
                    <a:gd name="T35" fmla="*/ 317 h 523"/>
                    <a:gd name="T36" fmla="*/ 352 w 379"/>
                    <a:gd name="T37" fmla="*/ 307 h 523"/>
                    <a:gd name="T38" fmla="*/ 364 w 379"/>
                    <a:gd name="T39" fmla="*/ 284 h 523"/>
                    <a:gd name="T40" fmla="*/ 376 w 379"/>
                    <a:gd name="T41" fmla="*/ 250 h 523"/>
                    <a:gd name="T42" fmla="*/ 379 w 379"/>
                    <a:gd name="T43" fmla="*/ 215 h 523"/>
                    <a:gd name="T44" fmla="*/ 370 w 379"/>
                    <a:gd name="T45" fmla="*/ 191 h 523"/>
                    <a:gd name="T46" fmla="*/ 349 w 379"/>
                    <a:gd name="T47" fmla="*/ 191 h 523"/>
                    <a:gd name="T48" fmla="*/ 329 w 379"/>
                    <a:gd name="T49" fmla="*/ 197 h 523"/>
                    <a:gd name="T50" fmla="*/ 331 w 379"/>
                    <a:gd name="T51" fmla="*/ 139 h 523"/>
                    <a:gd name="T52" fmla="*/ 323 w 379"/>
                    <a:gd name="T53" fmla="*/ 82 h 523"/>
                    <a:gd name="T54" fmla="*/ 295 w 379"/>
                    <a:gd name="T55" fmla="*/ 36 h 523"/>
                    <a:gd name="T56" fmla="*/ 241 w 379"/>
                    <a:gd name="T57" fmla="*/ 7 h 523"/>
                    <a:gd name="T58" fmla="*/ 160 w 379"/>
                    <a:gd name="T59" fmla="*/ 0 h 523"/>
                    <a:gd name="T60" fmla="*/ 80 w 379"/>
                    <a:gd name="T61" fmla="*/ 13 h 523"/>
                    <a:gd name="T62" fmla="*/ 31 w 379"/>
                    <a:gd name="T63" fmla="*/ 55 h 5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9"/>
                    <a:gd name="T97" fmla="*/ 0 h 523"/>
                    <a:gd name="T98" fmla="*/ 379 w 379"/>
                    <a:gd name="T99" fmla="*/ 523 h 5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9" h="523">
                      <a:moveTo>
                        <a:pt x="31" y="55"/>
                      </a:moveTo>
                      <a:lnTo>
                        <a:pt x="21" y="77"/>
                      </a:lnTo>
                      <a:lnTo>
                        <a:pt x="11" y="113"/>
                      </a:lnTo>
                      <a:lnTo>
                        <a:pt x="5" y="148"/>
                      </a:lnTo>
                      <a:lnTo>
                        <a:pt x="2" y="176"/>
                      </a:lnTo>
                      <a:lnTo>
                        <a:pt x="6" y="209"/>
                      </a:lnTo>
                      <a:lnTo>
                        <a:pt x="4" y="231"/>
                      </a:lnTo>
                      <a:lnTo>
                        <a:pt x="0" y="263"/>
                      </a:lnTo>
                      <a:lnTo>
                        <a:pt x="0" y="283"/>
                      </a:lnTo>
                      <a:lnTo>
                        <a:pt x="2" y="301"/>
                      </a:lnTo>
                      <a:lnTo>
                        <a:pt x="5" y="322"/>
                      </a:lnTo>
                      <a:lnTo>
                        <a:pt x="11" y="340"/>
                      </a:lnTo>
                      <a:lnTo>
                        <a:pt x="24" y="373"/>
                      </a:lnTo>
                      <a:lnTo>
                        <a:pt x="35" y="399"/>
                      </a:lnTo>
                      <a:lnTo>
                        <a:pt x="47" y="426"/>
                      </a:lnTo>
                      <a:lnTo>
                        <a:pt x="57" y="448"/>
                      </a:lnTo>
                      <a:lnTo>
                        <a:pt x="64" y="468"/>
                      </a:lnTo>
                      <a:lnTo>
                        <a:pt x="76" y="490"/>
                      </a:lnTo>
                      <a:lnTo>
                        <a:pt x="94" y="508"/>
                      </a:lnTo>
                      <a:lnTo>
                        <a:pt x="116" y="517"/>
                      </a:lnTo>
                      <a:lnTo>
                        <a:pt x="145" y="523"/>
                      </a:lnTo>
                      <a:lnTo>
                        <a:pt x="170" y="523"/>
                      </a:lnTo>
                      <a:lnTo>
                        <a:pt x="190" y="523"/>
                      </a:lnTo>
                      <a:lnTo>
                        <a:pt x="206" y="521"/>
                      </a:lnTo>
                      <a:lnTo>
                        <a:pt x="221" y="517"/>
                      </a:lnTo>
                      <a:lnTo>
                        <a:pt x="236" y="509"/>
                      </a:lnTo>
                      <a:lnTo>
                        <a:pt x="250" y="502"/>
                      </a:lnTo>
                      <a:lnTo>
                        <a:pt x="265" y="490"/>
                      </a:lnTo>
                      <a:lnTo>
                        <a:pt x="280" y="473"/>
                      </a:lnTo>
                      <a:lnTo>
                        <a:pt x="301" y="448"/>
                      </a:lnTo>
                      <a:lnTo>
                        <a:pt x="313" y="425"/>
                      </a:lnTo>
                      <a:lnTo>
                        <a:pt x="325" y="392"/>
                      </a:lnTo>
                      <a:lnTo>
                        <a:pt x="331" y="370"/>
                      </a:lnTo>
                      <a:lnTo>
                        <a:pt x="334" y="349"/>
                      </a:lnTo>
                      <a:lnTo>
                        <a:pt x="337" y="332"/>
                      </a:lnTo>
                      <a:lnTo>
                        <a:pt x="338" y="317"/>
                      </a:lnTo>
                      <a:lnTo>
                        <a:pt x="344" y="313"/>
                      </a:lnTo>
                      <a:lnTo>
                        <a:pt x="352" y="307"/>
                      </a:lnTo>
                      <a:lnTo>
                        <a:pt x="358" y="295"/>
                      </a:lnTo>
                      <a:lnTo>
                        <a:pt x="364" y="284"/>
                      </a:lnTo>
                      <a:lnTo>
                        <a:pt x="370" y="271"/>
                      </a:lnTo>
                      <a:lnTo>
                        <a:pt x="376" y="250"/>
                      </a:lnTo>
                      <a:lnTo>
                        <a:pt x="377" y="233"/>
                      </a:lnTo>
                      <a:lnTo>
                        <a:pt x="379" y="215"/>
                      </a:lnTo>
                      <a:lnTo>
                        <a:pt x="376" y="204"/>
                      </a:lnTo>
                      <a:lnTo>
                        <a:pt x="370" y="191"/>
                      </a:lnTo>
                      <a:lnTo>
                        <a:pt x="356" y="191"/>
                      </a:lnTo>
                      <a:lnTo>
                        <a:pt x="349" y="191"/>
                      </a:lnTo>
                      <a:lnTo>
                        <a:pt x="340" y="200"/>
                      </a:lnTo>
                      <a:lnTo>
                        <a:pt x="329" y="197"/>
                      </a:lnTo>
                      <a:lnTo>
                        <a:pt x="331" y="168"/>
                      </a:lnTo>
                      <a:lnTo>
                        <a:pt x="331" y="139"/>
                      </a:lnTo>
                      <a:lnTo>
                        <a:pt x="329" y="116"/>
                      </a:lnTo>
                      <a:lnTo>
                        <a:pt x="323" y="82"/>
                      </a:lnTo>
                      <a:lnTo>
                        <a:pt x="311" y="56"/>
                      </a:lnTo>
                      <a:lnTo>
                        <a:pt x="295" y="36"/>
                      </a:lnTo>
                      <a:lnTo>
                        <a:pt x="269" y="18"/>
                      </a:lnTo>
                      <a:lnTo>
                        <a:pt x="241" y="7"/>
                      </a:lnTo>
                      <a:lnTo>
                        <a:pt x="201" y="0"/>
                      </a:lnTo>
                      <a:lnTo>
                        <a:pt x="160" y="0"/>
                      </a:lnTo>
                      <a:lnTo>
                        <a:pt x="119" y="3"/>
                      </a:lnTo>
                      <a:lnTo>
                        <a:pt x="80" y="13"/>
                      </a:lnTo>
                      <a:lnTo>
                        <a:pt x="54" y="32"/>
                      </a:lnTo>
                      <a:lnTo>
                        <a:pt x="31" y="55"/>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37" name="Freeform 38"/>
                <p:cNvSpPr>
                  <a:spLocks/>
                </p:cNvSpPr>
                <p:nvPr/>
              </p:nvSpPr>
              <p:spPr bwMode="auto">
                <a:xfrm>
                  <a:off x="4560" y="480"/>
                  <a:ext cx="388" cy="291"/>
                </a:xfrm>
                <a:custGeom>
                  <a:avLst/>
                  <a:gdLst>
                    <a:gd name="T0" fmla="*/ 24 w 388"/>
                    <a:gd name="T1" fmla="*/ 149 h 291"/>
                    <a:gd name="T2" fmla="*/ 17 w 388"/>
                    <a:gd name="T3" fmla="*/ 138 h 291"/>
                    <a:gd name="T4" fmla="*/ 10 w 388"/>
                    <a:gd name="T5" fmla="*/ 118 h 291"/>
                    <a:gd name="T6" fmla="*/ 10 w 388"/>
                    <a:gd name="T7" fmla="*/ 94 h 291"/>
                    <a:gd name="T8" fmla="*/ 6 w 388"/>
                    <a:gd name="T9" fmla="*/ 82 h 291"/>
                    <a:gd name="T10" fmla="*/ 0 w 388"/>
                    <a:gd name="T11" fmla="*/ 71 h 291"/>
                    <a:gd name="T12" fmla="*/ 17 w 388"/>
                    <a:gd name="T13" fmla="*/ 52 h 291"/>
                    <a:gd name="T14" fmla="*/ 39 w 388"/>
                    <a:gd name="T15" fmla="*/ 40 h 291"/>
                    <a:gd name="T16" fmla="*/ 64 w 388"/>
                    <a:gd name="T17" fmla="*/ 18 h 291"/>
                    <a:gd name="T18" fmla="*/ 109 w 388"/>
                    <a:gd name="T19" fmla="*/ 7 h 291"/>
                    <a:gd name="T20" fmla="*/ 142 w 388"/>
                    <a:gd name="T21" fmla="*/ 3 h 291"/>
                    <a:gd name="T22" fmla="*/ 191 w 388"/>
                    <a:gd name="T23" fmla="*/ 0 h 291"/>
                    <a:gd name="T24" fmla="*/ 245 w 388"/>
                    <a:gd name="T25" fmla="*/ 1 h 291"/>
                    <a:gd name="T26" fmla="*/ 231 w 388"/>
                    <a:gd name="T27" fmla="*/ 26 h 291"/>
                    <a:gd name="T28" fmla="*/ 260 w 388"/>
                    <a:gd name="T29" fmla="*/ 24 h 291"/>
                    <a:gd name="T30" fmla="*/ 283 w 388"/>
                    <a:gd name="T31" fmla="*/ 24 h 291"/>
                    <a:gd name="T32" fmla="*/ 310 w 388"/>
                    <a:gd name="T33" fmla="*/ 30 h 291"/>
                    <a:gd name="T34" fmla="*/ 340 w 388"/>
                    <a:gd name="T35" fmla="*/ 42 h 291"/>
                    <a:gd name="T36" fmla="*/ 359 w 388"/>
                    <a:gd name="T37" fmla="*/ 57 h 291"/>
                    <a:gd name="T38" fmla="*/ 364 w 388"/>
                    <a:gd name="T39" fmla="*/ 78 h 291"/>
                    <a:gd name="T40" fmla="*/ 353 w 388"/>
                    <a:gd name="T41" fmla="*/ 96 h 291"/>
                    <a:gd name="T42" fmla="*/ 367 w 388"/>
                    <a:gd name="T43" fmla="*/ 115 h 291"/>
                    <a:gd name="T44" fmla="*/ 380 w 388"/>
                    <a:gd name="T45" fmla="*/ 147 h 291"/>
                    <a:gd name="T46" fmla="*/ 385 w 388"/>
                    <a:gd name="T47" fmla="*/ 177 h 291"/>
                    <a:gd name="T48" fmla="*/ 388 w 388"/>
                    <a:gd name="T49" fmla="*/ 201 h 291"/>
                    <a:gd name="T50" fmla="*/ 386 w 388"/>
                    <a:gd name="T51" fmla="*/ 240 h 291"/>
                    <a:gd name="T52" fmla="*/ 380 w 388"/>
                    <a:gd name="T53" fmla="*/ 274 h 291"/>
                    <a:gd name="T54" fmla="*/ 356 w 388"/>
                    <a:gd name="T55" fmla="*/ 252 h 291"/>
                    <a:gd name="T56" fmla="*/ 344 w 388"/>
                    <a:gd name="T57" fmla="*/ 261 h 291"/>
                    <a:gd name="T58" fmla="*/ 341 w 388"/>
                    <a:gd name="T59" fmla="*/ 268 h 291"/>
                    <a:gd name="T60" fmla="*/ 334 w 388"/>
                    <a:gd name="T61" fmla="*/ 282 h 291"/>
                    <a:gd name="T62" fmla="*/ 331 w 388"/>
                    <a:gd name="T63" fmla="*/ 291 h 291"/>
                    <a:gd name="T64" fmla="*/ 314 w 388"/>
                    <a:gd name="T65" fmla="*/ 285 h 291"/>
                    <a:gd name="T66" fmla="*/ 319 w 388"/>
                    <a:gd name="T67" fmla="*/ 246 h 291"/>
                    <a:gd name="T68" fmla="*/ 319 w 388"/>
                    <a:gd name="T69" fmla="*/ 210 h 291"/>
                    <a:gd name="T70" fmla="*/ 296 w 388"/>
                    <a:gd name="T71" fmla="*/ 190 h 291"/>
                    <a:gd name="T72" fmla="*/ 288 w 388"/>
                    <a:gd name="T73" fmla="*/ 155 h 291"/>
                    <a:gd name="T74" fmla="*/ 283 w 388"/>
                    <a:gd name="T75" fmla="*/ 121 h 291"/>
                    <a:gd name="T76" fmla="*/ 249 w 388"/>
                    <a:gd name="T77" fmla="*/ 134 h 291"/>
                    <a:gd name="T78" fmla="*/ 214 w 388"/>
                    <a:gd name="T79" fmla="*/ 141 h 291"/>
                    <a:gd name="T80" fmla="*/ 236 w 388"/>
                    <a:gd name="T81" fmla="*/ 149 h 291"/>
                    <a:gd name="T82" fmla="*/ 195 w 388"/>
                    <a:gd name="T83" fmla="*/ 151 h 291"/>
                    <a:gd name="T84" fmla="*/ 157 w 388"/>
                    <a:gd name="T85" fmla="*/ 149 h 291"/>
                    <a:gd name="T86" fmla="*/ 143 w 388"/>
                    <a:gd name="T87" fmla="*/ 149 h 291"/>
                    <a:gd name="T88" fmla="*/ 121 w 388"/>
                    <a:gd name="T89" fmla="*/ 154 h 291"/>
                    <a:gd name="T90" fmla="*/ 94 w 388"/>
                    <a:gd name="T91" fmla="*/ 144 h 291"/>
                    <a:gd name="T92" fmla="*/ 76 w 388"/>
                    <a:gd name="T93" fmla="*/ 143 h 291"/>
                    <a:gd name="T94" fmla="*/ 57 w 388"/>
                    <a:gd name="T95" fmla="*/ 141 h 291"/>
                    <a:gd name="T96" fmla="*/ 40 w 388"/>
                    <a:gd name="T97" fmla="*/ 146 h 291"/>
                    <a:gd name="T98" fmla="*/ 24 w 388"/>
                    <a:gd name="T99" fmla="*/ 149 h 2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291"/>
                    <a:gd name="T152" fmla="*/ 388 w 388"/>
                    <a:gd name="T153" fmla="*/ 291 h 2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291">
                      <a:moveTo>
                        <a:pt x="24" y="149"/>
                      </a:moveTo>
                      <a:lnTo>
                        <a:pt x="17" y="138"/>
                      </a:lnTo>
                      <a:lnTo>
                        <a:pt x="10" y="118"/>
                      </a:lnTo>
                      <a:lnTo>
                        <a:pt x="10" y="94"/>
                      </a:lnTo>
                      <a:lnTo>
                        <a:pt x="6" y="82"/>
                      </a:lnTo>
                      <a:lnTo>
                        <a:pt x="0" y="71"/>
                      </a:lnTo>
                      <a:lnTo>
                        <a:pt x="17" y="52"/>
                      </a:lnTo>
                      <a:lnTo>
                        <a:pt x="39" y="40"/>
                      </a:lnTo>
                      <a:lnTo>
                        <a:pt x="64" y="18"/>
                      </a:lnTo>
                      <a:lnTo>
                        <a:pt x="109" y="7"/>
                      </a:lnTo>
                      <a:lnTo>
                        <a:pt x="142" y="3"/>
                      </a:lnTo>
                      <a:lnTo>
                        <a:pt x="191" y="0"/>
                      </a:lnTo>
                      <a:lnTo>
                        <a:pt x="245" y="1"/>
                      </a:lnTo>
                      <a:lnTo>
                        <a:pt x="231" y="26"/>
                      </a:lnTo>
                      <a:lnTo>
                        <a:pt x="260" y="24"/>
                      </a:lnTo>
                      <a:lnTo>
                        <a:pt x="283" y="24"/>
                      </a:lnTo>
                      <a:lnTo>
                        <a:pt x="310" y="30"/>
                      </a:lnTo>
                      <a:lnTo>
                        <a:pt x="340" y="42"/>
                      </a:lnTo>
                      <a:lnTo>
                        <a:pt x="359" y="57"/>
                      </a:lnTo>
                      <a:lnTo>
                        <a:pt x="364" y="78"/>
                      </a:lnTo>
                      <a:lnTo>
                        <a:pt x="353" y="96"/>
                      </a:lnTo>
                      <a:lnTo>
                        <a:pt x="367" y="115"/>
                      </a:lnTo>
                      <a:lnTo>
                        <a:pt x="380" y="147"/>
                      </a:lnTo>
                      <a:lnTo>
                        <a:pt x="385" y="177"/>
                      </a:lnTo>
                      <a:lnTo>
                        <a:pt x="388" y="201"/>
                      </a:lnTo>
                      <a:lnTo>
                        <a:pt x="386" y="240"/>
                      </a:lnTo>
                      <a:lnTo>
                        <a:pt x="380" y="274"/>
                      </a:lnTo>
                      <a:lnTo>
                        <a:pt x="356" y="252"/>
                      </a:lnTo>
                      <a:lnTo>
                        <a:pt x="344" y="261"/>
                      </a:lnTo>
                      <a:lnTo>
                        <a:pt x="341" y="268"/>
                      </a:lnTo>
                      <a:lnTo>
                        <a:pt x="334" y="282"/>
                      </a:lnTo>
                      <a:lnTo>
                        <a:pt x="331" y="291"/>
                      </a:lnTo>
                      <a:lnTo>
                        <a:pt x="314" y="285"/>
                      </a:lnTo>
                      <a:lnTo>
                        <a:pt x="319" y="246"/>
                      </a:lnTo>
                      <a:lnTo>
                        <a:pt x="319" y="210"/>
                      </a:lnTo>
                      <a:lnTo>
                        <a:pt x="296" y="190"/>
                      </a:lnTo>
                      <a:lnTo>
                        <a:pt x="288" y="155"/>
                      </a:lnTo>
                      <a:lnTo>
                        <a:pt x="283" y="121"/>
                      </a:lnTo>
                      <a:lnTo>
                        <a:pt x="249" y="134"/>
                      </a:lnTo>
                      <a:lnTo>
                        <a:pt x="214" y="141"/>
                      </a:lnTo>
                      <a:lnTo>
                        <a:pt x="236" y="149"/>
                      </a:lnTo>
                      <a:lnTo>
                        <a:pt x="195" y="151"/>
                      </a:lnTo>
                      <a:lnTo>
                        <a:pt x="157" y="149"/>
                      </a:lnTo>
                      <a:lnTo>
                        <a:pt x="143" y="149"/>
                      </a:lnTo>
                      <a:lnTo>
                        <a:pt x="121" y="154"/>
                      </a:lnTo>
                      <a:lnTo>
                        <a:pt x="94" y="144"/>
                      </a:lnTo>
                      <a:lnTo>
                        <a:pt x="76" y="143"/>
                      </a:lnTo>
                      <a:lnTo>
                        <a:pt x="57" y="141"/>
                      </a:lnTo>
                      <a:lnTo>
                        <a:pt x="40" y="146"/>
                      </a:lnTo>
                      <a:lnTo>
                        <a:pt x="24" y="149"/>
                      </a:lnTo>
                      <a:close/>
                    </a:path>
                  </a:pathLst>
                </a:custGeom>
                <a:solidFill>
                  <a:srgbClr val="FF8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15" name="Freeform 39"/>
              <p:cNvSpPr>
                <a:spLocks/>
              </p:cNvSpPr>
              <p:nvPr/>
            </p:nvSpPr>
            <p:spPr bwMode="auto">
              <a:xfrm>
                <a:off x="2640" y="3792"/>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6" name="Freeform 40"/>
              <p:cNvSpPr>
                <a:spLocks/>
              </p:cNvSpPr>
              <p:nvPr/>
            </p:nvSpPr>
            <p:spPr bwMode="auto">
              <a:xfrm>
                <a:off x="2160" y="2112"/>
                <a:ext cx="787" cy="1756"/>
              </a:xfrm>
              <a:custGeom>
                <a:avLst/>
                <a:gdLst>
                  <a:gd name="T0" fmla="*/ 98 w 787"/>
                  <a:gd name="T1" fmla="*/ 10 h 1756"/>
                  <a:gd name="T2" fmla="*/ 34 w 787"/>
                  <a:gd name="T3" fmla="*/ 424 h 1756"/>
                  <a:gd name="T4" fmla="*/ 21 w 787"/>
                  <a:gd name="T5" fmla="*/ 586 h 1756"/>
                  <a:gd name="T6" fmla="*/ 10 w 787"/>
                  <a:gd name="T7" fmla="*/ 753 h 1756"/>
                  <a:gd name="T8" fmla="*/ 10 w 787"/>
                  <a:gd name="T9" fmla="*/ 906 h 1756"/>
                  <a:gd name="T10" fmla="*/ 0 w 787"/>
                  <a:gd name="T11" fmla="*/ 1028 h 1756"/>
                  <a:gd name="T12" fmla="*/ 7 w 787"/>
                  <a:gd name="T13" fmla="*/ 1082 h 1756"/>
                  <a:gd name="T14" fmla="*/ 54 w 787"/>
                  <a:gd name="T15" fmla="*/ 1320 h 1756"/>
                  <a:gd name="T16" fmla="*/ 54 w 787"/>
                  <a:gd name="T17" fmla="*/ 1537 h 1756"/>
                  <a:gd name="T18" fmla="*/ 61 w 787"/>
                  <a:gd name="T19" fmla="*/ 1644 h 1756"/>
                  <a:gd name="T20" fmla="*/ 107 w 787"/>
                  <a:gd name="T21" fmla="*/ 1675 h 1756"/>
                  <a:gd name="T22" fmla="*/ 167 w 787"/>
                  <a:gd name="T23" fmla="*/ 1690 h 1756"/>
                  <a:gd name="T24" fmla="*/ 219 w 787"/>
                  <a:gd name="T25" fmla="*/ 1697 h 1756"/>
                  <a:gd name="T26" fmla="*/ 287 w 787"/>
                  <a:gd name="T27" fmla="*/ 1705 h 1756"/>
                  <a:gd name="T28" fmla="*/ 352 w 787"/>
                  <a:gd name="T29" fmla="*/ 1711 h 1756"/>
                  <a:gd name="T30" fmla="*/ 353 w 787"/>
                  <a:gd name="T31" fmla="*/ 1637 h 1756"/>
                  <a:gd name="T32" fmla="*/ 317 w 787"/>
                  <a:gd name="T33" fmla="*/ 1285 h 1756"/>
                  <a:gd name="T34" fmla="*/ 290 w 787"/>
                  <a:gd name="T35" fmla="*/ 1090 h 1756"/>
                  <a:gd name="T36" fmla="*/ 287 w 787"/>
                  <a:gd name="T37" fmla="*/ 1002 h 1756"/>
                  <a:gd name="T38" fmla="*/ 303 w 787"/>
                  <a:gd name="T39" fmla="*/ 776 h 1756"/>
                  <a:gd name="T40" fmla="*/ 331 w 787"/>
                  <a:gd name="T41" fmla="*/ 478 h 1756"/>
                  <a:gd name="T42" fmla="*/ 371 w 787"/>
                  <a:gd name="T43" fmla="*/ 763 h 1756"/>
                  <a:gd name="T44" fmla="*/ 425 w 787"/>
                  <a:gd name="T45" fmla="*/ 1076 h 1756"/>
                  <a:gd name="T46" fmla="*/ 452 w 787"/>
                  <a:gd name="T47" fmla="*/ 1279 h 1756"/>
                  <a:gd name="T48" fmla="*/ 512 w 787"/>
                  <a:gd name="T49" fmla="*/ 1723 h 1756"/>
                  <a:gd name="T50" fmla="*/ 550 w 787"/>
                  <a:gd name="T51" fmla="*/ 1739 h 1756"/>
                  <a:gd name="T52" fmla="*/ 591 w 787"/>
                  <a:gd name="T53" fmla="*/ 1752 h 1756"/>
                  <a:gd name="T54" fmla="*/ 644 w 787"/>
                  <a:gd name="T55" fmla="*/ 1756 h 1756"/>
                  <a:gd name="T56" fmla="*/ 703 w 787"/>
                  <a:gd name="T57" fmla="*/ 1756 h 1756"/>
                  <a:gd name="T58" fmla="*/ 763 w 787"/>
                  <a:gd name="T59" fmla="*/ 1723 h 1756"/>
                  <a:gd name="T60" fmla="*/ 787 w 787"/>
                  <a:gd name="T61" fmla="*/ 1693 h 1756"/>
                  <a:gd name="T62" fmla="*/ 783 w 787"/>
                  <a:gd name="T63" fmla="*/ 1622 h 1756"/>
                  <a:gd name="T64" fmla="*/ 758 w 787"/>
                  <a:gd name="T65" fmla="*/ 1405 h 1756"/>
                  <a:gd name="T66" fmla="*/ 728 w 787"/>
                  <a:gd name="T67" fmla="*/ 1160 h 1756"/>
                  <a:gd name="T68" fmla="*/ 695 w 787"/>
                  <a:gd name="T69" fmla="*/ 858 h 1756"/>
                  <a:gd name="T70" fmla="*/ 664 w 787"/>
                  <a:gd name="T71" fmla="*/ 588 h 1756"/>
                  <a:gd name="T72" fmla="*/ 664 w 787"/>
                  <a:gd name="T73" fmla="*/ 421 h 1756"/>
                  <a:gd name="T74" fmla="*/ 688 w 787"/>
                  <a:gd name="T75" fmla="*/ 277 h 1756"/>
                  <a:gd name="T76" fmla="*/ 664 w 787"/>
                  <a:gd name="T77" fmla="*/ 96 h 1756"/>
                  <a:gd name="T78" fmla="*/ 652 w 787"/>
                  <a:gd name="T79" fmla="*/ 0 h 1756"/>
                  <a:gd name="T80" fmla="*/ 461 w 787"/>
                  <a:gd name="T81" fmla="*/ 48 h 1756"/>
                  <a:gd name="T82" fmla="*/ 317 w 787"/>
                  <a:gd name="T83" fmla="*/ 72 h 1756"/>
                  <a:gd name="T84" fmla="*/ 197 w 787"/>
                  <a:gd name="T85" fmla="*/ 48 h 1756"/>
                  <a:gd name="T86" fmla="*/ 98 w 787"/>
                  <a:gd name="T87" fmla="*/ 10 h 17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7"/>
                  <a:gd name="T133" fmla="*/ 0 h 1756"/>
                  <a:gd name="T134" fmla="*/ 787 w 787"/>
                  <a:gd name="T135" fmla="*/ 1756 h 17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7" h="1756">
                    <a:moveTo>
                      <a:pt x="98" y="10"/>
                    </a:moveTo>
                    <a:lnTo>
                      <a:pt x="34" y="424"/>
                    </a:lnTo>
                    <a:lnTo>
                      <a:pt x="21" y="586"/>
                    </a:lnTo>
                    <a:lnTo>
                      <a:pt x="10" y="753"/>
                    </a:lnTo>
                    <a:lnTo>
                      <a:pt x="10" y="906"/>
                    </a:lnTo>
                    <a:lnTo>
                      <a:pt x="0" y="1028"/>
                    </a:lnTo>
                    <a:lnTo>
                      <a:pt x="7" y="1082"/>
                    </a:lnTo>
                    <a:lnTo>
                      <a:pt x="54" y="1320"/>
                    </a:lnTo>
                    <a:lnTo>
                      <a:pt x="54" y="1537"/>
                    </a:lnTo>
                    <a:lnTo>
                      <a:pt x="61" y="1644"/>
                    </a:lnTo>
                    <a:lnTo>
                      <a:pt x="107" y="1675"/>
                    </a:lnTo>
                    <a:lnTo>
                      <a:pt x="167" y="1690"/>
                    </a:lnTo>
                    <a:lnTo>
                      <a:pt x="219" y="1697"/>
                    </a:lnTo>
                    <a:lnTo>
                      <a:pt x="287" y="1705"/>
                    </a:lnTo>
                    <a:lnTo>
                      <a:pt x="352" y="1711"/>
                    </a:lnTo>
                    <a:lnTo>
                      <a:pt x="353" y="1637"/>
                    </a:lnTo>
                    <a:lnTo>
                      <a:pt x="317" y="1285"/>
                    </a:lnTo>
                    <a:lnTo>
                      <a:pt x="290" y="1090"/>
                    </a:lnTo>
                    <a:lnTo>
                      <a:pt x="287" y="1002"/>
                    </a:lnTo>
                    <a:lnTo>
                      <a:pt x="303" y="776"/>
                    </a:lnTo>
                    <a:lnTo>
                      <a:pt x="331" y="478"/>
                    </a:lnTo>
                    <a:lnTo>
                      <a:pt x="371" y="763"/>
                    </a:lnTo>
                    <a:lnTo>
                      <a:pt x="425" y="1076"/>
                    </a:lnTo>
                    <a:lnTo>
                      <a:pt x="452" y="1279"/>
                    </a:lnTo>
                    <a:lnTo>
                      <a:pt x="512" y="1723"/>
                    </a:lnTo>
                    <a:lnTo>
                      <a:pt x="550" y="1739"/>
                    </a:lnTo>
                    <a:lnTo>
                      <a:pt x="591" y="1752"/>
                    </a:lnTo>
                    <a:lnTo>
                      <a:pt x="644" y="1756"/>
                    </a:lnTo>
                    <a:lnTo>
                      <a:pt x="703" y="1756"/>
                    </a:lnTo>
                    <a:lnTo>
                      <a:pt x="763" y="1723"/>
                    </a:lnTo>
                    <a:lnTo>
                      <a:pt x="787" y="1693"/>
                    </a:lnTo>
                    <a:lnTo>
                      <a:pt x="783" y="1622"/>
                    </a:lnTo>
                    <a:lnTo>
                      <a:pt x="758" y="1405"/>
                    </a:lnTo>
                    <a:lnTo>
                      <a:pt x="728" y="1160"/>
                    </a:lnTo>
                    <a:lnTo>
                      <a:pt x="695" y="858"/>
                    </a:lnTo>
                    <a:lnTo>
                      <a:pt x="664" y="588"/>
                    </a:lnTo>
                    <a:lnTo>
                      <a:pt x="664" y="421"/>
                    </a:lnTo>
                    <a:lnTo>
                      <a:pt x="688" y="277"/>
                    </a:lnTo>
                    <a:lnTo>
                      <a:pt x="664" y="96"/>
                    </a:lnTo>
                    <a:lnTo>
                      <a:pt x="652" y="0"/>
                    </a:lnTo>
                    <a:lnTo>
                      <a:pt x="461" y="48"/>
                    </a:lnTo>
                    <a:lnTo>
                      <a:pt x="317" y="72"/>
                    </a:lnTo>
                    <a:lnTo>
                      <a:pt x="197" y="48"/>
                    </a:lnTo>
                    <a:lnTo>
                      <a:pt x="98" y="10"/>
                    </a:lnTo>
                    <a:close/>
                  </a:path>
                </a:pathLst>
              </a:custGeom>
              <a:solidFill>
                <a:srgbClr val="20202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17" name="Group 41"/>
              <p:cNvGrpSpPr>
                <a:grpSpLocks/>
              </p:cNvGrpSpPr>
              <p:nvPr/>
            </p:nvGrpSpPr>
            <p:grpSpPr bwMode="auto">
              <a:xfrm>
                <a:off x="2544" y="1056"/>
                <a:ext cx="1496" cy="1549"/>
                <a:chOff x="3696" y="1008"/>
                <a:chExt cx="1496" cy="1549"/>
              </a:xfrm>
            </p:grpSpPr>
            <p:sp>
              <p:nvSpPr>
                <p:cNvPr id="27" name="Freeform 42"/>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8" name="Freeform 43"/>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9" name="Group 44"/>
                <p:cNvGrpSpPr>
                  <a:grpSpLocks/>
                </p:cNvGrpSpPr>
                <p:nvPr/>
              </p:nvGrpSpPr>
              <p:grpSpPr bwMode="auto">
                <a:xfrm rot="5400000" flipV="1">
                  <a:off x="4912" y="1040"/>
                  <a:ext cx="263" cy="296"/>
                  <a:chOff x="2795" y="2300"/>
                  <a:chExt cx="263" cy="296"/>
                </a:xfrm>
              </p:grpSpPr>
              <p:sp>
                <p:nvSpPr>
                  <p:cNvPr id="32" name="Freeform 45"/>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33" name="Freeform 46"/>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30" name="Freeform 47"/>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31" name="Freeform 48"/>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18" name="Group 49"/>
              <p:cNvGrpSpPr>
                <a:grpSpLocks/>
              </p:cNvGrpSpPr>
              <p:nvPr/>
            </p:nvGrpSpPr>
            <p:grpSpPr bwMode="auto">
              <a:xfrm flipH="1">
                <a:off x="912" y="1104"/>
                <a:ext cx="1496" cy="1549"/>
                <a:chOff x="3696" y="1008"/>
                <a:chExt cx="1496" cy="1549"/>
              </a:xfrm>
            </p:grpSpPr>
            <p:sp>
              <p:nvSpPr>
                <p:cNvPr id="20" name="Freeform 50"/>
                <p:cNvSpPr>
                  <a:spLocks/>
                </p:cNvSpPr>
                <p:nvPr/>
              </p:nvSpPr>
              <p:spPr bwMode="auto">
                <a:xfrm>
                  <a:off x="3696" y="1016"/>
                  <a:ext cx="514" cy="1541"/>
                </a:xfrm>
                <a:custGeom>
                  <a:avLst/>
                  <a:gdLst>
                    <a:gd name="T0" fmla="*/ 38 w 514"/>
                    <a:gd name="T1" fmla="*/ 0 h 1541"/>
                    <a:gd name="T2" fmla="*/ 57 w 514"/>
                    <a:gd name="T3" fmla="*/ 13 h 1541"/>
                    <a:gd name="T4" fmla="*/ 72 w 514"/>
                    <a:gd name="T5" fmla="*/ 22 h 1541"/>
                    <a:gd name="T6" fmla="*/ 95 w 514"/>
                    <a:gd name="T7" fmla="*/ 33 h 1541"/>
                    <a:gd name="T8" fmla="*/ 122 w 514"/>
                    <a:gd name="T9" fmla="*/ 44 h 1541"/>
                    <a:gd name="T10" fmla="*/ 153 w 514"/>
                    <a:gd name="T11" fmla="*/ 54 h 1541"/>
                    <a:gd name="T12" fmla="*/ 210 w 514"/>
                    <a:gd name="T13" fmla="*/ 67 h 1541"/>
                    <a:gd name="T14" fmla="*/ 342 w 514"/>
                    <a:gd name="T15" fmla="*/ 88 h 1541"/>
                    <a:gd name="T16" fmla="*/ 358 w 514"/>
                    <a:gd name="T17" fmla="*/ 146 h 1541"/>
                    <a:gd name="T18" fmla="*/ 378 w 514"/>
                    <a:gd name="T19" fmla="*/ 184 h 1541"/>
                    <a:gd name="T20" fmla="*/ 442 w 514"/>
                    <a:gd name="T21" fmla="*/ 349 h 1541"/>
                    <a:gd name="T22" fmla="*/ 506 w 514"/>
                    <a:gd name="T23" fmla="*/ 591 h 1541"/>
                    <a:gd name="T24" fmla="*/ 514 w 514"/>
                    <a:gd name="T25" fmla="*/ 723 h 1541"/>
                    <a:gd name="T26" fmla="*/ 508 w 514"/>
                    <a:gd name="T27" fmla="*/ 846 h 1541"/>
                    <a:gd name="T28" fmla="*/ 499 w 514"/>
                    <a:gd name="T29" fmla="*/ 938 h 1541"/>
                    <a:gd name="T30" fmla="*/ 480 w 514"/>
                    <a:gd name="T31" fmla="*/ 1081 h 1541"/>
                    <a:gd name="T32" fmla="*/ 475 w 514"/>
                    <a:gd name="T33" fmla="*/ 1151 h 1541"/>
                    <a:gd name="T34" fmla="*/ 466 w 514"/>
                    <a:gd name="T35" fmla="*/ 1224 h 1541"/>
                    <a:gd name="T36" fmla="*/ 466 w 514"/>
                    <a:gd name="T37" fmla="*/ 1311 h 1541"/>
                    <a:gd name="T38" fmla="*/ 493 w 514"/>
                    <a:gd name="T39" fmla="*/ 1446 h 1541"/>
                    <a:gd name="T40" fmla="*/ 446 w 514"/>
                    <a:gd name="T41" fmla="*/ 1482 h 1541"/>
                    <a:gd name="T42" fmla="*/ 365 w 514"/>
                    <a:gd name="T43" fmla="*/ 1520 h 1541"/>
                    <a:gd name="T44" fmla="*/ 296 w 514"/>
                    <a:gd name="T45" fmla="*/ 1538 h 1541"/>
                    <a:gd name="T46" fmla="*/ 230 w 514"/>
                    <a:gd name="T47" fmla="*/ 1541 h 1541"/>
                    <a:gd name="T48" fmla="*/ 176 w 514"/>
                    <a:gd name="T49" fmla="*/ 1538 h 1541"/>
                    <a:gd name="T50" fmla="*/ 140 w 514"/>
                    <a:gd name="T51" fmla="*/ 1532 h 1541"/>
                    <a:gd name="T52" fmla="*/ 111 w 514"/>
                    <a:gd name="T53" fmla="*/ 1503 h 1541"/>
                    <a:gd name="T54" fmla="*/ 105 w 514"/>
                    <a:gd name="T55" fmla="*/ 1455 h 1541"/>
                    <a:gd name="T56" fmla="*/ 103 w 514"/>
                    <a:gd name="T57" fmla="*/ 1397 h 1541"/>
                    <a:gd name="T58" fmla="*/ 99 w 514"/>
                    <a:gd name="T59" fmla="*/ 1317 h 1541"/>
                    <a:gd name="T60" fmla="*/ 90 w 514"/>
                    <a:gd name="T61" fmla="*/ 1220 h 1541"/>
                    <a:gd name="T62" fmla="*/ 84 w 514"/>
                    <a:gd name="T63" fmla="*/ 1100 h 1541"/>
                    <a:gd name="T64" fmla="*/ 76 w 514"/>
                    <a:gd name="T65" fmla="*/ 933 h 1541"/>
                    <a:gd name="T66" fmla="*/ 61 w 514"/>
                    <a:gd name="T67" fmla="*/ 742 h 1541"/>
                    <a:gd name="T68" fmla="*/ 28 w 514"/>
                    <a:gd name="T69" fmla="*/ 496 h 1541"/>
                    <a:gd name="T70" fmla="*/ 6 w 514"/>
                    <a:gd name="T71" fmla="*/ 362 h 1541"/>
                    <a:gd name="T72" fmla="*/ 3 w 514"/>
                    <a:gd name="T73" fmla="*/ 317 h 1541"/>
                    <a:gd name="T74" fmla="*/ 3 w 514"/>
                    <a:gd name="T75" fmla="*/ 266 h 1541"/>
                    <a:gd name="T76" fmla="*/ 3 w 514"/>
                    <a:gd name="T77" fmla="*/ 221 h 1541"/>
                    <a:gd name="T78" fmla="*/ 0 w 514"/>
                    <a:gd name="T79" fmla="*/ 168 h 1541"/>
                    <a:gd name="T80" fmla="*/ 6 w 514"/>
                    <a:gd name="T81" fmla="*/ 119 h 1541"/>
                    <a:gd name="T82" fmla="*/ 14 w 514"/>
                    <a:gd name="T83" fmla="*/ 91 h 1541"/>
                    <a:gd name="T84" fmla="*/ 25 w 514"/>
                    <a:gd name="T85" fmla="*/ 56 h 1541"/>
                    <a:gd name="T86" fmla="*/ 33 w 514"/>
                    <a:gd name="T87" fmla="*/ 27 h 1541"/>
                    <a:gd name="T88" fmla="*/ 38 w 514"/>
                    <a:gd name="T89" fmla="*/ 0 h 1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4"/>
                    <a:gd name="T136" fmla="*/ 0 h 1541"/>
                    <a:gd name="T137" fmla="*/ 514 w 514"/>
                    <a:gd name="T138" fmla="*/ 1541 h 1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4" h="1541">
                      <a:moveTo>
                        <a:pt x="38" y="0"/>
                      </a:moveTo>
                      <a:lnTo>
                        <a:pt x="57" y="13"/>
                      </a:lnTo>
                      <a:lnTo>
                        <a:pt x="72" y="22"/>
                      </a:lnTo>
                      <a:lnTo>
                        <a:pt x="95" y="33"/>
                      </a:lnTo>
                      <a:lnTo>
                        <a:pt x="122" y="44"/>
                      </a:lnTo>
                      <a:lnTo>
                        <a:pt x="153" y="54"/>
                      </a:lnTo>
                      <a:lnTo>
                        <a:pt x="210" y="67"/>
                      </a:lnTo>
                      <a:lnTo>
                        <a:pt x="342" y="88"/>
                      </a:lnTo>
                      <a:lnTo>
                        <a:pt x="358" y="146"/>
                      </a:lnTo>
                      <a:lnTo>
                        <a:pt x="378" y="184"/>
                      </a:lnTo>
                      <a:lnTo>
                        <a:pt x="442" y="349"/>
                      </a:lnTo>
                      <a:lnTo>
                        <a:pt x="506" y="591"/>
                      </a:lnTo>
                      <a:lnTo>
                        <a:pt x="514" y="723"/>
                      </a:lnTo>
                      <a:lnTo>
                        <a:pt x="508" y="846"/>
                      </a:lnTo>
                      <a:lnTo>
                        <a:pt x="499" y="938"/>
                      </a:lnTo>
                      <a:lnTo>
                        <a:pt x="480" y="1081"/>
                      </a:lnTo>
                      <a:lnTo>
                        <a:pt x="475" y="1151"/>
                      </a:lnTo>
                      <a:lnTo>
                        <a:pt x="466" y="1224"/>
                      </a:lnTo>
                      <a:lnTo>
                        <a:pt x="466" y="1311"/>
                      </a:lnTo>
                      <a:lnTo>
                        <a:pt x="493" y="1446"/>
                      </a:lnTo>
                      <a:lnTo>
                        <a:pt x="446" y="1482"/>
                      </a:lnTo>
                      <a:lnTo>
                        <a:pt x="365" y="1520"/>
                      </a:lnTo>
                      <a:lnTo>
                        <a:pt x="296" y="1538"/>
                      </a:lnTo>
                      <a:lnTo>
                        <a:pt x="230" y="1541"/>
                      </a:lnTo>
                      <a:lnTo>
                        <a:pt x="176" y="1538"/>
                      </a:lnTo>
                      <a:lnTo>
                        <a:pt x="140" y="1532"/>
                      </a:lnTo>
                      <a:lnTo>
                        <a:pt x="111" y="1503"/>
                      </a:lnTo>
                      <a:lnTo>
                        <a:pt x="105" y="1455"/>
                      </a:lnTo>
                      <a:lnTo>
                        <a:pt x="103" y="1397"/>
                      </a:lnTo>
                      <a:lnTo>
                        <a:pt x="99" y="1317"/>
                      </a:lnTo>
                      <a:lnTo>
                        <a:pt x="90" y="1220"/>
                      </a:lnTo>
                      <a:lnTo>
                        <a:pt x="84" y="1100"/>
                      </a:lnTo>
                      <a:lnTo>
                        <a:pt x="76" y="933"/>
                      </a:lnTo>
                      <a:lnTo>
                        <a:pt x="61" y="742"/>
                      </a:lnTo>
                      <a:lnTo>
                        <a:pt x="28" y="496"/>
                      </a:lnTo>
                      <a:lnTo>
                        <a:pt x="6" y="362"/>
                      </a:lnTo>
                      <a:lnTo>
                        <a:pt x="3" y="317"/>
                      </a:lnTo>
                      <a:lnTo>
                        <a:pt x="3" y="266"/>
                      </a:lnTo>
                      <a:lnTo>
                        <a:pt x="3" y="221"/>
                      </a:lnTo>
                      <a:lnTo>
                        <a:pt x="0" y="168"/>
                      </a:lnTo>
                      <a:lnTo>
                        <a:pt x="6" y="119"/>
                      </a:lnTo>
                      <a:lnTo>
                        <a:pt x="14" y="91"/>
                      </a:lnTo>
                      <a:lnTo>
                        <a:pt x="25" y="56"/>
                      </a:lnTo>
                      <a:lnTo>
                        <a:pt x="33" y="27"/>
                      </a:lnTo>
                      <a:lnTo>
                        <a:pt x="38" y="0"/>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1" name="Freeform 51"/>
                <p:cNvSpPr>
                  <a:spLocks/>
                </p:cNvSpPr>
                <p:nvPr/>
              </p:nvSpPr>
              <p:spPr bwMode="auto">
                <a:xfrm>
                  <a:off x="3992" y="1497"/>
                  <a:ext cx="104" cy="594"/>
                </a:xfrm>
                <a:custGeom>
                  <a:avLst/>
                  <a:gdLst>
                    <a:gd name="T0" fmla="*/ 16 w 104"/>
                    <a:gd name="T1" fmla="*/ 0 h 594"/>
                    <a:gd name="T2" fmla="*/ 31 w 104"/>
                    <a:gd name="T3" fmla="*/ 182 h 594"/>
                    <a:gd name="T4" fmla="*/ 26 w 104"/>
                    <a:gd name="T5" fmla="*/ 246 h 594"/>
                    <a:gd name="T6" fmla="*/ 0 w 104"/>
                    <a:gd name="T7" fmla="*/ 327 h 594"/>
                    <a:gd name="T8" fmla="*/ 11 w 104"/>
                    <a:gd name="T9" fmla="*/ 386 h 594"/>
                    <a:gd name="T10" fmla="*/ 37 w 104"/>
                    <a:gd name="T11" fmla="*/ 434 h 594"/>
                    <a:gd name="T12" fmla="*/ 47 w 104"/>
                    <a:gd name="T13" fmla="*/ 540 h 594"/>
                    <a:gd name="T14" fmla="*/ 51 w 104"/>
                    <a:gd name="T15" fmla="*/ 594 h 594"/>
                    <a:gd name="T16" fmla="*/ 95 w 104"/>
                    <a:gd name="T17" fmla="*/ 371 h 594"/>
                    <a:gd name="T18" fmla="*/ 104 w 104"/>
                    <a:gd name="T19" fmla="*/ 249 h 594"/>
                    <a:gd name="T20" fmla="*/ 16 w 104"/>
                    <a:gd name="T21" fmla="*/ 0 h 5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594"/>
                    <a:gd name="T35" fmla="*/ 104 w 104"/>
                    <a:gd name="T36" fmla="*/ 594 h 5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594">
                      <a:moveTo>
                        <a:pt x="16" y="0"/>
                      </a:moveTo>
                      <a:lnTo>
                        <a:pt x="31" y="182"/>
                      </a:lnTo>
                      <a:lnTo>
                        <a:pt x="26" y="246"/>
                      </a:lnTo>
                      <a:lnTo>
                        <a:pt x="0" y="327"/>
                      </a:lnTo>
                      <a:lnTo>
                        <a:pt x="11" y="386"/>
                      </a:lnTo>
                      <a:lnTo>
                        <a:pt x="37" y="434"/>
                      </a:lnTo>
                      <a:lnTo>
                        <a:pt x="47" y="540"/>
                      </a:lnTo>
                      <a:lnTo>
                        <a:pt x="51" y="594"/>
                      </a:lnTo>
                      <a:lnTo>
                        <a:pt x="95" y="371"/>
                      </a:lnTo>
                      <a:lnTo>
                        <a:pt x="104" y="249"/>
                      </a:lnTo>
                      <a:lnTo>
                        <a:pt x="16" y="0"/>
                      </a:lnTo>
                      <a:close/>
                    </a:path>
                  </a:pathLst>
                </a:custGeom>
                <a:solidFill>
                  <a:srgbClr val="404040"/>
                </a:solidFill>
                <a:ln w="9525">
                  <a:no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2" name="Group 52"/>
                <p:cNvGrpSpPr>
                  <a:grpSpLocks/>
                </p:cNvGrpSpPr>
                <p:nvPr/>
              </p:nvGrpSpPr>
              <p:grpSpPr bwMode="auto">
                <a:xfrm rot="5400000" flipV="1">
                  <a:off x="4912" y="1040"/>
                  <a:ext cx="263" cy="296"/>
                  <a:chOff x="2795" y="2300"/>
                  <a:chExt cx="263" cy="296"/>
                </a:xfrm>
              </p:grpSpPr>
              <p:sp>
                <p:nvSpPr>
                  <p:cNvPr id="25" name="Freeform 53"/>
                  <p:cNvSpPr>
                    <a:spLocks/>
                  </p:cNvSpPr>
                  <p:nvPr/>
                </p:nvSpPr>
                <p:spPr bwMode="auto">
                  <a:xfrm>
                    <a:off x="2795" y="2334"/>
                    <a:ext cx="231" cy="262"/>
                  </a:xfrm>
                  <a:custGeom>
                    <a:avLst/>
                    <a:gdLst>
                      <a:gd name="T0" fmla="*/ 225 w 231"/>
                      <a:gd name="T1" fmla="*/ 78 h 262"/>
                      <a:gd name="T2" fmla="*/ 223 w 231"/>
                      <a:gd name="T3" fmla="*/ 144 h 262"/>
                      <a:gd name="T4" fmla="*/ 220 w 231"/>
                      <a:gd name="T5" fmla="*/ 179 h 262"/>
                      <a:gd name="T6" fmla="*/ 217 w 231"/>
                      <a:gd name="T7" fmla="*/ 201 h 262"/>
                      <a:gd name="T8" fmla="*/ 211 w 231"/>
                      <a:gd name="T9" fmla="*/ 225 h 262"/>
                      <a:gd name="T10" fmla="*/ 202 w 231"/>
                      <a:gd name="T11" fmla="*/ 235 h 262"/>
                      <a:gd name="T12" fmla="*/ 192 w 231"/>
                      <a:gd name="T13" fmla="*/ 238 h 262"/>
                      <a:gd name="T14" fmla="*/ 182 w 231"/>
                      <a:gd name="T15" fmla="*/ 242 h 262"/>
                      <a:gd name="T16" fmla="*/ 175 w 231"/>
                      <a:gd name="T17" fmla="*/ 248 h 262"/>
                      <a:gd name="T18" fmla="*/ 164 w 231"/>
                      <a:gd name="T19" fmla="*/ 254 h 262"/>
                      <a:gd name="T20" fmla="*/ 153 w 231"/>
                      <a:gd name="T21" fmla="*/ 259 h 262"/>
                      <a:gd name="T22" fmla="*/ 138 w 231"/>
                      <a:gd name="T23" fmla="*/ 262 h 262"/>
                      <a:gd name="T24" fmla="*/ 127 w 231"/>
                      <a:gd name="T25" fmla="*/ 261 h 262"/>
                      <a:gd name="T26" fmla="*/ 116 w 231"/>
                      <a:gd name="T27" fmla="*/ 255 h 262"/>
                      <a:gd name="T28" fmla="*/ 105 w 231"/>
                      <a:gd name="T29" fmla="*/ 255 h 262"/>
                      <a:gd name="T30" fmla="*/ 89 w 231"/>
                      <a:gd name="T31" fmla="*/ 253 h 262"/>
                      <a:gd name="T32" fmla="*/ 74 w 231"/>
                      <a:gd name="T33" fmla="*/ 252 h 262"/>
                      <a:gd name="T34" fmla="*/ 57 w 231"/>
                      <a:gd name="T35" fmla="*/ 245 h 262"/>
                      <a:gd name="T36" fmla="*/ 45 w 231"/>
                      <a:gd name="T37" fmla="*/ 243 h 262"/>
                      <a:gd name="T38" fmla="*/ 31 w 231"/>
                      <a:gd name="T39" fmla="*/ 222 h 262"/>
                      <a:gd name="T40" fmla="*/ 28 w 231"/>
                      <a:gd name="T41" fmla="*/ 210 h 262"/>
                      <a:gd name="T42" fmla="*/ 24 w 231"/>
                      <a:gd name="T43" fmla="*/ 191 h 262"/>
                      <a:gd name="T44" fmla="*/ 24 w 231"/>
                      <a:gd name="T45" fmla="*/ 156 h 262"/>
                      <a:gd name="T46" fmla="*/ 18 w 231"/>
                      <a:gd name="T47" fmla="*/ 158 h 262"/>
                      <a:gd name="T48" fmla="*/ 12 w 231"/>
                      <a:gd name="T49" fmla="*/ 155 h 262"/>
                      <a:gd name="T50" fmla="*/ 9 w 231"/>
                      <a:gd name="T51" fmla="*/ 148 h 262"/>
                      <a:gd name="T52" fmla="*/ 2 w 231"/>
                      <a:gd name="T53" fmla="*/ 126 h 262"/>
                      <a:gd name="T54" fmla="*/ 0 w 231"/>
                      <a:gd name="T55" fmla="*/ 107 h 262"/>
                      <a:gd name="T56" fmla="*/ 12 w 231"/>
                      <a:gd name="T57" fmla="*/ 82 h 262"/>
                      <a:gd name="T58" fmla="*/ 26 w 231"/>
                      <a:gd name="T59" fmla="*/ 65 h 262"/>
                      <a:gd name="T60" fmla="*/ 48 w 231"/>
                      <a:gd name="T61" fmla="*/ 38 h 262"/>
                      <a:gd name="T62" fmla="*/ 59 w 231"/>
                      <a:gd name="T63" fmla="*/ 31 h 262"/>
                      <a:gd name="T64" fmla="*/ 73 w 231"/>
                      <a:gd name="T65" fmla="*/ 26 h 262"/>
                      <a:gd name="T66" fmla="*/ 88 w 231"/>
                      <a:gd name="T67" fmla="*/ 24 h 262"/>
                      <a:gd name="T68" fmla="*/ 107 w 231"/>
                      <a:gd name="T69" fmla="*/ 18 h 262"/>
                      <a:gd name="T70" fmla="*/ 132 w 231"/>
                      <a:gd name="T71" fmla="*/ 0 h 262"/>
                      <a:gd name="T72" fmla="*/ 231 w 231"/>
                      <a:gd name="T73" fmla="*/ 35 h 262"/>
                      <a:gd name="T74" fmla="*/ 225 w 231"/>
                      <a:gd name="T75" fmla="*/ 78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62"/>
                      <a:gd name="T116" fmla="*/ 231 w 231"/>
                      <a:gd name="T117" fmla="*/ 262 h 2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62">
                        <a:moveTo>
                          <a:pt x="225" y="78"/>
                        </a:moveTo>
                        <a:lnTo>
                          <a:pt x="223" y="144"/>
                        </a:lnTo>
                        <a:lnTo>
                          <a:pt x="220" y="179"/>
                        </a:lnTo>
                        <a:lnTo>
                          <a:pt x="217" y="201"/>
                        </a:lnTo>
                        <a:lnTo>
                          <a:pt x="211" y="225"/>
                        </a:lnTo>
                        <a:lnTo>
                          <a:pt x="202" y="235"/>
                        </a:lnTo>
                        <a:lnTo>
                          <a:pt x="192" y="238"/>
                        </a:lnTo>
                        <a:lnTo>
                          <a:pt x="182" y="242"/>
                        </a:lnTo>
                        <a:lnTo>
                          <a:pt x="175" y="248"/>
                        </a:lnTo>
                        <a:lnTo>
                          <a:pt x="164" y="254"/>
                        </a:lnTo>
                        <a:lnTo>
                          <a:pt x="153" y="259"/>
                        </a:lnTo>
                        <a:lnTo>
                          <a:pt x="138" y="262"/>
                        </a:lnTo>
                        <a:lnTo>
                          <a:pt x="127" y="261"/>
                        </a:lnTo>
                        <a:lnTo>
                          <a:pt x="116" y="255"/>
                        </a:lnTo>
                        <a:lnTo>
                          <a:pt x="105" y="255"/>
                        </a:lnTo>
                        <a:lnTo>
                          <a:pt x="89" y="253"/>
                        </a:lnTo>
                        <a:lnTo>
                          <a:pt x="74" y="252"/>
                        </a:lnTo>
                        <a:lnTo>
                          <a:pt x="57" y="245"/>
                        </a:lnTo>
                        <a:lnTo>
                          <a:pt x="45" y="243"/>
                        </a:lnTo>
                        <a:lnTo>
                          <a:pt x="31" y="222"/>
                        </a:lnTo>
                        <a:lnTo>
                          <a:pt x="28" y="210"/>
                        </a:lnTo>
                        <a:lnTo>
                          <a:pt x="24" y="191"/>
                        </a:lnTo>
                        <a:lnTo>
                          <a:pt x="24" y="156"/>
                        </a:lnTo>
                        <a:lnTo>
                          <a:pt x="18" y="158"/>
                        </a:lnTo>
                        <a:lnTo>
                          <a:pt x="12" y="155"/>
                        </a:lnTo>
                        <a:lnTo>
                          <a:pt x="9" y="148"/>
                        </a:lnTo>
                        <a:lnTo>
                          <a:pt x="2" y="126"/>
                        </a:lnTo>
                        <a:lnTo>
                          <a:pt x="0" y="107"/>
                        </a:lnTo>
                        <a:lnTo>
                          <a:pt x="12" y="82"/>
                        </a:lnTo>
                        <a:lnTo>
                          <a:pt x="26" y="65"/>
                        </a:lnTo>
                        <a:lnTo>
                          <a:pt x="48" y="38"/>
                        </a:lnTo>
                        <a:lnTo>
                          <a:pt x="59" y="31"/>
                        </a:lnTo>
                        <a:lnTo>
                          <a:pt x="73" y="26"/>
                        </a:lnTo>
                        <a:lnTo>
                          <a:pt x="88" y="24"/>
                        </a:lnTo>
                        <a:lnTo>
                          <a:pt x="107" y="18"/>
                        </a:lnTo>
                        <a:lnTo>
                          <a:pt x="132" y="0"/>
                        </a:lnTo>
                        <a:lnTo>
                          <a:pt x="231" y="35"/>
                        </a:lnTo>
                        <a:lnTo>
                          <a:pt x="225" y="78"/>
                        </a:lnTo>
                        <a:close/>
                      </a:path>
                    </a:pathLst>
                  </a:custGeom>
                  <a:solidFill>
                    <a:srgbClr val="FFE0C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6" name="Freeform 54"/>
                  <p:cNvSpPr>
                    <a:spLocks/>
                  </p:cNvSpPr>
                  <p:nvPr/>
                </p:nvSpPr>
                <p:spPr bwMode="auto">
                  <a:xfrm>
                    <a:off x="2874" y="2300"/>
                    <a:ext cx="184" cy="111"/>
                  </a:xfrm>
                  <a:custGeom>
                    <a:avLst/>
                    <a:gdLst>
                      <a:gd name="T0" fmla="*/ 0 w 184"/>
                      <a:gd name="T1" fmla="*/ 38 h 111"/>
                      <a:gd name="T2" fmla="*/ 9 w 184"/>
                      <a:gd name="T3" fmla="*/ 49 h 111"/>
                      <a:gd name="T4" fmla="*/ 17 w 184"/>
                      <a:gd name="T5" fmla="*/ 56 h 111"/>
                      <a:gd name="T6" fmla="*/ 36 w 184"/>
                      <a:gd name="T7" fmla="*/ 64 h 111"/>
                      <a:gd name="T8" fmla="*/ 55 w 184"/>
                      <a:gd name="T9" fmla="*/ 76 h 111"/>
                      <a:gd name="T10" fmla="*/ 87 w 184"/>
                      <a:gd name="T11" fmla="*/ 89 h 111"/>
                      <a:gd name="T12" fmla="*/ 114 w 184"/>
                      <a:gd name="T13" fmla="*/ 99 h 111"/>
                      <a:gd name="T14" fmla="*/ 144 w 184"/>
                      <a:gd name="T15" fmla="*/ 107 h 111"/>
                      <a:gd name="T16" fmla="*/ 173 w 184"/>
                      <a:gd name="T17" fmla="*/ 111 h 111"/>
                      <a:gd name="T18" fmla="*/ 184 w 184"/>
                      <a:gd name="T19" fmla="*/ 79 h 111"/>
                      <a:gd name="T20" fmla="*/ 17 w 184"/>
                      <a:gd name="T21" fmla="*/ 0 h 111"/>
                      <a:gd name="T22" fmla="*/ 0 w 184"/>
                      <a:gd name="T23" fmla="*/ 38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4"/>
                      <a:gd name="T37" fmla="*/ 0 h 111"/>
                      <a:gd name="T38" fmla="*/ 184 w 18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4" h="111">
                        <a:moveTo>
                          <a:pt x="0" y="38"/>
                        </a:moveTo>
                        <a:lnTo>
                          <a:pt x="9" y="49"/>
                        </a:lnTo>
                        <a:lnTo>
                          <a:pt x="17" y="56"/>
                        </a:lnTo>
                        <a:lnTo>
                          <a:pt x="36" y="64"/>
                        </a:lnTo>
                        <a:lnTo>
                          <a:pt x="55" y="76"/>
                        </a:lnTo>
                        <a:lnTo>
                          <a:pt x="87" y="89"/>
                        </a:lnTo>
                        <a:lnTo>
                          <a:pt x="114" y="99"/>
                        </a:lnTo>
                        <a:lnTo>
                          <a:pt x="144" y="107"/>
                        </a:lnTo>
                        <a:lnTo>
                          <a:pt x="173" y="111"/>
                        </a:lnTo>
                        <a:lnTo>
                          <a:pt x="184" y="79"/>
                        </a:lnTo>
                        <a:lnTo>
                          <a:pt x="17" y="0"/>
                        </a:lnTo>
                        <a:lnTo>
                          <a:pt x="0" y="38"/>
                        </a:lnTo>
                        <a:close/>
                      </a:path>
                    </a:pathLst>
                  </a:custGeom>
                  <a:solidFill>
                    <a:srgbClr val="FFFFFF"/>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3" name="Freeform 55"/>
                <p:cNvSpPr>
                  <a:spLocks/>
                </p:cNvSpPr>
                <p:nvPr/>
              </p:nvSpPr>
              <p:spPr bwMode="auto">
                <a:xfrm rot="5400000" flipV="1">
                  <a:off x="4235" y="661"/>
                  <a:ext cx="321" cy="1207"/>
                </a:xfrm>
                <a:custGeom>
                  <a:avLst/>
                  <a:gdLst>
                    <a:gd name="T0" fmla="*/ 38 w 321"/>
                    <a:gd name="T1" fmla="*/ 2 h 1207"/>
                    <a:gd name="T2" fmla="*/ 60 w 321"/>
                    <a:gd name="T3" fmla="*/ 0 h 1207"/>
                    <a:gd name="T4" fmla="*/ 87 w 321"/>
                    <a:gd name="T5" fmla="*/ 21 h 1207"/>
                    <a:gd name="T6" fmla="*/ 105 w 321"/>
                    <a:gd name="T7" fmla="*/ 39 h 1207"/>
                    <a:gd name="T8" fmla="*/ 122 w 321"/>
                    <a:gd name="T9" fmla="*/ 64 h 1207"/>
                    <a:gd name="T10" fmla="*/ 142 w 321"/>
                    <a:gd name="T11" fmla="*/ 102 h 1207"/>
                    <a:gd name="T12" fmla="*/ 160 w 321"/>
                    <a:gd name="T13" fmla="*/ 127 h 1207"/>
                    <a:gd name="T14" fmla="*/ 177 w 321"/>
                    <a:gd name="T15" fmla="*/ 169 h 1207"/>
                    <a:gd name="T16" fmla="*/ 192 w 321"/>
                    <a:gd name="T17" fmla="*/ 214 h 1207"/>
                    <a:gd name="T18" fmla="*/ 205 w 321"/>
                    <a:gd name="T19" fmla="*/ 267 h 1207"/>
                    <a:gd name="T20" fmla="*/ 270 w 321"/>
                    <a:gd name="T21" fmla="*/ 509 h 1207"/>
                    <a:gd name="T22" fmla="*/ 312 w 321"/>
                    <a:gd name="T23" fmla="*/ 643 h 1207"/>
                    <a:gd name="T24" fmla="*/ 321 w 321"/>
                    <a:gd name="T25" fmla="*/ 707 h 1207"/>
                    <a:gd name="T26" fmla="*/ 312 w 321"/>
                    <a:gd name="T27" fmla="*/ 767 h 1207"/>
                    <a:gd name="T28" fmla="*/ 312 w 321"/>
                    <a:gd name="T29" fmla="*/ 794 h 1207"/>
                    <a:gd name="T30" fmla="*/ 253 w 321"/>
                    <a:gd name="T31" fmla="*/ 1072 h 1207"/>
                    <a:gd name="T32" fmla="*/ 221 w 321"/>
                    <a:gd name="T33" fmla="*/ 1207 h 1207"/>
                    <a:gd name="T34" fmla="*/ 170 w 321"/>
                    <a:gd name="T35" fmla="*/ 1197 h 1207"/>
                    <a:gd name="T36" fmla="*/ 138 w 321"/>
                    <a:gd name="T37" fmla="*/ 1188 h 1207"/>
                    <a:gd name="T38" fmla="*/ 100 w 321"/>
                    <a:gd name="T39" fmla="*/ 1173 h 1207"/>
                    <a:gd name="T40" fmla="*/ 22 w 321"/>
                    <a:gd name="T41" fmla="*/ 1134 h 1207"/>
                    <a:gd name="T42" fmla="*/ 104 w 321"/>
                    <a:gd name="T43" fmla="*/ 767 h 1207"/>
                    <a:gd name="T44" fmla="*/ 109 w 321"/>
                    <a:gd name="T45" fmla="*/ 638 h 1207"/>
                    <a:gd name="T46" fmla="*/ 23 w 321"/>
                    <a:gd name="T47" fmla="*/ 385 h 1207"/>
                    <a:gd name="T48" fmla="*/ 2 w 321"/>
                    <a:gd name="T49" fmla="*/ 241 h 1207"/>
                    <a:gd name="T50" fmla="*/ 0 w 321"/>
                    <a:gd name="T51" fmla="*/ 174 h 1207"/>
                    <a:gd name="T52" fmla="*/ 10 w 321"/>
                    <a:gd name="T53" fmla="*/ 121 h 1207"/>
                    <a:gd name="T54" fmla="*/ 21 w 321"/>
                    <a:gd name="T55" fmla="*/ 54 h 1207"/>
                    <a:gd name="T56" fmla="*/ 38 w 321"/>
                    <a:gd name="T57" fmla="*/ 2 h 1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1"/>
                    <a:gd name="T88" fmla="*/ 0 h 1207"/>
                    <a:gd name="T89" fmla="*/ 321 w 321"/>
                    <a:gd name="T90" fmla="*/ 1207 h 12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1" h="1207">
                      <a:moveTo>
                        <a:pt x="38" y="2"/>
                      </a:moveTo>
                      <a:lnTo>
                        <a:pt x="60" y="0"/>
                      </a:lnTo>
                      <a:lnTo>
                        <a:pt x="87" y="21"/>
                      </a:lnTo>
                      <a:lnTo>
                        <a:pt x="105" y="39"/>
                      </a:lnTo>
                      <a:lnTo>
                        <a:pt x="122" y="64"/>
                      </a:lnTo>
                      <a:lnTo>
                        <a:pt x="142" y="102"/>
                      </a:lnTo>
                      <a:lnTo>
                        <a:pt x="160" y="127"/>
                      </a:lnTo>
                      <a:lnTo>
                        <a:pt x="177" y="169"/>
                      </a:lnTo>
                      <a:lnTo>
                        <a:pt x="192" y="214"/>
                      </a:lnTo>
                      <a:lnTo>
                        <a:pt x="205" y="267"/>
                      </a:lnTo>
                      <a:lnTo>
                        <a:pt x="270" y="509"/>
                      </a:lnTo>
                      <a:lnTo>
                        <a:pt x="312" y="643"/>
                      </a:lnTo>
                      <a:lnTo>
                        <a:pt x="321" y="707"/>
                      </a:lnTo>
                      <a:lnTo>
                        <a:pt x="312" y="767"/>
                      </a:lnTo>
                      <a:lnTo>
                        <a:pt x="312" y="794"/>
                      </a:lnTo>
                      <a:lnTo>
                        <a:pt x="253" y="1072"/>
                      </a:lnTo>
                      <a:lnTo>
                        <a:pt x="221" y="1207"/>
                      </a:lnTo>
                      <a:lnTo>
                        <a:pt x="170" y="1197"/>
                      </a:lnTo>
                      <a:lnTo>
                        <a:pt x="138" y="1188"/>
                      </a:lnTo>
                      <a:lnTo>
                        <a:pt x="100" y="1173"/>
                      </a:lnTo>
                      <a:lnTo>
                        <a:pt x="22" y="1134"/>
                      </a:lnTo>
                      <a:lnTo>
                        <a:pt x="104" y="767"/>
                      </a:lnTo>
                      <a:lnTo>
                        <a:pt x="109" y="638"/>
                      </a:lnTo>
                      <a:lnTo>
                        <a:pt x="23" y="385"/>
                      </a:lnTo>
                      <a:lnTo>
                        <a:pt x="2" y="241"/>
                      </a:lnTo>
                      <a:lnTo>
                        <a:pt x="0" y="174"/>
                      </a:lnTo>
                      <a:lnTo>
                        <a:pt x="10" y="121"/>
                      </a:lnTo>
                      <a:lnTo>
                        <a:pt x="21" y="54"/>
                      </a:lnTo>
                      <a:lnTo>
                        <a:pt x="38" y="2"/>
                      </a:lnTo>
                      <a:close/>
                    </a:path>
                  </a:pathLst>
                </a:custGeom>
                <a:solidFill>
                  <a:srgbClr val="60606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4" name="Freeform 56"/>
                <p:cNvSpPr>
                  <a:spLocks/>
                </p:cNvSpPr>
                <p:nvPr/>
              </p:nvSpPr>
              <p:spPr bwMode="auto">
                <a:xfrm>
                  <a:off x="3698" y="1008"/>
                  <a:ext cx="136" cy="934"/>
                </a:xfrm>
                <a:custGeom>
                  <a:avLst/>
                  <a:gdLst>
                    <a:gd name="T0" fmla="*/ 37 w 136"/>
                    <a:gd name="T1" fmla="*/ 0 h 934"/>
                    <a:gd name="T2" fmla="*/ 67 w 136"/>
                    <a:gd name="T3" fmla="*/ 24 h 934"/>
                    <a:gd name="T4" fmla="*/ 97 w 136"/>
                    <a:gd name="T5" fmla="*/ 39 h 934"/>
                    <a:gd name="T6" fmla="*/ 119 w 136"/>
                    <a:gd name="T7" fmla="*/ 52 h 934"/>
                    <a:gd name="T8" fmla="*/ 123 w 136"/>
                    <a:gd name="T9" fmla="*/ 84 h 934"/>
                    <a:gd name="T10" fmla="*/ 130 w 136"/>
                    <a:gd name="T11" fmla="*/ 130 h 934"/>
                    <a:gd name="T12" fmla="*/ 130 w 136"/>
                    <a:gd name="T13" fmla="*/ 163 h 934"/>
                    <a:gd name="T14" fmla="*/ 65 w 136"/>
                    <a:gd name="T15" fmla="*/ 202 h 934"/>
                    <a:gd name="T16" fmla="*/ 136 w 136"/>
                    <a:gd name="T17" fmla="*/ 217 h 934"/>
                    <a:gd name="T18" fmla="*/ 132 w 136"/>
                    <a:gd name="T19" fmla="*/ 306 h 934"/>
                    <a:gd name="T20" fmla="*/ 121 w 136"/>
                    <a:gd name="T21" fmla="*/ 441 h 934"/>
                    <a:gd name="T22" fmla="*/ 107 w 136"/>
                    <a:gd name="T23" fmla="*/ 615 h 934"/>
                    <a:gd name="T24" fmla="*/ 95 w 136"/>
                    <a:gd name="T25" fmla="*/ 750 h 934"/>
                    <a:gd name="T26" fmla="*/ 73 w 136"/>
                    <a:gd name="T27" fmla="*/ 934 h 934"/>
                    <a:gd name="T28" fmla="*/ 55 w 136"/>
                    <a:gd name="T29" fmla="*/ 725 h 934"/>
                    <a:gd name="T30" fmla="*/ 37 w 136"/>
                    <a:gd name="T31" fmla="*/ 599 h 934"/>
                    <a:gd name="T32" fmla="*/ 15 w 136"/>
                    <a:gd name="T33" fmla="*/ 428 h 934"/>
                    <a:gd name="T34" fmla="*/ 5 w 136"/>
                    <a:gd name="T35" fmla="*/ 365 h 934"/>
                    <a:gd name="T36" fmla="*/ 2 w 136"/>
                    <a:gd name="T37" fmla="*/ 317 h 934"/>
                    <a:gd name="T38" fmla="*/ 0 w 136"/>
                    <a:gd name="T39" fmla="*/ 239 h 934"/>
                    <a:gd name="T40" fmla="*/ 2 w 136"/>
                    <a:gd name="T41" fmla="*/ 170 h 934"/>
                    <a:gd name="T42" fmla="*/ 3 w 136"/>
                    <a:gd name="T43" fmla="*/ 149 h 934"/>
                    <a:gd name="T44" fmla="*/ 6 w 136"/>
                    <a:gd name="T45" fmla="*/ 125 h 934"/>
                    <a:gd name="T46" fmla="*/ 22 w 136"/>
                    <a:gd name="T47" fmla="*/ 66 h 934"/>
                    <a:gd name="T48" fmla="*/ 37 w 136"/>
                    <a:gd name="T49" fmla="*/ 0 h 9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934"/>
                    <a:gd name="T77" fmla="*/ 136 w 136"/>
                    <a:gd name="T78" fmla="*/ 934 h 9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934">
                      <a:moveTo>
                        <a:pt x="37" y="0"/>
                      </a:moveTo>
                      <a:lnTo>
                        <a:pt x="67" y="24"/>
                      </a:lnTo>
                      <a:lnTo>
                        <a:pt x="97" y="39"/>
                      </a:lnTo>
                      <a:lnTo>
                        <a:pt x="119" y="52"/>
                      </a:lnTo>
                      <a:lnTo>
                        <a:pt x="123" y="84"/>
                      </a:lnTo>
                      <a:lnTo>
                        <a:pt x="130" y="130"/>
                      </a:lnTo>
                      <a:lnTo>
                        <a:pt x="130" y="163"/>
                      </a:lnTo>
                      <a:lnTo>
                        <a:pt x="65" y="202"/>
                      </a:lnTo>
                      <a:lnTo>
                        <a:pt x="136" y="217"/>
                      </a:lnTo>
                      <a:lnTo>
                        <a:pt x="132" y="306"/>
                      </a:lnTo>
                      <a:lnTo>
                        <a:pt x="121" y="441"/>
                      </a:lnTo>
                      <a:lnTo>
                        <a:pt x="107" y="615"/>
                      </a:lnTo>
                      <a:lnTo>
                        <a:pt x="95" y="750"/>
                      </a:lnTo>
                      <a:lnTo>
                        <a:pt x="73" y="934"/>
                      </a:lnTo>
                      <a:lnTo>
                        <a:pt x="55" y="725"/>
                      </a:lnTo>
                      <a:lnTo>
                        <a:pt x="37" y="599"/>
                      </a:lnTo>
                      <a:lnTo>
                        <a:pt x="15" y="428"/>
                      </a:lnTo>
                      <a:lnTo>
                        <a:pt x="5" y="365"/>
                      </a:lnTo>
                      <a:lnTo>
                        <a:pt x="2" y="317"/>
                      </a:lnTo>
                      <a:lnTo>
                        <a:pt x="0" y="239"/>
                      </a:lnTo>
                      <a:lnTo>
                        <a:pt x="2" y="170"/>
                      </a:lnTo>
                      <a:lnTo>
                        <a:pt x="3" y="149"/>
                      </a:lnTo>
                      <a:lnTo>
                        <a:pt x="6" y="125"/>
                      </a:lnTo>
                      <a:lnTo>
                        <a:pt x="22" y="66"/>
                      </a:lnTo>
                      <a:lnTo>
                        <a:pt x="37" y="0"/>
                      </a:lnTo>
                      <a:close/>
                    </a:path>
                  </a:pathLst>
                </a:custGeom>
                <a:solidFill>
                  <a:srgbClr val="80808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19" name="Freeform 57"/>
              <p:cNvSpPr>
                <a:spLocks/>
              </p:cNvSpPr>
              <p:nvPr/>
            </p:nvSpPr>
            <p:spPr bwMode="auto">
              <a:xfrm>
                <a:off x="2256" y="3744"/>
                <a:ext cx="403" cy="355"/>
              </a:xfrm>
              <a:custGeom>
                <a:avLst/>
                <a:gdLst>
                  <a:gd name="T0" fmla="*/ 229 w 403"/>
                  <a:gd name="T1" fmla="*/ 37 h 355"/>
                  <a:gd name="T2" fmla="*/ 289 w 403"/>
                  <a:gd name="T3" fmla="*/ 131 h 355"/>
                  <a:gd name="T4" fmla="*/ 361 w 403"/>
                  <a:gd name="T5" fmla="*/ 210 h 355"/>
                  <a:gd name="T6" fmla="*/ 395 w 403"/>
                  <a:gd name="T7" fmla="*/ 239 h 355"/>
                  <a:gd name="T8" fmla="*/ 403 w 403"/>
                  <a:gd name="T9" fmla="*/ 263 h 355"/>
                  <a:gd name="T10" fmla="*/ 403 w 403"/>
                  <a:gd name="T11" fmla="*/ 298 h 355"/>
                  <a:gd name="T12" fmla="*/ 388 w 403"/>
                  <a:gd name="T13" fmla="*/ 328 h 355"/>
                  <a:gd name="T14" fmla="*/ 346 w 403"/>
                  <a:gd name="T15" fmla="*/ 349 h 355"/>
                  <a:gd name="T16" fmla="*/ 302 w 403"/>
                  <a:gd name="T17" fmla="*/ 355 h 355"/>
                  <a:gd name="T18" fmla="*/ 229 w 403"/>
                  <a:gd name="T19" fmla="*/ 355 h 355"/>
                  <a:gd name="T20" fmla="*/ 187 w 403"/>
                  <a:gd name="T21" fmla="*/ 335 h 355"/>
                  <a:gd name="T22" fmla="*/ 145 w 403"/>
                  <a:gd name="T23" fmla="*/ 307 h 355"/>
                  <a:gd name="T24" fmla="*/ 96 w 403"/>
                  <a:gd name="T25" fmla="*/ 246 h 355"/>
                  <a:gd name="T26" fmla="*/ 66 w 403"/>
                  <a:gd name="T27" fmla="*/ 214 h 355"/>
                  <a:gd name="T28" fmla="*/ 2 w 403"/>
                  <a:gd name="T29" fmla="*/ 164 h 355"/>
                  <a:gd name="T30" fmla="*/ 0 w 403"/>
                  <a:gd name="T31" fmla="*/ 63 h 355"/>
                  <a:gd name="T32" fmla="*/ 11 w 403"/>
                  <a:gd name="T33" fmla="*/ 0 h 355"/>
                  <a:gd name="T34" fmla="*/ 229 w 403"/>
                  <a:gd name="T35" fmla="*/ 37 h 3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3"/>
                  <a:gd name="T55" fmla="*/ 0 h 355"/>
                  <a:gd name="T56" fmla="*/ 403 w 403"/>
                  <a:gd name="T57" fmla="*/ 355 h 3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3" h="355">
                    <a:moveTo>
                      <a:pt x="229" y="37"/>
                    </a:moveTo>
                    <a:lnTo>
                      <a:pt x="289" y="131"/>
                    </a:lnTo>
                    <a:lnTo>
                      <a:pt x="361" y="210"/>
                    </a:lnTo>
                    <a:lnTo>
                      <a:pt x="395" y="239"/>
                    </a:lnTo>
                    <a:lnTo>
                      <a:pt x="403" y="263"/>
                    </a:lnTo>
                    <a:lnTo>
                      <a:pt x="403" y="298"/>
                    </a:lnTo>
                    <a:lnTo>
                      <a:pt x="388" y="328"/>
                    </a:lnTo>
                    <a:lnTo>
                      <a:pt x="346" y="349"/>
                    </a:lnTo>
                    <a:lnTo>
                      <a:pt x="302" y="355"/>
                    </a:lnTo>
                    <a:lnTo>
                      <a:pt x="229" y="355"/>
                    </a:lnTo>
                    <a:lnTo>
                      <a:pt x="187" y="335"/>
                    </a:lnTo>
                    <a:lnTo>
                      <a:pt x="145" y="307"/>
                    </a:lnTo>
                    <a:lnTo>
                      <a:pt x="96" y="246"/>
                    </a:lnTo>
                    <a:lnTo>
                      <a:pt x="66" y="214"/>
                    </a:lnTo>
                    <a:lnTo>
                      <a:pt x="2" y="164"/>
                    </a:lnTo>
                    <a:lnTo>
                      <a:pt x="0" y="63"/>
                    </a:lnTo>
                    <a:lnTo>
                      <a:pt x="11" y="0"/>
                    </a:lnTo>
                    <a:lnTo>
                      <a:pt x="229" y="37"/>
                    </a:lnTo>
                    <a:close/>
                  </a:path>
                </a:pathLst>
              </a:custGeom>
              <a:solidFill>
                <a:srgbClr val="603000"/>
              </a:solidFill>
              <a:ln w="1270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spTree>
    <p:extLst>
      <p:ext uri="{BB962C8B-B14F-4D97-AF65-F5344CB8AC3E}">
        <p14:creationId xmlns:p14="http://schemas.microsoft.com/office/powerpoint/2010/main" val="3523438746"/>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0968" name="Picture 8" descr="water"/>
          <p:cNvPicPr>
            <a:picLocks noChangeAspect="1" noChangeArrowheads="1"/>
          </p:cNvPicPr>
          <p:nvPr/>
        </p:nvPicPr>
        <p:blipFill>
          <a:blip r:embed="rId3" cstate="print">
            <a:extLst>
              <a:ext uri="{28A0092B-C50C-407E-A947-70E740481C1C}">
                <a14:useLocalDpi xmlns:a14="http://schemas.microsoft.com/office/drawing/2010/main" val="0"/>
              </a:ext>
            </a:extLst>
          </a:blip>
          <a:srcRect b="56647"/>
          <a:stretch>
            <a:fillRect/>
          </a:stretch>
        </p:blipFill>
        <p:spPr bwMode="auto">
          <a:xfrm>
            <a:off x="-17463" y="3024188"/>
            <a:ext cx="9161463"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0963" name="Rectangle 3"/>
          <p:cNvSpPr>
            <a:spLocks noGrp="1" noChangeArrowheads="1"/>
          </p:cNvSpPr>
          <p:nvPr>
            <p:ph type="body" idx="1"/>
          </p:nvPr>
        </p:nvSpPr>
        <p:spPr>
          <a:xfrm>
            <a:off x="381000" y="1754188"/>
            <a:ext cx="8474075" cy="4765675"/>
          </a:xfrm>
          <a:solidFill>
            <a:srgbClr val="000080">
              <a:alpha val="65097"/>
            </a:srgbClr>
          </a:solidFill>
        </p:spPr>
        <p:txBody>
          <a:bodyPr/>
          <a:lstStyle/>
          <a:p>
            <a:pPr eaLnBrk="1" hangingPunct="1">
              <a:buFontTx/>
              <a:buNone/>
            </a:pPr>
            <a:r>
              <a:rPr lang="en-US" b="1" i="1">
                <a:solidFill>
                  <a:schemeClr val="bg1"/>
                </a:solidFill>
                <a:latin typeface="Eras Medium ITC" pitchFamily="34" charset="0"/>
              </a:rPr>
              <a:t>After</a:t>
            </a:r>
            <a:r>
              <a:rPr lang="en-US" b="1">
                <a:solidFill>
                  <a:schemeClr val="bg1"/>
                </a:solidFill>
                <a:latin typeface="Eras Medium ITC" pitchFamily="34" charset="0"/>
              </a:rPr>
              <a:t> all of these </a:t>
            </a:r>
            <a:r>
              <a:rPr lang="en-US" i="1">
                <a:solidFill>
                  <a:srgbClr val="FFFF00"/>
                </a:solidFill>
                <a:latin typeface="Eras Bold ITC" pitchFamily="34" charset="0"/>
              </a:rPr>
              <a:t>acts of repentance </a:t>
            </a:r>
            <a:r>
              <a:rPr lang="en-US" b="1">
                <a:solidFill>
                  <a:schemeClr val="bg1"/>
                </a:solidFill>
                <a:latin typeface="Eras Medium ITC" pitchFamily="34" charset="0"/>
              </a:rPr>
              <a:t>and </a:t>
            </a:r>
            <a:r>
              <a:rPr lang="en-US" i="1">
                <a:solidFill>
                  <a:srgbClr val="FFFF00"/>
                </a:solidFill>
                <a:latin typeface="Eras Bold ITC" pitchFamily="34" charset="0"/>
              </a:rPr>
              <a:t>miraculous healing </a:t>
            </a:r>
          </a:p>
          <a:p>
            <a:pPr eaLnBrk="1" hangingPunct="1">
              <a:buFontTx/>
              <a:buNone/>
            </a:pPr>
            <a:r>
              <a:rPr lang="en-US" b="1">
                <a:solidFill>
                  <a:schemeClr val="bg1"/>
                </a:solidFill>
                <a:latin typeface="Eras Medium ITC" pitchFamily="34" charset="0"/>
              </a:rPr>
              <a:t>Paul was commanded:</a:t>
            </a:r>
          </a:p>
          <a:p>
            <a:pPr eaLnBrk="1" hangingPunct="1">
              <a:buFontTx/>
              <a:buNone/>
            </a:pPr>
            <a:endParaRPr lang="en-US" sz="3600" i="1"/>
          </a:p>
          <a:p>
            <a:pPr eaLnBrk="1" hangingPunct="1">
              <a:buFontTx/>
              <a:buNone/>
            </a:pPr>
            <a:r>
              <a:rPr lang="en-US" sz="3600" i="1"/>
              <a:t>	</a:t>
            </a:r>
            <a:r>
              <a:rPr lang="en-US" sz="3600" i="1">
                <a:solidFill>
                  <a:schemeClr val="bg1"/>
                </a:solidFill>
              </a:rPr>
              <a:t>Now why do you delay?</a:t>
            </a:r>
            <a:r>
              <a:rPr lang="en-US" sz="3600" b="1" i="1">
                <a:solidFill>
                  <a:schemeClr val="bg1"/>
                </a:solidFill>
              </a:rPr>
              <a:t> </a:t>
            </a:r>
            <a:r>
              <a:rPr lang="en-US" b="1" i="1">
                <a:solidFill>
                  <a:schemeClr val="bg1"/>
                </a:solidFill>
              </a:rPr>
              <a:t>Get up and </a:t>
            </a:r>
          </a:p>
          <a:p>
            <a:pPr eaLnBrk="1" hangingPunct="1">
              <a:buFontTx/>
              <a:buNone/>
            </a:pPr>
            <a:r>
              <a:rPr lang="en-US" b="1" i="1">
                <a:solidFill>
                  <a:schemeClr val="bg1"/>
                </a:solidFill>
              </a:rPr>
              <a:t>	be baptized, and wash away your sins, calling on His name.'</a:t>
            </a:r>
            <a:r>
              <a:rPr lang="en-US">
                <a:solidFill>
                  <a:schemeClr val="bg1"/>
                </a:solidFill>
              </a:rPr>
              <a:t> </a:t>
            </a:r>
            <a:r>
              <a:rPr lang="en-US" sz="2800">
                <a:solidFill>
                  <a:schemeClr val="bg1"/>
                </a:solidFill>
              </a:rPr>
              <a:t> </a:t>
            </a:r>
          </a:p>
        </p:txBody>
      </p:sp>
      <p:sp>
        <p:nvSpPr>
          <p:cNvPr id="1960964" name="Rectangle 4"/>
          <p:cNvSpPr>
            <a:spLocks noChangeArrowheads="1"/>
          </p:cNvSpPr>
          <p:nvPr/>
        </p:nvSpPr>
        <p:spPr bwMode="auto">
          <a:xfrm>
            <a:off x="465138" y="4709349"/>
            <a:ext cx="8300039" cy="534988"/>
          </a:xfrm>
          <a:prstGeom prst="rect">
            <a:avLst/>
          </a:prstGeom>
          <a:solidFill>
            <a:srgbClr val="C0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Eras Demi ITC"/>
                <a:ea typeface="+mn-ea"/>
                <a:cs typeface="Arial"/>
              </a:rPr>
              <a:t>be baptized, and </a:t>
            </a:r>
            <a:r>
              <a:rPr kumimoji="0" lang="en-US" sz="3600" b="1" i="1" u="sng" strike="noStrike" kern="1200" cap="none" spc="0" normalizeH="0" baseline="0" noProof="0" dirty="0">
                <a:ln>
                  <a:noFill/>
                </a:ln>
                <a:solidFill>
                  <a:srgbClr val="FFFF00"/>
                </a:solidFill>
                <a:effectLst>
                  <a:outerShdw blurRad="38100" dist="38100" dir="2700000" algn="tl">
                    <a:srgbClr val="000000"/>
                  </a:outerShdw>
                </a:effectLst>
                <a:uLnTx/>
                <a:uFillTx/>
                <a:latin typeface="Eras Bold ITC" pitchFamily="34" charset="0"/>
                <a:ea typeface="+mn-ea"/>
                <a:cs typeface="Arial"/>
              </a:rPr>
              <a:t>wash away your sins</a:t>
            </a:r>
            <a:r>
              <a:rPr kumimoji="0" lang="en-US" sz="32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mn-ea"/>
                <a:cs typeface="Arial"/>
              </a:rPr>
              <a:t>,</a:t>
            </a:r>
          </a:p>
        </p:txBody>
      </p:sp>
      <p:sp>
        <p:nvSpPr>
          <p:cNvPr id="246791" name="Rectangle 7"/>
          <p:cNvSpPr>
            <a:spLocks noGrp="1" noChangeArrowheads="1"/>
          </p:cNvSpPr>
          <p:nvPr>
            <p:ph type="title"/>
          </p:nvPr>
        </p:nvSpPr>
        <p:spPr>
          <a:xfrm>
            <a:off x="0" y="282575"/>
            <a:ext cx="9144000" cy="1143000"/>
          </a:xfrm>
        </p:spPr>
        <p:txBody>
          <a:bodyPr/>
          <a:lstStyle/>
          <a:p>
            <a:pPr eaLnBrk="1" hangingPunct="1"/>
            <a:r>
              <a:rPr lang="en-US" sz="5400"/>
              <a:t>Saving Paul – </a:t>
            </a:r>
            <a:br>
              <a:rPr lang="en-US" sz="5400"/>
            </a:br>
            <a:r>
              <a:rPr lang="en-US" sz="4400">
                <a:solidFill>
                  <a:srgbClr val="E0014A"/>
                </a:solidFill>
              </a:rPr>
              <a:t>Repented for 3 Days</a:t>
            </a:r>
          </a:p>
        </p:txBody>
      </p:sp>
    </p:spTree>
    <p:extLst>
      <p:ext uri="{BB962C8B-B14F-4D97-AF65-F5344CB8AC3E}">
        <p14:creationId xmlns:p14="http://schemas.microsoft.com/office/powerpoint/2010/main" val="17556005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960963">
                                            <p:bg/>
                                          </p:spTgt>
                                        </p:tgtEl>
                                        <p:attrNameLst>
                                          <p:attrName>style.visibility</p:attrName>
                                        </p:attrNameLst>
                                      </p:cBhvr>
                                      <p:to>
                                        <p:strVal val="visible"/>
                                      </p:to>
                                    </p:set>
                                    <p:animEffect transition="in" filter="fade">
                                      <p:cBhvr>
                                        <p:cTn id="7" dur="1000"/>
                                        <p:tgtEl>
                                          <p:spTgt spid="1960963">
                                            <p:bg/>
                                          </p:spTgt>
                                        </p:tgtEl>
                                      </p:cBhvr>
                                    </p:animEffect>
                                    <p:anim calcmode="lin" valueType="num">
                                      <p:cBhvr>
                                        <p:cTn id="8" dur="1000" fill="hold"/>
                                        <p:tgtEl>
                                          <p:spTgt spid="1960963">
                                            <p:bg/>
                                          </p:spTgt>
                                        </p:tgtEl>
                                        <p:attrNameLst>
                                          <p:attrName>ppt_x</p:attrName>
                                        </p:attrNameLst>
                                      </p:cBhvr>
                                      <p:tavLst>
                                        <p:tav tm="0">
                                          <p:val>
                                            <p:strVal val="#ppt_x"/>
                                          </p:val>
                                        </p:tav>
                                        <p:tav tm="100000">
                                          <p:val>
                                            <p:strVal val="#ppt_x"/>
                                          </p:val>
                                        </p:tav>
                                      </p:tavLst>
                                    </p:anim>
                                    <p:anim calcmode="lin" valueType="num">
                                      <p:cBhvr>
                                        <p:cTn id="9" dur="1000" fill="hold"/>
                                        <p:tgtEl>
                                          <p:spTgt spid="1960963">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960963">
                                            <p:txEl>
                                              <p:pRg st="0" end="0"/>
                                            </p:txEl>
                                          </p:spTgt>
                                        </p:tgtEl>
                                        <p:attrNameLst>
                                          <p:attrName>style.visibility</p:attrName>
                                        </p:attrNameLst>
                                      </p:cBhvr>
                                      <p:to>
                                        <p:strVal val="visible"/>
                                      </p:to>
                                    </p:set>
                                    <p:animEffect transition="in" filter="fade">
                                      <p:cBhvr>
                                        <p:cTn id="13" dur="1000"/>
                                        <p:tgtEl>
                                          <p:spTgt spid="1960963">
                                            <p:txEl>
                                              <p:pRg st="0" end="0"/>
                                            </p:txEl>
                                          </p:spTgt>
                                        </p:tgtEl>
                                      </p:cBhvr>
                                    </p:animEffect>
                                    <p:anim calcmode="lin" valueType="num">
                                      <p:cBhvr>
                                        <p:cTn id="14" dur="1000" fill="hold"/>
                                        <p:tgtEl>
                                          <p:spTgt spid="196096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960963">
                                            <p:txEl>
                                              <p:pRg st="0" end="0"/>
                                            </p:txEl>
                                          </p:spTgt>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1960963">
                                            <p:txEl>
                                              <p:pRg st="1" end="1"/>
                                            </p:txEl>
                                          </p:spTgt>
                                        </p:tgtEl>
                                        <p:attrNameLst>
                                          <p:attrName>style.visibility</p:attrName>
                                        </p:attrNameLst>
                                      </p:cBhvr>
                                      <p:to>
                                        <p:strVal val="visible"/>
                                      </p:to>
                                    </p:set>
                                    <p:animEffect transition="in" filter="fade">
                                      <p:cBhvr>
                                        <p:cTn id="19" dur="1000"/>
                                        <p:tgtEl>
                                          <p:spTgt spid="1960963">
                                            <p:txEl>
                                              <p:pRg st="1" end="1"/>
                                            </p:txEl>
                                          </p:spTgt>
                                        </p:tgtEl>
                                      </p:cBhvr>
                                    </p:animEffect>
                                    <p:anim calcmode="lin" valueType="num">
                                      <p:cBhvr>
                                        <p:cTn id="20" dur="1000" fill="hold"/>
                                        <p:tgtEl>
                                          <p:spTgt spid="196096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960963">
                                            <p:txEl>
                                              <p:pRg st="1" end="1"/>
                                            </p:txEl>
                                          </p:spTgt>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1960963">
                                            <p:txEl>
                                              <p:pRg st="3" end="3"/>
                                            </p:txEl>
                                          </p:spTgt>
                                        </p:tgtEl>
                                        <p:attrNameLst>
                                          <p:attrName>style.visibility</p:attrName>
                                        </p:attrNameLst>
                                      </p:cBhvr>
                                      <p:to>
                                        <p:strVal val="visible"/>
                                      </p:to>
                                    </p:set>
                                    <p:animEffect transition="in" filter="fade">
                                      <p:cBhvr>
                                        <p:cTn id="25" dur="1000"/>
                                        <p:tgtEl>
                                          <p:spTgt spid="1960963">
                                            <p:txEl>
                                              <p:pRg st="3" end="3"/>
                                            </p:txEl>
                                          </p:spTgt>
                                        </p:tgtEl>
                                      </p:cBhvr>
                                    </p:animEffect>
                                    <p:anim calcmode="lin" valueType="num">
                                      <p:cBhvr>
                                        <p:cTn id="26" dur="1000" fill="hold"/>
                                        <p:tgtEl>
                                          <p:spTgt spid="1960963">
                                            <p:txEl>
                                              <p:pRg st="3" end="3"/>
                                            </p:txEl>
                                          </p:spTgt>
                                        </p:tgtEl>
                                        <p:attrNameLst>
                                          <p:attrName>ppt_x</p:attrName>
                                        </p:attrNameLst>
                                      </p:cBhvr>
                                      <p:tavLst>
                                        <p:tav tm="0">
                                          <p:val>
                                            <p:strVal val="#ppt_x"/>
                                          </p:val>
                                        </p:tav>
                                        <p:tav tm="100000">
                                          <p:val>
                                            <p:strVal val="#ppt_x"/>
                                          </p:val>
                                        </p:tav>
                                      </p:tavLst>
                                    </p:anim>
                                    <p:anim calcmode="lin" valueType="num">
                                      <p:cBhvr>
                                        <p:cTn id="27" dur="1000" fill="hold"/>
                                        <p:tgtEl>
                                          <p:spTgt spid="1960963">
                                            <p:txEl>
                                              <p:pRg st="3" end="3"/>
                                            </p:txEl>
                                          </p:spTgt>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1960963">
                                            <p:txEl>
                                              <p:pRg st="4" end="4"/>
                                            </p:txEl>
                                          </p:spTgt>
                                        </p:tgtEl>
                                        <p:attrNameLst>
                                          <p:attrName>style.visibility</p:attrName>
                                        </p:attrNameLst>
                                      </p:cBhvr>
                                      <p:to>
                                        <p:strVal val="visible"/>
                                      </p:to>
                                    </p:set>
                                    <p:animEffect transition="in" filter="fade">
                                      <p:cBhvr>
                                        <p:cTn id="31" dur="1000"/>
                                        <p:tgtEl>
                                          <p:spTgt spid="1960963">
                                            <p:txEl>
                                              <p:pRg st="4" end="4"/>
                                            </p:txEl>
                                          </p:spTgt>
                                        </p:tgtEl>
                                      </p:cBhvr>
                                    </p:animEffect>
                                    <p:anim calcmode="lin" valueType="num">
                                      <p:cBhvr>
                                        <p:cTn id="32" dur="1000" fill="hold"/>
                                        <p:tgtEl>
                                          <p:spTgt spid="1960963">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960963">
                                            <p:txEl>
                                              <p:pRg st="4" end="4"/>
                                            </p:txEl>
                                          </p:spTgt>
                                        </p:tgtEl>
                                        <p:attrNameLst>
                                          <p:attrName>ppt_y</p:attrName>
                                        </p:attrNameLst>
                                      </p:cBhvr>
                                      <p:tavLst>
                                        <p:tav tm="0">
                                          <p:val>
                                            <p:strVal val="#ppt_y-.1"/>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1960964"/>
                                        </p:tgtEl>
                                        <p:attrNameLst>
                                          <p:attrName>style.visibility</p:attrName>
                                        </p:attrNameLst>
                                      </p:cBhvr>
                                      <p:to>
                                        <p:strVal val="visible"/>
                                      </p:to>
                                    </p:set>
                                    <p:anim calcmode="lin" valueType="num">
                                      <p:cBhvr additive="base">
                                        <p:cTn id="36" dur="500" fill="hold"/>
                                        <p:tgtEl>
                                          <p:spTgt spid="1960964"/>
                                        </p:tgtEl>
                                        <p:attrNameLst>
                                          <p:attrName>ppt_x</p:attrName>
                                        </p:attrNameLst>
                                      </p:cBhvr>
                                      <p:tavLst>
                                        <p:tav tm="0">
                                          <p:val>
                                            <p:strVal val="#ppt_x"/>
                                          </p:val>
                                        </p:tav>
                                        <p:tav tm="100000">
                                          <p:val>
                                            <p:strVal val="#ppt_x"/>
                                          </p:val>
                                        </p:tav>
                                      </p:tavLst>
                                    </p:anim>
                                    <p:anim calcmode="lin" valueType="num">
                                      <p:cBhvr additive="base">
                                        <p:cTn id="37" dur="500" fill="hold"/>
                                        <p:tgtEl>
                                          <p:spTgt spid="1960964"/>
                                        </p:tgtEl>
                                        <p:attrNameLst>
                                          <p:attrName>ppt_y</p:attrName>
                                        </p:attrNameLst>
                                      </p:cBhvr>
                                      <p:tavLst>
                                        <p:tav tm="0">
                                          <p:val>
                                            <p:strVal val="1+#ppt_h/2"/>
                                          </p:val>
                                        </p:tav>
                                        <p:tav tm="100000">
                                          <p:val>
                                            <p:strVal val="#ppt_y"/>
                                          </p:val>
                                        </p:tav>
                                      </p:tavLst>
                                    </p:anim>
                                  </p:childTnLst>
                                </p:cTn>
                              </p:par>
                              <p:par>
                                <p:cTn id="38" presetID="12" presetClass="entr" presetSubtype="4" fill="hold" nodeType="withEffect">
                                  <p:stCondLst>
                                    <p:cond delay="0"/>
                                  </p:stCondLst>
                                  <p:childTnLst>
                                    <p:set>
                                      <p:cBhvr>
                                        <p:cTn id="39" dur="1" fill="hold">
                                          <p:stCondLst>
                                            <p:cond delay="0"/>
                                          </p:stCondLst>
                                        </p:cTn>
                                        <p:tgtEl>
                                          <p:spTgt spid="1960968"/>
                                        </p:tgtEl>
                                        <p:attrNameLst>
                                          <p:attrName>style.visibility</p:attrName>
                                        </p:attrNameLst>
                                      </p:cBhvr>
                                      <p:to>
                                        <p:strVal val="visible"/>
                                      </p:to>
                                    </p:set>
                                    <p:animEffect transition="in" filter="slide(fromBottom)">
                                      <p:cBhvr>
                                        <p:cTn id="40" dur="2000"/>
                                        <p:tgtEl>
                                          <p:spTgt spid="19609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0963" grpId="0" build="p"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7D5D5-8B66-4953-F97F-515EEC100922}"/>
              </a:ext>
            </a:extLst>
          </p:cNvPr>
          <p:cNvSpPr>
            <a:spLocks noGrp="1"/>
          </p:cNvSpPr>
          <p:nvPr>
            <p:ph type="title"/>
          </p:nvPr>
        </p:nvSpPr>
        <p:spPr>
          <a:xfrm>
            <a:off x="1266828" y="1057275"/>
            <a:ext cx="7477124" cy="400050"/>
          </a:xfrm>
        </p:spPr>
        <p:txBody>
          <a:bodyPr/>
          <a:lstStyle/>
          <a:p>
            <a:r>
              <a:rPr lang="en-US" dirty="0"/>
              <a:t>Different gospels </a:t>
            </a:r>
            <a:r>
              <a:rPr lang="en-US" dirty="0">
                <a:solidFill>
                  <a:srgbClr val="FFFF00"/>
                </a:solidFill>
              </a:rPr>
              <a:t>exist today</a:t>
            </a:r>
            <a:r>
              <a:rPr lang="en-US" dirty="0"/>
              <a:t>, just as then.</a:t>
            </a:r>
          </a:p>
        </p:txBody>
      </p:sp>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pic>
        <p:nvPicPr>
          <p:cNvPr id="3" name="Picture 16" descr="http://2.bp.blogspot.com/_HYbx9exsS5g/SNSIOHJjjkI/AAAAAAAAAFI/hfUbydlN5xk/s400/1976_churches.jpg">
            <a:extLst>
              <a:ext uri="{FF2B5EF4-FFF2-40B4-BE49-F238E27FC236}">
                <a16:creationId xmlns:a16="http://schemas.microsoft.com/office/drawing/2014/main" id="{E7D17509-45B5-ECAC-907E-C21A705CAAF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12292" y="1606158"/>
            <a:ext cx="6071817" cy="388987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29824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usa-map"/>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776288"/>
            <a:ext cx="9144000" cy="574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811" name="Oval 3"/>
          <p:cNvSpPr>
            <a:spLocks noChangeArrowheads="1"/>
          </p:cNvSpPr>
          <p:nvPr/>
        </p:nvSpPr>
        <p:spPr bwMode="auto">
          <a:xfrm>
            <a:off x="6178550" y="4670425"/>
            <a:ext cx="165100" cy="138113"/>
          </a:xfrm>
          <a:prstGeom prst="ellipse">
            <a:avLst/>
          </a:prstGeom>
          <a:solidFill>
            <a:srgbClr val="0000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sp>
        <p:nvSpPr>
          <p:cNvPr id="247812" name="Oval 4"/>
          <p:cNvSpPr>
            <a:spLocks noChangeArrowheads="1"/>
          </p:cNvSpPr>
          <p:nvPr/>
        </p:nvSpPr>
        <p:spPr bwMode="auto">
          <a:xfrm>
            <a:off x="579438" y="889000"/>
            <a:ext cx="234950" cy="236538"/>
          </a:xfrm>
          <a:prstGeom prst="ellipse">
            <a:avLst/>
          </a:prstGeom>
          <a:solidFill>
            <a:srgbClr val="0000FF"/>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p>
        </p:txBody>
      </p:sp>
      <p:sp>
        <p:nvSpPr>
          <p:cNvPr id="3044358" name="Text Box 6"/>
          <p:cNvSpPr txBox="1">
            <a:spLocks noChangeArrowheads="1"/>
          </p:cNvSpPr>
          <p:nvPr/>
        </p:nvSpPr>
        <p:spPr bwMode="auto">
          <a:xfrm>
            <a:off x="437881" y="4981866"/>
            <a:ext cx="7175500" cy="1554162"/>
          </a:xfrm>
          <a:prstGeom prst="rect">
            <a:avLst/>
          </a:prstGeom>
          <a:solidFill>
            <a:srgbClr val="CC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spcBef>
                <a:spcPct val="50000"/>
              </a:spcBef>
              <a:defRPr/>
            </a:pPr>
            <a:r>
              <a:rPr lang="en-US" i="0" dirty="0">
                <a:solidFill>
                  <a:srgbClr val="FFFF00"/>
                </a:solidFill>
                <a:effectLst>
                  <a:outerShdw blurRad="38100" dist="38100" dir="2700000" algn="tl">
                    <a:srgbClr val="000000"/>
                  </a:outerShdw>
                </a:effectLst>
                <a:latin typeface="Arial Black" pitchFamily="34" charset="0"/>
                <a:cs typeface="+mn-cs"/>
              </a:rPr>
              <a:t>The answer to the question depends on where the person is when they ask the question!</a:t>
            </a:r>
          </a:p>
        </p:txBody>
      </p:sp>
      <p:sp>
        <p:nvSpPr>
          <p:cNvPr id="247816" name="Line 7"/>
          <p:cNvSpPr>
            <a:spLocks noChangeShapeType="1"/>
          </p:cNvSpPr>
          <p:nvPr/>
        </p:nvSpPr>
        <p:spPr bwMode="auto">
          <a:xfrm>
            <a:off x="731838" y="1019175"/>
            <a:ext cx="2368550" cy="23066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817" name="Line 8"/>
          <p:cNvSpPr>
            <a:spLocks noChangeShapeType="1"/>
          </p:cNvSpPr>
          <p:nvPr/>
        </p:nvSpPr>
        <p:spPr bwMode="auto">
          <a:xfrm>
            <a:off x="3054350" y="3322638"/>
            <a:ext cx="2541588" cy="107791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818" name="Line 9"/>
          <p:cNvSpPr>
            <a:spLocks noChangeShapeType="1"/>
          </p:cNvSpPr>
          <p:nvPr/>
        </p:nvSpPr>
        <p:spPr bwMode="auto">
          <a:xfrm>
            <a:off x="5607050" y="4411663"/>
            <a:ext cx="633413" cy="3397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44362" name="Text Box 10"/>
          <p:cNvSpPr txBox="1">
            <a:spLocks noChangeArrowheads="1"/>
          </p:cNvSpPr>
          <p:nvPr/>
        </p:nvSpPr>
        <p:spPr bwMode="auto">
          <a:xfrm>
            <a:off x="5089525" y="258763"/>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Seattle - 2540 miles</a:t>
            </a:r>
          </a:p>
        </p:txBody>
      </p:sp>
      <p:sp>
        <p:nvSpPr>
          <p:cNvPr id="3044366" name="Text Box 14"/>
          <p:cNvSpPr txBox="1">
            <a:spLocks noChangeArrowheads="1"/>
          </p:cNvSpPr>
          <p:nvPr/>
        </p:nvSpPr>
        <p:spPr bwMode="auto">
          <a:xfrm>
            <a:off x="5089525" y="776288"/>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Denver - 1330 miles</a:t>
            </a:r>
          </a:p>
        </p:txBody>
      </p:sp>
      <p:sp>
        <p:nvSpPr>
          <p:cNvPr id="3044369" name="Text Box 17"/>
          <p:cNvSpPr txBox="1">
            <a:spLocks noChangeArrowheads="1"/>
          </p:cNvSpPr>
          <p:nvPr/>
        </p:nvSpPr>
        <p:spPr bwMode="auto">
          <a:xfrm>
            <a:off x="5087938" y="1293813"/>
            <a:ext cx="3825875" cy="4572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2400" dirty="0">
                <a:solidFill>
                  <a:schemeClr val="bg1"/>
                </a:solidFill>
                <a:latin typeface="Arial Black" pitchFamily="34" charset="0"/>
              </a:rPr>
              <a:t>Memphis - 260 miles</a:t>
            </a:r>
          </a:p>
        </p:txBody>
      </p:sp>
      <p:pic>
        <p:nvPicPr>
          <p:cNvPr id="3044374" name="Picture 2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568325"/>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044357" name="AutoShape 5"/>
          <p:cNvSpPr>
            <a:spLocks noChangeArrowheads="1"/>
          </p:cNvSpPr>
          <p:nvPr/>
        </p:nvSpPr>
        <p:spPr bwMode="auto">
          <a:xfrm>
            <a:off x="1584325" y="0"/>
            <a:ext cx="3406775" cy="1165225"/>
          </a:xfrm>
          <a:prstGeom prst="wedgeRoundRectCallout">
            <a:avLst>
              <a:gd name="adj1" fmla="val -70037"/>
              <a:gd name="adj2" fmla="val 35968"/>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pic>
        <p:nvPicPr>
          <p:cNvPr id="3044375" name="Picture 2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63813" y="3021013"/>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3044376" name="Picture 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89513" y="4038600"/>
            <a:ext cx="1152525"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044368" name="AutoShape 16"/>
          <p:cNvSpPr>
            <a:spLocks noChangeArrowheads="1"/>
          </p:cNvSpPr>
          <p:nvPr/>
        </p:nvSpPr>
        <p:spPr bwMode="auto">
          <a:xfrm>
            <a:off x="5737225" y="2752725"/>
            <a:ext cx="3406775" cy="1165225"/>
          </a:xfrm>
          <a:prstGeom prst="wedgeRoundRectCallout">
            <a:avLst>
              <a:gd name="adj1" fmla="val -47481"/>
              <a:gd name="adj2" fmla="val 97819"/>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sp>
        <p:nvSpPr>
          <p:cNvPr id="3044365" name="AutoShape 13"/>
          <p:cNvSpPr>
            <a:spLocks noChangeArrowheads="1"/>
          </p:cNvSpPr>
          <p:nvPr/>
        </p:nvSpPr>
        <p:spPr bwMode="auto">
          <a:xfrm>
            <a:off x="4176713" y="2092325"/>
            <a:ext cx="3406775" cy="1165225"/>
          </a:xfrm>
          <a:prstGeom prst="wedgeRoundRectCallout">
            <a:avLst>
              <a:gd name="adj1" fmla="val -72366"/>
              <a:gd name="adj2" fmla="val 69347"/>
              <a:gd name="adj3" fmla="val 16667"/>
            </a:avLst>
          </a:prstGeom>
          <a:solidFill>
            <a:schemeClr val="bg1"/>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a:defRPr/>
            </a:pPr>
            <a:r>
              <a:rPr lang="en-US" i="0">
                <a:solidFill>
                  <a:schemeClr val="tx2"/>
                </a:solidFill>
                <a:latin typeface="Eras Bold ITC" pitchFamily="34" charset="0"/>
                <a:cs typeface="Arial" charset="0"/>
              </a:rPr>
              <a:t>How Far to Birmingham?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044362"/>
                                        </p:tgtEl>
                                        <p:attrNameLst>
                                          <p:attrName>style.visibility</p:attrName>
                                        </p:attrNameLst>
                                      </p:cBhvr>
                                      <p:to>
                                        <p:strVal val="visible"/>
                                      </p:to>
                                    </p:set>
                                    <p:animEffect transition="in" filter="wipe(left)">
                                      <p:cBhvr>
                                        <p:cTn id="7" dur="500"/>
                                        <p:tgtEl>
                                          <p:spTgt spid="30443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xit" presetSubtype="4" fill="hold" nodeType="clickEffect">
                                  <p:stCondLst>
                                    <p:cond delay="0"/>
                                  </p:stCondLst>
                                  <p:childTnLst>
                                    <p:animEffect transition="out" filter="wipe(down)">
                                      <p:cBhvr>
                                        <p:cTn id="11" dur="500"/>
                                        <p:tgtEl>
                                          <p:spTgt spid="3044357"/>
                                        </p:tgtEl>
                                      </p:cBhvr>
                                    </p:animEffect>
                                    <p:set>
                                      <p:cBhvr>
                                        <p:cTn id="12" dur="1" fill="hold">
                                          <p:stCondLst>
                                            <p:cond delay="499"/>
                                          </p:stCondLst>
                                        </p:cTn>
                                        <p:tgtEl>
                                          <p:spTgt spid="3044357"/>
                                        </p:tgtEl>
                                        <p:attrNameLst>
                                          <p:attrName>style.visibility</p:attrName>
                                        </p:attrNameLst>
                                      </p:cBhvr>
                                      <p:to>
                                        <p:strVal val="hidden"/>
                                      </p:to>
                                    </p:set>
                                  </p:childTnLst>
                                </p:cTn>
                              </p:par>
                            </p:childTnLst>
                          </p:cTn>
                        </p:par>
                        <p:par>
                          <p:cTn id="13" fill="hold" nodeType="afterGroup">
                            <p:stCondLst>
                              <p:cond delay="500"/>
                            </p:stCondLst>
                            <p:childTnLst>
                              <p:par>
                                <p:cTn id="14" presetID="42" presetClass="path" presetSubtype="0" accel="50000" decel="50000" fill="hold" nodeType="afterEffect">
                                  <p:stCondLst>
                                    <p:cond delay="0"/>
                                  </p:stCondLst>
                                  <p:childTnLst>
                                    <p:animMotion origin="layout" path="M -8.33333E-7 2.59259E-6 L 0.28038 0.3574 " pathEditMode="relative" rAng="0" ptsTypes="AA">
                                      <p:cBhvr>
                                        <p:cTn id="15" dur="2000" fill="hold"/>
                                        <p:tgtEl>
                                          <p:spTgt spid="3044374"/>
                                        </p:tgtEl>
                                        <p:attrNameLst>
                                          <p:attrName>ppt_x</p:attrName>
                                          <p:attrName>ppt_y</p:attrName>
                                        </p:attrNameLst>
                                      </p:cBhvr>
                                      <p:rCtr x="14000" y="17900"/>
                                    </p:animMotion>
                                  </p:childTnLst>
                                </p:cTn>
                              </p:par>
                            </p:childTnLst>
                          </p:cTn>
                        </p:par>
                        <p:par>
                          <p:cTn id="16" fill="hold" nodeType="afterGroup">
                            <p:stCondLst>
                              <p:cond delay="2500"/>
                            </p:stCondLst>
                            <p:childTnLst>
                              <p:par>
                                <p:cTn id="17" presetID="22" presetClass="entr" presetSubtype="8" fill="hold" nodeType="afterEffect">
                                  <p:stCondLst>
                                    <p:cond delay="0"/>
                                  </p:stCondLst>
                                  <p:childTnLst>
                                    <p:set>
                                      <p:cBhvr>
                                        <p:cTn id="18" dur="1" fill="hold">
                                          <p:stCondLst>
                                            <p:cond delay="0"/>
                                          </p:stCondLst>
                                        </p:cTn>
                                        <p:tgtEl>
                                          <p:spTgt spid="3044365"/>
                                        </p:tgtEl>
                                        <p:attrNameLst>
                                          <p:attrName>style.visibility</p:attrName>
                                        </p:attrNameLst>
                                      </p:cBhvr>
                                      <p:to>
                                        <p:strVal val="visible"/>
                                      </p:to>
                                    </p:set>
                                    <p:animEffect transition="in" filter="wipe(left)">
                                      <p:cBhvr>
                                        <p:cTn id="19" dur="500"/>
                                        <p:tgtEl>
                                          <p:spTgt spid="304436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3044366"/>
                                        </p:tgtEl>
                                        <p:attrNameLst>
                                          <p:attrName>style.visibility</p:attrName>
                                        </p:attrNameLst>
                                      </p:cBhvr>
                                      <p:to>
                                        <p:strVal val="visible"/>
                                      </p:to>
                                    </p:set>
                                    <p:animEffect transition="in" filter="wipe(left)">
                                      <p:cBhvr>
                                        <p:cTn id="24" dur="500"/>
                                        <p:tgtEl>
                                          <p:spTgt spid="3044366"/>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xit" presetSubtype="4" fill="hold" nodeType="clickEffect">
                                  <p:stCondLst>
                                    <p:cond delay="0"/>
                                  </p:stCondLst>
                                  <p:childTnLst>
                                    <p:animEffect transition="out" filter="wipe(down)">
                                      <p:cBhvr>
                                        <p:cTn id="28" dur="500"/>
                                        <p:tgtEl>
                                          <p:spTgt spid="3044365"/>
                                        </p:tgtEl>
                                      </p:cBhvr>
                                    </p:animEffect>
                                    <p:set>
                                      <p:cBhvr>
                                        <p:cTn id="29" dur="1" fill="hold">
                                          <p:stCondLst>
                                            <p:cond delay="499"/>
                                          </p:stCondLst>
                                        </p:cTn>
                                        <p:tgtEl>
                                          <p:spTgt spid="3044365"/>
                                        </p:tgtEl>
                                        <p:attrNameLst>
                                          <p:attrName>style.visibility</p:attrName>
                                        </p:attrNameLst>
                                      </p:cBhvr>
                                      <p:to>
                                        <p:strVal val="hidden"/>
                                      </p:to>
                                    </p:set>
                                  </p:childTnLst>
                                </p:cTn>
                              </p:par>
                            </p:childTnLst>
                          </p:cTn>
                        </p:par>
                        <p:par>
                          <p:cTn id="30" fill="hold" nodeType="afterGroup">
                            <p:stCondLst>
                              <p:cond delay="500"/>
                            </p:stCondLst>
                            <p:childTnLst>
                              <p:par>
                                <p:cTn id="31" presetID="1" presetClass="exit" presetSubtype="0" fill="hold" nodeType="afterEffect">
                                  <p:stCondLst>
                                    <p:cond delay="0"/>
                                  </p:stCondLst>
                                  <p:childTnLst>
                                    <p:set>
                                      <p:cBhvr>
                                        <p:cTn id="32" dur="1" fill="hold">
                                          <p:stCondLst>
                                            <p:cond delay="0"/>
                                          </p:stCondLst>
                                        </p:cTn>
                                        <p:tgtEl>
                                          <p:spTgt spid="3044374"/>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3044375"/>
                                        </p:tgtEl>
                                        <p:attrNameLst>
                                          <p:attrName>style.visibility</p:attrName>
                                        </p:attrNameLst>
                                      </p:cBhvr>
                                      <p:to>
                                        <p:strVal val="visible"/>
                                      </p:to>
                                    </p:set>
                                  </p:childTnLst>
                                </p:cTn>
                              </p:par>
                            </p:childTnLst>
                          </p:cTn>
                        </p:par>
                        <p:par>
                          <p:cTn id="35" fill="hold" nodeType="afterGroup">
                            <p:stCondLst>
                              <p:cond delay="500"/>
                            </p:stCondLst>
                            <p:childTnLst>
                              <p:par>
                                <p:cTn id="36" presetID="42" presetClass="path" presetSubtype="0" accel="50000" decel="50000" fill="hold" nodeType="afterEffect">
                                  <p:stCondLst>
                                    <p:cond delay="0"/>
                                  </p:stCondLst>
                                  <p:childTnLst>
                                    <p:animMotion origin="layout" path="M -2.77778E-6 -0.00023 L 0.26788 0.14977 " pathEditMode="relative" rAng="0" ptsTypes="AA">
                                      <p:cBhvr>
                                        <p:cTn id="37" dur="2000" fill="hold"/>
                                        <p:tgtEl>
                                          <p:spTgt spid="3044375"/>
                                        </p:tgtEl>
                                        <p:attrNameLst>
                                          <p:attrName>ppt_x</p:attrName>
                                          <p:attrName>ppt_y</p:attrName>
                                        </p:attrNameLst>
                                      </p:cBhvr>
                                      <p:rCtr x="13400" y="7500"/>
                                    </p:animMotion>
                                  </p:childTnLst>
                                </p:cTn>
                              </p:par>
                            </p:childTnLst>
                          </p:cTn>
                        </p:par>
                        <p:par>
                          <p:cTn id="38" fill="hold" nodeType="afterGroup">
                            <p:stCondLst>
                              <p:cond delay="2500"/>
                            </p:stCondLst>
                            <p:childTnLst>
                              <p:par>
                                <p:cTn id="39" presetID="22" presetClass="entr" presetSubtype="8" fill="hold" nodeType="afterEffect">
                                  <p:stCondLst>
                                    <p:cond delay="0"/>
                                  </p:stCondLst>
                                  <p:childTnLst>
                                    <p:set>
                                      <p:cBhvr>
                                        <p:cTn id="40" dur="1" fill="hold">
                                          <p:stCondLst>
                                            <p:cond delay="0"/>
                                          </p:stCondLst>
                                        </p:cTn>
                                        <p:tgtEl>
                                          <p:spTgt spid="3044368"/>
                                        </p:tgtEl>
                                        <p:attrNameLst>
                                          <p:attrName>style.visibility</p:attrName>
                                        </p:attrNameLst>
                                      </p:cBhvr>
                                      <p:to>
                                        <p:strVal val="visible"/>
                                      </p:to>
                                    </p:set>
                                    <p:animEffect transition="in" filter="wipe(left)">
                                      <p:cBhvr>
                                        <p:cTn id="41" dur="500"/>
                                        <p:tgtEl>
                                          <p:spTgt spid="304436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nodeType="clickEffect">
                                  <p:stCondLst>
                                    <p:cond delay="0"/>
                                  </p:stCondLst>
                                  <p:childTnLst>
                                    <p:set>
                                      <p:cBhvr>
                                        <p:cTn id="45" dur="1" fill="hold">
                                          <p:stCondLst>
                                            <p:cond delay="0"/>
                                          </p:stCondLst>
                                        </p:cTn>
                                        <p:tgtEl>
                                          <p:spTgt spid="3044369"/>
                                        </p:tgtEl>
                                        <p:attrNameLst>
                                          <p:attrName>style.visibility</p:attrName>
                                        </p:attrNameLst>
                                      </p:cBhvr>
                                      <p:to>
                                        <p:strVal val="visible"/>
                                      </p:to>
                                    </p:set>
                                    <p:animEffect transition="in" filter="wipe(left)">
                                      <p:cBhvr>
                                        <p:cTn id="46" dur="500"/>
                                        <p:tgtEl>
                                          <p:spTgt spid="304436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xit" presetSubtype="4" fill="hold" nodeType="clickEffect">
                                  <p:stCondLst>
                                    <p:cond delay="0"/>
                                  </p:stCondLst>
                                  <p:childTnLst>
                                    <p:animEffect transition="out" filter="wipe(down)">
                                      <p:cBhvr>
                                        <p:cTn id="50" dur="500"/>
                                        <p:tgtEl>
                                          <p:spTgt spid="3044368"/>
                                        </p:tgtEl>
                                      </p:cBhvr>
                                    </p:animEffect>
                                    <p:set>
                                      <p:cBhvr>
                                        <p:cTn id="51" dur="1" fill="hold">
                                          <p:stCondLst>
                                            <p:cond delay="499"/>
                                          </p:stCondLst>
                                        </p:cTn>
                                        <p:tgtEl>
                                          <p:spTgt spid="3044368"/>
                                        </p:tgtEl>
                                        <p:attrNameLst>
                                          <p:attrName>style.visibility</p:attrName>
                                        </p:attrNameLst>
                                      </p:cBhvr>
                                      <p:to>
                                        <p:strVal val="hidden"/>
                                      </p:to>
                                    </p:set>
                                  </p:childTnLst>
                                </p:cTn>
                              </p:par>
                            </p:childTnLst>
                          </p:cTn>
                        </p:par>
                        <p:par>
                          <p:cTn id="52" fill="hold" nodeType="afterGroup">
                            <p:stCondLst>
                              <p:cond delay="500"/>
                            </p:stCondLst>
                            <p:childTnLst>
                              <p:par>
                                <p:cTn id="53" presetID="1" presetClass="exit" presetSubtype="0" fill="hold" nodeType="afterEffect">
                                  <p:stCondLst>
                                    <p:cond delay="0"/>
                                  </p:stCondLst>
                                  <p:childTnLst>
                                    <p:set>
                                      <p:cBhvr>
                                        <p:cTn id="54" dur="1" fill="hold">
                                          <p:stCondLst>
                                            <p:cond delay="0"/>
                                          </p:stCondLst>
                                        </p:cTn>
                                        <p:tgtEl>
                                          <p:spTgt spid="3044375"/>
                                        </p:tgtEl>
                                        <p:attrNameLst>
                                          <p:attrName>style.visibility</p:attrName>
                                        </p:attrNameLst>
                                      </p:cBhvr>
                                      <p:to>
                                        <p:strVal val="hidden"/>
                                      </p:to>
                                    </p:set>
                                  </p:childTnLst>
                                </p:cTn>
                              </p:par>
                              <p:par>
                                <p:cTn id="55" presetID="1" presetClass="entr" presetSubtype="0" fill="hold" nodeType="withEffect">
                                  <p:stCondLst>
                                    <p:cond delay="0"/>
                                  </p:stCondLst>
                                  <p:childTnLst>
                                    <p:set>
                                      <p:cBhvr>
                                        <p:cTn id="56" dur="1" fill="hold">
                                          <p:stCondLst>
                                            <p:cond delay="0"/>
                                          </p:stCondLst>
                                        </p:cTn>
                                        <p:tgtEl>
                                          <p:spTgt spid="3044376"/>
                                        </p:tgtEl>
                                        <p:attrNameLst>
                                          <p:attrName>style.visibility</p:attrName>
                                        </p:attrNameLst>
                                      </p:cBhvr>
                                      <p:to>
                                        <p:strVal val="visible"/>
                                      </p:to>
                                    </p:set>
                                  </p:childTnLst>
                                </p:cTn>
                              </p:par>
                            </p:childTnLst>
                          </p:cTn>
                        </p:par>
                        <p:par>
                          <p:cTn id="57" fill="hold" nodeType="afterGroup">
                            <p:stCondLst>
                              <p:cond delay="500"/>
                            </p:stCondLst>
                            <p:childTnLst>
                              <p:par>
                                <p:cTn id="58" presetID="42" presetClass="path" presetSubtype="0" accel="50000" decel="50000" fill="hold" nodeType="afterEffect">
                                  <p:stCondLst>
                                    <p:cond delay="0"/>
                                  </p:stCondLst>
                                  <p:childTnLst>
                                    <p:animMotion origin="layout" path="M 3.88889E-6 3.7037E-7 L 0.09479 0.05231 " pathEditMode="relative" rAng="0" ptsTypes="AA">
                                      <p:cBhvr>
                                        <p:cTn id="59" dur="2000" fill="hold"/>
                                        <p:tgtEl>
                                          <p:spTgt spid="3044376"/>
                                        </p:tgtEl>
                                        <p:attrNameLst>
                                          <p:attrName>ppt_x</p:attrName>
                                          <p:attrName>ppt_y</p:attrName>
                                        </p:attrNameLst>
                                      </p:cBhvr>
                                      <p:rCtr x="4700" y="2600"/>
                                    </p:animMotion>
                                  </p:childTnLst>
                                </p:cTn>
                              </p:par>
                            </p:childTnLst>
                          </p:cTn>
                        </p:par>
                      </p:childTnLst>
                    </p:cTn>
                  </p:par>
                  <p:par>
                    <p:cTn id="60" fill="hold" nodeType="clickPar">
                      <p:stCondLst>
                        <p:cond delay="indefinite"/>
                      </p:stCondLst>
                      <p:childTnLst>
                        <p:par>
                          <p:cTn id="61" fill="hold" nodeType="withGroup">
                            <p:stCondLst>
                              <p:cond delay="0"/>
                            </p:stCondLst>
                            <p:childTnLst>
                              <p:par>
                                <p:cTn id="62" presetID="37" presetClass="entr" presetSubtype="0" fill="hold" nodeType="clickEffect">
                                  <p:stCondLst>
                                    <p:cond delay="0"/>
                                  </p:stCondLst>
                                  <p:childTnLst>
                                    <p:set>
                                      <p:cBhvr>
                                        <p:cTn id="63" dur="1" fill="hold">
                                          <p:stCondLst>
                                            <p:cond delay="0"/>
                                          </p:stCondLst>
                                        </p:cTn>
                                        <p:tgtEl>
                                          <p:spTgt spid="3044358"/>
                                        </p:tgtEl>
                                        <p:attrNameLst>
                                          <p:attrName>style.visibility</p:attrName>
                                        </p:attrNameLst>
                                      </p:cBhvr>
                                      <p:to>
                                        <p:strVal val="visible"/>
                                      </p:to>
                                    </p:set>
                                    <p:animEffect transition="in" filter="fade">
                                      <p:cBhvr>
                                        <p:cTn id="64" dur="1000"/>
                                        <p:tgtEl>
                                          <p:spTgt spid="3044358"/>
                                        </p:tgtEl>
                                      </p:cBhvr>
                                    </p:animEffect>
                                    <p:anim calcmode="lin" valueType="num">
                                      <p:cBhvr>
                                        <p:cTn id="65" dur="1000" fill="hold"/>
                                        <p:tgtEl>
                                          <p:spTgt spid="3044358"/>
                                        </p:tgtEl>
                                        <p:attrNameLst>
                                          <p:attrName>ppt_x</p:attrName>
                                        </p:attrNameLst>
                                      </p:cBhvr>
                                      <p:tavLst>
                                        <p:tav tm="0">
                                          <p:val>
                                            <p:strVal val="#ppt_x"/>
                                          </p:val>
                                        </p:tav>
                                        <p:tav tm="100000">
                                          <p:val>
                                            <p:strVal val="#ppt_x"/>
                                          </p:val>
                                        </p:tav>
                                      </p:tavLst>
                                    </p:anim>
                                    <p:anim calcmode="lin" valueType="num">
                                      <p:cBhvr>
                                        <p:cTn id="66" dur="900" decel="100000" fill="hold"/>
                                        <p:tgtEl>
                                          <p:spTgt spid="3044358"/>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304435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p:txBody>
          <a:bodyPr/>
          <a:lstStyle/>
          <a:p>
            <a:pPr eaLnBrk="1" hangingPunct="1"/>
            <a:r>
              <a:rPr lang="en-US" sz="4800"/>
              <a:t>What Must I Do to be Saved?</a:t>
            </a:r>
          </a:p>
        </p:txBody>
      </p:sp>
      <p:sp>
        <p:nvSpPr>
          <p:cNvPr id="1375235" name="Rectangle 3"/>
          <p:cNvSpPr>
            <a:spLocks noGrp="1" noChangeArrowheads="1"/>
          </p:cNvSpPr>
          <p:nvPr>
            <p:ph type="body" sz="half" idx="1"/>
          </p:nvPr>
        </p:nvSpPr>
        <p:spPr>
          <a:xfrm>
            <a:off x="518624" y="1284024"/>
            <a:ext cx="8077200" cy="3046413"/>
          </a:xfrm>
          <a:ln>
            <a:miter lim="800000"/>
            <a:headEnd/>
            <a:tailEnd/>
          </a:ln>
        </p:spPr>
        <p:style>
          <a:lnRef idx="0">
            <a:schemeClr val="accent2"/>
          </a:lnRef>
          <a:fillRef idx="3">
            <a:schemeClr val="accent2"/>
          </a:fillRef>
          <a:effectRef idx="3">
            <a:schemeClr val="accent2"/>
          </a:effectRef>
          <a:fontRef idx="minor">
            <a:schemeClr val="lt1"/>
          </a:fontRef>
        </p:style>
        <p:txBody>
          <a:bodyPr/>
          <a:lstStyle/>
          <a:p>
            <a:pPr eaLnBrk="1" hangingPunct="1">
              <a:lnSpc>
                <a:spcPct val="90000"/>
              </a:lnSpc>
              <a:buClr>
                <a:srgbClr val="FFFF00"/>
              </a:buClr>
              <a:defRPr/>
            </a:pPr>
            <a:r>
              <a:rPr lang="en-US" sz="2800" b="1" dirty="0">
                <a:solidFill>
                  <a:schemeClr val="bg1"/>
                </a:solidFill>
              </a:rPr>
              <a:t>Macedonian Jailor (</a:t>
            </a:r>
            <a:r>
              <a:rPr lang="en-US" sz="2800" b="1" dirty="0">
                <a:solidFill>
                  <a:srgbClr val="FFFF00"/>
                </a:solidFill>
              </a:rPr>
              <a:t>unbeliever</a:t>
            </a:r>
            <a:r>
              <a:rPr lang="en-US" sz="2800" b="1" dirty="0">
                <a:solidFill>
                  <a:schemeClr val="bg1"/>
                </a:solidFill>
              </a:rPr>
              <a:t>)</a:t>
            </a:r>
          </a:p>
          <a:p>
            <a:pPr lvl="1" eaLnBrk="1" hangingPunct="1">
              <a:lnSpc>
                <a:spcPct val="90000"/>
              </a:lnSpc>
              <a:buClr>
                <a:srgbClr val="FFFF00"/>
              </a:buClr>
              <a:defRPr/>
            </a:pPr>
            <a:r>
              <a:rPr lang="en-US" sz="2400" b="1" dirty="0">
                <a:solidFill>
                  <a:srgbClr val="FFFF00"/>
                </a:solidFill>
              </a:rPr>
              <a:t> </a:t>
            </a:r>
          </a:p>
          <a:p>
            <a:pPr eaLnBrk="1" hangingPunct="1">
              <a:lnSpc>
                <a:spcPct val="90000"/>
              </a:lnSpc>
              <a:buClr>
                <a:srgbClr val="FFFF00"/>
              </a:buClr>
              <a:defRPr/>
            </a:pPr>
            <a:r>
              <a:rPr lang="en-US" sz="2800" b="1" dirty="0">
                <a:solidFill>
                  <a:schemeClr val="bg1"/>
                </a:solidFill>
              </a:rPr>
              <a:t>Pentecost (</a:t>
            </a:r>
            <a:r>
              <a:rPr lang="en-US" sz="2800" b="1" dirty="0">
                <a:solidFill>
                  <a:srgbClr val="FFFF00"/>
                </a:solidFill>
              </a:rPr>
              <a:t>believed and confessed</a:t>
            </a:r>
            <a:r>
              <a:rPr lang="en-US" sz="2800" b="1" dirty="0">
                <a:solidFill>
                  <a:schemeClr val="bg1"/>
                </a:solidFill>
              </a:rPr>
              <a:t>)</a:t>
            </a:r>
          </a:p>
          <a:p>
            <a:pPr lvl="1" eaLnBrk="1" hangingPunct="1">
              <a:lnSpc>
                <a:spcPct val="90000"/>
              </a:lnSpc>
              <a:buClr>
                <a:srgbClr val="FFFF00"/>
              </a:buClr>
              <a:defRPr/>
            </a:pPr>
            <a:r>
              <a:rPr lang="en-US" sz="2400" b="1" dirty="0">
                <a:solidFill>
                  <a:srgbClr val="FFFF00"/>
                </a:solidFill>
              </a:rPr>
              <a:t> </a:t>
            </a:r>
          </a:p>
          <a:p>
            <a:pPr eaLnBrk="1" hangingPunct="1">
              <a:lnSpc>
                <a:spcPct val="90000"/>
              </a:lnSpc>
              <a:buClr>
                <a:srgbClr val="FFFF00"/>
              </a:buClr>
              <a:defRPr/>
            </a:pPr>
            <a:r>
              <a:rPr lang="en-US" sz="2800" b="1" dirty="0">
                <a:solidFill>
                  <a:schemeClr val="bg1"/>
                </a:solidFill>
              </a:rPr>
              <a:t>Paul (</a:t>
            </a:r>
            <a:r>
              <a:rPr lang="en-US" sz="2800" b="1" dirty="0">
                <a:solidFill>
                  <a:srgbClr val="FFFF00"/>
                </a:solidFill>
              </a:rPr>
              <a:t>believed, </a:t>
            </a:r>
            <a:r>
              <a:rPr lang="en-US" sz="2800" b="1" dirty="0" err="1">
                <a:solidFill>
                  <a:srgbClr val="FFFF00"/>
                </a:solidFill>
              </a:rPr>
              <a:t>confessed,and</a:t>
            </a:r>
            <a:r>
              <a:rPr lang="en-US" sz="2800" b="1" dirty="0">
                <a:solidFill>
                  <a:srgbClr val="FFFF00"/>
                </a:solidFill>
              </a:rPr>
              <a:t> repented</a:t>
            </a:r>
            <a:r>
              <a:rPr lang="en-US" sz="2800" b="1" dirty="0">
                <a:solidFill>
                  <a:schemeClr val="bg1"/>
                </a:solidFill>
              </a:rPr>
              <a:t>)</a:t>
            </a:r>
          </a:p>
          <a:p>
            <a:pPr lvl="1" eaLnBrk="1" hangingPunct="1">
              <a:lnSpc>
                <a:spcPct val="90000"/>
              </a:lnSpc>
              <a:buClr>
                <a:srgbClr val="FFFF00"/>
              </a:buClr>
              <a:defRPr/>
            </a:pPr>
            <a:r>
              <a:rPr lang="en-US" sz="2400" b="1" dirty="0">
                <a:solidFill>
                  <a:srgbClr val="FFFF00"/>
                </a:solidFill>
              </a:rPr>
              <a:t> </a:t>
            </a:r>
          </a:p>
          <a:p>
            <a:pPr eaLnBrk="1" hangingPunct="1">
              <a:lnSpc>
                <a:spcPct val="90000"/>
              </a:lnSpc>
              <a:buClr>
                <a:srgbClr val="FFFF00"/>
              </a:buClr>
              <a:defRPr/>
            </a:pPr>
            <a:endParaRPr lang="en-US" sz="2800" b="1" dirty="0">
              <a:solidFill>
                <a:schemeClr val="bg1"/>
              </a:solidFill>
            </a:endParaRPr>
          </a:p>
          <a:p>
            <a:pPr eaLnBrk="1" hangingPunct="1">
              <a:lnSpc>
                <a:spcPct val="90000"/>
              </a:lnSpc>
              <a:buClr>
                <a:srgbClr val="FFFF00"/>
              </a:buClr>
              <a:defRPr/>
            </a:pPr>
            <a:endParaRPr lang="en-US" sz="2800" b="1" dirty="0">
              <a:solidFill>
                <a:schemeClr val="bg1"/>
              </a:solidFill>
            </a:endParaRPr>
          </a:p>
        </p:txBody>
      </p:sp>
      <p:sp>
        <p:nvSpPr>
          <p:cNvPr id="10" name="Text Box 6"/>
          <p:cNvSpPr txBox="1">
            <a:spLocks noChangeArrowheads="1"/>
          </p:cNvSpPr>
          <p:nvPr/>
        </p:nvSpPr>
        <p:spPr bwMode="auto">
          <a:xfrm>
            <a:off x="1365947" y="1720047"/>
            <a:ext cx="7436859"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“believe” (Acts 16)</a:t>
            </a:r>
          </a:p>
        </p:txBody>
      </p:sp>
      <p:sp>
        <p:nvSpPr>
          <p:cNvPr id="11" name="Text Box 6"/>
          <p:cNvSpPr txBox="1">
            <a:spLocks noChangeArrowheads="1"/>
          </p:cNvSpPr>
          <p:nvPr/>
        </p:nvSpPr>
        <p:spPr bwMode="auto">
          <a:xfrm>
            <a:off x="1354574" y="2568467"/>
            <a:ext cx="7475528"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“repent and be baptized” (Acts 2)</a:t>
            </a:r>
          </a:p>
        </p:txBody>
      </p:sp>
      <p:sp>
        <p:nvSpPr>
          <p:cNvPr id="12" name="Text Box 6"/>
          <p:cNvSpPr txBox="1">
            <a:spLocks noChangeArrowheads="1"/>
          </p:cNvSpPr>
          <p:nvPr/>
        </p:nvSpPr>
        <p:spPr bwMode="auto">
          <a:xfrm>
            <a:off x="1343198" y="3498803"/>
            <a:ext cx="7475528" cy="46166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defRPr/>
            </a:pPr>
            <a:r>
              <a:rPr lang="en-US" sz="2400" i="0" dirty="0">
                <a:solidFill>
                  <a:srgbClr val="FFFF00"/>
                </a:solidFill>
                <a:effectLst>
                  <a:outerShdw blurRad="38100" dist="38100" dir="2700000" algn="tl">
                    <a:srgbClr val="000000"/>
                  </a:outerShdw>
                </a:effectLst>
              </a:rPr>
              <a:t>“be baptized and wash away your sins” (Acts 22)</a:t>
            </a:r>
          </a:p>
        </p:txBody>
      </p:sp>
      <p:pic>
        <p:nvPicPr>
          <p:cNvPr id="24884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9113" y="3910013"/>
            <a:ext cx="2660650" cy="294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6">
            <a:extLst>
              <a:ext uri="{FF2B5EF4-FFF2-40B4-BE49-F238E27FC236}">
                <a16:creationId xmlns:a16="http://schemas.microsoft.com/office/drawing/2014/main" id="{EF6DB881-FD3C-5F49-DDD2-FC5E5F10CB86}"/>
              </a:ext>
            </a:extLst>
          </p:cNvPr>
          <p:cNvSpPr txBox="1">
            <a:spLocks noChangeArrowheads="1"/>
          </p:cNvSpPr>
          <p:nvPr/>
        </p:nvSpPr>
        <p:spPr bwMode="auto">
          <a:xfrm>
            <a:off x="3654027" y="4830050"/>
            <a:ext cx="4970860" cy="1569660"/>
          </a:xfrm>
          <a:prstGeom prst="rect">
            <a:avLst/>
          </a:prstGeom>
          <a:solidFill>
            <a:srgbClr val="CC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685783">
              <a:spcBef>
                <a:spcPct val="50000"/>
              </a:spcBef>
              <a:defRPr/>
            </a:pPr>
            <a:r>
              <a:rPr lang="en-US" sz="2400" i="0" dirty="0">
                <a:solidFill>
                  <a:srgbClr val="FFFF00"/>
                </a:solidFill>
                <a:effectLst>
                  <a:outerShdw blurRad="38100" dist="38100" dir="2700000" algn="tl">
                    <a:srgbClr val="000000"/>
                  </a:outerShdw>
                </a:effectLst>
                <a:latin typeface="Arial Black" pitchFamily="34" charset="0"/>
                <a:cs typeface="Arial"/>
              </a:rPr>
              <a:t>The answer to the question depends on where the person is </a:t>
            </a:r>
            <a:r>
              <a:rPr lang="en-US" sz="2400" dirty="0">
                <a:solidFill>
                  <a:srgbClr val="FFFF00"/>
                </a:solidFill>
                <a:effectLst>
                  <a:outerShdw blurRad="38100" dist="38100" dir="2700000" algn="tl">
                    <a:srgbClr val="000000"/>
                  </a:outerShdw>
                </a:effectLst>
                <a:latin typeface="Arial Black" pitchFamily="34" charset="0"/>
                <a:cs typeface="Arial"/>
              </a:rPr>
              <a:t>spiritually</a:t>
            </a:r>
            <a:r>
              <a:rPr lang="en-US" sz="2400" i="0" dirty="0">
                <a:solidFill>
                  <a:srgbClr val="FFFF00"/>
                </a:solidFill>
                <a:effectLst>
                  <a:outerShdw blurRad="38100" dist="38100" dir="2700000" algn="tl">
                    <a:srgbClr val="000000"/>
                  </a:outerShdw>
                </a:effectLst>
                <a:latin typeface="Arial Black" pitchFamily="34" charset="0"/>
                <a:cs typeface="Arial"/>
              </a:rPr>
              <a:t> when they ask the question!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anim calcmode="lin" valueType="num">
                                      <p:cBhvr>
                                        <p:cTn id="16" dur="1000" fill="hold"/>
                                        <p:tgtEl>
                                          <p:spTgt spid="11"/>
                                        </p:tgtEl>
                                        <p:attrNameLst>
                                          <p:attrName>ppt_x</p:attrName>
                                        </p:attrNameLst>
                                      </p:cBhvr>
                                      <p:tavLst>
                                        <p:tav tm="0">
                                          <p:val>
                                            <p:strVal val="#ppt_x"/>
                                          </p:val>
                                        </p:tav>
                                        <p:tav tm="100000">
                                          <p:val>
                                            <p:strVal val="#ppt_x"/>
                                          </p:val>
                                        </p:tav>
                                      </p:tavLst>
                                    </p:anim>
                                    <p:anim calcmode="lin" valueType="num">
                                      <p:cBhvr>
                                        <p:cTn id="17" dur="900" decel="100000" fill="hold"/>
                                        <p:tgtEl>
                                          <p:spTgt spid="11"/>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7"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anim calcmode="lin" valueType="num">
                                      <p:cBhvr>
                                        <p:cTn id="24" dur="1000" fill="hold"/>
                                        <p:tgtEl>
                                          <p:spTgt spid="12"/>
                                        </p:tgtEl>
                                        <p:attrNameLst>
                                          <p:attrName>ppt_x</p:attrName>
                                        </p:attrNameLst>
                                      </p:cBhvr>
                                      <p:tavLst>
                                        <p:tav tm="0">
                                          <p:val>
                                            <p:strVal val="#ppt_x"/>
                                          </p:val>
                                        </p:tav>
                                        <p:tav tm="100000">
                                          <p:val>
                                            <p:strVal val="#ppt_x"/>
                                          </p:val>
                                        </p:tav>
                                      </p:tavLst>
                                    </p:anim>
                                    <p:anim calcmode="lin" valueType="num">
                                      <p:cBhvr>
                                        <p:cTn id="25" dur="900" decel="100000" fill="hold"/>
                                        <p:tgtEl>
                                          <p:spTgt spid="12"/>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7"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900" decel="100000" fill="hold"/>
                                        <p:tgtEl>
                                          <p:spTgt spid="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6F2D64-D9B7-ED32-0A7D-F4ECE79E4145}"/>
            </a:ext>
          </a:extLst>
        </p:cNvPr>
        <p:cNvGrpSpPr/>
        <p:nvPr/>
      </p:nvGrpSpPr>
      <p:grpSpPr>
        <a:xfrm>
          <a:off x="0" y="0"/>
          <a:ext cx="0" cy="0"/>
          <a:chOff x="0" y="0"/>
          <a:chExt cx="0" cy="0"/>
        </a:xfrm>
      </p:grpSpPr>
      <p:pic>
        <p:nvPicPr>
          <p:cNvPr id="10" name="Picture 3" descr="godall">
            <a:extLst>
              <a:ext uri="{FF2B5EF4-FFF2-40B4-BE49-F238E27FC236}">
                <a16:creationId xmlns:a16="http://schemas.microsoft.com/office/drawing/2014/main" id="{34BA5CA2-259E-27C6-2142-E0636B933A1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2" name="Picture 6" descr="bible closed">
            <a:extLst>
              <a:ext uri="{FF2B5EF4-FFF2-40B4-BE49-F238E27FC236}">
                <a16:creationId xmlns:a16="http://schemas.microsoft.com/office/drawing/2014/main" id="{080D33E0-11EE-E2DF-BC62-37FFF94707D6}"/>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70622" y="3434551"/>
            <a:ext cx="2873890" cy="2297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FAAB2576-5F25-B013-C0C2-CE089F393C1B}"/>
              </a:ext>
            </a:extLst>
          </p:cNvPr>
          <p:cNvSpPr txBox="1"/>
          <p:nvPr/>
        </p:nvSpPr>
        <p:spPr>
          <a:xfrm>
            <a:off x="4558907" y="971565"/>
            <a:ext cx="4731544" cy="715581"/>
          </a:xfrm>
          <a:prstGeom prst="rect">
            <a:avLst/>
          </a:prstGeom>
          <a:noFill/>
        </p:spPr>
        <p:txBody>
          <a:bodyPr wrap="square" rtlCol="0">
            <a:sp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4050" b="1" i="0" u="sng" strike="noStrike" kern="1200" cap="none" spc="0" normalizeH="0" baseline="0" noProof="0" dirty="0">
                <a:ln>
                  <a:noFill/>
                </a:ln>
                <a:solidFill>
                  <a:srgbClr val="0000FF"/>
                </a:solidFill>
                <a:effectLst/>
                <a:uLnTx/>
                <a:uFillTx/>
                <a:latin typeface="Source Sans Pro Black" panose="020B0803030403020204" pitchFamily="34" charset="0"/>
                <a:ea typeface="Source Sans Pro Black" panose="020B0803030403020204" pitchFamily="34" charset="0"/>
                <a:cs typeface="Arial" charset="0"/>
              </a:rPr>
              <a:t>4 TESTIMONIES</a:t>
            </a:r>
          </a:p>
        </p:txBody>
      </p:sp>
      <p:sp>
        <p:nvSpPr>
          <p:cNvPr id="12" name="TextBox 11">
            <a:extLst>
              <a:ext uri="{FF2B5EF4-FFF2-40B4-BE49-F238E27FC236}">
                <a16:creationId xmlns:a16="http://schemas.microsoft.com/office/drawing/2014/main" id="{FD525764-A94C-366E-B1F0-30CB1F59A773}"/>
              </a:ext>
            </a:extLst>
          </p:cNvPr>
          <p:cNvSpPr txBox="1"/>
          <p:nvPr/>
        </p:nvSpPr>
        <p:spPr>
          <a:xfrm>
            <a:off x="4340590" y="5978381"/>
            <a:ext cx="480341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333399"/>
                </a:solidFill>
                <a:effectLst/>
                <a:uLnTx/>
                <a:uFillTx/>
                <a:latin typeface="Eras Medium ITC" pitchFamily="34" charset="0"/>
                <a:ea typeface="+mn-ea"/>
                <a:cs typeface="Arial" charset="0"/>
              </a:rPr>
              <a:t>The Testimony of Apostolic Teaching</a:t>
            </a:r>
          </a:p>
        </p:txBody>
      </p:sp>
      <p:pic>
        <p:nvPicPr>
          <p:cNvPr id="3" name="Picture 2" descr="A person walking in a robe&#10;&#10;Description automatically generated">
            <a:extLst>
              <a:ext uri="{FF2B5EF4-FFF2-40B4-BE49-F238E27FC236}">
                <a16:creationId xmlns:a16="http://schemas.microsoft.com/office/drawing/2014/main" id="{2FA9CDB7-DAAC-BC48-D256-DB002B05287F}"/>
              </a:ext>
            </a:extLst>
          </p:cNvPr>
          <p:cNvPicPr>
            <a:picLocks noChangeAspect="1"/>
          </p:cNvPicPr>
          <p:nvPr/>
        </p:nvPicPr>
        <p:blipFill rotWithShape="1">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r="52604"/>
          <a:stretch/>
        </p:blipFill>
        <p:spPr>
          <a:xfrm>
            <a:off x="-101600" y="-159657"/>
            <a:ext cx="4435477" cy="7184571"/>
          </a:xfrm>
          <a:prstGeom prst="rect">
            <a:avLst/>
          </a:prstGeom>
        </p:spPr>
      </p:pic>
      <p:sp>
        <p:nvSpPr>
          <p:cNvPr id="6" name="Rectangle 5">
            <a:extLst>
              <a:ext uri="{FF2B5EF4-FFF2-40B4-BE49-F238E27FC236}">
                <a16:creationId xmlns:a16="http://schemas.microsoft.com/office/drawing/2014/main" id="{9FF4A963-7EDF-94BD-6003-351CE37EAB75}"/>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 name="Rectangle 6">
            <a:extLst>
              <a:ext uri="{FF2B5EF4-FFF2-40B4-BE49-F238E27FC236}">
                <a16:creationId xmlns:a16="http://schemas.microsoft.com/office/drawing/2014/main" id="{ADE0C92B-B625-1230-6A48-2BC6B42E9B1A}"/>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8" name="Picture 7">
            <a:extLst>
              <a:ext uri="{FF2B5EF4-FFF2-40B4-BE49-F238E27FC236}">
                <a16:creationId xmlns:a16="http://schemas.microsoft.com/office/drawing/2014/main" id="{BF3FF20A-4162-A6DA-3FD0-0B3CE754CDFA}"/>
              </a:ext>
            </a:extLst>
          </p:cNvPr>
          <p:cNvPicPr>
            <a:picLocks noChangeAspect="1"/>
          </p:cNvPicPr>
          <p:nvPr/>
        </p:nvPicPr>
        <p:blipFill rotWithShape="1">
          <a:blip r:embed="rId7"/>
          <a:srcRect r="9843"/>
          <a:stretch/>
        </p:blipFill>
        <p:spPr>
          <a:xfrm>
            <a:off x="298629" y="4196008"/>
            <a:ext cx="4011368" cy="2044447"/>
          </a:xfrm>
          <a:prstGeom prst="rect">
            <a:avLst/>
          </a:prstGeom>
        </p:spPr>
      </p:pic>
      <p:pic>
        <p:nvPicPr>
          <p:cNvPr id="4" name="Picture 5">
            <a:extLst>
              <a:ext uri="{FF2B5EF4-FFF2-40B4-BE49-F238E27FC236}">
                <a16:creationId xmlns:a16="http://schemas.microsoft.com/office/drawing/2014/main" id="{E878364D-ED06-95A5-B00C-9B3CCD6B59C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47833" y="4175347"/>
            <a:ext cx="953691" cy="815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a:extLst>
              <a:ext uri="{FF2B5EF4-FFF2-40B4-BE49-F238E27FC236}">
                <a16:creationId xmlns:a16="http://schemas.microsoft.com/office/drawing/2014/main" id="{6E98DD97-190D-22C9-D94D-6C07C294A990}"/>
              </a:ext>
            </a:extLst>
          </p:cNvPr>
          <p:cNvPicPr>
            <a:picLocks noChangeAspect="1"/>
          </p:cNvPicPr>
          <p:nvPr/>
        </p:nvPicPr>
        <p:blipFill>
          <a:blip r:embed="rId9"/>
          <a:stretch>
            <a:fillRect/>
          </a:stretch>
        </p:blipFill>
        <p:spPr>
          <a:xfrm>
            <a:off x="4381399" y="1813600"/>
            <a:ext cx="4835828" cy="1662657"/>
          </a:xfrm>
          <a:prstGeom prst="rect">
            <a:avLst/>
          </a:prstGeom>
        </p:spPr>
      </p:pic>
    </p:spTree>
    <p:extLst>
      <p:ext uri="{BB962C8B-B14F-4D97-AF65-F5344CB8AC3E}">
        <p14:creationId xmlns:p14="http://schemas.microsoft.com/office/powerpoint/2010/main" val="204581788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826" name="Rectangle 2"/>
          <p:cNvSpPr>
            <a:spLocks noChangeArrowheads="1"/>
          </p:cNvSpPr>
          <p:nvPr/>
        </p:nvSpPr>
        <p:spPr bwMode="auto">
          <a:xfrm>
            <a:off x="644525" y="1463675"/>
            <a:ext cx="7835900" cy="433965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spcBef>
                <a:spcPct val="50000"/>
              </a:spcBef>
              <a:defRPr/>
            </a:pPr>
            <a:r>
              <a:rPr lang="en-US" b="1" i="0" dirty="0">
                <a:solidFill>
                  <a:schemeClr val="bg1"/>
                </a:solidFill>
              </a:rPr>
              <a:t>Barnabas (70 ad)</a:t>
            </a:r>
          </a:p>
          <a:p>
            <a:pPr>
              <a:defRPr/>
            </a:pPr>
            <a:r>
              <a:rPr lang="en-US" b="1" i="0" dirty="0">
                <a:solidFill>
                  <a:srgbClr val="FFFF00"/>
                </a:solidFill>
              </a:rPr>
              <a:t>“Blessed are they who, </a:t>
            </a:r>
            <a:r>
              <a:rPr lang="en-US" b="1" u="sng" dirty="0">
                <a:solidFill>
                  <a:schemeClr val="bg1"/>
                </a:solidFill>
              </a:rPr>
              <a:t>placing their trust in the cross</a:t>
            </a:r>
            <a:r>
              <a:rPr lang="en-US" b="1" i="0" dirty="0">
                <a:solidFill>
                  <a:srgbClr val="FFFF00"/>
                </a:solidFill>
              </a:rPr>
              <a:t>, have </a:t>
            </a:r>
            <a:r>
              <a:rPr lang="en-US" b="1" u="sng" dirty="0">
                <a:solidFill>
                  <a:schemeClr val="bg1"/>
                </a:solidFill>
              </a:rPr>
              <a:t>gone down in the water</a:t>
            </a:r>
            <a:r>
              <a:rPr lang="en-US" b="1" i="0" dirty="0">
                <a:solidFill>
                  <a:srgbClr val="FFFF00"/>
                </a:solidFill>
              </a:rPr>
              <a:t>…We indeed descend into the water</a:t>
            </a:r>
            <a:r>
              <a:rPr lang="en-US" b="1" dirty="0">
                <a:solidFill>
                  <a:srgbClr val="FFFF00"/>
                </a:solidFill>
              </a:rPr>
              <a:t> </a:t>
            </a:r>
            <a:r>
              <a:rPr lang="en-US" b="1" u="sng" dirty="0">
                <a:solidFill>
                  <a:schemeClr val="bg1"/>
                </a:solidFill>
              </a:rPr>
              <a:t>full of sins</a:t>
            </a:r>
            <a:r>
              <a:rPr lang="en-US" b="1" i="0" dirty="0">
                <a:solidFill>
                  <a:srgbClr val="FFFF00"/>
                </a:solidFill>
              </a:rPr>
              <a:t> and defilement. However,</a:t>
            </a:r>
            <a:r>
              <a:rPr lang="en-US" b="1" dirty="0">
                <a:solidFill>
                  <a:srgbClr val="FFFF00"/>
                </a:solidFill>
              </a:rPr>
              <a:t> </a:t>
            </a:r>
            <a:r>
              <a:rPr lang="en-US" b="1" u="sng" dirty="0">
                <a:solidFill>
                  <a:schemeClr val="bg1"/>
                </a:solidFill>
              </a:rPr>
              <a:t>we come up</a:t>
            </a:r>
            <a:r>
              <a:rPr lang="en-US" b="1" i="0" dirty="0">
                <a:solidFill>
                  <a:srgbClr val="FFFF00"/>
                </a:solidFill>
              </a:rPr>
              <a:t>, bearing fruit in our heart, </a:t>
            </a:r>
            <a:r>
              <a:rPr lang="en-US" b="1" i="0" u="sng" dirty="0">
                <a:solidFill>
                  <a:schemeClr val="bg1"/>
                </a:solidFill>
              </a:rPr>
              <a:t>having the fear of God </a:t>
            </a:r>
            <a:r>
              <a:rPr lang="en-US" b="1" i="0" u="sng" dirty="0">
                <a:solidFill>
                  <a:srgbClr val="FFFF00"/>
                </a:solidFill>
              </a:rPr>
              <a:t>and</a:t>
            </a:r>
            <a:r>
              <a:rPr lang="en-US" b="1" i="0" u="sng" dirty="0">
                <a:solidFill>
                  <a:schemeClr val="bg1"/>
                </a:solidFill>
              </a:rPr>
              <a:t> </a:t>
            </a:r>
            <a:r>
              <a:rPr lang="en-US" b="1" u="sng" dirty="0">
                <a:solidFill>
                  <a:schemeClr val="bg1"/>
                </a:solidFill>
              </a:rPr>
              <a:t>the trust of Jesus in our spirit.</a:t>
            </a:r>
            <a:r>
              <a:rPr lang="en-US" b="1" i="0" dirty="0">
                <a:solidFill>
                  <a:srgbClr val="FFFF00"/>
                </a:solidFill>
              </a:rPr>
              <a:t>”</a:t>
            </a:r>
          </a:p>
          <a:p>
            <a:pPr>
              <a:defRPr/>
            </a:pPr>
            <a:r>
              <a:rPr lang="en-US" sz="2000" b="1" i="0" dirty="0">
                <a:solidFill>
                  <a:srgbClr val="FFFF00"/>
                </a:solidFill>
              </a:rPr>
              <a:t>The Epistle of Barnabas, Chapter 11, Roberts-Donaldson</a:t>
            </a:r>
          </a:p>
        </p:txBody>
      </p:sp>
      <p:sp>
        <p:nvSpPr>
          <p:cNvPr id="210949" name="Rectangle 3"/>
          <p:cNvSpPr>
            <a:spLocks noGrp="1" noChangeArrowheads="1"/>
          </p:cNvSpPr>
          <p:nvPr>
            <p:ph type="title"/>
          </p:nvPr>
        </p:nvSpPr>
        <p:spPr/>
        <p:txBody>
          <a:bodyPr/>
          <a:lstStyle/>
          <a:p>
            <a:pPr eaLnBrk="1" hangingPunct="1">
              <a:defRPr/>
            </a:pPr>
            <a:r>
              <a:rPr lang="en-US" sz="3600" dirty="0">
                <a:solidFill>
                  <a:srgbClr val="FF0000"/>
                </a:solidFill>
                <a:effectLst>
                  <a:outerShdw blurRad="38100" dist="38100" dir="2700000" algn="tl">
                    <a:srgbClr val="000000">
                      <a:alpha val="43137"/>
                    </a:srgbClr>
                  </a:outerShdw>
                </a:effectLst>
              </a:rPr>
              <a:t>Teaching and Practice of the Early Church </a:t>
            </a:r>
          </a:p>
        </p:txBody>
      </p:sp>
      <p:sp>
        <p:nvSpPr>
          <p:cNvPr id="2" name="TextBox 1">
            <a:extLst>
              <a:ext uri="{FF2B5EF4-FFF2-40B4-BE49-F238E27FC236}">
                <a16:creationId xmlns:a16="http://schemas.microsoft.com/office/drawing/2014/main" id="{9314C2DA-977A-D8DE-A5A2-874FA60A72D9}"/>
              </a:ext>
            </a:extLst>
          </p:cNvPr>
          <p:cNvSpPr txBox="1"/>
          <p:nvPr/>
        </p:nvSpPr>
        <p:spPr>
          <a:xfrm>
            <a:off x="487259" y="6039862"/>
            <a:ext cx="7993166" cy="617990"/>
          </a:xfrm>
          <a:prstGeom prst="rect">
            <a:avLst/>
          </a:prstGeom>
          <a:noFill/>
        </p:spPr>
        <p:txBody>
          <a:bodyPr wrap="square" rtlCol="0">
            <a:spAutoFit/>
          </a:bodyPr>
          <a:lstStyle/>
          <a:p>
            <a:pPr marL="101791" indent="-101791" defTabSz="1285843">
              <a:lnSpc>
                <a:spcPts val="1266"/>
              </a:lnSpc>
              <a:defRPr/>
            </a:pPr>
            <a:r>
              <a:rPr lang="en-US" sz="2000" b="1" i="0" dirty="0">
                <a:solidFill>
                  <a:srgbClr val="000000"/>
                </a:solidFill>
                <a:latin typeface="Calibri" pitchFamily="34" charset="0"/>
                <a:cs typeface="Calibri" pitchFamily="34" charset="0"/>
              </a:rPr>
              <a:t>*</a:t>
            </a:r>
            <a:r>
              <a:rPr lang="en-US" sz="2000" b="1" dirty="0">
                <a:solidFill>
                  <a:srgbClr val="000000"/>
                </a:solidFill>
                <a:cs typeface="Arial"/>
              </a:rPr>
              <a:t> </a:t>
            </a:r>
            <a:r>
              <a:rPr lang="en-US" sz="2000" b="1" i="0" dirty="0">
                <a:solidFill>
                  <a:srgbClr val="000000"/>
                </a:solidFill>
                <a:cs typeface="Arial"/>
              </a:rPr>
              <a:t>This epistle, while most likely not written by the well-known Barnabas of the New Testament, reflects an accurate picture of the early Christian belief and practice regarding baptism.</a:t>
            </a:r>
            <a:r>
              <a:rPr lang="en-US" sz="2000" b="1" i="0" dirty="0">
                <a:solidFill>
                  <a:srgbClr val="000000"/>
                </a:solidFill>
                <a:latin typeface="Calibri" pitchFamily="34" charset="0"/>
                <a:cs typeface="Calibri" pitchFamily="34" charset="0"/>
              </a:rPr>
              <a:t>. </a:t>
            </a:r>
            <a:endParaRPr lang="en-US" sz="2800" b="1" i="0" dirty="0">
              <a:solidFill>
                <a:srgbClr val="000000"/>
              </a:solidFill>
              <a:cs typeface="Arial"/>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DBB732-1F29-130F-E9E9-B015C84E565C}"/>
            </a:ext>
          </a:extLst>
        </p:cNvPr>
        <p:cNvGrpSpPr/>
        <p:nvPr/>
      </p:nvGrpSpPr>
      <p:grpSpPr>
        <a:xfrm>
          <a:off x="0" y="0"/>
          <a:ext cx="0" cy="0"/>
          <a:chOff x="0" y="0"/>
          <a:chExt cx="0" cy="0"/>
        </a:xfrm>
      </p:grpSpPr>
      <p:pic>
        <p:nvPicPr>
          <p:cNvPr id="10" name="Picture 3" descr="godall">
            <a:extLst>
              <a:ext uri="{FF2B5EF4-FFF2-40B4-BE49-F238E27FC236}">
                <a16:creationId xmlns:a16="http://schemas.microsoft.com/office/drawing/2014/main" id="{D6A9417A-FC96-58E5-A85B-000CF39BAE3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2" name="Picture 6" descr="bible closed">
            <a:extLst>
              <a:ext uri="{FF2B5EF4-FFF2-40B4-BE49-F238E27FC236}">
                <a16:creationId xmlns:a16="http://schemas.microsoft.com/office/drawing/2014/main" id="{3E15E94F-DD0B-9C64-E983-5210763CEACB}"/>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70622" y="3434551"/>
            <a:ext cx="2873890" cy="2297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06AFE15A-1BAA-897A-919D-6E1F615E2DCE}"/>
              </a:ext>
            </a:extLst>
          </p:cNvPr>
          <p:cNvSpPr txBox="1"/>
          <p:nvPr/>
        </p:nvSpPr>
        <p:spPr>
          <a:xfrm>
            <a:off x="4558907" y="971565"/>
            <a:ext cx="4731544" cy="715581"/>
          </a:xfrm>
          <a:prstGeom prst="rect">
            <a:avLst/>
          </a:prstGeom>
          <a:noFill/>
        </p:spPr>
        <p:txBody>
          <a:bodyPr wrap="square" rtlCol="0">
            <a:sp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4050" b="1" i="0" u="sng" strike="noStrike" kern="1200" cap="none" spc="0" normalizeH="0" baseline="0" noProof="0" dirty="0">
                <a:ln>
                  <a:noFill/>
                </a:ln>
                <a:solidFill>
                  <a:srgbClr val="0000FF"/>
                </a:solidFill>
                <a:effectLst/>
                <a:uLnTx/>
                <a:uFillTx/>
                <a:latin typeface="Source Sans Pro Black" panose="020B0803030403020204" pitchFamily="34" charset="0"/>
                <a:ea typeface="Source Sans Pro Black" panose="020B0803030403020204" pitchFamily="34" charset="0"/>
                <a:cs typeface="Arial" charset="0"/>
              </a:rPr>
              <a:t>4 TESTIMONIES</a:t>
            </a:r>
          </a:p>
        </p:txBody>
      </p:sp>
      <p:sp>
        <p:nvSpPr>
          <p:cNvPr id="12" name="TextBox 11">
            <a:extLst>
              <a:ext uri="{FF2B5EF4-FFF2-40B4-BE49-F238E27FC236}">
                <a16:creationId xmlns:a16="http://schemas.microsoft.com/office/drawing/2014/main" id="{B39991A4-5564-89BC-8E52-EED324BAFD32}"/>
              </a:ext>
            </a:extLst>
          </p:cNvPr>
          <p:cNvSpPr txBox="1"/>
          <p:nvPr/>
        </p:nvSpPr>
        <p:spPr>
          <a:xfrm>
            <a:off x="4340590" y="5978381"/>
            <a:ext cx="480341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333399"/>
                </a:solidFill>
                <a:effectLst/>
                <a:uLnTx/>
                <a:uFillTx/>
                <a:latin typeface="Eras Medium ITC" pitchFamily="34" charset="0"/>
                <a:ea typeface="+mn-ea"/>
                <a:cs typeface="Arial" charset="0"/>
              </a:rPr>
              <a:t>The Testimony of Apostolic Teaching</a:t>
            </a:r>
          </a:p>
        </p:txBody>
      </p:sp>
      <p:pic>
        <p:nvPicPr>
          <p:cNvPr id="3" name="Picture 2" descr="A person walking in a robe&#10;&#10;Description automatically generated">
            <a:extLst>
              <a:ext uri="{FF2B5EF4-FFF2-40B4-BE49-F238E27FC236}">
                <a16:creationId xmlns:a16="http://schemas.microsoft.com/office/drawing/2014/main" id="{25D66EE7-6B73-568B-F602-1D5265B1DB54}"/>
              </a:ext>
            </a:extLst>
          </p:cNvPr>
          <p:cNvPicPr>
            <a:picLocks noChangeAspect="1"/>
          </p:cNvPicPr>
          <p:nvPr/>
        </p:nvPicPr>
        <p:blipFill rotWithShape="1">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r="52604"/>
          <a:stretch/>
        </p:blipFill>
        <p:spPr>
          <a:xfrm>
            <a:off x="-101600" y="-159657"/>
            <a:ext cx="4435477" cy="7184571"/>
          </a:xfrm>
          <a:prstGeom prst="rect">
            <a:avLst/>
          </a:prstGeom>
        </p:spPr>
      </p:pic>
      <p:sp>
        <p:nvSpPr>
          <p:cNvPr id="6" name="Rectangle 5">
            <a:extLst>
              <a:ext uri="{FF2B5EF4-FFF2-40B4-BE49-F238E27FC236}">
                <a16:creationId xmlns:a16="http://schemas.microsoft.com/office/drawing/2014/main" id="{2998716F-B309-580B-08CC-24DB28876638}"/>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7" name="Rectangle 6">
            <a:extLst>
              <a:ext uri="{FF2B5EF4-FFF2-40B4-BE49-F238E27FC236}">
                <a16:creationId xmlns:a16="http://schemas.microsoft.com/office/drawing/2014/main" id="{34E3BF6A-32B9-1F13-0D8D-2A0A1659746B}"/>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8" name="Picture 7">
            <a:extLst>
              <a:ext uri="{FF2B5EF4-FFF2-40B4-BE49-F238E27FC236}">
                <a16:creationId xmlns:a16="http://schemas.microsoft.com/office/drawing/2014/main" id="{109083C2-9E7E-133E-3C46-5EE1AAC98BBC}"/>
              </a:ext>
            </a:extLst>
          </p:cNvPr>
          <p:cNvPicPr>
            <a:picLocks noChangeAspect="1"/>
          </p:cNvPicPr>
          <p:nvPr/>
        </p:nvPicPr>
        <p:blipFill rotWithShape="1">
          <a:blip r:embed="rId7"/>
          <a:srcRect r="9843"/>
          <a:stretch/>
        </p:blipFill>
        <p:spPr>
          <a:xfrm>
            <a:off x="298629" y="4196008"/>
            <a:ext cx="4011368" cy="2044447"/>
          </a:xfrm>
          <a:prstGeom prst="rect">
            <a:avLst/>
          </a:prstGeom>
        </p:spPr>
      </p:pic>
      <p:pic>
        <p:nvPicPr>
          <p:cNvPr id="5" name="Picture 6">
            <a:extLst>
              <a:ext uri="{FF2B5EF4-FFF2-40B4-BE49-F238E27FC236}">
                <a16:creationId xmlns:a16="http://schemas.microsoft.com/office/drawing/2014/main" id="{CDFA24C1-2D39-2BC7-BF25-D2FB43F6B1C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448429" y="4273046"/>
            <a:ext cx="952500" cy="80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a:extLst>
              <a:ext uri="{FF2B5EF4-FFF2-40B4-BE49-F238E27FC236}">
                <a16:creationId xmlns:a16="http://schemas.microsoft.com/office/drawing/2014/main" id="{413C8C2A-9E17-0A97-F22A-4CC19D09D3E0}"/>
              </a:ext>
            </a:extLst>
          </p:cNvPr>
          <p:cNvPicPr>
            <a:picLocks noChangeAspect="1"/>
          </p:cNvPicPr>
          <p:nvPr/>
        </p:nvPicPr>
        <p:blipFill>
          <a:blip r:embed="rId9"/>
          <a:stretch>
            <a:fillRect/>
          </a:stretch>
        </p:blipFill>
        <p:spPr>
          <a:xfrm>
            <a:off x="3564214" y="1518660"/>
            <a:ext cx="6486706" cy="2280102"/>
          </a:xfrm>
          <a:prstGeom prst="rect">
            <a:avLst/>
          </a:prstGeom>
        </p:spPr>
      </p:pic>
    </p:spTree>
    <p:extLst>
      <p:ext uri="{BB962C8B-B14F-4D97-AF65-F5344CB8AC3E}">
        <p14:creationId xmlns:p14="http://schemas.microsoft.com/office/powerpoint/2010/main" val="413236806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1" name="Rectangle 6"/>
          <p:cNvSpPr>
            <a:spLocks noGrp="1" noChangeArrowheads="1"/>
          </p:cNvSpPr>
          <p:nvPr>
            <p:ph type="title"/>
          </p:nvPr>
        </p:nvSpPr>
        <p:spPr/>
        <p:txBody>
          <a:bodyPr/>
          <a:lstStyle/>
          <a:p>
            <a:pPr eaLnBrk="1" hangingPunct="1"/>
            <a:r>
              <a:rPr lang="en-US"/>
              <a:t>Born Again</a:t>
            </a:r>
          </a:p>
        </p:txBody>
      </p:sp>
      <p:sp>
        <p:nvSpPr>
          <p:cNvPr id="1212419" name="Rectangle 3"/>
          <p:cNvSpPr>
            <a:spLocks noGrp="1" noChangeArrowheads="1"/>
          </p:cNvSpPr>
          <p:nvPr>
            <p:ph type="body" idx="4294967295"/>
          </p:nvPr>
        </p:nvSpPr>
        <p:spPr>
          <a:xfrm>
            <a:off x="425450" y="2047875"/>
            <a:ext cx="8229600" cy="2233613"/>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eaLnBrk="1" hangingPunct="1">
              <a:lnSpc>
                <a:spcPct val="90000"/>
              </a:lnSpc>
              <a:buFontTx/>
              <a:buNone/>
              <a:defRPr/>
            </a:pPr>
            <a:r>
              <a:rPr lang="en-US" b="1" dirty="0">
                <a:solidFill>
                  <a:schemeClr val="bg1"/>
                </a:solidFill>
                <a:latin typeface="Eras Medium ITC" pitchFamily="34" charset="0"/>
              </a:rPr>
              <a:t>John 3:5</a:t>
            </a:r>
            <a:r>
              <a:rPr lang="en-US" sz="3600" b="1" dirty="0">
                <a:solidFill>
                  <a:srgbClr val="FFFF00"/>
                </a:solidFill>
                <a:latin typeface="Eras Medium ITC" pitchFamily="34" charset="0"/>
              </a:rPr>
              <a:t> </a:t>
            </a:r>
          </a:p>
          <a:p>
            <a:pPr eaLnBrk="1" hangingPunct="1">
              <a:lnSpc>
                <a:spcPct val="90000"/>
              </a:lnSpc>
              <a:buFontTx/>
              <a:buNone/>
              <a:defRPr/>
            </a:pPr>
            <a:r>
              <a:rPr lang="en-US" sz="3600" b="1" dirty="0">
                <a:solidFill>
                  <a:srgbClr val="FFFF00"/>
                </a:solidFill>
                <a:latin typeface="Eras Medium ITC" pitchFamily="34" charset="0"/>
              </a:rPr>
              <a:t>	</a:t>
            </a:r>
            <a:r>
              <a:rPr lang="en-US" b="1" i="1" dirty="0">
                <a:solidFill>
                  <a:srgbClr val="FFFF00"/>
                </a:solidFill>
                <a:latin typeface="Eras Medium ITC" pitchFamily="34" charset="0"/>
              </a:rPr>
              <a:t>Jesus answered, Truly, truly, I say to you, </a:t>
            </a:r>
            <a:r>
              <a:rPr lang="en-US" b="1" i="1" dirty="0">
                <a:solidFill>
                  <a:schemeClr val="bg1"/>
                </a:solidFill>
                <a:latin typeface="Eras Medium ITC" pitchFamily="34" charset="0"/>
              </a:rPr>
              <a:t>unless </a:t>
            </a:r>
            <a:r>
              <a:rPr lang="en-US" b="1" i="1" u="sng" dirty="0">
                <a:solidFill>
                  <a:schemeClr val="bg1"/>
                </a:solidFill>
                <a:latin typeface="Eras Medium ITC" pitchFamily="34" charset="0"/>
              </a:rPr>
              <a:t>one is born of water and the Spirit</a:t>
            </a:r>
            <a:r>
              <a:rPr lang="en-US" b="1" i="1" dirty="0">
                <a:solidFill>
                  <a:schemeClr val="bg1"/>
                </a:solidFill>
                <a:latin typeface="Eras Medium ITC" pitchFamily="34" charset="0"/>
              </a:rPr>
              <a:t> </a:t>
            </a:r>
            <a:r>
              <a:rPr lang="en-US" b="1" i="1" dirty="0">
                <a:solidFill>
                  <a:srgbClr val="FFFF00"/>
                </a:solidFill>
                <a:latin typeface="Eras Medium ITC" pitchFamily="34" charset="0"/>
              </a:rPr>
              <a:t>he cannot enter into the kingdom of God.</a:t>
            </a:r>
          </a:p>
        </p:txBody>
      </p:sp>
      <p:sp>
        <p:nvSpPr>
          <p:cNvPr id="1212423" name="Text Box 7"/>
          <p:cNvSpPr txBox="1">
            <a:spLocks noChangeArrowheads="1"/>
          </p:cNvSpPr>
          <p:nvPr/>
        </p:nvSpPr>
        <p:spPr bwMode="auto">
          <a:xfrm>
            <a:off x="1235075" y="4754563"/>
            <a:ext cx="6383338" cy="1079500"/>
          </a:xfrm>
          <a:prstGeom prst="rect">
            <a:avLst/>
          </a:prstGeom>
          <a:solidFill>
            <a:srgbClr val="008000"/>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a:spcBef>
                <a:spcPct val="50000"/>
              </a:spcBef>
              <a:defRPr/>
            </a:pPr>
            <a:r>
              <a:rPr lang="en-US" i="0" dirty="0">
                <a:solidFill>
                  <a:srgbClr val="FFFF00"/>
                </a:solidFill>
                <a:effectLst>
                  <a:outerShdw blurRad="38100" dist="38100" dir="2700000" algn="tl">
                    <a:srgbClr val="000000">
                      <a:alpha val="43137"/>
                    </a:srgbClr>
                  </a:outerShdw>
                </a:effectLst>
                <a:latin typeface="Eras Demi ITC" pitchFamily="34" charset="0"/>
                <a:cs typeface="+mn-cs"/>
              </a:rPr>
              <a:t>Used by the early church writers as baptismal proof text!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1212423"/>
                                        </p:tgtEl>
                                        <p:attrNameLst>
                                          <p:attrName>style.visibility</p:attrName>
                                        </p:attrNameLst>
                                      </p:cBhvr>
                                      <p:to>
                                        <p:strVal val="visible"/>
                                      </p:to>
                                    </p:set>
                                    <p:animEffect transition="in" filter="fade">
                                      <p:cBhvr>
                                        <p:cTn id="7" dur="1000"/>
                                        <p:tgtEl>
                                          <p:spTgt spid="1212423"/>
                                        </p:tgtEl>
                                      </p:cBhvr>
                                    </p:animEffect>
                                    <p:anim calcmode="lin" valueType="num">
                                      <p:cBhvr>
                                        <p:cTn id="8" dur="1000" fill="hold"/>
                                        <p:tgtEl>
                                          <p:spTgt spid="1212423"/>
                                        </p:tgtEl>
                                        <p:attrNameLst>
                                          <p:attrName>ppt_x</p:attrName>
                                        </p:attrNameLst>
                                      </p:cBhvr>
                                      <p:tavLst>
                                        <p:tav tm="0">
                                          <p:val>
                                            <p:strVal val="#ppt_x"/>
                                          </p:val>
                                        </p:tav>
                                        <p:tav tm="100000">
                                          <p:val>
                                            <p:strVal val="#ppt_x"/>
                                          </p:val>
                                        </p:tav>
                                      </p:tavLst>
                                    </p:anim>
                                    <p:anim calcmode="lin" valueType="num">
                                      <p:cBhvr>
                                        <p:cTn id="9" dur="900" decel="100000" fill="hold"/>
                                        <p:tgtEl>
                                          <p:spTgt spid="121242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124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16"/>
          <p:cNvSpPr>
            <a:spLocks noGrp="1" noChangeArrowheads="1"/>
          </p:cNvSpPr>
          <p:nvPr>
            <p:ph type="title"/>
          </p:nvPr>
        </p:nvSpPr>
        <p:spPr/>
        <p:txBody>
          <a:bodyPr/>
          <a:lstStyle/>
          <a:p>
            <a:pPr eaLnBrk="1" hangingPunct="1"/>
            <a:r>
              <a:rPr lang="en-US" sz="5400"/>
              <a:t>Born of </a:t>
            </a:r>
            <a:r>
              <a:rPr lang="en-US" sz="5400">
                <a:solidFill>
                  <a:srgbClr val="E0014A"/>
                </a:solidFill>
              </a:rPr>
              <a:t>Water </a:t>
            </a:r>
            <a:r>
              <a:rPr lang="en-US" sz="5400" u="sng">
                <a:solidFill>
                  <a:srgbClr val="E0014A"/>
                </a:solidFill>
              </a:rPr>
              <a:t>and</a:t>
            </a:r>
            <a:r>
              <a:rPr lang="en-US" sz="5400">
                <a:solidFill>
                  <a:srgbClr val="E0014A"/>
                </a:solidFill>
              </a:rPr>
              <a:t> the Spirit</a:t>
            </a:r>
          </a:p>
        </p:txBody>
      </p:sp>
      <p:sp>
        <p:nvSpPr>
          <p:cNvPr id="1214467" name="Rectangle 3"/>
          <p:cNvSpPr>
            <a:spLocks noGrp="1" noChangeArrowheads="1"/>
          </p:cNvSpPr>
          <p:nvPr>
            <p:ph type="body" idx="4294967295"/>
          </p:nvPr>
        </p:nvSpPr>
        <p:spPr>
          <a:xfrm>
            <a:off x="444500" y="1235075"/>
            <a:ext cx="8396288" cy="4891088"/>
          </a:xfrm>
          <a:solidFill>
            <a:srgbClr val="0033CC">
              <a:alpha val="74901"/>
            </a:srgbClr>
          </a:solidFill>
        </p:spPr>
        <p:txBody>
          <a:bodyPr/>
          <a:lstStyle/>
          <a:p>
            <a:pPr eaLnBrk="1" hangingPunct="1">
              <a:buFontTx/>
              <a:buNone/>
            </a:pPr>
            <a:r>
              <a:rPr lang="en-US" sz="2400" b="1">
                <a:solidFill>
                  <a:schemeClr val="bg1"/>
                </a:solidFill>
                <a:latin typeface="Eras Medium ITC" pitchFamily="34" charset="0"/>
              </a:rPr>
              <a:t>(Titus 3:5) </a:t>
            </a:r>
          </a:p>
          <a:p>
            <a:pPr eaLnBrk="1" hangingPunct="1">
              <a:buFontTx/>
              <a:buNone/>
            </a:pPr>
            <a:r>
              <a:rPr lang="en-US" sz="2600" b="1" i="1">
                <a:solidFill>
                  <a:schemeClr val="bg1"/>
                </a:solidFill>
                <a:latin typeface="Eras Medium ITC" pitchFamily="34" charset="0"/>
              </a:rPr>
              <a:t>5 	He saved us, not on the basis of deeds which we have done in righteousness, but according to His mercy, by </a:t>
            </a:r>
            <a:r>
              <a:rPr lang="en-US" sz="2600" b="1" i="1" u="sng">
                <a:solidFill>
                  <a:schemeClr val="bg1"/>
                </a:solidFill>
                <a:latin typeface="Eras Medium ITC" pitchFamily="34" charset="0"/>
              </a:rPr>
              <a:t>the washing of regeneration and renewing by the Holy Spirit,</a:t>
            </a:r>
          </a:p>
          <a:p>
            <a:pPr eaLnBrk="1" hangingPunct="1">
              <a:buFontTx/>
              <a:buNone/>
            </a:pPr>
            <a:endParaRPr lang="en-US" sz="2600" b="1" i="1">
              <a:solidFill>
                <a:schemeClr val="bg1"/>
              </a:solidFill>
              <a:latin typeface="Eras Medium ITC" pitchFamily="34" charset="0"/>
            </a:endParaRPr>
          </a:p>
          <a:p>
            <a:pPr eaLnBrk="1" hangingPunct="1">
              <a:buFontTx/>
              <a:buNone/>
            </a:pPr>
            <a:r>
              <a:rPr lang="en-US" sz="2600" b="1">
                <a:solidFill>
                  <a:schemeClr val="bg1"/>
                </a:solidFill>
                <a:latin typeface="Eras Medium ITC" pitchFamily="34" charset="0"/>
              </a:rPr>
              <a:t>(John 3:5) </a:t>
            </a:r>
          </a:p>
          <a:p>
            <a:pPr eaLnBrk="1" hangingPunct="1">
              <a:buFontTx/>
              <a:buNone/>
            </a:pPr>
            <a:r>
              <a:rPr lang="en-US" sz="2600" b="1" i="1">
                <a:solidFill>
                  <a:schemeClr val="bg1"/>
                </a:solidFill>
                <a:latin typeface="Eras Medium ITC" pitchFamily="34" charset="0"/>
              </a:rPr>
              <a:t>5 Jesus answered, "Truly, truly, I say to you, unless one is </a:t>
            </a:r>
            <a:r>
              <a:rPr lang="en-US" sz="2600" b="1" i="1" u="sng">
                <a:solidFill>
                  <a:schemeClr val="bg1"/>
                </a:solidFill>
                <a:latin typeface="Eras Medium ITC" pitchFamily="34" charset="0"/>
              </a:rPr>
              <a:t>born of water and the Spirit </a:t>
            </a:r>
            <a:r>
              <a:rPr lang="en-US" sz="2600" b="1" i="1">
                <a:solidFill>
                  <a:schemeClr val="bg1"/>
                </a:solidFill>
                <a:latin typeface="Eras Medium ITC" pitchFamily="34" charset="0"/>
              </a:rPr>
              <a:t>he cannot enter into the kingdom of God.</a:t>
            </a:r>
          </a:p>
        </p:txBody>
      </p:sp>
      <p:sp>
        <p:nvSpPr>
          <p:cNvPr id="1214468" name="Rectangle 4"/>
          <p:cNvSpPr>
            <a:spLocks noChangeArrowheads="1"/>
          </p:cNvSpPr>
          <p:nvPr/>
        </p:nvSpPr>
        <p:spPr bwMode="auto">
          <a:xfrm>
            <a:off x="822325" y="1671638"/>
            <a:ext cx="2028825" cy="441325"/>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400" i="0" u="sng">
                <a:solidFill>
                  <a:schemeClr val="bg1"/>
                </a:solidFill>
                <a:latin typeface="Eras Bold ITC" pitchFamily="34" charset="0"/>
                <a:cs typeface="+mn-cs"/>
              </a:rPr>
              <a:t>He saved us,</a:t>
            </a:r>
          </a:p>
        </p:txBody>
      </p:sp>
      <p:sp>
        <p:nvSpPr>
          <p:cNvPr id="1214469" name="Rectangle 5"/>
          <p:cNvSpPr>
            <a:spLocks noChangeArrowheads="1"/>
          </p:cNvSpPr>
          <p:nvPr/>
        </p:nvSpPr>
        <p:spPr bwMode="auto">
          <a:xfrm>
            <a:off x="1136650" y="2452688"/>
            <a:ext cx="7681913" cy="503237"/>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a:solidFill>
                  <a:srgbClr val="FFFF66"/>
                </a:solidFill>
                <a:latin typeface="Eras Bold ITC" pitchFamily="34" charset="0"/>
                <a:cs typeface="+mn-cs"/>
              </a:rPr>
              <a:t>by </a:t>
            </a:r>
            <a:r>
              <a:rPr lang="en-US" sz="2600" i="0" u="sng">
                <a:solidFill>
                  <a:srgbClr val="FFFF66"/>
                </a:solidFill>
                <a:latin typeface="Eras Bold ITC" pitchFamily="34" charset="0"/>
                <a:cs typeface="+mn-cs"/>
              </a:rPr>
              <a:t>the washing of regeneration and renewing</a:t>
            </a:r>
          </a:p>
        </p:txBody>
      </p:sp>
      <p:sp>
        <p:nvSpPr>
          <p:cNvPr id="1214470" name="Rectangle 6"/>
          <p:cNvSpPr>
            <a:spLocks noChangeArrowheads="1"/>
          </p:cNvSpPr>
          <p:nvPr/>
        </p:nvSpPr>
        <p:spPr bwMode="auto">
          <a:xfrm>
            <a:off x="739302" y="2944813"/>
            <a:ext cx="2999261" cy="459868"/>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u="sng" dirty="0">
                <a:solidFill>
                  <a:srgbClr val="FFFF66"/>
                </a:solidFill>
                <a:latin typeface="Eras Bold ITC" pitchFamily="34" charset="0"/>
                <a:cs typeface="+mn-cs"/>
              </a:rPr>
              <a:t>by the Holy Spirit,</a:t>
            </a:r>
          </a:p>
        </p:txBody>
      </p:sp>
      <p:sp>
        <p:nvSpPr>
          <p:cNvPr id="1214471" name="AutoShape 7"/>
          <p:cNvSpPr>
            <a:spLocks noChangeArrowheads="1"/>
          </p:cNvSpPr>
          <p:nvPr/>
        </p:nvSpPr>
        <p:spPr bwMode="auto">
          <a:xfrm>
            <a:off x="2480308" y="1735138"/>
            <a:ext cx="2735400" cy="112733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214472" name="Rectangle 8"/>
          <p:cNvSpPr>
            <a:spLocks noChangeArrowheads="1"/>
          </p:cNvSpPr>
          <p:nvPr/>
        </p:nvSpPr>
        <p:spPr bwMode="auto">
          <a:xfrm>
            <a:off x="746125" y="4724400"/>
            <a:ext cx="4779963" cy="411163"/>
          </a:xfrm>
          <a:prstGeom prst="rect">
            <a:avLst/>
          </a:prstGeom>
          <a:solidFill>
            <a:srgbClr val="3333CC"/>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a:defRPr/>
            </a:pPr>
            <a:r>
              <a:rPr lang="en-US" sz="2600" i="0" u="sng">
                <a:solidFill>
                  <a:srgbClr val="FFFF66"/>
                </a:solidFill>
                <a:latin typeface="Eras Bold ITC" pitchFamily="34" charset="0"/>
                <a:cs typeface="+mn-cs"/>
              </a:rPr>
              <a:t>born of water and the Spirit</a:t>
            </a:r>
          </a:p>
        </p:txBody>
      </p:sp>
      <p:grpSp>
        <p:nvGrpSpPr>
          <p:cNvPr id="2" name="Group 17"/>
          <p:cNvGrpSpPr>
            <a:grpSpLocks/>
          </p:cNvGrpSpPr>
          <p:nvPr/>
        </p:nvGrpSpPr>
        <p:grpSpPr bwMode="auto">
          <a:xfrm>
            <a:off x="4310063" y="2879725"/>
            <a:ext cx="3179762" cy="2525713"/>
            <a:chOff x="4310063" y="2879387"/>
            <a:chExt cx="3180235" cy="2526052"/>
          </a:xfrm>
        </p:grpSpPr>
        <p:sp>
          <p:nvSpPr>
            <p:cNvPr id="1214477" name="Line 13"/>
            <p:cNvSpPr>
              <a:spLocks noChangeShapeType="1"/>
            </p:cNvSpPr>
            <p:nvPr/>
          </p:nvSpPr>
          <p:spPr bwMode="auto">
            <a:xfrm flipH="1">
              <a:off x="5602480" y="2879387"/>
              <a:ext cx="1887818" cy="1673450"/>
            </a:xfrm>
            <a:prstGeom prst="line">
              <a:avLst/>
            </a:prstGeom>
            <a:noFill/>
            <a:ln w="76200" cap="rnd">
              <a:solidFill>
                <a:srgbClr val="66FF33"/>
              </a:solidFill>
              <a:prstDash val="sysDot"/>
              <a:round/>
              <a:headEnd/>
              <a:tailEnd type="triangle" w="med" len="med"/>
            </a:ln>
            <a:effectLst>
              <a:outerShdw blurRad="50800" dist="38100" dir="2700000" algn="tl" rotWithShape="0">
                <a:prstClr val="black">
                  <a:alpha val="40000"/>
                </a:prstClr>
              </a:outerShdw>
            </a:effectLst>
          </p:spPr>
          <p:txBody>
            <a:bodyPr wrap="none" anchor="ctr"/>
            <a:lstStyle/>
            <a:p>
              <a:pPr algn="ctr">
                <a:defRPr/>
              </a:pPr>
              <a:endParaRPr lang="en-US">
                <a:cs typeface="+mn-cs"/>
              </a:endParaRPr>
            </a:p>
          </p:txBody>
        </p:sp>
        <p:sp>
          <p:nvSpPr>
            <p:cNvPr id="1214478" name="Oval 14"/>
            <p:cNvSpPr>
              <a:spLocks noChangeArrowheads="1"/>
            </p:cNvSpPr>
            <p:nvPr/>
          </p:nvSpPr>
          <p:spPr bwMode="auto">
            <a:xfrm>
              <a:off x="4310063" y="4352785"/>
              <a:ext cx="1386093" cy="1052654"/>
            </a:xfrm>
            <a:prstGeom prst="ellipse">
              <a:avLst/>
            </a:prstGeom>
            <a:noFill/>
            <a:ln w="127000" algn="ctr">
              <a:solidFill>
                <a:srgbClr val="66FF33"/>
              </a:solidFill>
              <a:round/>
              <a:headEnd/>
              <a:tailEnd/>
            </a:ln>
            <a:effectLst>
              <a:outerShdw blurRad="50800" dist="38100" dir="5400000" algn="t" rotWithShape="0">
                <a:prstClr val="black">
                  <a:alpha val="40000"/>
                </a:prstClr>
              </a:outerShdw>
            </a:effectLst>
          </p:spPr>
          <p:txBody>
            <a:bodyPr wrap="none" anchor="ctr"/>
            <a:lstStyle/>
            <a:p>
              <a:pPr algn="ctr">
                <a:defRPr/>
              </a:pPr>
              <a:endParaRPr lang="en-US">
                <a:cs typeface="+mn-cs"/>
              </a:endParaRPr>
            </a:p>
          </p:txBody>
        </p:sp>
      </p:grpSp>
      <p:grpSp>
        <p:nvGrpSpPr>
          <p:cNvPr id="3" name="Group 22"/>
          <p:cNvGrpSpPr>
            <a:grpSpLocks/>
          </p:cNvGrpSpPr>
          <p:nvPr/>
        </p:nvGrpSpPr>
        <p:grpSpPr bwMode="auto">
          <a:xfrm>
            <a:off x="1897063" y="2898775"/>
            <a:ext cx="2947987" cy="2522538"/>
            <a:chOff x="1896683" y="2898843"/>
            <a:chExt cx="2947690" cy="2522520"/>
          </a:xfrm>
        </p:grpSpPr>
        <p:sp>
          <p:nvSpPr>
            <p:cNvPr id="16" name="Line 13"/>
            <p:cNvSpPr>
              <a:spLocks noChangeShapeType="1"/>
            </p:cNvSpPr>
            <p:nvPr/>
          </p:nvSpPr>
          <p:spPr bwMode="auto">
            <a:xfrm flipH="1">
              <a:off x="3074489" y="2898843"/>
              <a:ext cx="1769884" cy="1517639"/>
            </a:xfrm>
            <a:prstGeom prst="line">
              <a:avLst/>
            </a:prstGeom>
            <a:noFill/>
            <a:ln w="76200" cap="rnd">
              <a:solidFill>
                <a:srgbClr val="66FF33"/>
              </a:solidFill>
              <a:prstDash val="sysDot"/>
              <a:round/>
              <a:headEnd/>
              <a:tailEnd type="triangle" w="med" len="med"/>
            </a:ln>
            <a:effectLst>
              <a:outerShdw blurRad="50800" dist="38100" dir="2700000" algn="tl" rotWithShape="0">
                <a:prstClr val="black">
                  <a:alpha val="40000"/>
                </a:prstClr>
              </a:outerShdw>
            </a:effectLst>
          </p:spPr>
          <p:txBody>
            <a:bodyPr wrap="none" anchor="ctr"/>
            <a:lstStyle/>
            <a:p>
              <a:pPr algn="ctr">
                <a:defRPr/>
              </a:pPr>
              <a:endParaRPr lang="en-US">
                <a:cs typeface="+mn-cs"/>
              </a:endParaRPr>
            </a:p>
          </p:txBody>
        </p:sp>
        <p:sp>
          <p:nvSpPr>
            <p:cNvPr id="17" name="Oval 14"/>
            <p:cNvSpPr>
              <a:spLocks noChangeArrowheads="1"/>
            </p:cNvSpPr>
            <p:nvPr/>
          </p:nvSpPr>
          <p:spPr bwMode="auto">
            <a:xfrm>
              <a:off x="1896683" y="4368858"/>
              <a:ext cx="1385747" cy="1052505"/>
            </a:xfrm>
            <a:prstGeom prst="ellipse">
              <a:avLst/>
            </a:prstGeom>
            <a:noFill/>
            <a:ln w="127000" algn="ctr">
              <a:solidFill>
                <a:srgbClr val="66FF33"/>
              </a:solidFill>
              <a:round/>
              <a:headEnd/>
              <a:tailEnd/>
            </a:ln>
            <a:effectLst>
              <a:outerShdw blurRad="50800" dist="38100" dir="5400000" algn="t" rotWithShape="0">
                <a:prstClr val="black">
                  <a:alpha val="40000"/>
                </a:prstClr>
              </a:outerShdw>
            </a:effectLst>
          </p:spPr>
          <p:txBody>
            <a:bodyPr wrap="none" anchor="ctr"/>
            <a:lstStyle/>
            <a:p>
              <a:pPr algn="ctr">
                <a:defRPr/>
              </a:pPr>
              <a:endParaRPr lang="en-US">
                <a:cs typeface="+mn-cs"/>
              </a:endParaRPr>
            </a:p>
          </p:txBody>
        </p:sp>
      </p:grpSp>
      <p:sp>
        <p:nvSpPr>
          <p:cNvPr id="22" name="AutoShape 7"/>
          <p:cNvSpPr>
            <a:spLocks noChangeArrowheads="1"/>
          </p:cNvSpPr>
          <p:nvPr/>
        </p:nvSpPr>
        <p:spPr bwMode="auto">
          <a:xfrm>
            <a:off x="5414828" y="1770806"/>
            <a:ext cx="2735400" cy="1127332"/>
          </a:xfrm>
          <a:custGeom>
            <a:avLst/>
            <a:gdLst>
              <a:gd name="G0" fmla="+- 0 0 0"/>
              <a:gd name="G1" fmla="+- -7778728 0 0"/>
              <a:gd name="G2" fmla="+- 0 0 -7778728"/>
              <a:gd name="G3" fmla="+- 10800 0 0"/>
              <a:gd name="G4" fmla="+- 0 0 0"/>
              <a:gd name="T0" fmla="*/ 360 256 1"/>
              <a:gd name="T1" fmla="*/ 0 256 1"/>
              <a:gd name="G5" fmla="+- G2 T0 T1"/>
              <a:gd name="G6" fmla="?: G2 G2 G5"/>
              <a:gd name="G7" fmla="+- 0 0 G6"/>
              <a:gd name="G8" fmla="+- 5400 0 0"/>
              <a:gd name="G9" fmla="+- 0 0 -7778728"/>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7778728"/>
              <a:gd name="G36" fmla="sin G34 -7778728"/>
              <a:gd name="G37" fmla="+/ -7778728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6306 w 21600"/>
              <a:gd name="T5" fmla="*/ 1509 h 21600"/>
              <a:gd name="T6" fmla="*/ 6910 w 21600"/>
              <a:gd name="T7" fmla="*/ 3694 h 21600"/>
              <a:gd name="T8" fmla="*/ 13553 w 21600"/>
              <a:gd name="T9" fmla="*/ 6154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9893" y="5399"/>
                  <a:pt x="9002" y="5628"/>
                  <a:pt x="8207" y="6063"/>
                </a:cubicBezTo>
                <a:lnTo>
                  <a:pt x="5614" y="1326"/>
                </a:lnTo>
                <a:cubicBezTo>
                  <a:pt x="7204" y="456"/>
                  <a:pt x="8987"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14467">
                                            <p:bg/>
                                          </p:spTgt>
                                        </p:tgtEl>
                                        <p:attrNameLst>
                                          <p:attrName>style.visibility</p:attrName>
                                        </p:attrNameLst>
                                      </p:cBhvr>
                                      <p:to>
                                        <p:strVal val="visible"/>
                                      </p:to>
                                    </p:set>
                                    <p:animEffect transition="in" filter="fade">
                                      <p:cBhvr>
                                        <p:cTn id="7" dur="1000"/>
                                        <p:tgtEl>
                                          <p:spTgt spid="1214467">
                                            <p:bg/>
                                          </p:spTgt>
                                        </p:tgtEl>
                                      </p:cBhvr>
                                    </p:animEffect>
                                    <p:anim calcmode="lin" valueType="num">
                                      <p:cBhvr>
                                        <p:cTn id="8" dur="1000" fill="hold"/>
                                        <p:tgtEl>
                                          <p:spTgt spid="1214467">
                                            <p:bg/>
                                          </p:spTgt>
                                        </p:tgtEl>
                                        <p:attrNameLst>
                                          <p:attrName>ppt_x</p:attrName>
                                        </p:attrNameLst>
                                      </p:cBhvr>
                                      <p:tavLst>
                                        <p:tav tm="0">
                                          <p:val>
                                            <p:strVal val="#ppt_x"/>
                                          </p:val>
                                        </p:tav>
                                        <p:tav tm="100000">
                                          <p:val>
                                            <p:strVal val="#ppt_x"/>
                                          </p:val>
                                        </p:tav>
                                      </p:tavLst>
                                    </p:anim>
                                    <p:anim calcmode="lin" valueType="num">
                                      <p:cBhvr>
                                        <p:cTn id="9" dur="1000" fill="hold"/>
                                        <p:tgtEl>
                                          <p:spTgt spid="1214467">
                                            <p:bg/>
                                          </p:spTgt>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1214467">
                                            <p:txEl>
                                              <p:pRg st="0" end="0"/>
                                            </p:txEl>
                                          </p:spTgt>
                                        </p:tgtEl>
                                        <p:attrNameLst>
                                          <p:attrName>style.visibility</p:attrName>
                                        </p:attrNameLst>
                                      </p:cBhvr>
                                      <p:to>
                                        <p:strVal val="visible"/>
                                      </p:to>
                                    </p:set>
                                    <p:animEffect transition="in" filter="fade">
                                      <p:cBhvr>
                                        <p:cTn id="13" dur="1000"/>
                                        <p:tgtEl>
                                          <p:spTgt spid="1214467">
                                            <p:txEl>
                                              <p:pRg st="0" end="0"/>
                                            </p:txEl>
                                          </p:spTgt>
                                        </p:tgtEl>
                                      </p:cBhvr>
                                    </p:animEffect>
                                    <p:anim calcmode="lin" valueType="num">
                                      <p:cBhvr>
                                        <p:cTn id="14" dur="1000" fill="hold"/>
                                        <p:tgtEl>
                                          <p:spTgt spid="1214467">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214467">
                                            <p:txEl>
                                              <p:pRg st="0" end="0"/>
                                            </p:txEl>
                                          </p:spTgt>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1214467">
                                            <p:txEl>
                                              <p:pRg st="1" end="1"/>
                                            </p:txEl>
                                          </p:spTgt>
                                        </p:tgtEl>
                                        <p:attrNameLst>
                                          <p:attrName>style.visibility</p:attrName>
                                        </p:attrNameLst>
                                      </p:cBhvr>
                                      <p:to>
                                        <p:strVal val="visible"/>
                                      </p:to>
                                    </p:set>
                                    <p:animEffect transition="in" filter="fade">
                                      <p:cBhvr>
                                        <p:cTn id="18" dur="1000"/>
                                        <p:tgtEl>
                                          <p:spTgt spid="1214467">
                                            <p:txEl>
                                              <p:pRg st="1" end="1"/>
                                            </p:txEl>
                                          </p:spTgt>
                                        </p:tgtEl>
                                      </p:cBhvr>
                                    </p:animEffect>
                                    <p:anim calcmode="lin" valueType="num">
                                      <p:cBhvr>
                                        <p:cTn id="19" dur="1000" fill="hold"/>
                                        <p:tgtEl>
                                          <p:spTgt spid="1214467">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1214467">
                                            <p:txEl>
                                              <p:pRg st="1" end="1"/>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2000"/>
                            </p:stCondLst>
                            <p:childTnLst>
                              <p:par>
                                <p:cTn id="22" presetID="2" presetClass="entr" presetSubtype="8" fill="hold" nodeType="afterEffect">
                                  <p:stCondLst>
                                    <p:cond delay="0"/>
                                  </p:stCondLst>
                                  <p:childTnLst>
                                    <p:set>
                                      <p:cBhvr>
                                        <p:cTn id="23" dur="1" fill="hold">
                                          <p:stCondLst>
                                            <p:cond delay="0"/>
                                          </p:stCondLst>
                                        </p:cTn>
                                        <p:tgtEl>
                                          <p:spTgt spid="1214468"/>
                                        </p:tgtEl>
                                        <p:attrNameLst>
                                          <p:attrName>style.visibility</p:attrName>
                                        </p:attrNameLst>
                                      </p:cBhvr>
                                      <p:to>
                                        <p:strVal val="visible"/>
                                      </p:to>
                                    </p:set>
                                    <p:anim calcmode="lin" valueType="num">
                                      <p:cBhvr additive="base">
                                        <p:cTn id="24" dur="500" fill="hold"/>
                                        <p:tgtEl>
                                          <p:spTgt spid="1214468"/>
                                        </p:tgtEl>
                                        <p:attrNameLst>
                                          <p:attrName>ppt_x</p:attrName>
                                        </p:attrNameLst>
                                      </p:cBhvr>
                                      <p:tavLst>
                                        <p:tav tm="0">
                                          <p:val>
                                            <p:strVal val="0-#ppt_w/2"/>
                                          </p:val>
                                        </p:tav>
                                        <p:tav tm="100000">
                                          <p:val>
                                            <p:strVal val="#ppt_x"/>
                                          </p:val>
                                        </p:tav>
                                      </p:tavLst>
                                    </p:anim>
                                    <p:anim calcmode="lin" valueType="num">
                                      <p:cBhvr additive="base">
                                        <p:cTn id="25" dur="500" fill="hold"/>
                                        <p:tgtEl>
                                          <p:spTgt spid="1214468"/>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500"/>
                            </p:stCondLst>
                            <p:childTnLst>
                              <p:par>
                                <p:cTn id="27" presetID="2" presetClass="entr" presetSubtype="8" fill="hold" nodeType="afterEffect">
                                  <p:stCondLst>
                                    <p:cond delay="0"/>
                                  </p:stCondLst>
                                  <p:childTnLst>
                                    <p:set>
                                      <p:cBhvr>
                                        <p:cTn id="28" dur="1" fill="hold">
                                          <p:stCondLst>
                                            <p:cond delay="0"/>
                                          </p:stCondLst>
                                        </p:cTn>
                                        <p:tgtEl>
                                          <p:spTgt spid="1214469"/>
                                        </p:tgtEl>
                                        <p:attrNameLst>
                                          <p:attrName>style.visibility</p:attrName>
                                        </p:attrNameLst>
                                      </p:cBhvr>
                                      <p:to>
                                        <p:strVal val="visible"/>
                                      </p:to>
                                    </p:set>
                                    <p:anim calcmode="lin" valueType="num">
                                      <p:cBhvr additive="base">
                                        <p:cTn id="29" dur="500" fill="hold"/>
                                        <p:tgtEl>
                                          <p:spTgt spid="1214469"/>
                                        </p:tgtEl>
                                        <p:attrNameLst>
                                          <p:attrName>ppt_x</p:attrName>
                                        </p:attrNameLst>
                                      </p:cBhvr>
                                      <p:tavLst>
                                        <p:tav tm="0">
                                          <p:val>
                                            <p:strVal val="0-#ppt_w/2"/>
                                          </p:val>
                                        </p:tav>
                                        <p:tav tm="100000">
                                          <p:val>
                                            <p:strVal val="#ppt_x"/>
                                          </p:val>
                                        </p:tav>
                                      </p:tavLst>
                                    </p:anim>
                                    <p:anim calcmode="lin" valueType="num">
                                      <p:cBhvr additive="base">
                                        <p:cTn id="30" dur="500" fill="hold"/>
                                        <p:tgtEl>
                                          <p:spTgt spid="1214469"/>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214470"/>
                                        </p:tgtEl>
                                        <p:attrNameLst>
                                          <p:attrName>style.visibility</p:attrName>
                                        </p:attrNameLst>
                                      </p:cBhvr>
                                      <p:to>
                                        <p:strVal val="visible"/>
                                      </p:to>
                                    </p:set>
                                    <p:anim calcmode="lin" valueType="num">
                                      <p:cBhvr additive="base">
                                        <p:cTn id="33" dur="500" fill="hold"/>
                                        <p:tgtEl>
                                          <p:spTgt spid="1214470"/>
                                        </p:tgtEl>
                                        <p:attrNameLst>
                                          <p:attrName>ppt_x</p:attrName>
                                        </p:attrNameLst>
                                      </p:cBhvr>
                                      <p:tavLst>
                                        <p:tav tm="0">
                                          <p:val>
                                            <p:strVal val="0-#ppt_w/2"/>
                                          </p:val>
                                        </p:tav>
                                        <p:tav tm="100000">
                                          <p:val>
                                            <p:strVal val="#ppt_x"/>
                                          </p:val>
                                        </p:tav>
                                      </p:tavLst>
                                    </p:anim>
                                    <p:anim calcmode="lin" valueType="num">
                                      <p:cBhvr additive="base">
                                        <p:cTn id="34" dur="500" fill="hold"/>
                                        <p:tgtEl>
                                          <p:spTgt spid="1214470"/>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3000"/>
                            </p:stCondLst>
                            <p:childTnLst>
                              <p:par>
                                <p:cTn id="36" presetID="22" presetClass="entr" presetSubtype="1" fill="hold" nodeType="afterEffect">
                                  <p:stCondLst>
                                    <p:cond delay="0"/>
                                  </p:stCondLst>
                                  <p:childTnLst>
                                    <p:set>
                                      <p:cBhvr>
                                        <p:cTn id="37" dur="1" fill="hold">
                                          <p:stCondLst>
                                            <p:cond delay="0"/>
                                          </p:stCondLst>
                                        </p:cTn>
                                        <p:tgtEl>
                                          <p:spTgt spid="1214471"/>
                                        </p:tgtEl>
                                        <p:attrNameLst>
                                          <p:attrName>style.visibility</p:attrName>
                                        </p:attrNameLst>
                                      </p:cBhvr>
                                      <p:to>
                                        <p:strVal val="visible"/>
                                      </p:to>
                                    </p:set>
                                    <p:animEffect transition="in" filter="wipe(up)">
                                      <p:cBhvr>
                                        <p:cTn id="38" dur="500"/>
                                        <p:tgtEl>
                                          <p:spTgt spid="1214471"/>
                                        </p:tgtEl>
                                      </p:cBhvr>
                                    </p:animEffect>
                                  </p:childTnLst>
                                </p:cTn>
                              </p:par>
                            </p:childTnLst>
                          </p:cTn>
                        </p:par>
                        <p:par>
                          <p:cTn id="39" fill="hold" nodeType="afterGroup">
                            <p:stCondLst>
                              <p:cond delay="3500"/>
                            </p:stCondLst>
                            <p:childTnLst>
                              <p:par>
                                <p:cTn id="40" presetID="22" presetClass="entr" presetSubtype="1"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nodeType="afterGroup">
                            <p:stCondLst>
                              <p:cond delay="4000"/>
                            </p:stCondLst>
                            <p:childTnLst>
                              <p:par>
                                <p:cTn id="44" presetID="47" presetClass="entr" presetSubtype="0" fill="hold" grpId="0" nodeType="afterEffect">
                                  <p:stCondLst>
                                    <p:cond delay="0"/>
                                  </p:stCondLst>
                                  <p:childTnLst>
                                    <p:set>
                                      <p:cBhvr>
                                        <p:cTn id="45" dur="1" fill="hold">
                                          <p:stCondLst>
                                            <p:cond delay="0"/>
                                          </p:stCondLst>
                                        </p:cTn>
                                        <p:tgtEl>
                                          <p:spTgt spid="1214467">
                                            <p:txEl>
                                              <p:pRg st="3" end="3"/>
                                            </p:txEl>
                                          </p:spTgt>
                                        </p:tgtEl>
                                        <p:attrNameLst>
                                          <p:attrName>style.visibility</p:attrName>
                                        </p:attrNameLst>
                                      </p:cBhvr>
                                      <p:to>
                                        <p:strVal val="visible"/>
                                      </p:to>
                                    </p:set>
                                    <p:animEffect transition="in" filter="fade">
                                      <p:cBhvr>
                                        <p:cTn id="46" dur="1000"/>
                                        <p:tgtEl>
                                          <p:spTgt spid="1214467">
                                            <p:txEl>
                                              <p:pRg st="3" end="3"/>
                                            </p:txEl>
                                          </p:spTgt>
                                        </p:tgtEl>
                                      </p:cBhvr>
                                    </p:animEffect>
                                    <p:anim calcmode="lin" valueType="num">
                                      <p:cBhvr>
                                        <p:cTn id="47" dur="1000" fill="hold"/>
                                        <p:tgtEl>
                                          <p:spTgt spid="121446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1214467">
                                            <p:txEl>
                                              <p:pRg st="3" end="3"/>
                                            </p:txEl>
                                          </p:spTgt>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5000"/>
                            </p:stCondLst>
                            <p:childTnLst>
                              <p:par>
                                <p:cTn id="50" presetID="47" presetClass="entr" presetSubtype="0" fill="hold" grpId="0" nodeType="afterEffect">
                                  <p:stCondLst>
                                    <p:cond delay="0"/>
                                  </p:stCondLst>
                                  <p:childTnLst>
                                    <p:set>
                                      <p:cBhvr>
                                        <p:cTn id="51" dur="1" fill="hold">
                                          <p:stCondLst>
                                            <p:cond delay="0"/>
                                          </p:stCondLst>
                                        </p:cTn>
                                        <p:tgtEl>
                                          <p:spTgt spid="1214467">
                                            <p:txEl>
                                              <p:pRg st="4" end="4"/>
                                            </p:txEl>
                                          </p:spTgt>
                                        </p:tgtEl>
                                        <p:attrNameLst>
                                          <p:attrName>style.visibility</p:attrName>
                                        </p:attrNameLst>
                                      </p:cBhvr>
                                      <p:to>
                                        <p:strVal val="visible"/>
                                      </p:to>
                                    </p:set>
                                    <p:animEffect transition="in" filter="fade">
                                      <p:cBhvr>
                                        <p:cTn id="52" dur="1000"/>
                                        <p:tgtEl>
                                          <p:spTgt spid="1214467">
                                            <p:txEl>
                                              <p:pRg st="4" end="4"/>
                                            </p:txEl>
                                          </p:spTgt>
                                        </p:tgtEl>
                                      </p:cBhvr>
                                    </p:animEffect>
                                    <p:anim calcmode="lin" valueType="num">
                                      <p:cBhvr>
                                        <p:cTn id="53" dur="1000" fill="hold"/>
                                        <p:tgtEl>
                                          <p:spTgt spid="121446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1214467">
                                            <p:txEl>
                                              <p:pRg st="4" end="4"/>
                                            </p:txEl>
                                          </p:spTgt>
                                        </p:tgtEl>
                                        <p:attrNameLst>
                                          <p:attrName>ppt_y</p:attrName>
                                        </p:attrNameLst>
                                      </p:cBhvr>
                                      <p:tavLst>
                                        <p:tav tm="0">
                                          <p:val>
                                            <p:strVal val="#ppt_y-.1"/>
                                          </p:val>
                                        </p:tav>
                                        <p:tav tm="100000">
                                          <p:val>
                                            <p:strVal val="#ppt_y"/>
                                          </p:val>
                                        </p:tav>
                                      </p:tavLst>
                                    </p:anim>
                                  </p:childTnLst>
                                </p:cTn>
                              </p:par>
                            </p:childTnLst>
                          </p:cTn>
                        </p:par>
                        <p:par>
                          <p:cTn id="55" fill="hold" nodeType="afterGroup">
                            <p:stCondLst>
                              <p:cond delay="6000"/>
                            </p:stCondLst>
                            <p:childTnLst>
                              <p:par>
                                <p:cTn id="56" presetID="2" presetClass="entr" presetSubtype="8" fill="hold" nodeType="afterEffect">
                                  <p:stCondLst>
                                    <p:cond delay="0"/>
                                  </p:stCondLst>
                                  <p:childTnLst>
                                    <p:set>
                                      <p:cBhvr>
                                        <p:cTn id="57" dur="1" fill="hold">
                                          <p:stCondLst>
                                            <p:cond delay="0"/>
                                          </p:stCondLst>
                                        </p:cTn>
                                        <p:tgtEl>
                                          <p:spTgt spid="1214472"/>
                                        </p:tgtEl>
                                        <p:attrNameLst>
                                          <p:attrName>style.visibility</p:attrName>
                                        </p:attrNameLst>
                                      </p:cBhvr>
                                      <p:to>
                                        <p:strVal val="visible"/>
                                      </p:to>
                                    </p:set>
                                    <p:anim calcmode="lin" valueType="num">
                                      <p:cBhvr additive="base">
                                        <p:cTn id="58" dur="500" fill="hold"/>
                                        <p:tgtEl>
                                          <p:spTgt spid="1214472"/>
                                        </p:tgtEl>
                                        <p:attrNameLst>
                                          <p:attrName>ppt_x</p:attrName>
                                        </p:attrNameLst>
                                      </p:cBhvr>
                                      <p:tavLst>
                                        <p:tav tm="0">
                                          <p:val>
                                            <p:strVal val="0-#ppt_w/2"/>
                                          </p:val>
                                        </p:tav>
                                        <p:tav tm="100000">
                                          <p:val>
                                            <p:strVal val="#ppt_x"/>
                                          </p:val>
                                        </p:tav>
                                      </p:tavLst>
                                    </p:anim>
                                    <p:anim calcmode="lin" valueType="num">
                                      <p:cBhvr additive="base">
                                        <p:cTn id="59" dur="500" fill="hold"/>
                                        <p:tgtEl>
                                          <p:spTgt spid="1214472"/>
                                        </p:tgtEl>
                                        <p:attrNameLst>
                                          <p:attrName>ppt_y</p:attrName>
                                        </p:attrNameLst>
                                      </p:cBhvr>
                                      <p:tavLst>
                                        <p:tav tm="0">
                                          <p:val>
                                            <p:strVal val="#ppt_y"/>
                                          </p:val>
                                        </p:tav>
                                        <p:tav tm="100000">
                                          <p:val>
                                            <p:strVal val="#ppt_y"/>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wipe(up)">
                                      <p:cBhvr>
                                        <p:cTn id="64" dur="500"/>
                                        <p:tgtEl>
                                          <p:spTgt spid="3"/>
                                        </p:tgtEl>
                                      </p:cBhvr>
                                    </p:animEffect>
                                  </p:childTnLst>
                                </p:cTn>
                              </p:par>
                              <p:par>
                                <p:cTn id="65" presetID="22" presetClass="entr" presetSubtype="1" fill="hold" nodeType="with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wipe(up)">
                                      <p:cBhvr>
                                        <p:cTn id="6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467" grpId="0" build="p"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896EC7-C3A6-3E1E-CA03-D22FA5F131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C802A57-6305-70A8-0C98-FFEFCFD9C384}"/>
              </a:ext>
            </a:extLst>
          </p:cNvPr>
          <p:cNvSpPr>
            <a:spLocks noGrp="1"/>
          </p:cNvSpPr>
          <p:nvPr>
            <p:ph type="ctrTitle"/>
          </p:nvPr>
        </p:nvSpPr>
        <p:spPr>
          <a:xfrm>
            <a:off x="4776107" y="1258151"/>
            <a:ext cx="3429000" cy="1790700"/>
          </a:xfrm>
        </p:spPr>
        <p:txBody>
          <a:bodyPr>
            <a:normAutofit fontScale="90000"/>
          </a:bodyPr>
          <a:lstStyle/>
          <a:p>
            <a:r>
              <a:rPr lang="en-US" dirty="0"/>
              <a:t>What about the thief on the cross?</a:t>
            </a:r>
          </a:p>
        </p:txBody>
      </p:sp>
      <p:pic>
        <p:nvPicPr>
          <p:cNvPr id="4" name="Picture 3" descr="A silhouette of three crucifixions on a mountain&#10;&#10;Description automatically generated">
            <a:extLst>
              <a:ext uri="{FF2B5EF4-FFF2-40B4-BE49-F238E27FC236}">
                <a16:creationId xmlns:a16="http://schemas.microsoft.com/office/drawing/2014/main" id="{714FD1CA-2028-1429-6856-2C1DB5F623A1}"/>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1"/>
            <a:ext cx="9144000" cy="6858000"/>
          </a:xfrm>
          <a:prstGeom prst="rect">
            <a:avLst/>
          </a:prstGeom>
        </p:spPr>
      </p:pic>
      <p:sp>
        <p:nvSpPr>
          <p:cNvPr id="7" name="Title 1">
            <a:extLst>
              <a:ext uri="{FF2B5EF4-FFF2-40B4-BE49-F238E27FC236}">
                <a16:creationId xmlns:a16="http://schemas.microsoft.com/office/drawing/2014/main" id="{C9232792-5C5D-522A-3BEC-33E38D1744E6}"/>
              </a:ext>
            </a:extLst>
          </p:cNvPr>
          <p:cNvSpPr txBox="1">
            <a:spLocks/>
          </p:cNvSpPr>
          <p:nvPr/>
        </p:nvSpPr>
        <p:spPr>
          <a:xfrm>
            <a:off x="1347107" y="1638300"/>
            <a:ext cx="3429000" cy="1790700"/>
          </a:xfrm>
          <a:prstGeom prst="rect">
            <a:avLst/>
          </a:prstGeom>
        </p:spPr>
        <p:txBody>
          <a:bodyPr vert="horz" lIns="68580" tIns="34290" rIns="68580" bIns="34290" rtlCol="0" anchor="b">
            <a:normAutofit fontScale="975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783" fontAlgn="auto">
              <a:spcAft>
                <a:spcPts val="0"/>
              </a:spcAft>
              <a:defRPr/>
            </a:pPr>
            <a:r>
              <a:rPr lang="en-US" sz="4500" i="0">
                <a:solidFill>
                  <a:prstClr val="black"/>
                </a:solidFill>
                <a:latin typeface="Aptos Display" panose="02110004020202020204"/>
              </a:rPr>
              <a:t>What about the thief on the cross?</a:t>
            </a:r>
            <a:endParaRPr lang="en-US" sz="4500" i="0" dirty="0">
              <a:solidFill>
                <a:prstClr val="black"/>
              </a:solidFill>
              <a:latin typeface="Aptos Display" panose="02110004020202020204"/>
            </a:endParaRPr>
          </a:p>
        </p:txBody>
      </p:sp>
    </p:spTree>
    <p:extLst>
      <p:ext uri="{BB962C8B-B14F-4D97-AF65-F5344CB8AC3E}">
        <p14:creationId xmlns:p14="http://schemas.microsoft.com/office/powerpoint/2010/main" val="371039949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162333"/>
        </a:solidFill>
        <a:effectLst/>
      </p:bgPr>
    </p:bg>
    <p:spTree>
      <p:nvGrpSpPr>
        <p:cNvPr id="1" name="">
          <a:extLst>
            <a:ext uri="{FF2B5EF4-FFF2-40B4-BE49-F238E27FC236}">
              <a16:creationId xmlns:a16="http://schemas.microsoft.com/office/drawing/2014/main" id="{9174F08A-B062-52F7-0DC9-DC4A4489D1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82E2101-E184-178F-9B7E-39456A638C24}"/>
              </a:ext>
            </a:extLst>
          </p:cNvPr>
          <p:cNvSpPr>
            <a:spLocks noGrp="1"/>
          </p:cNvSpPr>
          <p:nvPr>
            <p:ph type="ctrTitle"/>
          </p:nvPr>
        </p:nvSpPr>
        <p:spPr>
          <a:xfrm>
            <a:off x="9752339" y="1918860"/>
            <a:ext cx="3429000" cy="1790700"/>
          </a:xfrm>
        </p:spPr>
        <p:txBody>
          <a:bodyPr>
            <a:normAutofit fontScale="90000"/>
          </a:bodyPr>
          <a:lstStyle/>
          <a:p>
            <a:r>
              <a:rPr lang="en-US" dirty="0"/>
              <a:t>What about the thief on the cross?</a:t>
            </a:r>
          </a:p>
        </p:txBody>
      </p:sp>
      <p:pic>
        <p:nvPicPr>
          <p:cNvPr id="6" name="Picture 5" descr="A person holding a cross&#10;&#10;Description automatically generated">
            <a:extLst>
              <a:ext uri="{FF2B5EF4-FFF2-40B4-BE49-F238E27FC236}">
                <a16:creationId xmlns:a16="http://schemas.microsoft.com/office/drawing/2014/main" id="{1F04700F-4F2E-85E1-6942-82558B3A2B38}"/>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r="25185"/>
          <a:stretch/>
        </p:blipFill>
        <p:spPr>
          <a:xfrm>
            <a:off x="0" y="857250"/>
            <a:ext cx="6926580" cy="5143500"/>
          </a:xfrm>
          <a:prstGeom prst="rect">
            <a:avLst/>
          </a:prstGeom>
        </p:spPr>
      </p:pic>
      <p:sp>
        <p:nvSpPr>
          <p:cNvPr id="3" name="Speech Bubble: Rectangle with Corners Rounded 2">
            <a:extLst>
              <a:ext uri="{FF2B5EF4-FFF2-40B4-BE49-F238E27FC236}">
                <a16:creationId xmlns:a16="http://schemas.microsoft.com/office/drawing/2014/main" id="{4DAAAB5B-BC63-18B9-26B9-9110A57E1F75}"/>
              </a:ext>
            </a:extLst>
          </p:cNvPr>
          <p:cNvSpPr/>
          <p:nvPr/>
        </p:nvSpPr>
        <p:spPr>
          <a:xfrm>
            <a:off x="6446520" y="3586734"/>
            <a:ext cx="2523744" cy="1357884"/>
          </a:xfrm>
          <a:prstGeom prst="wedgeRoundRectCallout">
            <a:avLst>
              <a:gd name="adj1" fmla="val -50740"/>
              <a:gd name="adj2" fmla="val -98493"/>
              <a:gd name="adj3" fmla="val 16667"/>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783" fontAlgn="auto">
              <a:spcBef>
                <a:spcPts val="0"/>
              </a:spcBef>
              <a:spcAft>
                <a:spcPts val="0"/>
              </a:spcAft>
              <a:defRPr/>
            </a:pPr>
            <a:r>
              <a:rPr lang="en-US" sz="2400" b="1" i="0" dirty="0">
                <a:solidFill>
                  <a:prstClr val="black">
                    <a:lumMod val="95000"/>
                    <a:lumOff val="5000"/>
                  </a:prstClr>
                </a:solidFill>
                <a:latin typeface="Arial" panose="020B0604020202020204" pitchFamily="34" charset="0"/>
                <a:cs typeface="Arial" panose="020B0604020202020204" pitchFamily="34" charset="0"/>
              </a:rPr>
              <a:t>Today, you shall be with me in Paradise.</a:t>
            </a:r>
          </a:p>
        </p:txBody>
      </p:sp>
    </p:spTree>
    <p:extLst>
      <p:ext uri="{BB962C8B-B14F-4D97-AF65-F5344CB8AC3E}">
        <p14:creationId xmlns:p14="http://schemas.microsoft.com/office/powerpoint/2010/main" val="697049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69DD54-1AEA-4F77-B219-A3C1FB2BEB59}"/>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0E2369B-8AFD-81A4-5B45-744DBA94ADBD}"/>
              </a:ext>
            </a:extLst>
          </p:cNvPr>
          <p:cNvSpPr>
            <a:spLocks noChangeArrowheads="1"/>
          </p:cNvSpPr>
          <p:nvPr/>
        </p:nvSpPr>
        <p:spPr bwMode="auto">
          <a:xfrm>
            <a:off x="292894" y="-1876010"/>
            <a:ext cx="9144000" cy="169462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78538" rIns="0" bIns="59513"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2250" b="1" i="0" dirty="0">
                <a:solidFill>
                  <a:srgbClr val="000000"/>
                </a:solidFill>
                <a:latin typeface="GT America (Main)"/>
              </a:rPr>
              <a:t>did Jesus explicitly say “your sins are forgiven”?</a:t>
            </a:r>
          </a:p>
          <a:p>
            <a:pPr defTabSz="685783">
              <a:defRPr/>
            </a:pPr>
            <a:r>
              <a:rPr lang="en-US" altLang="en-US" sz="975" i="0" dirty="0">
                <a:solidFill>
                  <a:srgbClr val="3B3B3B"/>
                </a:solidFill>
                <a:latin typeface="FK Roman"/>
              </a:rPr>
              <a:t>In the Gospels we find several beautiful instances where our Lord Jesus explicitly pronounces forgiveness of sins. While the exact phrasing may vary slightly, there are at least four clear occasions recorded where Christ declares sins forgiven:</a:t>
            </a:r>
            <a:endParaRPr lang="en-US" altLang="en-US" sz="600" i="0" dirty="0">
              <a:solidFill>
                <a:srgbClr val="000000"/>
              </a:solidFill>
            </a:endParaRPr>
          </a:p>
          <a:p>
            <a:pPr defTabSz="685783">
              <a:defRPr/>
            </a:pPr>
            <a:r>
              <a:rPr lang="en-US" altLang="en-US" sz="975" i="0" dirty="0">
                <a:solidFill>
                  <a:srgbClr val="3B3B3B"/>
                </a:solidFill>
                <a:latin typeface="FK Roman"/>
              </a:rPr>
              <a:t>First, in the Gospel of Mark, when Jesus heals the paralytic man lowered through the roof, He says, “Son, your sins are forgiven” (</a:t>
            </a:r>
            <a:r>
              <a:rPr lang="en-US" altLang="en-US" sz="975" i="0" dirty="0">
                <a:solidFill>
                  <a:srgbClr val="3B3B3B"/>
                </a:solidFill>
                <a:latin typeface="FK Roman"/>
                <a:hlinkClick r:id="rId3"/>
              </a:rPr>
              <a:t>Mark 2:5</a:t>
            </a:r>
            <a:r>
              <a:rPr lang="en-US" altLang="en-US" sz="975" i="0" dirty="0">
                <a:solidFill>
                  <a:srgbClr val="3B3B3B"/>
                </a:solidFill>
                <a:latin typeface="FK Roman"/>
              </a:rPr>
              <a:t>). This same account is also recorded in </a:t>
            </a:r>
            <a:r>
              <a:rPr lang="en-US" altLang="en-US" sz="975" i="0" dirty="0">
                <a:solidFill>
                  <a:srgbClr val="3B3B3B"/>
                </a:solidFill>
                <a:latin typeface="FK Roman"/>
                <a:hlinkClick r:id="rId4"/>
              </a:rPr>
              <a:t>Matthew 9:2</a:t>
            </a:r>
            <a:r>
              <a:rPr lang="en-US" altLang="en-US" sz="975" i="0" dirty="0">
                <a:solidFill>
                  <a:srgbClr val="3B3B3B"/>
                </a:solidFill>
                <a:latin typeface="FK Roman"/>
              </a:rPr>
              <a:t> and </a:t>
            </a:r>
            <a:r>
              <a:rPr lang="en-US" altLang="en-US" sz="975" i="0" dirty="0">
                <a:solidFill>
                  <a:srgbClr val="3B3B3B"/>
                </a:solidFill>
                <a:latin typeface="FK Roman"/>
                <a:hlinkClick r:id="rId5"/>
              </a:rPr>
              <a:t>Luke 5:20</a:t>
            </a:r>
            <a:r>
              <a:rPr lang="en-US" altLang="en-US" sz="975" i="0" dirty="0">
                <a:solidFill>
                  <a:srgbClr val="3B3B3B"/>
                </a:solidFill>
                <a:latin typeface="FK Roman"/>
              </a:rPr>
              <a:t>.</a:t>
            </a:r>
            <a:endParaRPr lang="en-US" altLang="en-US" sz="600" i="0" dirty="0">
              <a:solidFill>
                <a:srgbClr val="000000"/>
              </a:solidFill>
            </a:endParaRPr>
          </a:p>
          <a:p>
            <a:pPr defTabSz="685783">
              <a:defRPr/>
            </a:pPr>
            <a:r>
              <a:rPr lang="en-US" altLang="en-US" sz="975" i="0" dirty="0">
                <a:solidFill>
                  <a:srgbClr val="3B3B3B"/>
                </a:solidFill>
                <a:latin typeface="FK Roman"/>
              </a:rPr>
              <a:t>Secondly, in Luke’s Gospel, we encounter the moving story of the sinful woman who anoints Jesus’ feet. To her, our merciful Lord proclaims, “Your sins are forgiven” (</a:t>
            </a:r>
            <a:r>
              <a:rPr lang="en-US" altLang="en-US" sz="975" i="0" dirty="0">
                <a:solidFill>
                  <a:srgbClr val="3B3B3B"/>
                </a:solidFill>
                <a:latin typeface="FK Roman"/>
                <a:hlinkClick r:id="rId6"/>
              </a:rPr>
              <a:t>Luke 7:48</a:t>
            </a:r>
            <a:r>
              <a:rPr lang="en-US" altLang="en-US" sz="975" i="0" dirty="0">
                <a:solidFill>
                  <a:srgbClr val="3B3B3B"/>
                </a:solidFill>
                <a:latin typeface="FK Roman"/>
              </a:rPr>
              <a:t>).</a:t>
            </a:r>
            <a:endParaRPr lang="en-US" altLang="en-US" sz="600" i="0" dirty="0">
              <a:solidFill>
                <a:srgbClr val="000000"/>
              </a:solidFill>
            </a:endParaRPr>
          </a:p>
          <a:p>
            <a:pPr defTabSz="685783">
              <a:defRPr/>
            </a:pPr>
            <a:br>
              <a:rPr lang="en-US" altLang="en-US" sz="975" i="0" dirty="0">
                <a:solidFill>
                  <a:srgbClr val="3B3B3B"/>
                </a:solidFill>
                <a:latin typeface="FK Roman"/>
              </a:rPr>
            </a:br>
            <a:endParaRPr lang="en-US" altLang="en-US" sz="1350" i="0" dirty="0">
              <a:solidFill>
                <a:srgbClr val="000000"/>
              </a:solidFill>
            </a:endParaRPr>
          </a:p>
        </p:txBody>
      </p:sp>
      <p:pic>
        <p:nvPicPr>
          <p:cNvPr id="1027" name="Picture 3" descr="en_US">
            <a:hlinkClick r:id="rId7"/>
            <a:extLst>
              <a:ext uri="{FF2B5EF4-FFF2-40B4-BE49-F238E27FC236}">
                <a16:creationId xmlns:a16="http://schemas.microsoft.com/office/drawing/2014/main" id="{246A9685-9EBB-D599-1B10-261F8C2C6D6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4306" y="-854869"/>
            <a:ext cx="128588" cy="8572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76BDD9B-A30E-D3EF-3272-55561233B9DA}"/>
              </a:ext>
            </a:extLst>
          </p:cNvPr>
          <p:cNvSpPr txBox="1"/>
          <p:nvPr/>
        </p:nvSpPr>
        <p:spPr>
          <a:xfrm>
            <a:off x="430209" y="4373970"/>
            <a:ext cx="3469283" cy="1569660"/>
          </a:xfrm>
          <a:prstGeom prst="rect">
            <a:avLst/>
          </a:prstGeom>
          <a:noFill/>
        </p:spPr>
        <p:txBody>
          <a:bodyPr wrap="square">
            <a:spAutoFit/>
          </a:bodyPr>
          <a:lstStyle/>
          <a:p>
            <a:pPr defTabSz="685783">
              <a:defRPr/>
            </a:pPr>
            <a:r>
              <a:rPr lang="en-US" sz="2400" b="1" i="0" dirty="0">
                <a:solidFill>
                  <a:srgbClr val="3D3D3D"/>
                </a:solidFill>
                <a:latin typeface="Source Sans Pro" panose="020B0503030403020204" pitchFamily="34" charset="0"/>
              </a:rPr>
              <a:t>Luke 5:20 </a:t>
            </a:r>
            <a:r>
              <a:rPr lang="en-US" sz="2400" i="0" dirty="0">
                <a:solidFill>
                  <a:srgbClr val="3D3D3D"/>
                </a:solidFill>
                <a:latin typeface="Georgia" panose="02040502050405020303" pitchFamily="18" charset="0"/>
              </a:rPr>
              <a:t>And when he saw their faith, he said, </a:t>
            </a:r>
            <a:r>
              <a:rPr lang="en-US" sz="2400" b="1" i="0" dirty="0">
                <a:solidFill>
                  <a:srgbClr val="FF0000"/>
                </a:solidFill>
                <a:latin typeface="Georgia" panose="02040502050405020303" pitchFamily="18" charset="0"/>
              </a:rPr>
              <a:t>“Man, your sins are forgiven you.”</a:t>
            </a:r>
          </a:p>
        </p:txBody>
      </p:sp>
      <p:sp>
        <p:nvSpPr>
          <p:cNvPr id="6" name="TextBox 5">
            <a:extLst>
              <a:ext uri="{FF2B5EF4-FFF2-40B4-BE49-F238E27FC236}">
                <a16:creationId xmlns:a16="http://schemas.microsoft.com/office/drawing/2014/main" id="{C79BA3B8-33AE-23BD-40DF-9DFD5742856A}"/>
              </a:ext>
            </a:extLst>
          </p:cNvPr>
          <p:cNvSpPr txBox="1"/>
          <p:nvPr/>
        </p:nvSpPr>
        <p:spPr>
          <a:xfrm>
            <a:off x="4196956" y="3763317"/>
            <a:ext cx="4688958" cy="830997"/>
          </a:xfrm>
          <a:prstGeom prst="rect">
            <a:avLst/>
          </a:prstGeom>
          <a:noFill/>
        </p:spPr>
        <p:txBody>
          <a:bodyPr wrap="square">
            <a:spAutoFit/>
          </a:bodyPr>
          <a:lstStyle/>
          <a:p>
            <a:pPr defTabSz="685783">
              <a:defRPr/>
            </a:pPr>
            <a:r>
              <a:rPr lang="en-US" sz="2400" b="1" i="0" dirty="0">
                <a:solidFill>
                  <a:srgbClr val="3D3D3D"/>
                </a:solidFill>
                <a:latin typeface="Source Sans Pro" panose="020B0503030403020204" pitchFamily="34" charset="0"/>
              </a:rPr>
              <a:t>Luke 7:48</a:t>
            </a:r>
            <a:r>
              <a:rPr lang="en-US" sz="2400" i="0" dirty="0">
                <a:solidFill>
                  <a:srgbClr val="3D3D3D"/>
                </a:solidFill>
                <a:latin typeface="Georgia" panose="02040502050405020303" pitchFamily="18" charset="0"/>
              </a:rPr>
              <a:t> And he said to her, </a:t>
            </a:r>
            <a:r>
              <a:rPr lang="en-US" sz="2400" i="0" dirty="0">
                <a:solidFill>
                  <a:srgbClr val="DD0000"/>
                </a:solidFill>
                <a:latin typeface="Georgia" panose="02040502050405020303" pitchFamily="18" charset="0"/>
              </a:rPr>
              <a:t>“</a:t>
            </a:r>
            <a:r>
              <a:rPr lang="en-US" sz="2400" b="1" i="0" dirty="0">
                <a:solidFill>
                  <a:srgbClr val="DD0000"/>
                </a:solidFill>
                <a:latin typeface="Georgia" panose="02040502050405020303" pitchFamily="18" charset="0"/>
              </a:rPr>
              <a:t>Your sins are forgiven</a:t>
            </a:r>
            <a:r>
              <a:rPr lang="en-US" sz="2400" i="0" dirty="0">
                <a:solidFill>
                  <a:srgbClr val="DD0000"/>
                </a:solidFill>
                <a:latin typeface="Georgia" panose="02040502050405020303" pitchFamily="18" charset="0"/>
              </a:rPr>
              <a:t>.”</a:t>
            </a:r>
            <a:endParaRPr lang="en-US" sz="2400" dirty="0">
              <a:solidFill>
                <a:srgbClr val="000000"/>
              </a:solidFill>
            </a:endParaRPr>
          </a:p>
        </p:txBody>
      </p:sp>
      <p:pic>
        <p:nvPicPr>
          <p:cNvPr id="1029" name="Picture 5" descr="Rooftop Healing">
            <a:extLst>
              <a:ext uri="{FF2B5EF4-FFF2-40B4-BE49-F238E27FC236}">
                <a16:creationId xmlns:a16="http://schemas.microsoft.com/office/drawing/2014/main" id="{AC71FFEB-158A-837F-2064-6FBF5DF0BF65}"/>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11063"/>
          <a:stretch/>
        </p:blipFill>
        <p:spPr bwMode="auto">
          <a:xfrm>
            <a:off x="430209" y="902891"/>
            <a:ext cx="2896786" cy="3471078"/>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descr="Chapter 26: Jesus Forgives a Woman">
            <a:extLst>
              <a:ext uri="{FF2B5EF4-FFF2-40B4-BE49-F238E27FC236}">
                <a16:creationId xmlns:a16="http://schemas.microsoft.com/office/drawing/2014/main" id="{96BD4DA1-404E-A792-F518-132F5071C3CE}"/>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15464" y="904274"/>
            <a:ext cx="5081420" cy="28590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7087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1000"/>
                                        <p:tgtEl>
                                          <p:spTgt spid="1031"/>
                                        </p:tgtEl>
                                      </p:cBhvr>
                                    </p:animEffect>
                                    <p:anim calcmode="lin" valueType="num">
                                      <p:cBhvr>
                                        <p:cTn id="8" dur="1000" fill="hold"/>
                                        <p:tgtEl>
                                          <p:spTgt spid="1031"/>
                                        </p:tgtEl>
                                        <p:attrNameLst>
                                          <p:attrName>ppt_x</p:attrName>
                                        </p:attrNameLst>
                                      </p:cBhvr>
                                      <p:tavLst>
                                        <p:tav tm="0">
                                          <p:val>
                                            <p:strVal val="#ppt_x"/>
                                          </p:val>
                                        </p:tav>
                                        <p:tav tm="100000">
                                          <p:val>
                                            <p:strVal val="#ppt_x"/>
                                          </p:val>
                                        </p:tav>
                                      </p:tavLst>
                                    </p:anim>
                                    <p:anim calcmode="lin" valueType="num">
                                      <p:cBhvr>
                                        <p:cTn id="9" dur="1000" fill="hold"/>
                                        <p:tgtEl>
                                          <p:spTgt spid="10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pic>
        <p:nvPicPr>
          <p:cNvPr id="3" name="Picture 16" descr="http://2.bp.blogspot.com/_HYbx9exsS5g/SNSIOHJjjkI/AAAAAAAAAFI/hfUbydlN5xk/s400/1976_churches.jpg">
            <a:extLst>
              <a:ext uri="{FF2B5EF4-FFF2-40B4-BE49-F238E27FC236}">
                <a16:creationId xmlns:a16="http://schemas.microsoft.com/office/drawing/2014/main" id="{E7D17509-45B5-ECAC-907E-C21A705CAAF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12292" y="1606158"/>
            <a:ext cx="6071817" cy="388987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5" name="Rectangle 6">
            <a:extLst>
              <a:ext uri="{FF2B5EF4-FFF2-40B4-BE49-F238E27FC236}">
                <a16:creationId xmlns:a16="http://schemas.microsoft.com/office/drawing/2014/main" id="{C6EBC911-9DF5-9EC3-A5C0-762C397813D6}"/>
              </a:ext>
            </a:extLst>
          </p:cNvPr>
          <p:cNvSpPr>
            <a:spLocks noGrp="1" noChangeArrowheads="1"/>
          </p:cNvSpPr>
          <p:nvPr>
            <p:ph type="title"/>
          </p:nvPr>
        </p:nvSpPr>
        <p:spPr>
          <a:xfrm>
            <a:off x="1295401" y="1085850"/>
            <a:ext cx="5934075" cy="400050"/>
          </a:xfrm>
        </p:spPr>
        <p:txBody>
          <a:bodyPr/>
          <a:lstStyle/>
          <a:p>
            <a:pPr eaLnBrk="1" hangingPunct="1"/>
            <a:r>
              <a:rPr lang="en-US" sz="2700" dirty="0"/>
              <a:t>Why So Many Churches?</a:t>
            </a:r>
          </a:p>
        </p:txBody>
      </p:sp>
      <p:sp>
        <p:nvSpPr>
          <p:cNvPr id="6" name="TextBox 5">
            <a:extLst>
              <a:ext uri="{FF2B5EF4-FFF2-40B4-BE49-F238E27FC236}">
                <a16:creationId xmlns:a16="http://schemas.microsoft.com/office/drawing/2014/main" id="{7783521D-698E-FB90-A516-60B558C95D31}"/>
              </a:ext>
            </a:extLst>
          </p:cNvPr>
          <p:cNvSpPr txBox="1">
            <a:spLocks noChangeArrowheads="1"/>
          </p:cNvSpPr>
          <p:nvPr/>
        </p:nvSpPr>
        <p:spPr bwMode="auto">
          <a:xfrm>
            <a:off x="3646885" y="4445352"/>
            <a:ext cx="126563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a:t>
            </a:r>
          </a:p>
        </p:txBody>
      </p:sp>
      <p:sp>
        <p:nvSpPr>
          <p:cNvPr id="7" name="TextBox 16">
            <a:extLst>
              <a:ext uri="{FF2B5EF4-FFF2-40B4-BE49-F238E27FC236}">
                <a16:creationId xmlns:a16="http://schemas.microsoft.com/office/drawing/2014/main" id="{99681E69-5B64-BB21-8B2B-032EF8DC7AB8}"/>
              </a:ext>
            </a:extLst>
          </p:cNvPr>
          <p:cNvSpPr txBox="1">
            <a:spLocks noChangeArrowheads="1"/>
          </p:cNvSpPr>
          <p:nvPr/>
        </p:nvSpPr>
        <p:spPr bwMode="auto">
          <a:xfrm>
            <a:off x="6125768" y="4844758"/>
            <a:ext cx="12644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2</a:t>
            </a:r>
          </a:p>
        </p:txBody>
      </p:sp>
      <p:sp>
        <p:nvSpPr>
          <p:cNvPr id="8" name="TextBox 17">
            <a:extLst>
              <a:ext uri="{FF2B5EF4-FFF2-40B4-BE49-F238E27FC236}">
                <a16:creationId xmlns:a16="http://schemas.microsoft.com/office/drawing/2014/main" id="{F2F2EF84-E48C-9FC2-9F7A-619458A4004D}"/>
              </a:ext>
            </a:extLst>
          </p:cNvPr>
          <p:cNvSpPr txBox="1">
            <a:spLocks noChangeArrowheads="1"/>
          </p:cNvSpPr>
          <p:nvPr/>
        </p:nvSpPr>
        <p:spPr bwMode="auto">
          <a:xfrm>
            <a:off x="4282086" y="3357496"/>
            <a:ext cx="12644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3</a:t>
            </a:r>
          </a:p>
        </p:txBody>
      </p:sp>
      <p:sp>
        <p:nvSpPr>
          <p:cNvPr id="10" name="TextBox 18">
            <a:extLst>
              <a:ext uri="{FF2B5EF4-FFF2-40B4-BE49-F238E27FC236}">
                <a16:creationId xmlns:a16="http://schemas.microsoft.com/office/drawing/2014/main" id="{81338464-13D9-1A44-71D6-15081E67A257}"/>
              </a:ext>
            </a:extLst>
          </p:cNvPr>
          <p:cNvSpPr txBox="1">
            <a:spLocks noChangeArrowheads="1"/>
          </p:cNvSpPr>
          <p:nvPr/>
        </p:nvSpPr>
        <p:spPr bwMode="auto">
          <a:xfrm>
            <a:off x="6429192" y="3283252"/>
            <a:ext cx="126444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4</a:t>
            </a:r>
          </a:p>
        </p:txBody>
      </p:sp>
      <p:sp>
        <p:nvSpPr>
          <p:cNvPr id="11" name="TextBox 19">
            <a:extLst>
              <a:ext uri="{FF2B5EF4-FFF2-40B4-BE49-F238E27FC236}">
                <a16:creationId xmlns:a16="http://schemas.microsoft.com/office/drawing/2014/main" id="{9E234806-9DF8-9B39-181C-8741D7FF8725}"/>
              </a:ext>
            </a:extLst>
          </p:cNvPr>
          <p:cNvSpPr txBox="1">
            <a:spLocks noChangeArrowheads="1"/>
          </p:cNvSpPr>
          <p:nvPr/>
        </p:nvSpPr>
        <p:spPr bwMode="auto">
          <a:xfrm>
            <a:off x="6179346" y="1944692"/>
            <a:ext cx="12656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5</a:t>
            </a:r>
          </a:p>
        </p:txBody>
      </p:sp>
      <p:sp>
        <p:nvSpPr>
          <p:cNvPr id="12" name="TextBox 20">
            <a:extLst>
              <a:ext uri="{FF2B5EF4-FFF2-40B4-BE49-F238E27FC236}">
                <a16:creationId xmlns:a16="http://schemas.microsoft.com/office/drawing/2014/main" id="{552C3687-B36D-DA21-48D1-51D3BB5EE2C4}"/>
              </a:ext>
            </a:extLst>
          </p:cNvPr>
          <p:cNvSpPr txBox="1">
            <a:spLocks noChangeArrowheads="1"/>
          </p:cNvSpPr>
          <p:nvPr/>
        </p:nvSpPr>
        <p:spPr bwMode="auto">
          <a:xfrm>
            <a:off x="5546528" y="2408791"/>
            <a:ext cx="126563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6</a:t>
            </a:r>
          </a:p>
        </p:txBody>
      </p:sp>
      <p:sp>
        <p:nvSpPr>
          <p:cNvPr id="13" name="TextBox 21">
            <a:extLst>
              <a:ext uri="{FF2B5EF4-FFF2-40B4-BE49-F238E27FC236}">
                <a16:creationId xmlns:a16="http://schemas.microsoft.com/office/drawing/2014/main" id="{3DE67B88-91CC-A130-FA4B-CE205B993DC1}"/>
              </a:ext>
            </a:extLst>
          </p:cNvPr>
          <p:cNvSpPr txBox="1">
            <a:spLocks noChangeArrowheads="1"/>
          </p:cNvSpPr>
          <p:nvPr/>
        </p:nvSpPr>
        <p:spPr bwMode="auto">
          <a:xfrm>
            <a:off x="2287190" y="2654602"/>
            <a:ext cx="126563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7</a:t>
            </a:r>
          </a:p>
        </p:txBody>
      </p:sp>
      <p:sp>
        <p:nvSpPr>
          <p:cNvPr id="14" name="TextBox 22">
            <a:extLst>
              <a:ext uri="{FF2B5EF4-FFF2-40B4-BE49-F238E27FC236}">
                <a16:creationId xmlns:a16="http://schemas.microsoft.com/office/drawing/2014/main" id="{8E819E85-176D-F548-3A88-715D883BADB7}"/>
              </a:ext>
            </a:extLst>
          </p:cNvPr>
          <p:cNvSpPr txBox="1">
            <a:spLocks noChangeArrowheads="1"/>
          </p:cNvSpPr>
          <p:nvPr/>
        </p:nvSpPr>
        <p:spPr bwMode="auto">
          <a:xfrm>
            <a:off x="1905003" y="1978276"/>
            <a:ext cx="12656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r>
              <a:rPr lang="en-US" sz="1350" i="0" dirty="0">
                <a:solidFill>
                  <a:schemeClr val="bg1"/>
                </a:solidFill>
                <a:latin typeface="Eras Bold ITC" pitchFamily="34" charset="0"/>
              </a:rPr>
              <a:t>GOSPEL 8</a:t>
            </a:r>
          </a:p>
        </p:txBody>
      </p:sp>
    </p:spTree>
    <p:extLst>
      <p:ext uri="{BB962C8B-B14F-4D97-AF65-F5344CB8AC3E}">
        <p14:creationId xmlns:p14="http://schemas.microsoft.com/office/powerpoint/2010/main" val="1183450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par>
                          <p:cTn id="8" fill="hold">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0-#ppt_h/2"/>
                                          </p:val>
                                        </p:tav>
                                        <p:tav tm="100000">
                                          <p:val>
                                            <p:strVal val="#ppt_y"/>
                                          </p:val>
                                        </p:tav>
                                      </p:tavLst>
                                    </p:anim>
                                  </p:childTnLst>
                                </p:cTn>
                              </p:par>
                            </p:childTnLst>
                          </p:cTn>
                        </p:par>
                        <p:par>
                          <p:cTn id="19" fill="hold">
                            <p:stCondLst>
                              <p:cond delay="500"/>
                            </p:stCondLst>
                            <p:childTnLst>
                              <p:par>
                                <p:cTn id="20" presetID="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1000"/>
                            </p:stCondLst>
                            <p:childTnLst>
                              <p:par>
                                <p:cTn id="25" presetID="2" presetClass="entr" presetSubtype="1"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childTnLst>
                          </p:cTn>
                        </p:par>
                        <p:par>
                          <p:cTn id="29" fill="hold">
                            <p:stCondLst>
                              <p:cond delay="1500"/>
                            </p:stCondLst>
                            <p:childTnLst>
                              <p:par>
                                <p:cTn id="30" presetID="2" presetClass="entr" presetSubtype="1"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0-#ppt_h/2"/>
                                          </p:val>
                                        </p:tav>
                                        <p:tav tm="100000">
                                          <p:val>
                                            <p:strVal val="#ppt_y"/>
                                          </p:val>
                                        </p:tav>
                                      </p:tavLst>
                                    </p:anim>
                                  </p:childTnLst>
                                </p:cTn>
                              </p:par>
                            </p:childTnLst>
                          </p:cTn>
                        </p:par>
                        <p:par>
                          <p:cTn id="34" fill="hold">
                            <p:stCondLst>
                              <p:cond delay="2000"/>
                            </p:stCondLst>
                            <p:childTnLst>
                              <p:par>
                                <p:cTn id="35" presetID="2" presetClass="entr" presetSubtype="1"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0-#ppt_h/2"/>
                                          </p:val>
                                        </p:tav>
                                        <p:tav tm="100000">
                                          <p:val>
                                            <p:strVal val="#ppt_y"/>
                                          </p:val>
                                        </p:tav>
                                      </p:tavLst>
                                    </p:anim>
                                  </p:childTnLst>
                                </p:cTn>
                              </p:par>
                            </p:childTnLst>
                          </p:cTn>
                        </p:par>
                        <p:par>
                          <p:cTn id="39" fill="hold">
                            <p:stCondLst>
                              <p:cond delay="2500"/>
                            </p:stCondLst>
                            <p:childTnLst>
                              <p:par>
                                <p:cTn id="40" presetID="2" presetClass="entr" presetSubtype="1"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500" fill="hold"/>
                                        <p:tgtEl>
                                          <p:spTgt spid="13"/>
                                        </p:tgtEl>
                                        <p:attrNameLst>
                                          <p:attrName>ppt_x</p:attrName>
                                        </p:attrNameLst>
                                      </p:cBhvr>
                                      <p:tavLst>
                                        <p:tav tm="0">
                                          <p:val>
                                            <p:strVal val="#ppt_x"/>
                                          </p:val>
                                        </p:tav>
                                        <p:tav tm="100000">
                                          <p:val>
                                            <p:strVal val="#ppt_x"/>
                                          </p:val>
                                        </p:tav>
                                      </p:tavLst>
                                    </p:anim>
                                    <p:anim calcmode="lin" valueType="num">
                                      <p:cBhvr additive="base">
                                        <p:cTn id="43" dur="500" fill="hold"/>
                                        <p:tgtEl>
                                          <p:spTgt spid="13"/>
                                        </p:tgtEl>
                                        <p:attrNameLst>
                                          <p:attrName>ppt_y</p:attrName>
                                        </p:attrNameLst>
                                      </p:cBhvr>
                                      <p:tavLst>
                                        <p:tav tm="0">
                                          <p:val>
                                            <p:strVal val="0-#ppt_h/2"/>
                                          </p:val>
                                        </p:tav>
                                        <p:tav tm="100000">
                                          <p:val>
                                            <p:strVal val="#ppt_y"/>
                                          </p:val>
                                        </p:tav>
                                      </p:tavLst>
                                    </p:anim>
                                  </p:childTnLst>
                                </p:cTn>
                              </p:par>
                            </p:childTnLst>
                          </p:cTn>
                        </p:par>
                        <p:par>
                          <p:cTn id="44" fill="hold">
                            <p:stCondLst>
                              <p:cond delay="3000"/>
                            </p:stCondLst>
                            <p:childTnLst>
                              <p:par>
                                <p:cTn id="45" presetID="2" presetClass="entr" presetSubtype="1"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10" grpId="0" autoUpdateAnimBg="0"/>
      <p:bldP spid="11" grpId="0" autoUpdateAnimBg="0"/>
      <p:bldP spid="12" grpId="0" autoUpdateAnimBg="0"/>
      <p:bldP spid="13" grpId="0" autoUpdateAnimBg="0"/>
      <p:bldP spid="14"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9D015AE-F6CE-F298-7133-3B977E47AE66}"/>
            </a:ext>
          </a:extLst>
        </p:cNvPr>
        <p:cNvGrpSpPr/>
        <p:nvPr/>
      </p:nvGrpSpPr>
      <p:grpSpPr>
        <a:xfrm>
          <a:off x="0" y="0"/>
          <a:ext cx="0" cy="0"/>
          <a:chOff x="0" y="0"/>
          <a:chExt cx="0" cy="0"/>
        </a:xfrm>
      </p:grpSpPr>
      <p:pic>
        <p:nvPicPr>
          <p:cNvPr id="20" name="Picture 2" descr="godall">
            <a:extLst>
              <a:ext uri="{FF2B5EF4-FFF2-40B4-BE49-F238E27FC236}">
                <a16:creationId xmlns:a16="http://schemas.microsoft.com/office/drawing/2014/main" id="{048B4190-7554-AECC-0466-F6C2968CC7A0}"/>
              </a:ext>
            </a:extLst>
          </p:cNvPr>
          <p:cNvPicPr>
            <a:picLocks noChangeAspect="1" noChangeArrowheads="1"/>
          </p:cNvPicPr>
          <p:nvPr/>
        </p:nvPicPr>
        <p:blipFill>
          <a:blip r:embed="rId3" cstate="print"/>
          <a:srcRect t="28978" r="53996" b="20934"/>
          <a:stretch>
            <a:fillRect/>
          </a:stretch>
        </p:blipFill>
        <p:spPr bwMode="auto">
          <a:xfrm>
            <a:off x="2" y="-41529"/>
            <a:ext cx="9173363" cy="3858773"/>
          </a:xfrm>
          <a:prstGeom prst="rect">
            <a:avLst/>
          </a:prstGeom>
          <a:noFill/>
          <a:ln w="9525">
            <a:noFill/>
            <a:miter lim="800000"/>
            <a:headEnd/>
            <a:tailEnd/>
          </a:ln>
        </p:spPr>
      </p:pic>
      <p:pic>
        <p:nvPicPr>
          <p:cNvPr id="2330627" name="Picture 3" descr="water">
            <a:extLst>
              <a:ext uri="{FF2B5EF4-FFF2-40B4-BE49-F238E27FC236}">
                <a16:creationId xmlns:a16="http://schemas.microsoft.com/office/drawing/2014/main" id="{EF1E3706-D7EF-0C53-CF0B-0C0C5745C8BD}"/>
              </a:ext>
            </a:extLst>
          </p:cNvPr>
          <p:cNvPicPr>
            <a:picLocks noChangeAspect="1" noChangeArrowheads="1"/>
          </p:cNvPicPr>
          <p:nvPr/>
        </p:nvPicPr>
        <p:blipFill>
          <a:blip r:embed="rId4" cstate="print"/>
          <a:srcRect b="56647"/>
          <a:stretch>
            <a:fillRect/>
          </a:stretch>
        </p:blipFill>
        <p:spPr bwMode="auto">
          <a:xfrm>
            <a:off x="2" y="2417520"/>
            <a:ext cx="9173363" cy="4521958"/>
          </a:xfrm>
          <a:prstGeom prst="rect">
            <a:avLst/>
          </a:prstGeom>
          <a:noFill/>
          <a:ln w="9525">
            <a:noFill/>
            <a:miter lim="800000"/>
            <a:headEnd/>
            <a:tailEnd/>
          </a:ln>
        </p:spPr>
      </p:pic>
      <p:pic>
        <p:nvPicPr>
          <p:cNvPr id="3074" name="Picture 2">
            <a:extLst>
              <a:ext uri="{FF2B5EF4-FFF2-40B4-BE49-F238E27FC236}">
                <a16:creationId xmlns:a16="http://schemas.microsoft.com/office/drawing/2014/main" id="{176560DF-0CC0-47C2-B528-E8DEF43AA3D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90749" y="3250657"/>
            <a:ext cx="4176415" cy="37705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30638" name="Text Box 14">
            <a:extLst>
              <a:ext uri="{FF2B5EF4-FFF2-40B4-BE49-F238E27FC236}">
                <a16:creationId xmlns:a16="http://schemas.microsoft.com/office/drawing/2014/main" id="{1E013A5D-7431-21D3-F694-6A8CF4178FFC}"/>
              </a:ext>
            </a:extLst>
          </p:cNvPr>
          <p:cNvSpPr txBox="1">
            <a:spLocks noChangeArrowheads="1"/>
          </p:cNvSpPr>
          <p:nvPr/>
        </p:nvSpPr>
        <p:spPr bwMode="auto">
          <a:xfrm>
            <a:off x="1057396" y="582475"/>
            <a:ext cx="7167717" cy="1592826"/>
          </a:xfrm>
          <a:prstGeom prst="rect">
            <a:avLst/>
          </a:prstGeom>
          <a:solidFill>
            <a:schemeClr val="bg1"/>
          </a:solidFill>
          <a:ln>
            <a:solidFill>
              <a:srgbClr val="0000FF"/>
            </a:solid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1"/>
          </a:lnRef>
          <a:fillRef idx="2">
            <a:schemeClr val="accent1"/>
          </a:fillRef>
          <a:effectRef idx="1">
            <a:schemeClr val="accent1"/>
          </a:effectRef>
          <a:fontRef idx="minor">
            <a:schemeClr val="dk1"/>
          </a:fontRef>
        </p:style>
        <p:txBody>
          <a:bodyPr>
            <a:noAutofit/>
          </a:bodyPr>
          <a:lstStyle/>
          <a:p>
            <a:pPr algn="ctr" defTabSz="1285843">
              <a:defRPr/>
            </a:pPr>
            <a:r>
              <a:rPr lang="en-US" sz="2100" b="1" i="0" dirty="0">
                <a:solidFill>
                  <a:srgbClr val="008000"/>
                </a:solidFill>
                <a:latin typeface="Eras Demi ITC"/>
                <a:cs typeface="Arial"/>
              </a:rPr>
              <a:t>v3</a:t>
            </a:r>
            <a:r>
              <a:rPr lang="en-US" sz="2100" b="1" i="0" dirty="0">
                <a:solidFill>
                  <a:srgbClr val="FFFF66"/>
                </a:solidFill>
                <a:latin typeface="Eras Medium ITC"/>
                <a:cs typeface="Arial"/>
              </a:rPr>
              <a:t> </a:t>
            </a:r>
            <a:r>
              <a:rPr lang="en-US" sz="2100" b="1" i="0" u="sng" dirty="0">
                <a:solidFill>
                  <a:srgbClr val="0000FF"/>
                </a:solidFill>
                <a:latin typeface="Eras Medium ITC"/>
                <a:cs typeface="Arial"/>
              </a:rPr>
              <a:t>Or don’t you know</a:t>
            </a:r>
            <a:r>
              <a:rPr lang="en-US" sz="2100" b="1" i="0" dirty="0">
                <a:solidFill>
                  <a:srgbClr val="000000"/>
                </a:solidFill>
                <a:latin typeface="Eras Medium ITC"/>
                <a:cs typeface="Arial"/>
              </a:rPr>
              <a:t> </a:t>
            </a:r>
          </a:p>
          <a:p>
            <a:pPr algn="ctr" defTabSz="1285843">
              <a:defRPr/>
            </a:pPr>
            <a:r>
              <a:rPr lang="en-US" sz="2100" b="1" i="0" dirty="0">
                <a:solidFill>
                  <a:srgbClr val="000000"/>
                </a:solidFill>
                <a:latin typeface="Eras Medium ITC"/>
                <a:cs typeface="Arial"/>
              </a:rPr>
              <a:t>that all of us who have been </a:t>
            </a:r>
          </a:p>
        </p:txBody>
      </p:sp>
      <p:sp>
        <p:nvSpPr>
          <p:cNvPr id="123908" name="Freeform 4">
            <a:extLst>
              <a:ext uri="{FF2B5EF4-FFF2-40B4-BE49-F238E27FC236}">
                <a16:creationId xmlns:a16="http://schemas.microsoft.com/office/drawing/2014/main" id="{BF14EB9C-9C19-38F1-D125-1523796A6524}"/>
              </a:ext>
            </a:extLst>
          </p:cNvPr>
          <p:cNvSpPr>
            <a:spLocks/>
          </p:cNvSpPr>
          <p:nvPr/>
        </p:nvSpPr>
        <p:spPr bwMode="auto">
          <a:xfrm>
            <a:off x="4063801" y="5354876"/>
            <a:ext cx="9377" cy="2679"/>
          </a:xfrm>
          <a:custGeom>
            <a:avLst/>
            <a:gdLst>
              <a:gd name="T0" fmla="*/ 0 w 7"/>
              <a:gd name="T1" fmla="*/ 3175 h 2"/>
              <a:gd name="T2" fmla="*/ 6350 w 7"/>
              <a:gd name="T3" fmla="*/ 0 h 2"/>
              <a:gd name="T4" fmla="*/ 11113 w 7"/>
              <a:gd name="T5" fmla="*/ 0 h 2"/>
              <a:gd name="T6" fmla="*/ 0 w 7"/>
              <a:gd name="T7" fmla="*/ 3175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2"/>
                </a:moveTo>
                <a:lnTo>
                  <a:pt x="4" y="0"/>
                </a:lnTo>
                <a:lnTo>
                  <a:pt x="7" y="0"/>
                </a:lnTo>
                <a:lnTo>
                  <a:pt x="0" y="2"/>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123909" name="Freeform 5">
            <a:extLst>
              <a:ext uri="{FF2B5EF4-FFF2-40B4-BE49-F238E27FC236}">
                <a16:creationId xmlns:a16="http://schemas.microsoft.com/office/drawing/2014/main" id="{6E2A8039-2082-58F4-6505-1937CBB77AF4}"/>
              </a:ext>
            </a:extLst>
          </p:cNvPr>
          <p:cNvSpPr>
            <a:spLocks/>
          </p:cNvSpPr>
          <p:nvPr/>
        </p:nvSpPr>
        <p:spPr bwMode="auto">
          <a:xfrm>
            <a:off x="5501729" y="5161213"/>
            <a:ext cx="6697" cy="5358"/>
          </a:xfrm>
          <a:custGeom>
            <a:avLst/>
            <a:gdLst>
              <a:gd name="T0" fmla="*/ 0 w 5"/>
              <a:gd name="T1" fmla="*/ 6350 h 4"/>
              <a:gd name="T2" fmla="*/ 3175 w 5"/>
              <a:gd name="T3" fmla="*/ 1588 h 4"/>
              <a:gd name="T4" fmla="*/ 7937 w 5"/>
              <a:gd name="T5" fmla="*/ 0 h 4"/>
              <a:gd name="T6" fmla="*/ 0 w 5"/>
              <a:gd name="T7" fmla="*/ 635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1"/>
                </a:lnTo>
                <a:lnTo>
                  <a:pt x="5" y="0"/>
                </a:lnTo>
                <a:lnTo>
                  <a:pt x="0" y="4"/>
                </a:lnTo>
                <a:close/>
              </a:path>
            </a:pathLst>
          </a:custGeom>
          <a:solidFill>
            <a:srgbClr val="FFFFFF"/>
          </a:solidFill>
          <a:ln w="9525">
            <a:noFill/>
            <a:round/>
            <a:headEnd/>
            <a:tailEnd/>
          </a:ln>
        </p:spPr>
        <p:txBody>
          <a:bodyPr/>
          <a:lstStyle/>
          <a:p>
            <a:pPr algn="ctr" defTabSz="1285843">
              <a:defRPr/>
            </a:pPr>
            <a:endParaRPr lang="en-US" sz="1543">
              <a:solidFill>
                <a:srgbClr val="000000"/>
              </a:solidFill>
              <a:cs typeface="Arial"/>
            </a:endParaRPr>
          </a:p>
        </p:txBody>
      </p:sp>
      <p:sp>
        <p:nvSpPr>
          <p:cNvPr id="22" name="Rectangle 21">
            <a:extLst>
              <a:ext uri="{FF2B5EF4-FFF2-40B4-BE49-F238E27FC236}">
                <a16:creationId xmlns:a16="http://schemas.microsoft.com/office/drawing/2014/main" id="{A2AF56B4-C72C-AC1D-ACAF-510B9C8C6660}"/>
              </a:ext>
            </a:extLst>
          </p:cNvPr>
          <p:cNvSpPr/>
          <p:nvPr/>
        </p:nvSpPr>
        <p:spPr>
          <a:xfrm>
            <a:off x="5649900" y="1196410"/>
            <a:ext cx="2551010" cy="784830"/>
          </a:xfrm>
          <a:prstGeom prst="rect">
            <a:avLst/>
          </a:prstGeom>
          <a:noFill/>
        </p:spPr>
        <p:txBody>
          <a:bodyPr wrap="square">
            <a:spAutoFit/>
          </a:bodyPr>
          <a:lstStyle/>
          <a:p>
            <a:pPr algn="ctr" defTabSz="1285843">
              <a:defRPr/>
            </a:pPr>
            <a:r>
              <a:rPr lang="en-US" sz="2250" i="0" dirty="0">
                <a:solidFill>
                  <a:srgbClr val="FF0000"/>
                </a:solidFill>
                <a:latin typeface="Eras Bold ITC" pitchFamily="34" charset="0"/>
                <a:cs typeface="Arial"/>
              </a:rPr>
              <a:t>baptized</a:t>
            </a:r>
            <a:r>
              <a:rPr lang="en-US" sz="2250" i="0" dirty="0">
                <a:solidFill>
                  <a:srgbClr val="0066FF"/>
                </a:solidFill>
                <a:latin typeface="Eras Bold ITC" pitchFamily="34" charset="0"/>
                <a:cs typeface="Arial"/>
              </a:rPr>
              <a:t> </a:t>
            </a:r>
            <a:r>
              <a:rPr lang="en-US" sz="2250" dirty="0">
                <a:solidFill>
                  <a:srgbClr val="0000FF"/>
                </a:solidFill>
                <a:latin typeface="Eras Bold ITC" pitchFamily="34" charset="0"/>
                <a:cs typeface="Arial"/>
              </a:rPr>
              <a:t>into</a:t>
            </a:r>
            <a:r>
              <a:rPr lang="en-US" sz="2250" i="0" dirty="0">
                <a:solidFill>
                  <a:srgbClr val="FF0000"/>
                </a:solidFill>
                <a:latin typeface="Eras Bold ITC" pitchFamily="34" charset="0"/>
                <a:cs typeface="Arial"/>
              </a:rPr>
              <a:t> </a:t>
            </a:r>
            <a:r>
              <a:rPr lang="en-US" sz="2250" dirty="0">
                <a:solidFill>
                  <a:srgbClr val="FF0000"/>
                </a:solidFill>
                <a:latin typeface="Eras Bold ITC" pitchFamily="34" charset="0"/>
                <a:cs typeface="Arial"/>
              </a:rPr>
              <a:t>His</a:t>
            </a:r>
            <a:r>
              <a:rPr lang="en-US" sz="2250" i="0" dirty="0">
                <a:solidFill>
                  <a:srgbClr val="FF0000"/>
                </a:solidFill>
                <a:latin typeface="Eras Bold ITC" pitchFamily="34" charset="0"/>
                <a:cs typeface="Arial"/>
              </a:rPr>
              <a:t> </a:t>
            </a:r>
            <a:r>
              <a:rPr lang="en-US" sz="2250" i="0" dirty="0">
                <a:solidFill>
                  <a:srgbClr val="FF0000"/>
                </a:solidFill>
                <a:effectLst>
                  <a:outerShdw blurRad="38100" dist="38100" dir="2700000" algn="tl">
                    <a:srgbClr val="000000">
                      <a:alpha val="43137"/>
                    </a:srgbClr>
                  </a:outerShdw>
                </a:effectLst>
                <a:latin typeface="Eras Bold ITC" pitchFamily="34" charset="0"/>
                <a:cs typeface="Arial"/>
              </a:rPr>
              <a:t>DEATH</a:t>
            </a:r>
            <a:r>
              <a:rPr lang="en-US" sz="2250" i="0" dirty="0">
                <a:solidFill>
                  <a:srgbClr val="000000"/>
                </a:solidFill>
                <a:latin typeface="Eras Bold ITC" pitchFamily="34" charset="0"/>
                <a:cs typeface="Arial"/>
              </a:rPr>
              <a:t>?</a:t>
            </a:r>
            <a:endParaRPr lang="en-US" sz="5625" b="1" dirty="0">
              <a:solidFill>
                <a:srgbClr val="000000"/>
              </a:solidFill>
              <a:cs typeface="Arial"/>
            </a:endParaRPr>
          </a:p>
        </p:txBody>
      </p:sp>
      <p:sp>
        <p:nvSpPr>
          <p:cNvPr id="16" name="Circular Arrow 15">
            <a:extLst>
              <a:ext uri="{FF2B5EF4-FFF2-40B4-BE49-F238E27FC236}">
                <a16:creationId xmlns:a16="http://schemas.microsoft.com/office/drawing/2014/main" id="{FDD313BC-A429-AD7C-E8C8-95E9A6A7D679}"/>
              </a:ext>
            </a:extLst>
          </p:cNvPr>
          <p:cNvSpPr/>
          <p:nvPr/>
        </p:nvSpPr>
        <p:spPr bwMode="auto">
          <a:xfrm rot="4173942">
            <a:off x="2159883" y="315281"/>
            <a:ext cx="4824827" cy="6675371"/>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000000"/>
              </a:solidFill>
              <a:latin typeface="Eras Medium ITC" pitchFamily="34" charset="0"/>
              <a:cs typeface="Arial"/>
            </a:endParaRPr>
          </a:p>
        </p:txBody>
      </p:sp>
      <p:sp>
        <p:nvSpPr>
          <p:cNvPr id="19" name="Rectangle 18">
            <a:extLst>
              <a:ext uri="{FF2B5EF4-FFF2-40B4-BE49-F238E27FC236}">
                <a16:creationId xmlns:a16="http://schemas.microsoft.com/office/drawing/2014/main" id="{FD726B29-95F1-7C47-F95D-36E9049FD293}"/>
              </a:ext>
            </a:extLst>
          </p:cNvPr>
          <p:cNvSpPr/>
          <p:nvPr/>
        </p:nvSpPr>
        <p:spPr>
          <a:xfrm>
            <a:off x="1235856" y="1195264"/>
            <a:ext cx="2551010" cy="784830"/>
          </a:xfrm>
          <a:prstGeom prst="rect">
            <a:avLst/>
          </a:prstGeom>
          <a:noFill/>
        </p:spPr>
        <p:txBody>
          <a:bodyPr wrap="square">
            <a:spAutoFit/>
          </a:bodyPr>
          <a:lstStyle/>
          <a:p>
            <a:pPr algn="ctr" defTabSz="1285843">
              <a:defRPr/>
            </a:pPr>
            <a:r>
              <a:rPr lang="en-US" sz="2250" i="0" dirty="0">
                <a:solidFill>
                  <a:srgbClr val="FF0000"/>
                </a:solidFill>
                <a:latin typeface="Eras Bold ITC" pitchFamily="34" charset="0"/>
                <a:cs typeface="Arial"/>
              </a:rPr>
              <a:t>baptized</a:t>
            </a:r>
            <a:r>
              <a:rPr lang="en-US" sz="2250" i="0" dirty="0">
                <a:solidFill>
                  <a:srgbClr val="0066FF"/>
                </a:solidFill>
                <a:latin typeface="Eras Bold ITC" pitchFamily="34" charset="0"/>
                <a:cs typeface="Arial"/>
              </a:rPr>
              <a:t> </a:t>
            </a:r>
            <a:r>
              <a:rPr lang="en-US" sz="2250" dirty="0">
                <a:solidFill>
                  <a:srgbClr val="0000FF"/>
                </a:solidFill>
                <a:latin typeface="Eras Bold ITC" pitchFamily="34" charset="0"/>
                <a:cs typeface="Arial"/>
              </a:rPr>
              <a:t>into</a:t>
            </a:r>
            <a:r>
              <a:rPr lang="en-US" sz="2250" i="0" dirty="0">
                <a:solidFill>
                  <a:srgbClr val="FF0000"/>
                </a:solidFill>
                <a:latin typeface="Eras Bold ITC" pitchFamily="34" charset="0"/>
                <a:cs typeface="Arial"/>
              </a:rPr>
              <a:t> Christ Jesus</a:t>
            </a:r>
            <a:endParaRPr lang="en-US" sz="5625" b="1" dirty="0">
              <a:solidFill>
                <a:srgbClr val="000000"/>
              </a:solidFill>
              <a:cs typeface="Arial"/>
            </a:endParaRPr>
          </a:p>
        </p:txBody>
      </p:sp>
      <p:sp>
        <p:nvSpPr>
          <p:cNvPr id="29" name="Right Arrow 28">
            <a:extLst>
              <a:ext uri="{FF2B5EF4-FFF2-40B4-BE49-F238E27FC236}">
                <a16:creationId xmlns:a16="http://schemas.microsoft.com/office/drawing/2014/main" id="{F105B20B-9507-68A4-6953-152846098F36}"/>
              </a:ext>
            </a:extLst>
          </p:cNvPr>
          <p:cNvSpPr/>
          <p:nvPr/>
        </p:nvSpPr>
        <p:spPr bwMode="auto">
          <a:xfrm>
            <a:off x="3755533" y="1243343"/>
            <a:ext cx="1903925" cy="895966"/>
          </a:xfrm>
          <a:prstGeom prst="rightArrow">
            <a:avLst/>
          </a:prstGeom>
          <a:solidFill>
            <a:srgbClr val="0000FF"/>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77153" tIns="38576" rIns="77153" bIns="38576" numCol="1" rtlCol="0" anchor="ctr" anchorCtr="0" compatLnSpc="1">
            <a:prstTxWarp prst="textNoShape">
              <a:avLst/>
            </a:prstTxWarp>
          </a:bodyPr>
          <a:lstStyle/>
          <a:p>
            <a:pPr algn="ctr" defTabSz="1285843">
              <a:defRPr/>
            </a:pPr>
            <a:r>
              <a:rPr lang="en-US" sz="2250" b="1" i="0" dirty="0">
                <a:solidFill>
                  <a:srgbClr val="FFFFFF"/>
                </a:solidFill>
                <a:cs typeface="Arial"/>
              </a:rPr>
              <a:t>have been</a:t>
            </a:r>
          </a:p>
        </p:txBody>
      </p:sp>
      <p:pic>
        <p:nvPicPr>
          <p:cNvPr id="26" name="Picture 2">
            <a:extLst>
              <a:ext uri="{FF2B5EF4-FFF2-40B4-BE49-F238E27FC236}">
                <a16:creationId xmlns:a16="http://schemas.microsoft.com/office/drawing/2014/main" id="{81251C25-CC1F-C4DC-FF32-AD2B51B3D97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82493" y="105430"/>
            <a:ext cx="1693779" cy="16937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
            <a:extLst>
              <a:ext uri="{FF2B5EF4-FFF2-40B4-BE49-F238E27FC236}">
                <a16:creationId xmlns:a16="http://schemas.microsoft.com/office/drawing/2014/main" id="{9CB6C88F-D38B-B898-6871-7737C3E50A6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5529" y="310052"/>
            <a:ext cx="1718034" cy="17180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Circular Arrow 22">
            <a:extLst>
              <a:ext uri="{FF2B5EF4-FFF2-40B4-BE49-F238E27FC236}">
                <a16:creationId xmlns:a16="http://schemas.microsoft.com/office/drawing/2014/main" id="{CC7E2036-4C85-CD5B-BB8E-2352272FBE53}"/>
              </a:ext>
            </a:extLst>
          </p:cNvPr>
          <p:cNvSpPr/>
          <p:nvPr/>
        </p:nvSpPr>
        <p:spPr bwMode="auto">
          <a:xfrm rot="17426058" flipH="1">
            <a:off x="2292204" y="368881"/>
            <a:ext cx="4824827" cy="6675371"/>
          </a:xfrm>
          <a:prstGeom prst="circularArrow">
            <a:avLst>
              <a:gd name="adj1" fmla="val 16487"/>
              <a:gd name="adj2" fmla="val 1142319"/>
              <a:gd name="adj3" fmla="val 20439407"/>
              <a:gd name="adj4" fmla="val 16233054"/>
              <a:gd name="adj5" fmla="val 11655"/>
            </a:avLst>
          </a:prstGeom>
          <a:solidFill>
            <a:srgbClr val="C0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000000"/>
              </a:solidFill>
              <a:latin typeface="Eras Medium ITC" pitchFamily="34" charset="0"/>
              <a:cs typeface="Arial"/>
            </a:endParaRPr>
          </a:p>
        </p:txBody>
      </p:sp>
      <p:pic>
        <p:nvPicPr>
          <p:cNvPr id="31" name="Picture 30">
            <a:extLst>
              <a:ext uri="{FF2B5EF4-FFF2-40B4-BE49-F238E27FC236}">
                <a16:creationId xmlns:a16="http://schemas.microsoft.com/office/drawing/2014/main" id="{AAE991C6-C2FA-63CC-4841-C433F3F5EC2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813943" y="4609958"/>
            <a:ext cx="1622573" cy="1166636"/>
          </a:xfrm>
          <a:prstGeom prst="rect">
            <a:avLst/>
          </a:prstGeom>
        </p:spPr>
      </p:pic>
      <p:sp>
        <p:nvSpPr>
          <p:cNvPr id="30" name="Rectangle 29">
            <a:extLst>
              <a:ext uri="{FF2B5EF4-FFF2-40B4-BE49-F238E27FC236}">
                <a16:creationId xmlns:a16="http://schemas.microsoft.com/office/drawing/2014/main" id="{0A1529CE-FB6E-B30A-9013-5B2EB8F947B9}"/>
              </a:ext>
            </a:extLst>
          </p:cNvPr>
          <p:cNvSpPr/>
          <p:nvPr/>
        </p:nvSpPr>
        <p:spPr>
          <a:xfrm rot="3261606">
            <a:off x="1548780" y="1207520"/>
            <a:ext cx="4959940" cy="3945288"/>
          </a:xfrm>
          <a:prstGeom prst="rect">
            <a:avLst/>
          </a:prstGeom>
          <a:noFill/>
        </p:spPr>
        <p:txBody>
          <a:bodyPr spcFirstLastPara="1" wrap="square" lIns="128588" tIns="64294" rIns="128588" bIns="64294" numCol="1">
            <a:prstTxWarp prst="textArchDown">
              <a:avLst/>
            </a:prstTxWarp>
            <a:spAutoFit/>
          </a:bodyPr>
          <a:lstStyle/>
          <a:p>
            <a:pPr algn="ctr" defTabSz="1285843">
              <a:defRPr/>
            </a:pPr>
            <a:r>
              <a:rPr lang="en-US" sz="2571"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FFFF00"/>
                </a:solidFill>
                <a:effectLst>
                  <a:outerShdw blurRad="50800" dist="40000" dir="5400000" algn="tl" rotWithShape="0">
                    <a:srgbClr val="000000">
                      <a:shade val="5000"/>
                      <a:satMod val="120000"/>
                      <a:alpha val="33000"/>
                    </a:srgbClr>
                  </a:outerShdw>
                </a:effectLst>
                <a:latin typeface="Arial Black" pitchFamily="34" charset="0"/>
                <a:cs typeface="Arial"/>
              </a:rPr>
              <a:t>INTO</a:t>
            </a:r>
            <a:r>
              <a:rPr lang="en-US" sz="2571"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a:rPr>
              <a:t> CHRIST</a:t>
            </a:r>
          </a:p>
        </p:txBody>
      </p:sp>
      <p:sp>
        <p:nvSpPr>
          <p:cNvPr id="32" name="Rectangle 31">
            <a:extLst>
              <a:ext uri="{FF2B5EF4-FFF2-40B4-BE49-F238E27FC236}">
                <a16:creationId xmlns:a16="http://schemas.microsoft.com/office/drawing/2014/main" id="{08EDB155-BF5D-2B37-218C-DFB29B47014D}"/>
              </a:ext>
            </a:extLst>
          </p:cNvPr>
          <p:cNvSpPr/>
          <p:nvPr/>
        </p:nvSpPr>
        <p:spPr>
          <a:xfrm rot="18516825">
            <a:off x="2874721" y="1639120"/>
            <a:ext cx="5208599" cy="3266669"/>
          </a:xfrm>
          <a:prstGeom prst="rect">
            <a:avLst/>
          </a:prstGeom>
          <a:noFill/>
        </p:spPr>
        <p:txBody>
          <a:bodyPr spcFirstLastPara="1" wrap="square" lIns="128588" tIns="64294" rIns="128588" bIns="64294" numCol="1">
            <a:prstTxWarp prst="textArchDown">
              <a:avLst>
                <a:gd name="adj" fmla="val 21104917"/>
              </a:avLst>
            </a:prstTxWarp>
            <a:spAutoFit/>
          </a:bodyPr>
          <a:lstStyle/>
          <a:p>
            <a:pPr algn="ctr" defTabSz="1285843">
              <a:defRPr/>
            </a:pPr>
            <a:r>
              <a:rPr lang="en-US" sz="2571"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FFFF00"/>
                </a:solidFill>
                <a:effectLst>
                  <a:outerShdw blurRad="50800" dist="40000" dir="5400000" algn="tl" rotWithShape="0">
                    <a:srgbClr val="000000">
                      <a:shade val="5000"/>
                      <a:satMod val="120000"/>
                      <a:alpha val="33000"/>
                    </a:srgbClr>
                  </a:outerShdw>
                </a:effectLst>
                <a:latin typeface="Arial Black" pitchFamily="34" charset="0"/>
                <a:cs typeface="Arial"/>
              </a:rPr>
              <a:t>INTO</a:t>
            </a:r>
            <a:r>
              <a:rPr lang="en-US" sz="2571" b="1" i="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latin typeface="Arial Black" pitchFamily="34" charset="0"/>
                <a:cs typeface="Arial"/>
              </a:rPr>
              <a:t> HIS DEATH</a:t>
            </a:r>
          </a:p>
        </p:txBody>
      </p:sp>
      <p:sp>
        <p:nvSpPr>
          <p:cNvPr id="2" name="Rectangle 1">
            <a:extLst>
              <a:ext uri="{FF2B5EF4-FFF2-40B4-BE49-F238E27FC236}">
                <a16:creationId xmlns:a16="http://schemas.microsoft.com/office/drawing/2014/main" id="{F064B6A2-FA11-457E-F950-7EFF911BBDEB}"/>
              </a:ext>
            </a:extLst>
          </p:cNvPr>
          <p:cNvSpPr/>
          <p:nvPr/>
        </p:nvSpPr>
        <p:spPr bwMode="auto">
          <a:xfrm>
            <a:off x="1235856" y="1642136"/>
            <a:ext cx="2468234" cy="391195"/>
          </a:xfrm>
          <a:prstGeom prst="rect">
            <a:avLst/>
          </a:prstGeom>
          <a:solidFill>
            <a:srgbClr val="BF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77153" tIns="38576" rIns="77153" bIns="38576" numCol="1" rtlCol="0" anchor="ctr" anchorCtr="0" compatLnSpc="1">
            <a:prstTxWarp prst="textNoShape">
              <a:avLst/>
            </a:prstTxWarp>
          </a:bodyPr>
          <a:lstStyle/>
          <a:p>
            <a:pPr algn="ctr" defTabSz="1285843">
              <a:defRPr/>
            </a:pPr>
            <a:r>
              <a:rPr lang="en-US" sz="2363" i="0" dirty="0">
                <a:solidFill>
                  <a:srgbClr val="FFFF00"/>
                </a:solidFill>
                <a:latin typeface="Eras Bold ITC" pitchFamily="34" charset="0"/>
                <a:cs typeface="Arial" charset="0"/>
              </a:rPr>
              <a:t>Christ Jesus</a:t>
            </a:r>
            <a:endParaRPr lang="en-US" sz="2700" i="0" dirty="0">
              <a:solidFill>
                <a:srgbClr val="000000"/>
              </a:solidFill>
              <a:latin typeface="Eras Medium ITC" pitchFamily="34" charset="0"/>
              <a:cs typeface="Arial"/>
            </a:endParaRPr>
          </a:p>
        </p:txBody>
      </p:sp>
      <p:sp>
        <p:nvSpPr>
          <p:cNvPr id="3" name="Rectangle 2">
            <a:extLst>
              <a:ext uri="{FF2B5EF4-FFF2-40B4-BE49-F238E27FC236}">
                <a16:creationId xmlns:a16="http://schemas.microsoft.com/office/drawing/2014/main" id="{7A5B295B-7866-47C2-59A1-25E64E5B1E62}"/>
              </a:ext>
            </a:extLst>
          </p:cNvPr>
          <p:cNvSpPr/>
          <p:nvPr/>
        </p:nvSpPr>
        <p:spPr bwMode="auto">
          <a:xfrm>
            <a:off x="5704798" y="1642133"/>
            <a:ext cx="2468234" cy="391195"/>
          </a:xfrm>
          <a:prstGeom prst="rect">
            <a:avLst/>
          </a:prstGeom>
          <a:solidFill>
            <a:srgbClr val="BF0000"/>
          </a:solidFill>
          <a:ln>
            <a:no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none" lIns="77153" tIns="38576" rIns="77153" bIns="38576" numCol="1" rtlCol="0" anchor="ctr" anchorCtr="0" compatLnSpc="1">
            <a:prstTxWarp prst="textNoShape">
              <a:avLst/>
            </a:prstTxWarp>
          </a:bodyPr>
          <a:lstStyle/>
          <a:p>
            <a:pPr algn="ctr" defTabSz="1285843">
              <a:defRPr/>
            </a:pPr>
            <a:r>
              <a:rPr lang="en-US" sz="2363" i="0" dirty="0">
                <a:solidFill>
                  <a:srgbClr val="FFFF00"/>
                </a:solidFill>
                <a:latin typeface="Eras Bold ITC" pitchFamily="34" charset="0"/>
                <a:cs typeface="Arial" charset="0"/>
              </a:rPr>
              <a:t>His DEATH?</a:t>
            </a:r>
            <a:endParaRPr lang="en-US" sz="2700" i="0" dirty="0">
              <a:solidFill>
                <a:srgbClr val="000000"/>
              </a:solidFill>
              <a:latin typeface="Eras Medium ITC" pitchFamily="34" charset="0"/>
              <a:cs typeface="Arial"/>
            </a:endParaRPr>
          </a:p>
        </p:txBody>
      </p:sp>
      <p:sp>
        <p:nvSpPr>
          <p:cNvPr id="5" name="TextBox 4">
            <a:extLst>
              <a:ext uri="{FF2B5EF4-FFF2-40B4-BE49-F238E27FC236}">
                <a16:creationId xmlns:a16="http://schemas.microsoft.com/office/drawing/2014/main" id="{10D54EF7-9B43-3121-BD86-9BD7153D36F2}"/>
              </a:ext>
            </a:extLst>
          </p:cNvPr>
          <p:cNvSpPr txBox="1"/>
          <p:nvPr/>
        </p:nvSpPr>
        <p:spPr>
          <a:xfrm>
            <a:off x="155448" y="2487258"/>
            <a:ext cx="8833104" cy="1338828"/>
          </a:xfrm>
          <a:prstGeom prst="rect">
            <a:avLst/>
          </a:prstGeom>
          <a:solidFill>
            <a:srgbClr val="003300"/>
          </a:solidFill>
        </p:spPr>
        <p:txBody>
          <a:bodyPr wrap="square">
            <a:spAutoFit/>
          </a:bodyPr>
          <a:lstStyle/>
          <a:p>
            <a:pPr defTabSz="685783" fontAlgn="auto">
              <a:spcBef>
                <a:spcPts val="0"/>
              </a:spcBef>
              <a:spcAft>
                <a:spcPts val="0"/>
              </a:spcAft>
              <a:defRPr/>
            </a:pPr>
            <a:r>
              <a:rPr lang="en-US" sz="2400" i="0" dirty="0">
                <a:solidFill>
                  <a:prstClr val="white"/>
                </a:solidFill>
                <a:latin typeface="Aptos" panose="02110004020202020204"/>
              </a:rPr>
              <a:t>Col 2:2 having been </a:t>
            </a:r>
            <a:r>
              <a:rPr lang="en-US" sz="2700" b="1" i="0" dirty="0">
                <a:solidFill>
                  <a:srgbClr val="FFFF00"/>
                </a:solidFill>
                <a:latin typeface="Aptos" panose="02110004020202020204"/>
              </a:rPr>
              <a:t>buried with Him in baptism</a:t>
            </a:r>
            <a:r>
              <a:rPr lang="en-US" sz="2400" i="0" dirty="0">
                <a:solidFill>
                  <a:prstClr val="white"/>
                </a:solidFill>
                <a:latin typeface="Aptos" panose="02110004020202020204"/>
              </a:rPr>
              <a:t>, in which you were also raised up with Him through </a:t>
            </a:r>
            <a:r>
              <a:rPr lang="en-US" sz="2700" b="1" i="0" dirty="0">
                <a:solidFill>
                  <a:srgbClr val="FFFF00"/>
                </a:solidFill>
                <a:latin typeface="Aptos" panose="02110004020202020204"/>
              </a:rPr>
              <a:t>faith in the working of God</a:t>
            </a:r>
            <a:r>
              <a:rPr lang="en-US" sz="2400" i="0" dirty="0">
                <a:solidFill>
                  <a:prstClr val="white"/>
                </a:solidFill>
                <a:latin typeface="Aptos" panose="02110004020202020204"/>
              </a:rPr>
              <a:t>, who </a:t>
            </a:r>
            <a:r>
              <a:rPr lang="en-US" sz="2400" dirty="0">
                <a:solidFill>
                  <a:prstClr val="white"/>
                </a:solidFill>
                <a:latin typeface="Aptos" panose="02110004020202020204"/>
              </a:rPr>
              <a:t>raised Him from the dead</a:t>
            </a:r>
            <a:r>
              <a:rPr lang="en-US" sz="2400" i="0" dirty="0">
                <a:solidFill>
                  <a:prstClr val="white"/>
                </a:solidFill>
                <a:latin typeface="Aptos" panose="02110004020202020204"/>
              </a:rPr>
              <a:t>.</a:t>
            </a:r>
          </a:p>
        </p:txBody>
      </p:sp>
    </p:spTree>
    <p:extLst>
      <p:ext uri="{BB962C8B-B14F-4D97-AF65-F5344CB8AC3E}">
        <p14:creationId xmlns:p14="http://schemas.microsoft.com/office/powerpoint/2010/main" val="250768083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2"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7426" name="AutoShape 2"/>
          <p:cNvSpPr>
            <a:spLocks noChangeArrowheads="1"/>
          </p:cNvSpPr>
          <p:nvPr/>
        </p:nvSpPr>
        <p:spPr bwMode="auto">
          <a:xfrm>
            <a:off x="292100" y="2214563"/>
            <a:ext cx="6723063" cy="3771900"/>
          </a:xfrm>
          <a:prstGeom prst="roundRect">
            <a:avLst>
              <a:gd name="adj" fmla="val 16667"/>
            </a:avLst>
          </a:prstGeom>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256009" name="Rectangle 8"/>
          <p:cNvSpPr>
            <a:spLocks noGrp="1" noChangeArrowheads="1"/>
          </p:cNvSpPr>
          <p:nvPr>
            <p:ph type="title"/>
          </p:nvPr>
        </p:nvSpPr>
        <p:spPr/>
        <p:txBody>
          <a:bodyPr/>
          <a:lstStyle/>
          <a:p>
            <a:pPr eaLnBrk="1" hangingPunct="1"/>
            <a:r>
              <a:rPr lang="en-US" sz="4000"/>
              <a:t>An Urgent and Important Command </a:t>
            </a:r>
          </a:p>
        </p:txBody>
      </p:sp>
      <p:sp>
        <p:nvSpPr>
          <p:cNvPr id="1767427" name="Rectangle 3"/>
          <p:cNvSpPr>
            <a:spLocks noChangeArrowheads="1"/>
          </p:cNvSpPr>
          <p:nvPr/>
        </p:nvSpPr>
        <p:spPr bwMode="auto">
          <a:xfrm>
            <a:off x="292100" y="3429001"/>
            <a:ext cx="6624639" cy="774031"/>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p>
        </p:txBody>
      </p:sp>
      <p:sp>
        <p:nvSpPr>
          <p:cNvPr id="1767428" name="Rectangle 4"/>
          <p:cNvSpPr>
            <a:spLocks noGrp="1" noChangeArrowheads="1"/>
          </p:cNvSpPr>
          <p:nvPr>
            <p:ph type="body" idx="4294967295"/>
          </p:nvPr>
        </p:nvSpPr>
        <p:spPr>
          <a:xfrm>
            <a:off x="238125" y="1471613"/>
            <a:ext cx="6684963" cy="4525962"/>
          </a:xfrm>
        </p:spPr>
        <p:txBody>
          <a:bodyPr/>
          <a:lstStyle/>
          <a:p>
            <a:pPr eaLnBrk="1" hangingPunct="1">
              <a:buFontTx/>
              <a:buNone/>
            </a:pPr>
            <a:r>
              <a:rPr lang="en-US" sz="3600" b="1" dirty="0">
                <a:solidFill>
                  <a:srgbClr val="997934"/>
                </a:solidFill>
                <a:latin typeface="Eras Medium ITC" pitchFamily="34" charset="0"/>
              </a:rPr>
              <a:t>The great commission – </a:t>
            </a:r>
          </a:p>
          <a:p>
            <a:pPr eaLnBrk="1" hangingPunct="1">
              <a:buFontTx/>
              <a:buNone/>
            </a:pPr>
            <a:endParaRPr lang="en-US" sz="2800" b="1" dirty="0">
              <a:latin typeface="Eras Medium ITC" pitchFamily="34" charset="0"/>
            </a:endParaRPr>
          </a:p>
          <a:p>
            <a:pPr algn="ctr" eaLnBrk="1" hangingPunct="1">
              <a:spcBef>
                <a:spcPct val="0"/>
              </a:spcBef>
              <a:buFontTx/>
              <a:buNone/>
            </a:pPr>
            <a:r>
              <a:rPr lang="en-US" b="1" i="1" dirty="0">
                <a:solidFill>
                  <a:schemeClr val="bg1"/>
                </a:solidFill>
                <a:latin typeface="Eras Medium ITC" pitchFamily="34" charset="0"/>
              </a:rPr>
              <a:t>“Go into all the world and </a:t>
            </a:r>
          </a:p>
          <a:p>
            <a:pPr algn="ctr" eaLnBrk="1" hangingPunct="1">
              <a:spcBef>
                <a:spcPct val="0"/>
              </a:spcBef>
              <a:buFontTx/>
              <a:buNone/>
            </a:pPr>
            <a:r>
              <a:rPr lang="en-US" b="1" i="1" dirty="0">
                <a:solidFill>
                  <a:srgbClr val="FFFF00"/>
                </a:solidFill>
                <a:latin typeface="Eras Medium ITC" pitchFamily="34" charset="0"/>
              </a:rPr>
              <a:t>preach the gospel</a:t>
            </a:r>
            <a:r>
              <a:rPr lang="en-US" b="1" i="1" dirty="0">
                <a:solidFill>
                  <a:schemeClr val="bg1"/>
                </a:solidFill>
                <a:latin typeface="Eras Medium ITC" pitchFamily="34" charset="0"/>
              </a:rPr>
              <a:t> to all creation. </a:t>
            </a:r>
          </a:p>
          <a:p>
            <a:pPr algn="ctr" eaLnBrk="1" hangingPunct="1">
              <a:spcBef>
                <a:spcPct val="0"/>
              </a:spcBef>
              <a:buFontTx/>
              <a:buNone/>
            </a:pPr>
            <a:r>
              <a:rPr lang="en-US" b="1" i="1" dirty="0">
                <a:solidFill>
                  <a:schemeClr val="bg1"/>
                </a:solidFill>
                <a:latin typeface="Eras Medium ITC" pitchFamily="34" charset="0"/>
              </a:rPr>
              <a:t>He who </a:t>
            </a:r>
            <a:r>
              <a:rPr lang="en-US" i="1" dirty="0">
                <a:solidFill>
                  <a:schemeClr val="bg1"/>
                </a:solidFill>
                <a:latin typeface="Eras Bold ITC" pitchFamily="34" charset="0"/>
              </a:rPr>
              <a:t>believes </a:t>
            </a:r>
            <a:r>
              <a:rPr lang="en-US" i="1" dirty="0">
                <a:solidFill>
                  <a:srgbClr val="FFFF00"/>
                </a:solidFill>
                <a:latin typeface="Eras Bold ITC" pitchFamily="34" charset="0"/>
              </a:rPr>
              <a:t>and</a:t>
            </a:r>
            <a:r>
              <a:rPr lang="en-US" i="1" dirty="0">
                <a:solidFill>
                  <a:schemeClr val="bg1"/>
                </a:solidFill>
                <a:latin typeface="Eras Bold ITC" pitchFamily="34" charset="0"/>
              </a:rPr>
              <a:t> is baptized </a:t>
            </a:r>
          </a:p>
          <a:p>
            <a:pPr algn="ctr" eaLnBrk="1" hangingPunct="1">
              <a:spcBef>
                <a:spcPct val="0"/>
              </a:spcBef>
              <a:buFontTx/>
              <a:buNone/>
            </a:pPr>
            <a:r>
              <a:rPr lang="en-US" i="1" dirty="0">
                <a:solidFill>
                  <a:srgbClr val="FFFF00"/>
                </a:solidFill>
                <a:latin typeface="Eras Bold ITC" pitchFamily="34" charset="0"/>
              </a:rPr>
              <a:t>shall be saved</a:t>
            </a:r>
            <a:r>
              <a:rPr lang="en-US" b="1" i="1" dirty="0">
                <a:solidFill>
                  <a:schemeClr val="bg1"/>
                </a:solidFill>
                <a:latin typeface="Eras Medium ITC" pitchFamily="34" charset="0"/>
              </a:rPr>
              <a:t>; </a:t>
            </a:r>
          </a:p>
          <a:p>
            <a:pPr algn="ctr" eaLnBrk="1" hangingPunct="1">
              <a:spcBef>
                <a:spcPct val="0"/>
              </a:spcBef>
              <a:buFontTx/>
              <a:buNone/>
            </a:pPr>
            <a:r>
              <a:rPr lang="en-US" b="1" i="1" dirty="0">
                <a:solidFill>
                  <a:schemeClr val="bg1"/>
                </a:solidFill>
                <a:latin typeface="Eras Medium ITC" pitchFamily="34" charset="0"/>
              </a:rPr>
              <a:t>but he who has not believed</a:t>
            </a:r>
          </a:p>
          <a:p>
            <a:pPr algn="ctr" eaLnBrk="1" hangingPunct="1">
              <a:spcBef>
                <a:spcPct val="0"/>
              </a:spcBef>
              <a:buFontTx/>
              <a:buNone/>
            </a:pPr>
            <a:r>
              <a:rPr lang="en-US" b="1" i="1" dirty="0">
                <a:solidFill>
                  <a:schemeClr val="bg1"/>
                </a:solidFill>
                <a:latin typeface="Eras Medium ITC" pitchFamily="34" charset="0"/>
              </a:rPr>
              <a:t> shall be condemned.</a:t>
            </a:r>
            <a:endParaRPr lang="en-US" sz="3600" b="1" i="1" dirty="0">
              <a:solidFill>
                <a:schemeClr val="bg1"/>
              </a:solidFill>
              <a:latin typeface="Eras Medium ITC" pitchFamily="34" charset="0"/>
            </a:endParaRPr>
          </a:p>
          <a:p>
            <a:pPr algn="ctr" eaLnBrk="1" hangingPunct="1">
              <a:spcBef>
                <a:spcPct val="0"/>
              </a:spcBef>
              <a:buFontTx/>
              <a:buNone/>
            </a:pPr>
            <a:r>
              <a:rPr lang="en-US" sz="2000" b="1" dirty="0">
                <a:solidFill>
                  <a:schemeClr val="bg1"/>
                </a:solidFill>
                <a:latin typeface="Eras Medium ITC" pitchFamily="34" charset="0"/>
              </a:rPr>
              <a:t>Mark 16:15-16</a:t>
            </a:r>
          </a:p>
        </p:txBody>
      </p:sp>
      <p:pic>
        <p:nvPicPr>
          <p:cNvPr id="256011" name="Picture 5" descr="j0149675[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54675" y="3286125"/>
            <a:ext cx="3998913" cy="387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67428">
                                            <p:txEl>
                                              <p:pRg st="0" end="0"/>
                                            </p:txEl>
                                          </p:spTgt>
                                        </p:tgtEl>
                                        <p:attrNameLst>
                                          <p:attrName>style.visibility</p:attrName>
                                        </p:attrNameLst>
                                      </p:cBhvr>
                                      <p:to>
                                        <p:strVal val="visible"/>
                                      </p:to>
                                    </p:set>
                                    <p:animEffect transition="in" filter="fade">
                                      <p:cBhvr>
                                        <p:cTn id="7" dur="1000"/>
                                        <p:tgtEl>
                                          <p:spTgt spid="1767428">
                                            <p:txEl>
                                              <p:pRg st="0" end="0"/>
                                            </p:txEl>
                                          </p:spTgt>
                                        </p:tgtEl>
                                      </p:cBhvr>
                                    </p:animEffect>
                                    <p:anim calcmode="lin" valueType="num">
                                      <p:cBhvr>
                                        <p:cTn id="8" dur="1000" fill="hold"/>
                                        <p:tgtEl>
                                          <p:spTgt spid="176742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67428">
                                            <p:txEl>
                                              <p:pRg st="0" end="0"/>
                                            </p:txEl>
                                          </p:spTgt>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767426"/>
                                        </p:tgtEl>
                                        <p:attrNameLst>
                                          <p:attrName>style.visibility</p:attrName>
                                        </p:attrNameLst>
                                      </p:cBhvr>
                                      <p:to>
                                        <p:strVal val="visible"/>
                                      </p:to>
                                    </p:set>
                                    <p:animEffect transition="in" filter="fade">
                                      <p:cBhvr>
                                        <p:cTn id="12" dur="1000"/>
                                        <p:tgtEl>
                                          <p:spTgt spid="1767426"/>
                                        </p:tgtEl>
                                      </p:cBhvr>
                                    </p:animEffect>
                                    <p:anim calcmode="lin" valueType="num">
                                      <p:cBhvr>
                                        <p:cTn id="13" dur="1000" fill="hold"/>
                                        <p:tgtEl>
                                          <p:spTgt spid="1767426"/>
                                        </p:tgtEl>
                                        <p:attrNameLst>
                                          <p:attrName>ppt_x</p:attrName>
                                        </p:attrNameLst>
                                      </p:cBhvr>
                                      <p:tavLst>
                                        <p:tav tm="0">
                                          <p:val>
                                            <p:strVal val="#ppt_x"/>
                                          </p:val>
                                        </p:tav>
                                        <p:tav tm="100000">
                                          <p:val>
                                            <p:strVal val="#ppt_x"/>
                                          </p:val>
                                        </p:tav>
                                      </p:tavLst>
                                    </p:anim>
                                    <p:anim calcmode="lin" valueType="num">
                                      <p:cBhvr>
                                        <p:cTn id="14" dur="1000" fill="hold"/>
                                        <p:tgtEl>
                                          <p:spTgt spid="1767426"/>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767428">
                                            <p:txEl>
                                              <p:pRg st="2" end="2"/>
                                            </p:txEl>
                                          </p:spTgt>
                                        </p:tgtEl>
                                        <p:attrNameLst>
                                          <p:attrName>style.visibility</p:attrName>
                                        </p:attrNameLst>
                                      </p:cBhvr>
                                      <p:to>
                                        <p:strVal val="visible"/>
                                      </p:to>
                                    </p:set>
                                    <p:animEffect transition="in" filter="fade">
                                      <p:cBhvr>
                                        <p:cTn id="18" dur="1000"/>
                                        <p:tgtEl>
                                          <p:spTgt spid="1767428">
                                            <p:txEl>
                                              <p:pRg st="2" end="2"/>
                                            </p:txEl>
                                          </p:spTgt>
                                        </p:tgtEl>
                                      </p:cBhvr>
                                    </p:animEffect>
                                    <p:anim calcmode="lin" valueType="num">
                                      <p:cBhvr>
                                        <p:cTn id="19" dur="1000" fill="hold"/>
                                        <p:tgtEl>
                                          <p:spTgt spid="1767428">
                                            <p:txEl>
                                              <p:pRg st="2" end="2"/>
                                            </p:txEl>
                                          </p:spTgt>
                                        </p:tgtEl>
                                        <p:attrNameLst>
                                          <p:attrName>ppt_x</p:attrName>
                                        </p:attrNameLst>
                                      </p:cBhvr>
                                      <p:tavLst>
                                        <p:tav tm="0">
                                          <p:val>
                                            <p:strVal val="#ppt_x"/>
                                          </p:val>
                                        </p:tav>
                                        <p:tav tm="100000">
                                          <p:val>
                                            <p:strVal val="#ppt_x"/>
                                          </p:val>
                                        </p:tav>
                                      </p:tavLst>
                                    </p:anim>
                                    <p:anim calcmode="lin" valueType="num">
                                      <p:cBhvr>
                                        <p:cTn id="20" dur="1000" fill="hold"/>
                                        <p:tgtEl>
                                          <p:spTgt spid="1767428">
                                            <p:txEl>
                                              <p:pRg st="2" end="2"/>
                                            </p:txEl>
                                          </p:spTgt>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2000"/>
                            </p:stCondLst>
                            <p:childTnLst>
                              <p:par>
                                <p:cTn id="22" presetID="47" presetClass="entr" presetSubtype="0" fill="hold" grpId="0" nodeType="afterEffect">
                                  <p:stCondLst>
                                    <p:cond delay="0"/>
                                  </p:stCondLst>
                                  <p:childTnLst>
                                    <p:set>
                                      <p:cBhvr>
                                        <p:cTn id="23" dur="1" fill="hold">
                                          <p:stCondLst>
                                            <p:cond delay="0"/>
                                          </p:stCondLst>
                                        </p:cTn>
                                        <p:tgtEl>
                                          <p:spTgt spid="1767428">
                                            <p:txEl>
                                              <p:pRg st="3" end="3"/>
                                            </p:txEl>
                                          </p:spTgt>
                                        </p:tgtEl>
                                        <p:attrNameLst>
                                          <p:attrName>style.visibility</p:attrName>
                                        </p:attrNameLst>
                                      </p:cBhvr>
                                      <p:to>
                                        <p:strVal val="visible"/>
                                      </p:to>
                                    </p:set>
                                    <p:animEffect transition="in" filter="fade">
                                      <p:cBhvr>
                                        <p:cTn id="24" dur="1000"/>
                                        <p:tgtEl>
                                          <p:spTgt spid="1767428">
                                            <p:txEl>
                                              <p:pRg st="3" end="3"/>
                                            </p:txEl>
                                          </p:spTgt>
                                        </p:tgtEl>
                                      </p:cBhvr>
                                    </p:animEffect>
                                    <p:anim calcmode="lin" valueType="num">
                                      <p:cBhvr>
                                        <p:cTn id="25" dur="1000" fill="hold"/>
                                        <p:tgtEl>
                                          <p:spTgt spid="1767428">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176742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1767428">
                                            <p:txEl>
                                              <p:pRg st="4" end="4"/>
                                            </p:txEl>
                                          </p:spTgt>
                                        </p:tgtEl>
                                        <p:attrNameLst>
                                          <p:attrName>style.visibility</p:attrName>
                                        </p:attrNameLst>
                                      </p:cBhvr>
                                      <p:to>
                                        <p:strVal val="visible"/>
                                      </p:to>
                                    </p:set>
                                    <p:animEffect transition="in" filter="fade">
                                      <p:cBhvr>
                                        <p:cTn id="31" dur="1000"/>
                                        <p:tgtEl>
                                          <p:spTgt spid="1767428">
                                            <p:txEl>
                                              <p:pRg st="4" end="4"/>
                                            </p:txEl>
                                          </p:spTgt>
                                        </p:tgtEl>
                                      </p:cBhvr>
                                    </p:animEffect>
                                    <p:anim calcmode="lin" valueType="num">
                                      <p:cBhvr>
                                        <p:cTn id="32" dur="1000" fill="hold"/>
                                        <p:tgtEl>
                                          <p:spTgt spid="1767428">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176742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1767428">
                                            <p:txEl>
                                              <p:pRg st="5" end="5"/>
                                            </p:txEl>
                                          </p:spTgt>
                                        </p:tgtEl>
                                        <p:attrNameLst>
                                          <p:attrName>style.visibility</p:attrName>
                                        </p:attrNameLst>
                                      </p:cBhvr>
                                      <p:to>
                                        <p:strVal val="visible"/>
                                      </p:to>
                                    </p:set>
                                    <p:animEffect transition="in" filter="fade">
                                      <p:cBhvr>
                                        <p:cTn id="38" dur="1000"/>
                                        <p:tgtEl>
                                          <p:spTgt spid="1767428">
                                            <p:txEl>
                                              <p:pRg st="5" end="5"/>
                                            </p:txEl>
                                          </p:spTgt>
                                        </p:tgtEl>
                                      </p:cBhvr>
                                    </p:animEffect>
                                    <p:anim calcmode="lin" valueType="num">
                                      <p:cBhvr>
                                        <p:cTn id="39" dur="1000" fill="hold"/>
                                        <p:tgtEl>
                                          <p:spTgt spid="1767428">
                                            <p:txEl>
                                              <p:pRg st="5" end="5"/>
                                            </p:txEl>
                                          </p:spTgt>
                                        </p:tgtEl>
                                        <p:attrNameLst>
                                          <p:attrName>ppt_x</p:attrName>
                                        </p:attrNameLst>
                                      </p:cBhvr>
                                      <p:tavLst>
                                        <p:tav tm="0">
                                          <p:val>
                                            <p:strVal val="#ppt_x"/>
                                          </p:val>
                                        </p:tav>
                                        <p:tav tm="100000">
                                          <p:val>
                                            <p:strVal val="#ppt_x"/>
                                          </p:val>
                                        </p:tav>
                                      </p:tavLst>
                                    </p:anim>
                                    <p:anim calcmode="lin" valueType="num">
                                      <p:cBhvr>
                                        <p:cTn id="40" dur="1000" fill="hold"/>
                                        <p:tgtEl>
                                          <p:spTgt spid="1767428">
                                            <p:txEl>
                                              <p:pRg st="5" end="5"/>
                                            </p:txEl>
                                          </p:spTgt>
                                        </p:tgtEl>
                                        <p:attrNameLst>
                                          <p:attrName>ppt_y</p:attrName>
                                        </p:attrNameLst>
                                      </p:cBhvr>
                                      <p:tavLst>
                                        <p:tav tm="0">
                                          <p:val>
                                            <p:strVal val="#ppt_y-.1"/>
                                          </p:val>
                                        </p:tav>
                                        <p:tav tm="100000">
                                          <p:val>
                                            <p:strVal val="#ppt_y"/>
                                          </p:val>
                                        </p:tav>
                                      </p:tavLst>
                                    </p:anim>
                                  </p:childTnLst>
                                </p:cTn>
                              </p:par>
                              <p:par>
                                <p:cTn id="41" presetID="10" presetClass="entr" presetSubtype="0" fill="hold" nodeType="withEffect">
                                  <p:stCondLst>
                                    <p:cond delay="0"/>
                                  </p:stCondLst>
                                  <p:childTnLst>
                                    <p:set>
                                      <p:cBhvr>
                                        <p:cTn id="42" dur="1" fill="hold">
                                          <p:stCondLst>
                                            <p:cond delay="0"/>
                                          </p:stCondLst>
                                        </p:cTn>
                                        <p:tgtEl>
                                          <p:spTgt spid="1767427"/>
                                        </p:tgtEl>
                                        <p:attrNameLst>
                                          <p:attrName>style.visibility</p:attrName>
                                        </p:attrNameLst>
                                      </p:cBhvr>
                                      <p:to>
                                        <p:strVal val="visible"/>
                                      </p:to>
                                    </p:set>
                                    <p:animEffect transition="in" filter="fade">
                                      <p:cBhvr>
                                        <p:cTn id="43" dur="2000"/>
                                        <p:tgtEl>
                                          <p:spTgt spid="1767427"/>
                                        </p:tgtEl>
                                      </p:cBhvr>
                                    </p:animEffect>
                                  </p:childTnLst>
                                </p:cTn>
                              </p:par>
                            </p:childTnLst>
                          </p:cTn>
                        </p:par>
                        <p:par>
                          <p:cTn id="44" fill="hold" nodeType="afterGroup">
                            <p:stCondLst>
                              <p:cond delay="2000"/>
                            </p:stCondLst>
                            <p:childTnLst>
                              <p:par>
                                <p:cTn id="45" presetID="47" presetClass="entr" presetSubtype="0" fill="hold" grpId="0" nodeType="afterEffect">
                                  <p:stCondLst>
                                    <p:cond delay="0"/>
                                  </p:stCondLst>
                                  <p:childTnLst>
                                    <p:set>
                                      <p:cBhvr>
                                        <p:cTn id="46" dur="1" fill="hold">
                                          <p:stCondLst>
                                            <p:cond delay="0"/>
                                          </p:stCondLst>
                                        </p:cTn>
                                        <p:tgtEl>
                                          <p:spTgt spid="1767428">
                                            <p:txEl>
                                              <p:pRg st="6" end="6"/>
                                            </p:txEl>
                                          </p:spTgt>
                                        </p:tgtEl>
                                        <p:attrNameLst>
                                          <p:attrName>style.visibility</p:attrName>
                                        </p:attrNameLst>
                                      </p:cBhvr>
                                      <p:to>
                                        <p:strVal val="visible"/>
                                      </p:to>
                                    </p:set>
                                    <p:animEffect transition="in" filter="fade">
                                      <p:cBhvr>
                                        <p:cTn id="47" dur="1000"/>
                                        <p:tgtEl>
                                          <p:spTgt spid="1767428">
                                            <p:txEl>
                                              <p:pRg st="6" end="6"/>
                                            </p:txEl>
                                          </p:spTgt>
                                        </p:tgtEl>
                                      </p:cBhvr>
                                    </p:animEffect>
                                    <p:anim calcmode="lin" valueType="num">
                                      <p:cBhvr>
                                        <p:cTn id="48" dur="1000" fill="hold"/>
                                        <p:tgtEl>
                                          <p:spTgt spid="1767428">
                                            <p:txEl>
                                              <p:pRg st="6" end="6"/>
                                            </p:txEl>
                                          </p:spTgt>
                                        </p:tgtEl>
                                        <p:attrNameLst>
                                          <p:attrName>ppt_x</p:attrName>
                                        </p:attrNameLst>
                                      </p:cBhvr>
                                      <p:tavLst>
                                        <p:tav tm="0">
                                          <p:val>
                                            <p:strVal val="#ppt_x"/>
                                          </p:val>
                                        </p:tav>
                                        <p:tav tm="100000">
                                          <p:val>
                                            <p:strVal val="#ppt_x"/>
                                          </p:val>
                                        </p:tav>
                                      </p:tavLst>
                                    </p:anim>
                                    <p:anim calcmode="lin" valueType="num">
                                      <p:cBhvr>
                                        <p:cTn id="49" dur="1000" fill="hold"/>
                                        <p:tgtEl>
                                          <p:spTgt spid="1767428">
                                            <p:txEl>
                                              <p:pRg st="6" end="6"/>
                                            </p:txEl>
                                          </p:spTgt>
                                        </p:tgtEl>
                                        <p:attrNameLst>
                                          <p:attrName>ppt_y</p:attrName>
                                        </p:attrNameLst>
                                      </p:cBhvr>
                                      <p:tavLst>
                                        <p:tav tm="0">
                                          <p:val>
                                            <p:strVal val="#ppt_y-.1"/>
                                          </p:val>
                                        </p:tav>
                                        <p:tav tm="100000">
                                          <p:val>
                                            <p:strVal val="#ppt_y"/>
                                          </p:val>
                                        </p:tav>
                                      </p:tavLst>
                                    </p:anim>
                                  </p:childTnLst>
                                </p:cTn>
                              </p:par>
                            </p:childTnLst>
                          </p:cTn>
                        </p:par>
                        <p:par>
                          <p:cTn id="50" fill="hold" nodeType="afterGroup">
                            <p:stCondLst>
                              <p:cond delay="3000"/>
                            </p:stCondLst>
                            <p:childTnLst>
                              <p:par>
                                <p:cTn id="51" presetID="47" presetClass="entr" presetSubtype="0" fill="hold" grpId="0" nodeType="afterEffect">
                                  <p:stCondLst>
                                    <p:cond delay="0"/>
                                  </p:stCondLst>
                                  <p:childTnLst>
                                    <p:set>
                                      <p:cBhvr>
                                        <p:cTn id="52" dur="1" fill="hold">
                                          <p:stCondLst>
                                            <p:cond delay="0"/>
                                          </p:stCondLst>
                                        </p:cTn>
                                        <p:tgtEl>
                                          <p:spTgt spid="1767428">
                                            <p:txEl>
                                              <p:pRg st="7" end="7"/>
                                            </p:txEl>
                                          </p:spTgt>
                                        </p:tgtEl>
                                        <p:attrNameLst>
                                          <p:attrName>style.visibility</p:attrName>
                                        </p:attrNameLst>
                                      </p:cBhvr>
                                      <p:to>
                                        <p:strVal val="visible"/>
                                      </p:to>
                                    </p:set>
                                    <p:animEffect transition="in" filter="fade">
                                      <p:cBhvr>
                                        <p:cTn id="53" dur="1000"/>
                                        <p:tgtEl>
                                          <p:spTgt spid="1767428">
                                            <p:txEl>
                                              <p:pRg st="7" end="7"/>
                                            </p:txEl>
                                          </p:spTgt>
                                        </p:tgtEl>
                                      </p:cBhvr>
                                    </p:animEffect>
                                    <p:anim calcmode="lin" valueType="num">
                                      <p:cBhvr>
                                        <p:cTn id="54" dur="1000" fill="hold"/>
                                        <p:tgtEl>
                                          <p:spTgt spid="1767428">
                                            <p:txEl>
                                              <p:pRg st="7" end="7"/>
                                            </p:txEl>
                                          </p:spTgt>
                                        </p:tgtEl>
                                        <p:attrNameLst>
                                          <p:attrName>ppt_x</p:attrName>
                                        </p:attrNameLst>
                                      </p:cBhvr>
                                      <p:tavLst>
                                        <p:tav tm="0">
                                          <p:val>
                                            <p:strVal val="#ppt_x"/>
                                          </p:val>
                                        </p:tav>
                                        <p:tav tm="100000">
                                          <p:val>
                                            <p:strVal val="#ppt_x"/>
                                          </p:val>
                                        </p:tav>
                                      </p:tavLst>
                                    </p:anim>
                                    <p:anim calcmode="lin" valueType="num">
                                      <p:cBhvr>
                                        <p:cTn id="55" dur="1000" fill="hold"/>
                                        <p:tgtEl>
                                          <p:spTgt spid="1767428">
                                            <p:txEl>
                                              <p:pRg st="7" end="7"/>
                                            </p:txEl>
                                          </p:spTgt>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4000"/>
                            </p:stCondLst>
                            <p:childTnLst>
                              <p:par>
                                <p:cTn id="57" presetID="47" presetClass="entr" presetSubtype="0" fill="hold" grpId="0" nodeType="afterEffect">
                                  <p:stCondLst>
                                    <p:cond delay="0"/>
                                  </p:stCondLst>
                                  <p:childTnLst>
                                    <p:set>
                                      <p:cBhvr>
                                        <p:cTn id="58" dur="1" fill="hold">
                                          <p:stCondLst>
                                            <p:cond delay="0"/>
                                          </p:stCondLst>
                                        </p:cTn>
                                        <p:tgtEl>
                                          <p:spTgt spid="1767428">
                                            <p:txEl>
                                              <p:pRg st="8" end="8"/>
                                            </p:txEl>
                                          </p:spTgt>
                                        </p:tgtEl>
                                        <p:attrNameLst>
                                          <p:attrName>style.visibility</p:attrName>
                                        </p:attrNameLst>
                                      </p:cBhvr>
                                      <p:to>
                                        <p:strVal val="visible"/>
                                      </p:to>
                                    </p:set>
                                    <p:animEffect transition="in" filter="fade">
                                      <p:cBhvr>
                                        <p:cTn id="59" dur="1000"/>
                                        <p:tgtEl>
                                          <p:spTgt spid="1767428">
                                            <p:txEl>
                                              <p:pRg st="8" end="8"/>
                                            </p:txEl>
                                          </p:spTgt>
                                        </p:tgtEl>
                                      </p:cBhvr>
                                    </p:animEffect>
                                    <p:anim calcmode="lin" valueType="num">
                                      <p:cBhvr>
                                        <p:cTn id="60" dur="1000" fill="hold"/>
                                        <p:tgtEl>
                                          <p:spTgt spid="1767428">
                                            <p:txEl>
                                              <p:pRg st="8" end="8"/>
                                            </p:txEl>
                                          </p:spTgt>
                                        </p:tgtEl>
                                        <p:attrNameLst>
                                          <p:attrName>ppt_x</p:attrName>
                                        </p:attrNameLst>
                                      </p:cBhvr>
                                      <p:tavLst>
                                        <p:tav tm="0">
                                          <p:val>
                                            <p:strVal val="#ppt_x"/>
                                          </p:val>
                                        </p:tav>
                                        <p:tav tm="100000">
                                          <p:val>
                                            <p:strVal val="#ppt_x"/>
                                          </p:val>
                                        </p:tav>
                                      </p:tavLst>
                                    </p:anim>
                                    <p:anim calcmode="lin" valueType="num">
                                      <p:cBhvr>
                                        <p:cTn id="61" dur="1000" fill="hold"/>
                                        <p:tgtEl>
                                          <p:spTgt spid="1767428">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7428" grpId="0" uiExpand="1" build="p"/>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9570" name="Pictur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349" y="685800"/>
            <a:ext cx="9458325"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7"/>
          <p:cNvSpPr>
            <a:spLocks noGrp="1" noChangeArrowheads="1"/>
          </p:cNvSpPr>
          <p:nvPr>
            <p:ph type="title"/>
          </p:nvPr>
        </p:nvSpPr>
        <p:spPr>
          <a:xfrm>
            <a:off x="1979813" y="990950"/>
            <a:ext cx="3163689" cy="857250"/>
          </a:xfrm>
        </p:spPr>
        <p:txBody>
          <a:bodyPr/>
          <a:lstStyle/>
          <a:p>
            <a:pPr algn="l" eaLnBrk="1" hangingPunct="1"/>
            <a:r>
              <a:rPr lang="en-US" sz="3000" dirty="0">
                <a:solidFill>
                  <a:srgbClr val="FFFF00"/>
                </a:solidFill>
                <a:effectLst>
                  <a:outerShdw blurRad="38100" dist="38100" dir="2700000" algn="tl">
                    <a:srgbClr val="000000">
                      <a:alpha val="43137"/>
                    </a:srgbClr>
                  </a:outerShdw>
                </a:effectLst>
              </a:rPr>
              <a:t>The Eternal Plan</a:t>
            </a:r>
          </a:p>
        </p:txBody>
      </p:sp>
      <p:sp>
        <p:nvSpPr>
          <p:cNvPr id="109572" name="Rectangle 3"/>
          <p:cNvSpPr>
            <a:spLocks noGrp="1" noChangeArrowheads="1"/>
          </p:cNvSpPr>
          <p:nvPr>
            <p:ph type="body" idx="4294967295"/>
          </p:nvPr>
        </p:nvSpPr>
        <p:spPr>
          <a:xfrm>
            <a:off x="1237559" y="1747288"/>
            <a:ext cx="7073503" cy="4153136"/>
          </a:xfrm>
          <a:solidFill>
            <a:srgbClr val="000080">
              <a:alpha val="41960"/>
            </a:srgbClr>
          </a:solidFill>
          <a:ln>
            <a:solidFill>
              <a:schemeClr val="bg1"/>
            </a:solidFill>
            <a:miter lim="800000"/>
            <a:headEnd/>
            <a:tailEnd/>
          </a:ln>
        </p:spPr>
        <p:txBody>
          <a:bodyPr/>
          <a:lstStyle/>
          <a:p>
            <a:pPr marL="1191" indent="-1191" algn="ctr">
              <a:lnSpc>
                <a:spcPct val="90000"/>
              </a:lnSpc>
              <a:buNone/>
            </a:pPr>
            <a:endParaRPr lang="en-US" sz="1350" dirty="0">
              <a:solidFill>
                <a:srgbClr val="F4FFD5"/>
              </a:solidFill>
              <a:latin typeface="Eras Medium ITC" pitchFamily="34" charset="0"/>
            </a:endParaRPr>
          </a:p>
        </p:txBody>
      </p:sp>
      <p:sp>
        <p:nvSpPr>
          <p:cNvPr id="9" name="Rectangle 8"/>
          <p:cNvSpPr/>
          <p:nvPr/>
        </p:nvSpPr>
        <p:spPr>
          <a:xfrm>
            <a:off x="1671956" y="1853825"/>
            <a:ext cx="6398238" cy="1592744"/>
          </a:xfrm>
          <a:prstGeom prst="rect">
            <a:avLst/>
          </a:prstGeom>
        </p:spPr>
        <p:txBody>
          <a:bodyPr wrap="square">
            <a:spAutoFit/>
          </a:bodyPr>
          <a:lstStyle/>
          <a:p>
            <a:pPr lvl="0" algn="ctr">
              <a:defRPr/>
            </a:pPr>
            <a:r>
              <a:rPr lang="en-US" sz="1650" i="0" dirty="0">
                <a:solidFill>
                  <a:srgbClr val="FFFFFF"/>
                </a:solidFill>
                <a:latin typeface="Eras Demi ITC"/>
                <a:cs typeface="Arial"/>
              </a:rPr>
              <a:t>“…18 For…you were redeemed from the empty way of life handed down to you from your ancestors, 19….with the precious blood of Christ, a lamb without blemish or defect. 20 </a:t>
            </a:r>
            <a:r>
              <a:rPr lang="en-US" sz="1800" b="1" i="0" dirty="0">
                <a:solidFill>
                  <a:srgbClr val="EDE435"/>
                </a:solidFill>
                <a:latin typeface="Eras Demi ITC"/>
                <a:cs typeface="Arial"/>
              </a:rPr>
              <a:t>He was chosen before the creation of the world</a:t>
            </a:r>
            <a:r>
              <a:rPr lang="en-US" sz="1650" i="0" dirty="0">
                <a:solidFill>
                  <a:srgbClr val="FFFFFF"/>
                </a:solidFill>
                <a:latin typeface="Eras Demi ITC"/>
                <a:cs typeface="Arial"/>
              </a:rPr>
              <a:t>, but was revealed in these last times for your sake..”   </a:t>
            </a:r>
          </a:p>
          <a:p>
            <a:pPr lvl="0" algn="r">
              <a:defRPr/>
            </a:pPr>
            <a:r>
              <a:rPr lang="en-US" sz="1350" i="0" dirty="0">
                <a:solidFill>
                  <a:srgbClr val="FFFFFF"/>
                </a:solidFill>
                <a:cs typeface="Arial"/>
              </a:rPr>
              <a:t>1 Pet. 1:18-20</a:t>
            </a:r>
          </a:p>
        </p:txBody>
      </p:sp>
      <p:sp>
        <p:nvSpPr>
          <p:cNvPr id="11" name="Rectangle 10"/>
          <p:cNvSpPr/>
          <p:nvPr/>
        </p:nvSpPr>
        <p:spPr>
          <a:xfrm>
            <a:off x="1521956" y="4200597"/>
            <a:ext cx="6698245" cy="1154162"/>
          </a:xfrm>
          <a:prstGeom prst="rect">
            <a:avLst/>
          </a:prstGeom>
        </p:spPr>
        <p:txBody>
          <a:bodyPr wrap="square">
            <a:spAutoFit/>
          </a:bodyPr>
          <a:lstStyle/>
          <a:p>
            <a:pPr lvl="0" algn="ctr">
              <a:defRPr/>
            </a:pPr>
            <a:r>
              <a:rPr lang="en-US" sz="1650" i="0" dirty="0">
                <a:solidFill>
                  <a:srgbClr val="FFFFFF"/>
                </a:solidFill>
                <a:latin typeface="Eras Demi ITC"/>
                <a:cs typeface="Arial"/>
              </a:rPr>
              <a:t>” All who dwell on the earth will worship him, whose </a:t>
            </a:r>
          </a:p>
          <a:p>
            <a:pPr lvl="0" algn="ctr">
              <a:defRPr/>
            </a:pPr>
            <a:r>
              <a:rPr lang="en-US" sz="1650" i="0" dirty="0">
                <a:solidFill>
                  <a:srgbClr val="FFFFFF"/>
                </a:solidFill>
                <a:latin typeface="Eras Demi ITC"/>
                <a:cs typeface="Arial"/>
              </a:rPr>
              <a:t>names have not been written in the Book of Life of</a:t>
            </a:r>
          </a:p>
          <a:p>
            <a:pPr lvl="0" algn="ctr">
              <a:defRPr/>
            </a:pPr>
            <a:r>
              <a:rPr lang="en-US" sz="1650" i="0" dirty="0">
                <a:solidFill>
                  <a:srgbClr val="FFFFFF"/>
                </a:solidFill>
                <a:latin typeface="Eras Demi ITC"/>
                <a:cs typeface="Arial"/>
              </a:rPr>
              <a:t> </a:t>
            </a:r>
            <a:r>
              <a:rPr lang="en-US" sz="2100" i="0" dirty="0">
                <a:solidFill>
                  <a:srgbClr val="EDE435"/>
                </a:solidFill>
                <a:latin typeface="Eras Demi ITC"/>
                <a:cs typeface="Arial"/>
              </a:rPr>
              <a:t>the Lamb slain from the foundation of the world</a:t>
            </a:r>
            <a:r>
              <a:rPr lang="en-US" sz="1650" i="0" dirty="0">
                <a:solidFill>
                  <a:srgbClr val="FFFFFF"/>
                </a:solidFill>
                <a:latin typeface="Eras Demi ITC"/>
                <a:cs typeface="Arial"/>
              </a:rPr>
              <a:t>.” </a:t>
            </a:r>
          </a:p>
          <a:p>
            <a:pPr lvl="0" algn="r">
              <a:defRPr/>
            </a:pPr>
            <a:r>
              <a:rPr lang="en-US" sz="1500" i="0" dirty="0">
                <a:solidFill>
                  <a:srgbClr val="FFFFFF"/>
                </a:solidFill>
                <a:latin typeface="+mj-lt"/>
                <a:cs typeface="Arial"/>
              </a:rPr>
              <a:t>Rev 13:8</a:t>
            </a:r>
            <a:endParaRPr lang="en-US" sz="1200" i="0" dirty="0">
              <a:solidFill>
                <a:srgbClr val="FFFFFF"/>
              </a:solidFill>
              <a:latin typeface="+mj-lt"/>
              <a:cs typeface="Arial"/>
            </a:endParaRP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6786" y="910314"/>
            <a:ext cx="1671898" cy="1202099"/>
          </a:xfrm>
          <a:prstGeom prst="rect">
            <a:avLst/>
          </a:prstGeom>
        </p:spPr>
      </p:pic>
      <p:sp>
        <p:nvSpPr>
          <p:cNvPr id="12" name="Oval 11"/>
          <p:cNvSpPr/>
          <p:nvPr/>
        </p:nvSpPr>
        <p:spPr bwMode="auto">
          <a:xfrm>
            <a:off x="1202714" y="5802524"/>
            <a:ext cx="142094" cy="142094"/>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r>
              <a:rPr lang="en-US" sz="750" b="1" i="0" dirty="0">
                <a:solidFill>
                  <a:srgbClr val="000000"/>
                </a:solidFill>
                <a:latin typeface="Arial Narrow" pitchFamily="34" charset="0"/>
                <a:cs typeface="Calibri" pitchFamily="34" charset="0"/>
              </a:rPr>
              <a:t>50</a:t>
            </a:r>
            <a:endParaRPr lang="en-US" sz="450" b="1" i="0" dirty="0">
              <a:solidFill>
                <a:srgbClr val="000000"/>
              </a:solidFill>
              <a:latin typeface="Arial Narrow" pitchFamily="34" charset="0"/>
              <a:cs typeface="Calibri" pitchFamily="34" charset="0"/>
            </a:endParaRPr>
          </a:p>
        </p:txBody>
      </p:sp>
      <p:sp>
        <p:nvSpPr>
          <p:cNvPr id="2" name="Rectangle 3">
            <a:extLst>
              <a:ext uri="{FF2B5EF4-FFF2-40B4-BE49-F238E27FC236}">
                <a16:creationId xmlns:a16="http://schemas.microsoft.com/office/drawing/2014/main" id="{731CC170-6A20-BD87-B76D-B3CF5946C214}"/>
              </a:ext>
            </a:extLst>
          </p:cNvPr>
          <p:cNvSpPr>
            <a:spLocks noChangeArrowheads="1"/>
          </p:cNvSpPr>
          <p:nvPr/>
        </p:nvSpPr>
        <p:spPr bwMode="auto">
          <a:xfrm>
            <a:off x="2390649" y="3394747"/>
            <a:ext cx="4960859" cy="40750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250" i="0" dirty="0">
                <a:solidFill>
                  <a:srgbClr val="FFFF00"/>
                </a:solidFill>
                <a:latin typeface="Eras Demi ITC"/>
                <a:cs typeface="Arial"/>
              </a:rPr>
              <a:t>CHOSEN BEFORE THE CREATION</a:t>
            </a:r>
          </a:p>
        </p:txBody>
      </p:sp>
      <p:sp>
        <p:nvSpPr>
          <p:cNvPr id="4" name="Rectangle 3">
            <a:extLst>
              <a:ext uri="{FF2B5EF4-FFF2-40B4-BE49-F238E27FC236}">
                <a16:creationId xmlns:a16="http://schemas.microsoft.com/office/drawing/2014/main" id="{DE1B1907-2A14-B58F-9CD4-F1D8419E0120}"/>
              </a:ext>
            </a:extLst>
          </p:cNvPr>
          <p:cNvSpPr>
            <a:spLocks noChangeArrowheads="1"/>
          </p:cNvSpPr>
          <p:nvPr/>
        </p:nvSpPr>
        <p:spPr bwMode="auto">
          <a:xfrm>
            <a:off x="1694162" y="5299341"/>
            <a:ext cx="6436857" cy="40750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250" i="0" dirty="0">
                <a:solidFill>
                  <a:srgbClr val="FFFF00"/>
                </a:solidFill>
                <a:latin typeface="Eras Demi ITC"/>
                <a:cs typeface="Arial"/>
              </a:rPr>
              <a:t>SLAIN FROM THE CREATION OF THE WORLD</a:t>
            </a:r>
          </a:p>
        </p:txBody>
      </p:sp>
    </p:spTree>
    <p:extLst>
      <p:ext uri="{BB962C8B-B14F-4D97-AF65-F5344CB8AC3E}">
        <p14:creationId xmlns:p14="http://schemas.microsoft.com/office/powerpoint/2010/main" val="21010585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 grpId="0" animBg="1"/>
      <p:bldP spid="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228600"/>
            <a:ext cx="9144000" cy="731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7"/>
          <p:cNvSpPr>
            <a:spLocks noGrp="1" noChangeArrowheads="1"/>
          </p:cNvSpPr>
          <p:nvPr>
            <p:ph type="title"/>
          </p:nvPr>
        </p:nvSpPr>
        <p:spPr>
          <a:xfrm>
            <a:off x="0" y="178267"/>
            <a:ext cx="9144000" cy="1143000"/>
          </a:xfrm>
        </p:spPr>
        <p:txBody>
          <a:bodyPr/>
          <a:lstStyle/>
          <a:p>
            <a:pPr eaLnBrk="1" hangingPunct="1"/>
            <a:r>
              <a:rPr lang="en-US" sz="4000" dirty="0">
                <a:solidFill>
                  <a:schemeClr val="bg1"/>
                </a:solidFill>
                <a:latin typeface="+mn-lt"/>
              </a:rPr>
              <a:t>The Eternal Plan</a:t>
            </a:r>
          </a:p>
        </p:txBody>
      </p:sp>
      <p:sp>
        <p:nvSpPr>
          <p:cNvPr id="109572" name="Rectangle 3"/>
          <p:cNvSpPr>
            <a:spLocks noGrp="1" noChangeArrowheads="1"/>
          </p:cNvSpPr>
          <p:nvPr>
            <p:ph type="body" idx="4294967295"/>
          </p:nvPr>
        </p:nvSpPr>
        <p:spPr>
          <a:xfrm>
            <a:off x="842963" y="1089212"/>
            <a:ext cx="7721600" cy="5537514"/>
          </a:xfrm>
          <a:solidFill>
            <a:srgbClr val="000080">
              <a:alpha val="41960"/>
            </a:srgbClr>
          </a:solidFill>
          <a:ln>
            <a:solidFill>
              <a:schemeClr val="bg1"/>
            </a:solidFill>
            <a:miter lim="800000"/>
            <a:headEnd/>
            <a:tailEnd/>
          </a:ln>
        </p:spPr>
        <p:txBody>
          <a:bodyPr/>
          <a:lstStyle/>
          <a:p>
            <a:pPr marL="1588" indent="-1588" algn="ctr" eaLnBrk="1" hangingPunct="1">
              <a:lnSpc>
                <a:spcPct val="90000"/>
              </a:lnSpc>
              <a:buFontTx/>
              <a:buNone/>
            </a:pPr>
            <a:endParaRPr lang="en-US" sz="1800" dirty="0">
              <a:solidFill>
                <a:srgbClr val="F4FFD5"/>
              </a:solidFill>
              <a:latin typeface="Eras Medium ITC" pitchFamily="34" charset="0"/>
            </a:endParaRPr>
          </a:p>
        </p:txBody>
      </p:sp>
      <p:sp>
        <p:nvSpPr>
          <p:cNvPr id="10" name="Rectangle 9"/>
          <p:cNvSpPr/>
          <p:nvPr/>
        </p:nvSpPr>
        <p:spPr>
          <a:xfrm>
            <a:off x="977409" y="3428999"/>
            <a:ext cx="7451986" cy="1323439"/>
          </a:xfrm>
          <a:prstGeom prst="rect">
            <a:avLst/>
          </a:prstGeom>
        </p:spPr>
        <p:txBody>
          <a:bodyPr wrap="square">
            <a:spAutoFit/>
          </a:bodyPr>
          <a:lstStyle/>
          <a:p>
            <a:pPr algn="ctr"/>
            <a:r>
              <a:rPr lang="en-US" sz="2200" i="0" dirty="0">
                <a:solidFill>
                  <a:srgbClr val="FFFFFF"/>
                </a:solidFill>
                <a:latin typeface="Eras Demi ITC"/>
                <a:cs typeface="Arial"/>
              </a:rPr>
              <a:t>“we have been sanctified through the offering of the body of Jesus Christ</a:t>
            </a:r>
          </a:p>
          <a:p>
            <a:pPr algn="ctr"/>
            <a:r>
              <a:rPr lang="en-US" sz="2200" i="0" dirty="0">
                <a:solidFill>
                  <a:srgbClr val="FFFFFF"/>
                </a:solidFill>
                <a:latin typeface="Eras Demi ITC"/>
                <a:cs typeface="Arial"/>
              </a:rPr>
              <a:t> </a:t>
            </a:r>
            <a:r>
              <a:rPr lang="en-US" sz="3600" i="0" dirty="0">
                <a:solidFill>
                  <a:srgbClr val="FFFF00"/>
                </a:solidFill>
                <a:latin typeface="Eras Demi ITC"/>
                <a:cs typeface="Arial"/>
              </a:rPr>
              <a:t>once for all</a:t>
            </a:r>
            <a:r>
              <a:rPr lang="en-US" sz="2200" i="0" dirty="0">
                <a:solidFill>
                  <a:srgbClr val="FFFFFF"/>
                </a:solidFill>
                <a:latin typeface="Eras Demi ITC"/>
                <a:cs typeface="Arial"/>
              </a:rPr>
              <a:t>.” </a:t>
            </a:r>
            <a:r>
              <a:rPr lang="en-US" sz="1800" i="0" dirty="0">
                <a:solidFill>
                  <a:srgbClr val="FFFFFF"/>
                </a:solidFill>
                <a:cs typeface="Arial"/>
              </a:rPr>
              <a:t>(Hebrews 10:10). </a:t>
            </a:r>
          </a:p>
        </p:txBody>
      </p:sp>
      <p:sp>
        <p:nvSpPr>
          <p:cNvPr id="9" name="Rectangle 8"/>
          <p:cNvSpPr/>
          <p:nvPr/>
        </p:nvSpPr>
        <p:spPr>
          <a:xfrm>
            <a:off x="977409" y="4930323"/>
            <a:ext cx="7451986" cy="1538883"/>
          </a:xfrm>
          <a:prstGeom prst="rect">
            <a:avLst/>
          </a:prstGeom>
        </p:spPr>
        <p:txBody>
          <a:bodyPr wrap="square">
            <a:spAutoFit/>
          </a:bodyPr>
          <a:lstStyle/>
          <a:p>
            <a:pPr algn="ctr"/>
            <a:r>
              <a:rPr lang="en-US" sz="2200" i="0" dirty="0">
                <a:solidFill>
                  <a:srgbClr val="FFFFFF"/>
                </a:solidFill>
                <a:latin typeface="Eras Demi ITC"/>
                <a:cs typeface="Arial"/>
              </a:rPr>
              <a:t>“Therefore be imitators of God, as beloved children; and walk in love, just as Christ also loved you and gave Himself up for us, </a:t>
            </a:r>
            <a:r>
              <a:rPr lang="en-US" sz="2400" i="0" dirty="0">
                <a:solidFill>
                  <a:srgbClr val="FFFF00"/>
                </a:solidFill>
                <a:latin typeface="Eras Demi ITC"/>
                <a:cs typeface="Arial"/>
              </a:rPr>
              <a:t>an offering and a sacrifice to God</a:t>
            </a:r>
            <a:r>
              <a:rPr lang="en-US" sz="2800" i="0" dirty="0">
                <a:solidFill>
                  <a:srgbClr val="FFFF00"/>
                </a:solidFill>
                <a:latin typeface="Eras Demi ITC"/>
                <a:cs typeface="Arial"/>
              </a:rPr>
              <a:t> </a:t>
            </a:r>
            <a:r>
              <a:rPr lang="en-US" sz="2200" i="0" dirty="0">
                <a:solidFill>
                  <a:srgbClr val="FFFFFF"/>
                </a:solidFill>
                <a:latin typeface="Eras Demi ITC"/>
                <a:cs typeface="Arial"/>
              </a:rPr>
              <a:t>as a fragrant aroma.”   </a:t>
            </a:r>
            <a:r>
              <a:rPr lang="en-US" sz="1800" i="0" dirty="0">
                <a:solidFill>
                  <a:srgbClr val="FFFFFF"/>
                </a:solidFill>
                <a:cs typeface="Arial"/>
              </a:rPr>
              <a:t>(Ephesians 5:1-2). </a:t>
            </a:r>
          </a:p>
        </p:txBody>
      </p:sp>
      <p:sp>
        <p:nvSpPr>
          <p:cNvPr id="11" name="Rectangle 10"/>
          <p:cNvSpPr/>
          <p:nvPr/>
        </p:nvSpPr>
        <p:spPr>
          <a:xfrm>
            <a:off x="1040033" y="1627958"/>
            <a:ext cx="7326737" cy="1323439"/>
          </a:xfrm>
          <a:prstGeom prst="rect">
            <a:avLst/>
          </a:prstGeom>
        </p:spPr>
        <p:txBody>
          <a:bodyPr wrap="square">
            <a:spAutoFit/>
          </a:bodyPr>
          <a:lstStyle/>
          <a:p>
            <a:pPr algn="ctr"/>
            <a:r>
              <a:rPr lang="en-US" sz="2200" i="0" dirty="0">
                <a:solidFill>
                  <a:srgbClr val="FFFFFF"/>
                </a:solidFill>
                <a:latin typeface="Eras Demi ITC"/>
                <a:cs typeface="Arial"/>
              </a:rPr>
              <a:t>”For by one offering He has perfected </a:t>
            </a:r>
          </a:p>
          <a:p>
            <a:pPr algn="ctr"/>
            <a:r>
              <a:rPr lang="en-US" sz="3600" i="0" dirty="0">
                <a:solidFill>
                  <a:srgbClr val="FFFF00"/>
                </a:solidFill>
                <a:latin typeface="Eras Demi ITC"/>
                <a:cs typeface="Arial"/>
              </a:rPr>
              <a:t>for all time </a:t>
            </a:r>
          </a:p>
          <a:p>
            <a:pPr algn="ctr"/>
            <a:r>
              <a:rPr lang="en-US" sz="2200" i="0" dirty="0">
                <a:solidFill>
                  <a:srgbClr val="FFFFFF"/>
                </a:solidFill>
                <a:latin typeface="Eras Demi ITC"/>
                <a:cs typeface="Arial"/>
              </a:rPr>
              <a:t>those who are sanctified.” </a:t>
            </a:r>
            <a:r>
              <a:rPr lang="en-US" sz="1800" i="0" dirty="0">
                <a:solidFill>
                  <a:srgbClr val="FFFFFF"/>
                </a:solidFill>
                <a:cs typeface="Arial"/>
              </a:rPr>
              <a:t>(Hebrews 10:14)</a:t>
            </a: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92083" y="215391"/>
            <a:ext cx="2229197" cy="1602799"/>
          </a:xfrm>
          <a:prstGeom prst="rect">
            <a:avLst/>
          </a:prstGeom>
        </p:spPr>
      </p:pic>
      <p:sp>
        <p:nvSpPr>
          <p:cNvPr id="12" name="Oval 11"/>
          <p:cNvSpPr/>
          <p:nvPr/>
        </p:nvSpPr>
        <p:spPr bwMode="auto">
          <a:xfrm>
            <a:off x="79616" y="6593696"/>
            <a:ext cx="189458" cy="189458"/>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sz="1000" b="1" i="0" dirty="0">
                <a:solidFill>
                  <a:srgbClr val="000000"/>
                </a:solidFill>
                <a:latin typeface="Arial Narrow" pitchFamily="34" charset="0"/>
                <a:cs typeface="Calibri" pitchFamily="34" charset="0"/>
              </a:rPr>
              <a:t>50</a:t>
            </a:r>
            <a:endParaRPr lang="en-US" sz="600" b="1" i="0" dirty="0">
              <a:solidFill>
                <a:srgbClr val="000000"/>
              </a:solidFill>
              <a:latin typeface="Arial Narrow" pitchFamily="34" charset="0"/>
              <a:cs typeface="Calibri" pitchFamily="34" charset="0"/>
            </a:endParaRPr>
          </a:p>
        </p:txBody>
      </p:sp>
    </p:spTree>
    <p:extLst>
      <p:ext uri="{BB962C8B-B14F-4D97-AF65-F5344CB8AC3E}">
        <p14:creationId xmlns:p14="http://schemas.microsoft.com/office/powerpoint/2010/main" val="4159209360"/>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9570" name="Pictur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349" y="685800"/>
            <a:ext cx="9458325"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7"/>
          <p:cNvSpPr>
            <a:spLocks noGrp="1" noChangeArrowheads="1"/>
          </p:cNvSpPr>
          <p:nvPr>
            <p:ph type="title"/>
          </p:nvPr>
        </p:nvSpPr>
        <p:spPr>
          <a:xfrm>
            <a:off x="1979813" y="990950"/>
            <a:ext cx="3163689" cy="857250"/>
          </a:xfrm>
        </p:spPr>
        <p:txBody>
          <a:bodyPr/>
          <a:lstStyle/>
          <a:p>
            <a:pPr algn="l" eaLnBrk="1" hangingPunct="1"/>
            <a:r>
              <a:rPr lang="en-US" sz="3000" dirty="0">
                <a:solidFill>
                  <a:srgbClr val="FFFF00"/>
                </a:solidFill>
                <a:effectLst>
                  <a:outerShdw blurRad="38100" dist="38100" dir="2700000" algn="tl">
                    <a:srgbClr val="000000">
                      <a:alpha val="43137"/>
                    </a:srgbClr>
                  </a:outerShdw>
                </a:effectLst>
              </a:rPr>
              <a:t>The Eternal Plan</a:t>
            </a:r>
          </a:p>
        </p:txBody>
      </p:sp>
      <p:sp>
        <p:nvSpPr>
          <p:cNvPr id="109572" name="Rectangle 3"/>
          <p:cNvSpPr>
            <a:spLocks noGrp="1" noChangeArrowheads="1"/>
          </p:cNvSpPr>
          <p:nvPr>
            <p:ph type="body" idx="4294967295"/>
          </p:nvPr>
        </p:nvSpPr>
        <p:spPr>
          <a:xfrm>
            <a:off x="1237559" y="1747288"/>
            <a:ext cx="7073503" cy="4153136"/>
          </a:xfrm>
          <a:solidFill>
            <a:srgbClr val="000080">
              <a:alpha val="41960"/>
            </a:srgbClr>
          </a:solidFill>
          <a:ln>
            <a:solidFill>
              <a:schemeClr val="bg1"/>
            </a:solidFill>
            <a:miter lim="800000"/>
            <a:headEnd/>
            <a:tailEnd/>
          </a:ln>
        </p:spPr>
        <p:txBody>
          <a:bodyPr/>
          <a:lstStyle/>
          <a:p>
            <a:pPr marL="1191" indent="-1191" algn="ctr">
              <a:lnSpc>
                <a:spcPct val="90000"/>
              </a:lnSpc>
              <a:buNone/>
            </a:pPr>
            <a:endParaRPr lang="en-US" sz="1350" dirty="0">
              <a:solidFill>
                <a:srgbClr val="F4FFD5"/>
              </a:solidFill>
              <a:latin typeface="Eras Medium ITC" pitchFamily="34" charset="0"/>
            </a:endParaRPr>
          </a:p>
        </p:txBody>
      </p:sp>
      <p:sp>
        <p:nvSpPr>
          <p:cNvPr id="10" name="Rectangle 9"/>
          <p:cNvSpPr/>
          <p:nvPr/>
        </p:nvSpPr>
        <p:spPr>
          <a:xfrm>
            <a:off x="1021273" y="3475513"/>
            <a:ext cx="4684520" cy="877163"/>
          </a:xfrm>
          <a:prstGeom prst="rect">
            <a:avLst/>
          </a:prstGeom>
        </p:spPr>
        <p:txBody>
          <a:bodyPr wrap="square">
            <a:spAutoFit/>
          </a:bodyPr>
          <a:lstStyle/>
          <a:p>
            <a:pPr algn="ctr" defTabSz="685783">
              <a:defRPr/>
            </a:pPr>
            <a:r>
              <a:rPr lang="en-US" sz="1650" i="0" dirty="0">
                <a:solidFill>
                  <a:srgbClr val="FFFFFF"/>
                </a:solidFill>
                <a:latin typeface="Eras Demi ITC"/>
                <a:cs typeface="Arial"/>
              </a:rPr>
              <a:t>“we have been sanctified through the offering of the body of Jesus Christ</a:t>
            </a:r>
          </a:p>
          <a:p>
            <a:pPr algn="ctr" defTabSz="685783">
              <a:defRPr/>
            </a:pPr>
            <a:r>
              <a:rPr lang="en-US" sz="1650" i="0" dirty="0">
                <a:solidFill>
                  <a:srgbClr val="FFFFFF"/>
                </a:solidFill>
                <a:latin typeface="Eras Demi ITC"/>
                <a:cs typeface="Arial"/>
              </a:rPr>
              <a:t> </a:t>
            </a:r>
            <a:r>
              <a:rPr lang="en-US" sz="1800" i="0" dirty="0">
                <a:solidFill>
                  <a:srgbClr val="FFFF00"/>
                </a:solidFill>
                <a:latin typeface="Eras Demi ITC"/>
                <a:cs typeface="Arial"/>
              </a:rPr>
              <a:t>once for all</a:t>
            </a:r>
            <a:r>
              <a:rPr lang="en-US" sz="1650" i="0" dirty="0">
                <a:solidFill>
                  <a:srgbClr val="FFFFFF"/>
                </a:solidFill>
                <a:latin typeface="Eras Demi ITC"/>
                <a:cs typeface="Arial"/>
              </a:rPr>
              <a:t>.” </a:t>
            </a:r>
            <a:r>
              <a:rPr lang="en-US" sz="1350" i="0" dirty="0">
                <a:solidFill>
                  <a:srgbClr val="FFFFFF"/>
                </a:solidFill>
                <a:cs typeface="Arial"/>
              </a:rPr>
              <a:t>(Hebrews 10:10). </a:t>
            </a:r>
          </a:p>
        </p:txBody>
      </p:sp>
      <p:sp>
        <p:nvSpPr>
          <p:cNvPr id="9" name="Rectangle 8"/>
          <p:cNvSpPr/>
          <p:nvPr/>
        </p:nvSpPr>
        <p:spPr>
          <a:xfrm>
            <a:off x="1270129" y="2139871"/>
            <a:ext cx="4435667" cy="946413"/>
          </a:xfrm>
          <a:prstGeom prst="rect">
            <a:avLst/>
          </a:prstGeom>
        </p:spPr>
        <p:txBody>
          <a:bodyPr wrap="square">
            <a:spAutoFit/>
          </a:bodyPr>
          <a:lstStyle/>
          <a:p>
            <a:pPr algn="ctr" defTabSz="685783">
              <a:defRPr/>
            </a:pPr>
            <a:r>
              <a:rPr lang="en-US" sz="1650" i="0" dirty="0">
                <a:solidFill>
                  <a:srgbClr val="FFFFFF"/>
                </a:solidFill>
                <a:latin typeface="Eras Demi ITC"/>
                <a:cs typeface="Arial"/>
              </a:rPr>
              <a:t>“…Christ also loved you and gave Himself up for us, </a:t>
            </a:r>
            <a:r>
              <a:rPr lang="en-US" sz="1800" i="0" dirty="0">
                <a:solidFill>
                  <a:srgbClr val="FFFF00"/>
                </a:solidFill>
                <a:latin typeface="Eras Demi ITC"/>
                <a:cs typeface="Arial"/>
              </a:rPr>
              <a:t>an offering and a sacrifice to God</a:t>
            </a:r>
            <a:r>
              <a:rPr lang="en-US" sz="2100" i="0" dirty="0">
                <a:solidFill>
                  <a:srgbClr val="FFFF00"/>
                </a:solidFill>
                <a:latin typeface="Eras Demi ITC"/>
                <a:cs typeface="Arial"/>
              </a:rPr>
              <a:t> </a:t>
            </a:r>
            <a:r>
              <a:rPr lang="en-US" sz="1650" i="0" dirty="0">
                <a:solidFill>
                  <a:srgbClr val="FFFFFF"/>
                </a:solidFill>
                <a:latin typeface="Eras Demi ITC"/>
                <a:cs typeface="Arial"/>
              </a:rPr>
              <a:t>as a fragrant aroma.”   </a:t>
            </a:r>
            <a:r>
              <a:rPr lang="en-US" sz="1350" i="0" dirty="0">
                <a:solidFill>
                  <a:srgbClr val="FFFFFF"/>
                </a:solidFill>
                <a:cs typeface="Arial"/>
              </a:rPr>
              <a:t>(Ephesians 5:1-2). </a:t>
            </a:r>
          </a:p>
        </p:txBody>
      </p:sp>
      <p:sp>
        <p:nvSpPr>
          <p:cNvPr id="11" name="Rectangle 10"/>
          <p:cNvSpPr/>
          <p:nvPr/>
        </p:nvSpPr>
        <p:spPr>
          <a:xfrm>
            <a:off x="832943" y="4741904"/>
            <a:ext cx="4872851" cy="830997"/>
          </a:xfrm>
          <a:prstGeom prst="rect">
            <a:avLst/>
          </a:prstGeom>
        </p:spPr>
        <p:txBody>
          <a:bodyPr wrap="square">
            <a:spAutoFit/>
          </a:bodyPr>
          <a:lstStyle/>
          <a:p>
            <a:pPr algn="ctr" defTabSz="685783">
              <a:defRPr/>
            </a:pPr>
            <a:r>
              <a:rPr lang="en-US" sz="1650" i="0" dirty="0">
                <a:solidFill>
                  <a:srgbClr val="FFFFFF"/>
                </a:solidFill>
                <a:latin typeface="Eras Demi ITC"/>
                <a:cs typeface="Arial"/>
              </a:rPr>
              <a:t>”For by one offering He has perfected </a:t>
            </a:r>
          </a:p>
          <a:p>
            <a:pPr algn="ctr" defTabSz="685783">
              <a:defRPr/>
            </a:pPr>
            <a:r>
              <a:rPr lang="en-US" sz="1800" i="0" dirty="0">
                <a:solidFill>
                  <a:srgbClr val="FFFF00"/>
                </a:solidFill>
                <a:latin typeface="Eras Demi ITC"/>
                <a:cs typeface="Arial"/>
              </a:rPr>
              <a:t>for all time </a:t>
            </a:r>
            <a:r>
              <a:rPr lang="en-US" sz="1650" i="0" dirty="0">
                <a:solidFill>
                  <a:srgbClr val="FFFFFF"/>
                </a:solidFill>
                <a:latin typeface="Eras Demi ITC"/>
                <a:cs typeface="Arial"/>
              </a:rPr>
              <a:t>those who are sanctified.” </a:t>
            </a:r>
          </a:p>
          <a:p>
            <a:pPr algn="ctr" defTabSz="685783">
              <a:defRPr/>
            </a:pPr>
            <a:r>
              <a:rPr lang="en-US" sz="1350" i="0" dirty="0">
                <a:solidFill>
                  <a:srgbClr val="FFFFFF"/>
                </a:solidFill>
                <a:cs typeface="Arial"/>
              </a:rPr>
              <a:t>(Hebrews 10:14)</a:t>
            </a: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46786" y="910314"/>
            <a:ext cx="1671898" cy="1202099"/>
          </a:xfrm>
          <a:prstGeom prst="rect">
            <a:avLst/>
          </a:prstGeom>
        </p:spPr>
      </p:pic>
      <p:sp>
        <p:nvSpPr>
          <p:cNvPr id="12" name="Oval 11"/>
          <p:cNvSpPr/>
          <p:nvPr/>
        </p:nvSpPr>
        <p:spPr bwMode="auto">
          <a:xfrm>
            <a:off x="1202714" y="5802524"/>
            <a:ext cx="142094" cy="142094"/>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r>
              <a:rPr lang="en-US" sz="750" b="1" i="0" dirty="0">
                <a:solidFill>
                  <a:srgbClr val="000000"/>
                </a:solidFill>
                <a:latin typeface="Arial Narrow" pitchFamily="34" charset="0"/>
                <a:cs typeface="Calibri" pitchFamily="34" charset="0"/>
              </a:rPr>
              <a:t>50</a:t>
            </a:r>
            <a:endParaRPr lang="en-US" sz="450" b="1" i="0" dirty="0">
              <a:solidFill>
                <a:srgbClr val="000000"/>
              </a:solidFill>
              <a:latin typeface="Arial Narrow" pitchFamily="34" charset="0"/>
              <a:cs typeface="Calibri" pitchFamily="34" charset="0"/>
            </a:endParaRPr>
          </a:p>
        </p:txBody>
      </p:sp>
      <p:sp>
        <p:nvSpPr>
          <p:cNvPr id="2" name="Rectangle 3">
            <a:extLst>
              <a:ext uri="{FF2B5EF4-FFF2-40B4-BE49-F238E27FC236}">
                <a16:creationId xmlns:a16="http://schemas.microsoft.com/office/drawing/2014/main" id="{731CC170-6A20-BD87-B76D-B3CF5946C214}"/>
              </a:ext>
            </a:extLst>
          </p:cNvPr>
          <p:cNvSpPr>
            <a:spLocks noChangeArrowheads="1"/>
          </p:cNvSpPr>
          <p:nvPr/>
        </p:nvSpPr>
        <p:spPr bwMode="auto">
          <a:xfrm>
            <a:off x="4202432" y="3019056"/>
            <a:ext cx="3815954" cy="40750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250" i="0" dirty="0">
                <a:solidFill>
                  <a:srgbClr val="FFFF00"/>
                </a:solidFill>
                <a:latin typeface="Eras Demi ITC"/>
                <a:cs typeface="Arial"/>
              </a:rPr>
              <a:t>OFFERING AND SACRIFICE</a:t>
            </a:r>
          </a:p>
        </p:txBody>
      </p:sp>
      <p:sp>
        <p:nvSpPr>
          <p:cNvPr id="4" name="Rectangle 3">
            <a:extLst>
              <a:ext uri="{FF2B5EF4-FFF2-40B4-BE49-F238E27FC236}">
                <a16:creationId xmlns:a16="http://schemas.microsoft.com/office/drawing/2014/main" id="{DE1B1907-2A14-B58F-9CD4-F1D8419E0120}"/>
              </a:ext>
            </a:extLst>
          </p:cNvPr>
          <p:cNvSpPr>
            <a:spLocks noChangeArrowheads="1"/>
          </p:cNvSpPr>
          <p:nvPr/>
        </p:nvSpPr>
        <p:spPr bwMode="auto">
          <a:xfrm>
            <a:off x="4230630" y="4308354"/>
            <a:ext cx="3815954" cy="40750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250" i="0" dirty="0">
                <a:solidFill>
                  <a:srgbClr val="FFFF00"/>
                </a:solidFill>
                <a:latin typeface="Eras Demi ITC"/>
                <a:cs typeface="Arial"/>
              </a:rPr>
              <a:t>ONE TIME FOR ALL</a:t>
            </a:r>
          </a:p>
        </p:txBody>
      </p:sp>
      <p:sp>
        <p:nvSpPr>
          <p:cNvPr id="5" name="Rectangle 3">
            <a:extLst>
              <a:ext uri="{FF2B5EF4-FFF2-40B4-BE49-F238E27FC236}">
                <a16:creationId xmlns:a16="http://schemas.microsoft.com/office/drawing/2014/main" id="{396F3B82-5794-45FE-9B43-DAE8F70C6FE5}"/>
              </a:ext>
            </a:extLst>
          </p:cNvPr>
          <p:cNvSpPr>
            <a:spLocks noChangeArrowheads="1"/>
          </p:cNvSpPr>
          <p:nvPr/>
        </p:nvSpPr>
        <p:spPr bwMode="auto">
          <a:xfrm>
            <a:off x="4230630" y="5344946"/>
            <a:ext cx="3815954" cy="40750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250" i="0" dirty="0">
                <a:solidFill>
                  <a:srgbClr val="FFFF00"/>
                </a:solidFill>
                <a:latin typeface="Eras Demi ITC"/>
                <a:cs typeface="Arial"/>
              </a:rPr>
              <a:t>FOR ALL TIME</a:t>
            </a:r>
          </a:p>
        </p:txBody>
      </p:sp>
    </p:spTree>
    <p:extLst>
      <p:ext uri="{BB962C8B-B14F-4D97-AF65-F5344CB8AC3E}">
        <p14:creationId xmlns:p14="http://schemas.microsoft.com/office/powerpoint/2010/main" val="28306204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1000"/>
                                        <p:tgtEl>
                                          <p:spTgt spid="10"/>
                                        </p:tgtEl>
                                      </p:cBhvr>
                                    </p:animEffect>
                                    <p:anim calcmode="lin" valueType="num">
                                      <p:cBhvr>
                                        <p:cTn id="21" dur="1000" fill="hold"/>
                                        <p:tgtEl>
                                          <p:spTgt spid="10"/>
                                        </p:tgtEl>
                                        <p:attrNameLst>
                                          <p:attrName>ppt_x</p:attrName>
                                        </p:attrNameLst>
                                      </p:cBhvr>
                                      <p:tavLst>
                                        <p:tav tm="0">
                                          <p:val>
                                            <p:strVal val="#ppt_x"/>
                                          </p:val>
                                        </p:tav>
                                        <p:tav tm="100000">
                                          <p:val>
                                            <p:strVal val="#ppt_x"/>
                                          </p:val>
                                        </p:tav>
                                      </p:tavLst>
                                    </p:anim>
                                    <p:anim calcmode="lin" valueType="num">
                                      <p:cBhvr>
                                        <p:cTn id="22" dur="1000" fill="hold"/>
                                        <p:tgtEl>
                                          <p:spTgt spid="10"/>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1000"/>
                                        <p:tgtEl>
                                          <p:spTgt spid="4"/>
                                        </p:tgtEl>
                                      </p:cBhvr>
                                    </p:animEffect>
                                    <p:anim calcmode="lin" valueType="num">
                                      <p:cBhvr>
                                        <p:cTn id="27" dur="1000" fill="hold"/>
                                        <p:tgtEl>
                                          <p:spTgt spid="4"/>
                                        </p:tgtEl>
                                        <p:attrNameLst>
                                          <p:attrName>ppt_x</p:attrName>
                                        </p:attrNameLst>
                                      </p:cBhvr>
                                      <p:tavLst>
                                        <p:tav tm="0">
                                          <p:val>
                                            <p:strVal val="#ppt_x"/>
                                          </p:val>
                                        </p:tav>
                                        <p:tav tm="100000">
                                          <p:val>
                                            <p:strVal val="#ppt_x"/>
                                          </p:val>
                                        </p:tav>
                                      </p:tavLst>
                                    </p:anim>
                                    <p:anim calcmode="lin" valueType="num">
                                      <p:cBhvr>
                                        <p:cTn id="2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1000"/>
                                        <p:tgtEl>
                                          <p:spTgt spid="5"/>
                                        </p:tgtEl>
                                      </p:cBhvr>
                                    </p:animEffect>
                                    <p:anim calcmode="lin" valueType="num">
                                      <p:cBhvr>
                                        <p:cTn id="40" dur="1000" fill="hold"/>
                                        <p:tgtEl>
                                          <p:spTgt spid="5"/>
                                        </p:tgtEl>
                                        <p:attrNameLst>
                                          <p:attrName>ppt_x</p:attrName>
                                        </p:attrNameLst>
                                      </p:cBhvr>
                                      <p:tavLst>
                                        <p:tav tm="0">
                                          <p:val>
                                            <p:strVal val="#ppt_x"/>
                                          </p:val>
                                        </p:tav>
                                        <p:tav tm="100000">
                                          <p:val>
                                            <p:strVal val="#ppt_x"/>
                                          </p:val>
                                        </p:tav>
                                      </p:tavLst>
                                    </p:anim>
                                    <p:anim calcmode="lin" valueType="num">
                                      <p:cBhvr>
                                        <p:cTn id="4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P spid="11" grpId="0"/>
      <p:bldP spid="2" grpId="0" animBg="1"/>
      <p:bldP spid="4" grpId="0" animBg="1"/>
      <p:bldP spid="5"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411" name="Oval 707"/>
          <p:cNvSpPr>
            <a:spLocks noChangeArrowheads="1"/>
          </p:cNvSpPr>
          <p:nvPr/>
        </p:nvSpPr>
        <p:spPr bwMode="auto">
          <a:xfrm>
            <a:off x="-2193925" y="3938588"/>
            <a:ext cx="14139863" cy="3670300"/>
          </a:xfrm>
          <a:prstGeom prst="ellipse">
            <a:avLst/>
          </a:prstGeom>
          <a:gradFill rotWithShape="1">
            <a:gsLst>
              <a:gs pos="0">
                <a:srgbClr val="FF0000"/>
              </a:gs>
              <a:gs pos="100000">
                <a:schemeClr val="bg1">
                  <a:alpha val="0"/>
                </a:schemeClr>
              </a:gs>
            </a:gsLst>
            <a:path path="shape">
              <a:fillToRect l="50000" t="50000" r="50000" b="50000"/>
            </a:path>
          </a:gradFill>
          <a:ln w="9525">
            <a:noFill/>
            <a:round/>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Eras Bold ITC" pitchFamily="34" charset="0"/>
              <a:ea typeface="+mn-ea"/>
              <a:cs typeface="Arial"/>
            </a:endParaRPr>
          </a:p>
        </p:txBody>
      </p:sp>
      <p:sp>
        <p:nvSpPr>
          <p:cNvPr id="220163" name="Rectangle 11"/>
          <p:cNvSpPr>
            <a:spLocks noChangeArrowheads="1"/>
          </p:cNvSpPr>
          <p:nvPr/>
        </p:nvSpPr>
        <p:spPr bwMode="auto">
          <a:xfrm>
            <a:off x="384175" y="420688"/>
            <a:ext cx="8455025" cy="869950"/>
          </a:xfrm>
          <a:prstGeom prst="rect">
            <a:avLst/>
          </a:prstGeom>
          <a:gradFill rotWithShape="1">
            <a:gsLst>
              <a:gs pos="0">
                <a:srgbClr val="F9E87F"/>
              </a:gs>
              <a:gs pos="100000">
                <a:srgbClr val="FFFFFF"/>
              </a:gs>
            </a:gsLst>
            <a:lin ang="0" scaled="1"/>
          </a:gradFill>
          <a:ln w="9525">
            <a:noFill/>
            <a:miter lim="800000"/>
            <a:headEnd/>
            <a:tailEnd/>
          </a:ln>
          <a:effectLst>
            <a:outerShdw blurRad="50800" dist="38100" dir="8100000" algn="tr"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Eras Medium ITC" pitchFamily="34" charset="0"/>
                <a:ea typeface="+mn-ea"/>
                <a:cs typeface="Arial" charset="0"/>
              </a:rPr>
              <a:t>The ONE Gospel</a:t>
            </a:r>
            <a:endParaRPr kumimoji="0" lang="en-US" sz="2400" b="1" i="0" u="none" strike="noStrike" kern="1200" cap="none" spc="0" normalizeH="0" baseline="0" noProof="0" dirty="0">
              <a:ln>
                <a:noFill/>
              </a:ln>
              <a:solidFill>
                <a:srgbClr val="000000"/>
              </a:solidFill>
              <a:effectLst/>
              <a:uLnTx/>
              <a:uFillTx/>
              <a:latin typeface="Eras Medium ITC" pitchFamily="34" charset="0"/>
              <a:ea typeface="+mn-ea"/>
              <a:cs typeface="Arial" charset="0"/>
            </a:endParaRPr>
          </a:p>
        </p:txBody>
      </p:sp>
      <p:sp>
        <p:nvSpPr>
          <p:cNvPr id="1224717" name="Rectangle 13"/>
          <p:cNvSpPr>
            <a:spLocks noChangeArrowheads="1"/>
          </p:cNvSpPr>
          <p:nvPr/>
        </p:nvSpPr>
        <p:spPr bwMode="auto">
          <a:xfrm>
            <a:off x="233363" y="3570288"/>
            <a:ext cx="1430337" cy="25765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Arial"/>
              </a:rPr>
              <a:t>Following the death, burial, and resurrection of Christ in the plan of redemption we see…</a:t>
            </a:r>
          </a:p>
        </p:txBody>
      </p:sp>
      <p:grpSp>
        <p:nvGrpSpPr>
          <p:cNvPr id="2" name="Group 21"/>
          <p:cNvGrpSpPr>
            <a:grpSpLocks/>
          </p:cNvGrpSpPr>
          <p:nvPr/>
        </p:nvGrpSpPr>
        <p:grpSpPr bwMode="auto">
          <a:xfrm>
            <a:off x="314325" y="2389188"/>
            <a:ext cx="1236663" cy="963612"/>
            <a:chOff x="198" y="1545"/>
            <a:chExt cx="779" cy="607"/>
          </a:xfrm>
        </p:grpSpPr>
        <p:grpSp>
          <p:nvGrpSpPr>
            <p:cNvPr id="258503" name="Group 22"/>
            <p:cNvGrpSpPr>
              <a:grpSpLocks/>
            </p:cNvGrpSpPr>
            <p:nvPr/>
          </p:nvGrpSpPr>
          <p:grpSpPr bwMode="auto">
            <a:xfrm>
              <a:off x="198" y="1545"/>
              <a:ext cx="779" cy="607"/>
              <a:chOff x="198" y="1545"/>
              <a:chExt cx="779" cy="607"/>
            </a:xfrm>
          </p:grpSpPr>
          <p:grpSp>
            <p:nvGrpSpPr>
              <p:cNvPr id="258505" name="Group 23"/>
              <p:cNvGrpSpPr>
                <a:grpSpLocks/>
              </p:cNvGrpSpPr>
              <p:nvPr/>
            </p:nvGrpSpPr>
            <p:grpSpPr bwMode="auto">
              <a:xfrm>
                <a:off x="253" y="1944"/>
                <a:ext cx="724" cy="208"/>
                <a:chOff x="253" y="1944"/>
                <a:chExt cx="724" cy="208"/>
              </a:xfrm>
            </p:grpSpPr>
            <p:sp>
              <p:nvSpPr>
                <p:cNvPr id="258655" name="Freeform 24"/>
                <p:cNvSpPr>
                  <a:spLocks/>
                </p:cNvSpPr>
                <p:nvPr/>
              </p:nvSpPr>
              <p:spPr bwMode="auto">
                <a:xfrm>
                  <a:off x="253" y="1944"/>
                  <a:ext cx="724" cy="208"/>
                </a:xfrm>
                <a:custGeom>
                  <a:avLst/>
                  <a:gdLst>
                    <a:gd name="T0" fmla="*/ 0 w 3018"/>
                    <a:gd name="T1" fmla="*/ 0 h 866"/>
                    <a:gd name="T2" fmla="*/ 0 w 3018"/>
                    <a:gd name="T3" fmla="*/ 0 h 866"/>
                    <a:gd name="T4" fmla="*/ 0 w 3018"/>
                    <a:gd name="T5" fmla="*/ 0 h 866"/>
                    <a:gd name="T6" fmla="*/ 0 w 3018"/>
                    <a:gd name="T7" fmla="*/ 0 h 866"/>
                    <a:gd name="T8" fmla="*/ 0 w 3018"/>
                    <a:gd name="T9" fmla="*/ 0 h 866"/>
                    <a:gd name="T10" fmla="*/ 0 w 3018"/>
                    <a:gd name="T11" fmla="*/ 0 h 866"/>
                    <a:gd name="T12" fmla="*/ 0 w 3018"/>
                    <a:gd name="T13" fmla="*/ 0 h 866"/>
                    <a:gd name="T14" fmla="*/ 0 w 3018"/>
                    <a:gd name="T15" fmla="*/ 0 h 866"/>
                    <a:gd name="T16" fmla="*/ 0 w 3018"/>
                    <a:gd name="T17" fmla="*/ 0 h 866"/>
                    <a:gd name="T18" fmla="*/ 0 w 3018"/>
                    <a:gd name="T19" fmla="*/ 0 h 866"/>
                    <a:gd name="T20" fmla="*/ 0 w 3018"/>
                    <a:gd name="T21" fmla="*/ 0 h 866"/>
                    <a:gd name="T22" fmla="*/ 0 w 3018"/>
                    <a:gd name="T23" fmla="*/ 0 h 8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18"/>
                    <a:gd name="T37" fmla="*/ 0 h 866"/>
                    <a:gd name="T38" fmla="*/ 3018 w 3018"/>
                    <a:gd name="T39" fmla="*/ 866 h 8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18" h="866">
                      <a:moveTo>
                        <a:pt x="0" y="0"/>
                      </a:moveTo>
                      <a:cubicBezTo>
                        <a:pt x="0" y="478"/>
                        <a:pt x="542" y="866"/>
                        <a:pt x="1210" y="866"/>
                      </a:cubicBezTo>
                      <a:lnTo>
                        <a:pt x="1568" y="866"/>
                      </a:lnTo>
                      <a:cubicBezTo>
                        <a:pt x="2081" y="866"/>
                        <a:pt x="2538" y="635"/>
                        <a:pt x="2709" y="289"/>
                      </a:cubicBezTo>
                      <a:lnTo>
                        <a:pt x="3018" y="289"/>
                      </a:lnTo>
                      <a:lnTo>
                        <a:pt x="2599" y="0"/>
                      </a:lnTo>
                      <a:lnTo>
                        <a:pt x="2042" y="289"/>
                      </a:lnTo>
                      <a:lnTo>
                        <a:pt x="2351" y="289"/>
                      </a:lnTo>
                      <a:cubicBezTo>
                        <a:pt x="2202" y="591"/>
                        <a:pt x="1832" y="809"/>
                        <a:pt x="1389" y="857"/>
                      </a:cubicBezTo>
                      <a:cubicBezTo>
                        <a:pt x="797" y="793"/>
                        <a:pt x="358" y="429"/>
                        <a:pt x="358" y="0"/>
                      </a:cubicBezTo>
                      <a:lnTo>
                        <a:pt x="0" y="0"/>
                      </a:lnTo>
                      <a:close/>
                    </a:path>
                  </a:pathLst>
                </a:custGeom>
                <a:solidFill>
                  <a:srgbClr val="FF33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56" name="Freeform 25"/>
                <p:cNvSpPr>
                  <a:spLocks/>
                </p:cNvSpPr>
                <p:nvPr/>
              </p:nvSpPr>
              <p:spPr bwMode="auto">
                <a:xfrm>
                  <a:off x="253" y="1944"/>
                  <a:ext cx="334" cy="208"/>
                </a:xfrm>
                <a:custGeom>
                  <a:avLst/>
                  <a:gdLst>
                    <a:gd name="T0" fmla="*/ 0 w 1389"/>
                    <a:gd name="T1" fmla="*/ 0 h 866"/>
                    <a:gd name="T2" fmla="*/ 0 w 1389"/>
                    <a:gd name="T3" fmla="*/ 0 h 866"/>
                    <a:gd name="T4" fmla="*/ 0 w 1389"/>
                    <a:gd name="T5" fmla="*/ 0 h 866"/>
                    <a:gd name="T6" fmla="*/ 0 w 1389"/>
                    <a:gd name="T7" fmla="*/ 0 h 866"/>
                    <a:gd name="T8" fmla="*/ 0 w 1389"/>
                    <a:gd name="T9" fmla="*/ 0 h 866"/>
                    <a:gd name="T10" fmla="*/ 0 w 1389"/>
                    <a:gd name="T11" fmla="*/ 0 h 866"/>
                    <a:gd name="T12" fmla="*/ 0 60000 65536"/>
                    <a:gd name="T13" fmla="*/ 0 60000 65536"/>
                    <a:gd name="T14" fmla="*/ 0 60000 65536"/>
                    <a:gd name="T15" fmla="*/ 0 60000 65536"/>
                    <a:gd name="T16" fmla="*/ 0 60000 65536"/>
                    <a:gd name="T17" fmla="*/ 0 60000 65536"/>
                    <a:gd name="T18" fmla="*/ 0 w 1389"/>
                    <a:gd name="T19" fmla="*/ 0 h 866"/>
                    <a:gd name="T20" fmla="*/ 1389 w 1389"/>
                    <a:gd name="T21" fmla="*/ 866 h 866"/>
                  </a:gdLst>
                  <a:ahLst/>
                  <a:cxnLst>
                    <a:cxn ang="T12">
                      <a:pos x="T0" y="T1"/>
                    </a:cxn>
                    <a:cxn ang="T13">
                      <a:pos x="T2" y="T3"/>
                    </a:cxn>
                    <a:cxn ang="T14">
                      <a:pos x="T4" y="T5"/>
                    </a:cxn>
                    <a:cxn ang="T15">
                      <a:pos x="T6" y="T7"/>
                    </a:cxn>
                    <a:cxn ang="T16">
                      <a:pos x="T8" y="T9"/>
                    </a:cxn>
                    <a:cxn ang="T17">
                      <a:pos x="T10" y="T11"/>
                    </a:cxn>
                  </a:cxnLst>
                  <a:rect l="T18" t="T19" r="T20" b="T21"/>
                  <a:pathLst>
                    <a:path w="1389" h="866">
                      <a:moveTo>
                        <a:pt x="0" y="0"/>
                      </a:moveTo>
                      <a:cubicBezTo>
                        <a:pt x="0" y="478"/>
                        <a:pt x="542" y="866"/>
                        <a:pt x="1210" y="866"/>
                      </a:cubicBezTo>
                      <a:cubicBezTo>
                        <a:pt x="1270" y="866"/>
                        <a:pt x="1330" y="863"/>
                        <a:pt x="1389" y="857"/>
                      </a:cubicBezTo>
                      <a:cubicBezTo>
                        <a:pt x="797" y="793"/>
                        <a:pt x="358" y="429"/>
                        <a:pt x="358" y="0"/>
                      </a:cubicBezTo>
                      <a:lnTo>
                        <a:pt x="0" y="0"/>
                      </a:lnTo>
                      <a:close/>
                    </a:path>
                  </a:pathLst>
                </a:custGeom>
                <a:solidFill>
                  <a:srgbClr val="CD29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06" name="Group 26"/>
              <p:cNvGrpSpPr>
                <a:grpSpLocks/>
              </p:cNvGrpSpPr>
              <p:nvPr/>
            </p:nvGrpSpPr>
            <p:grpSpPr bwMode="auto">
              <a:xfrm>
                <a:off x="198" y="1545"/>
                <a:ext cx="725" cy="196"/>
                <a:chOff x="198" y="1545"/>
                <a:chExt cx="725" cy="196"/>
              </a:xfrm>
            </p:grpSpPr>
            <p:sp>
              <p:nvSpPr>
                <p:cNvPr id="258653" name="Freeform 27"/>
                <p:cNvSpPr>
                  <a:spLocks/>
                </p:cNvSpPr>
                <p:nvPr/>
              </p:nvSpPr>
              <p:spPr bwMode="auto">
                <a:xfrm>
                  <a:off x="198" y="1545"/>
                  <a:ext cx="725" cy="196"/>
                </a:xfrm>
                <a:custGeom>
                  <a:avLst/>
                  <a:gdLst>
                    <a:gd name="T0" fmla="*/ 0 w 3020"/>
                    <a:gd name="T1" fmla="*/ 0 h 817"/>
                    <a:gd name="T2" fmla="*/ 0 w 3020"/>
                    <a:gd name="T3" fmla="*/ 0 h 817"/>
                    <a:gd name="T4" fmla="*/ 0 w 3020"/>
                    <a:gd name="T5" fmla="*/ 0 h 817"/>
                    <a:gd name="T6" fmla="*/ 0 w 3020"/>
                    <a:gd name="T7" fmla="*/ 0 h 817"/>
                    <a:gd name="T8" fmla="*/ 0 w 3020"/>
                    <a:gd name="T9" fmla="*/ 0 h 817"/>
                    <a:gd name="T10" fmla="*/ 0 w 3020"/>
                    <a:gd name="T11" fmla="*/ 0 h 817"/>
                    <a:gd name="T12" fmla="*/ 0 w 3020"/>
                    <a:gd name="T13" fmla="*/ 0 h 817"/>
                    <a:gd name="T14" fmla="*/ 0 w 3020"/>
                    <a:gd name="T15" fmla="*/ 0 h 817"/>
                    <a:gd name="T16" fmla="*/ 0 w 3020"/>
                    <a:gd name="T17" fmla="*/ 0 h 817"/>
                    <a:gd name="T18" fmla="*/ 0 w 3020"/>
                    <a:gd name="T19" fmla="*/ 0 h 817"/>
                    <a:gd name="T20" fmla="*/ 0 w 3020"/>
                    <a:gd name="T21" fmla="*/ 0 h 817"/>
                    <a:gd name="T22" fmla="*/ 0 w 3020"/>
                    <a:gd name="T23" fmla="*/ 0 h 817"/>
                    <a:gd name="T24" fmla="*/ 0 w 3020"/>
                    <a:gd name="T25" fmla="*/ 0 h 8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0"/>
                    <a:gd name="T40" fmla="*/ 0 h 817"/>
                    <a:gd name="T41" fmla="*/ 3020 w 3020"/>
                    <a:gd name="T42" fmla="*/ 817 h 8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0" h="817">
                      <a:moveTo>
                        <a:pt x="3020" y="817"/>
                      </a:moveTo>
                      <a:cubicBezTo>
                        <a:pt x="3020" y="366"/>
                        <a:pt x="2488" y="0"/>
                        <a:pt x="1831" y="0"/>
                      </a:cubicBezTo>
                      <a:cubicBezTo>
                        <a:pt x="1831" y="0"/>
                        <a:pt x="1831" y="0"/>
                        <a:pt x="1831" y="0"/>
                      </a:cubicBezTo>
                      <a:lnTo>
                        <a:pt x="1429" y="0"/>
                      </a:lnTo>
                      <a:cubicBezTo>
                        <a:pt x="926" y="0"/>
                        <a:pt x="477" y="218"/>
                        <a:pt x="309" y="545"/>
                      </a:cubicBezTo>
                      <a:lnTo>
                        <a:pt x="0" y="545"/>
                      </a:lnTo>
                      <a:lnTo>
                        <a:pt x="442" y="817"/>
                      </a:lnTo>
                      <a:lnTo>
                        <a:pt x="1019" y="545"/>
                      </a:lnTo>
                      <a:lnTo>
                        <a:pt x="711" y="545"/>
                      </a:lnTo>
                      <a:cubicBezTo>
                        <a:pt x="854" y="266"/>
                        <a:pt x="1206" y="62"/>
                        <a:pt x="1630" y="12"/>
                      </a:cubicBezTo>
                      <a:cubicBezTo>
                        <a:pt x="2201" y="79"/>
                        <a:pt x="2618" y="419"/>
                        <a:pt x="2618" y="817"/>
                      </a:cubicBezTo>
                      <a:lnTo>
                        <a:pt x="3020" y="817"/>
                      </a:lnTo>
                      <a:close/>
                    </a:path>
                  </a:pathLst>
                </a:custGeom>
                <a:solidFill>
                  <a:srgbClr val="B2B2B2"/>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54" name="Freeform 28"/>
                <p:cNvSpPr>
                  <a:spLocks/>
                </p:cNvSpPr>
                <p:nvPr/>
              </p:nvSpPr>
              <p:spPr bwMode="auto">
                <a:xfrm>
                  <a:off x="590" y="1545"/>
                  <a:ext cx="333" cy="196"/>
                </a:xfrm>
                <a:custGeom>
                  <a:avLst/>
                  <a:gdLst>
                    <a:gd name="T0" fmla="*/ 0 w 1390"/>
                    <a:gd name="T1" fmla="*/ 0 h 817"/>
                    <a:gd name="T2" fmla="*/ 0 w 1390"/>
                    <a:gd name="T3" fmla="*/ 0 h 817"/>
                    <a:gd name="T4" fmla="*/ 0 w 1390"/>
                    <a:gd name="T5" fmla="*/ 0 h 817"/>
                    <a:gd name="T6" fmla="*/ 0 w 1390"/>
                    <a:gd name="T7" fmla="*/ 0 h 817"/>
                    <a:gd name="T8" fmla="*/ 0 w 1390"/>
                    <a:gd name="T9" fmla="*/ 0 h 817"/>
                    <a:gd name="T10" fmla="*/ 0 w 1390"/>
                    <a:gd name="T11" fmla="*/ 0 h 817"/>
                    <a:gd name="T12" fmla="*/ 0 60000 65536"/>
                    <a:gd name="T13" fmla="*/ 0 60000 65536"/>
                    <a:gd name="T14" fmla="*/ 0 60000 65536"/>
                    <a:gd name="T15" fmla="*/ 0 60000 65536"/>
                    <a:gd name="T16" fmla="*/ 0 60000 65536"/>
                    <a:gd name="T17" fmla="*/ 0 60000 65536"/>
                    <a:gd name="T18" fmla="*/ 0 w 1390"/>
                    <a:gd name="T19" fmla="*/ 0 h 817"/>
                    <a:gd name="T20" fmla="*/ 1390 w 1390"/>
                    <a:gd name="T21" fmla="*/ 817 h 817"/>
                  </a:gdLst>
                  <a:ahLst/>
                  <a:cxnLst>
                    <a:cxn ang="T12">
                      <a:pos x="T0" y="T1"/>
                    </a:cxn>
                    <a:cxn ang="T13">
                      <a:pos x="T2" y="T3"/>
                    </a:cxn>
                    <a:cxn ang="T14">
                      <a:pos x="T4" y="T5"/>
                    </a:cxn>
                    <a:cxn ang="T15">
                      <a:pos x="T6" y="T7"/>
                    </a:cxn>
                    <a:cxn ang="T16">
                      <a:pos x="T8" y="T9"/>
                    </a:cxn>
                    <a:cxn ang="T17">
                      <a:pos x="T10" y="T11"/>
                    </a:cxn>
                  </a:cxnLst>
                  <a:rect l="T18" t="T19" r="T20" b="T21"/>
                  <a:pathLst>
                    <a:path w="1390" h="817">
                      <a:moveTo>
                        <a:pt x="1390" y="817"/>
                      </a:moveTo>
                      <a:cubicBezTo>
                        <a:pt x="1390" y="366"/>
                        <a:pt x="858" y="0"/>
                        <a:pt x="201" y="0"/>
                      </a:cubicBezTo>
                      <a:cubicBezTo>
                        <a:pt x="134" y="0"/>
                        <a:pt x="67" y="4"/>
                        <a:pt x="0" y="12"/>
                      </a:cubicBezTo>
                      <a:cubicBezTo>
                        <a:pt x="571" y="79"/>
                        <a:pt x="988" y="419"/>
                        <a:pt x="988" y="817"/>
                      </a:cubicBezTo>
                      <a:lnTo>
                        <a:pt x="1390" y="817"/>
                      </a:lnTo>
                      <a:close/>
                    </a:path>
                  </a:pathLst>
                </a:custGeom>
                <a:solidFill>
                  <a:srgbClr val="8F8F8F"/>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07" name="Group 29"/>
              <p:cNvGrpSpPr>
                <a:grpSpLocks/>
              </p:cNvGrpSpPr>
              <p:nvPr/>
            </p:nvGrpSpPr>
            <p:grpSpPr bwMode="auto">
              <a:xfrm>
                <a:off x="210" y="1721"/>
                <a:ext cx="188" cy="230"/>
                <a:chOff x="210" y="1721"/>
                <a:chExt cx="188" cy="230"/>
              </a:xfrm>
            </p:grpSpPr>
            <p:sp>
              <p:nvSpPr>
                <p:cNvPr id="258596" name="Oval 30"/>
                <p:cNvSpPr>
                  <a:spLocks noChangeArrowheads="1"/>
                </p:cNvSpPr>
                <p:nvPr/>
              </p:nvSpPr>
              <p:spPr bwMode="auto">
                <a:xfrm>
                  <a:off x="242" y="1721"/>
                  <a:ext cx="123" cy="197"/>
                </a:xfrm>
                <a:prstGeom prst="ellipse">
                  <a:avLst/>
                </a:prstGeom>
                <a:solidFill>
                  <a:srgbClr val="FF0000"/>
                </a:solidFill>
                <a:ln w="0">
                  <a:solidFill>
                    <a:srgbClr val="000000"/>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58597" name="Group 31"/>
                <p:cNvGrpSpPr>
                  <a:grpSpLocks/>
                </p:cNvGrpSpPr>
                <p:nvPr/>
              </p:nvGrpSpPr>
              <p:grpSpPr bwMode="auto">
                <a:xfrm>
                  <a:off x="210" y="1730"/>
                  <a:ext cx="188" cy="221"/>
                  <a:chOff x="210" y="1730"/>
                  <a:chExt cx="188" cy="221"/>
                </a:xfrm>
              </p:grpSpPr>
              <p:sp>
                <p:nvSpPr>
                  <p:cNvPr id="258598" name="Freeform 32"/>
                  <p:cNvSpPr>
                    <a:spLocks/>
                  </p:cNvSpPr>
                  <p:nvPr/>
                </p:nvSpPr>
                <p:spPr bwMode="auto">
                  <a:xfrm>
                    <a:off x="210" y="1730"/>
                    <a:ext cx="188" cy="221"/>
                  </a:xfrm>
                  <a:custGeom>
                    <a:avLst/>
                    <a:gdLst>
                      <a:gd name="T0" fmla="*/ 79 w 188"/>
                      <a:gd name="T1" fmla="*/ 134 h 221"/>
                      <a:gd name="T2" fmla="*/ 73 w 188"/>
                      <a:gd name="T3" fmla="*/ 126 h 221"/>
                      <a:gd name="T4" fmla="*/ 68 w 188"/>
                      <a:gd name="T5" fmla="*/ 107 h 221"/>
                      <a:gd name="T6" fmla="*/ 71 w 188"/>
                      <a:gd name="T7" fmla="*/ 87 h 221"/>
                      <a:gd name="T8" fmla="*/ 78 w 188"/>
                      <a:gd name="T9" fmla="*/ 70 h 221"/>
                      <a:gd name="T10" fmla="*/ 71 w 188"/>
                      <a:gd name="T11" fmla="*/ 55 h 221"/>
                      <a:gd name="T12" fmla="*/ 65 w 188"/>
                      <a:gd name="T13" fmla="*/ 43 h 221"/>
                      <a:gd name="T14" fmla="*/ 52 w 188"/>
                      <a:gd name="T15" fmla="*/ 39 h 221"/>
                      <a:gd name="T16" fmla="*/ 35 w 188"/>
                      <a:gd name="T17" fmla="*/ 33 h 221"/>
                      <a:gd name="T18" fmla="*/ 19 w 188"/>
                      <a:gd name="T19" fmla="*/ 27 h 221"/>
                      <a:gd name="T20" fmla="*/ 5 w 188"/>
                      <a:gd name="T21" fmla="*/ 25 h 221"/>
                      <a:gd name="T22" fmla="*/ 3 w 188"/>
                      <a:gd name="T23" fmla="*/ 7 h 221"/>
                      <a:gd name="T24" fmla="*/ 50 w 188"/>
                      <a:gd name="T25" fmla="*/ 6 h 221"/>
                      <a:gd name="T26" fmla="*/ 80 w 188"/>
                      <a:gd name="T27" fmla="*/ 9 h 221"/>
                      <a:gd name="T28" fmla="*/ 66 w 188"/>
                      <a:gd name="T29" fmla="*/ 15 h 221"/>
                      <a:gd name="T30" fmla="*/ 48 w 188"/>
                      <a:gd name="T31" fmla="*/ 25 h 221"/>
                      <a:gd name="T32" fmla="*/ 42 w 188"/>
                      <a:gd name="T33" fmla="*/ 25 h 221"/>
                      <a:gd name="T34" fmla="*/ 45 w 188"/>
                      <a:gd name="T35" fmla="*/ 27 h 221"/>
                      <a:gd name="T36" fmla="*/ 51 w 188"/>
                      <a:gd name="T37" fmla="*/ 28 h 221"/>
                      <a:gd name="T38" fmla="*/ 55 w 188"/>
                      <a:gd name="T39" fmla="*/ 28 h 221"/>
                      <a:gd name="T40" fmla="*/ 65 w 188"/>
                      <a:gd name="T41" fmla="*/ 15 h 221"/>
                      <a:gd name="T42" fmla="*/ 80 w 188"/>
                      <a:gd name="T43" fmla="*/ 5 h 221"/>
                      <a:gd name="T44" fmla="*/ 92 w 188"/>
                      <a:gd name="T45" fmla="*/ 0 h 221"/>
                      <a:gd name="T46" fmla="*/ 107 w 188"/>
                      <a:gd name="T47" fmla="*/ 0 h 221"/>
                      <a:gd name="T48" fmla="*/ 115 w 188"/>
                      <a:gd name="T49" fmla="*/ 4 h 221"/>
                      <a:gd name="T50" fmla="*/ 125 w 188"/>
                      <a:gd name="T51" fmla="*/ 6 h 221"/>
                      <a:gd name="T52" fmla="*/ 127 w 188"/>
                      <a:gd name="T53" fmla="*/ 20 h 221"/>
                      <a:gd name="T54" fmla="*/ 118 w 188"/>
                      <a:gd name="T55" fmla="*/ 25 h 221"/>
                      <a:gd name="T56" fmla="*/ 117 w 188"/>
                      <a:gd name="T57" fmla="*/ 27 h 221"/>
                      <a:gd name="T58" fmla="*/ 131 w 188"/>
                      <a:gd name="T59" fmla="*/ 16 h 221"/>
                      <a:gd name="T60" fmla="*/ 136 w 188"/>
                      <a:gd name="T61" fmla="*/ 5 h 221"/>
                      <a:gd name="T62" fmla="*/ 138 w 188"/>
                      <a:gd name="T63" fmla="*/ 6 h 221"/>
                      <a:gd name="T64" fmla="*/ 161 w 188"/>
                      <a:gd name="T65" fmla="*/ 5 h 221"/>
                      <a:gd name="T66" fmla="*/ 182 w 188"/>
                      <a:gd name="T67" fmla="*/ 6 h 221"/>
                      <a:gd name="T68" fmla="*/ 187 w 188"/>
                      <a:gd name="T69" fmla="*/ 9 h 221"/>
                      <a:gd name="T70" fmla="*/ 180 w 188"/>
                      <a:gd name="T71" fmla="*/ 25 h 221"/>
                      <a:gd name="T72" fmla="*/ 159 w 188"/>
                      <a:gd name="T73" fmla="*/ 25 h 221"/>
                      <a:gd name="T74" fmla="*/ 142 w 188"/>
                      <a:gd name="T75" fmla="*/ 29 h 221"/>
                      <a:gd name="T76" fmla="*/ 123 w 188"/>
                      <a:gd name="T77" fmla="*/ 36 h 221"/>
                      <a:gd name="T78" fmla="*/ 113 w 188"/>
                      <a:gd name="T79" fmla="*/ 59 h 221"/>
                      <a:gd name="T80" fmla="*/ 115 w 188"/>
                      <a:gd name="T81" fmla="*/ 82 h 221"/>
                      <a:gd name="T82" fmla="*/ 117 w 188"/>
                      <a:gd name="T83" fmla="*/ 91 h 221"/>
                      <a:gd name="T84" fmla="*/ 125 w 188"/>
                      <a:gd name="T85" fmla="*/ 94 h 221"/>
                      <a:gd name="T86" fmla="*/ 136 w 188"/>
                      <a:gd name="T87" fmla="*/ 99 h 221"/>
                      <a:gd name="T88" fmla="*/ 147 w 188"/>
                      <a:gd name="T89" fmla="*/ 115 h 221"/>
                      <a:gd name="T90" fmla="*/ 136 w 188"/>
                      <a:gd name="T91" fmla="*/ 123 h 221"/>
                      <a:gd name="T92" fmla="*/ 132 w 188"/>
                      <a:gd name="T93" fmla="*/ 123 h 221"/>
                      <a:gd name="T94" fmla="*/ 122 w 188"/>
                      <a:gd name="T95" fmla="*/ 127 h 221"/>
                      <a:gd name="T96" fmla="*/ 120 w 188"/>
                      <a:gd name="T97" fmla="*/ 112 h 221"/>
                      <a:gd name="T98" fmla="*/ 114 w 188"/>
                      <a:gd name="T99" fmla="*/ 110 h 221"/>
                      <a:gd name="T100" fmla="*/ 112 w 188"/>
                      <a:gd name="T101" fmla="*/ 123 h 221"/>
                      <a:gd name="T102" fmla="*/ 113 w 188"/>
                      <a:gd name="T103" fmla="*/ 181 h 221"/>
                      <a:gd name="T104" fmla="*/ 110 w 188"/>
                      <a:gd name="T105" fmla="*/ 216 h 221"/>
                      <a:gd name="T106" fmla="*/ 106 w 188"/>
                      <a:gd name="T107" fmla="*/ 216 h 221"/>
                      <a:gd name="T108" fmla="*/ 99 w 188"/>
                      <a:gd name="T109" fmla="*/ 217 h 221"/>
                      <a:gd name="T110" fmla="*/ 92 w 188"/>
                      <a:gd name="T111" fmla="*/ 215 h 221"/>
                      <a:gd name="T112" fmla="*/ 87 w 188"/>
                      <a:gd name="T113" fmla="*/ 216 h 221"/>
                      <a:gd name="T114" fmla="*/ 82 w 188"/>
                      <a:gd name="T115" fmla="*/ 189 h 2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8"/>
                      <a:gd name="T175" fmla="*/ 0 h 221"/>
                      <a:gd name="T176" fmla="*/ 188 w 188"/>
                      <a:gd name="T177" fmla="*/ 221 h 2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8" h="221">
                        <a:moveTo>
                          <a:pt x="81" y="178"/>
                        </a:moveTo>
                        <a:lnTo>
                          <a:pt x="81" y="172"/>
                        </a:lnTo>
                        <a:lnTo>
                          <a:pt x="81" y="159"/>
                        </a:lnTo>
                        <a:lnTo>
                          <a:pt x="80" y="145"/>
                        </a:lnTo>
                        <a:lnTo>
                          <a:pt x="80" y="137"/>
                        </a:lnTo>
                        <a:lnTo>
                          <a:pt x="80" y="136"/>
                        </a:lnTo>
                        <a:lnTo>
                          <a:pt x="79" y="135"/>
                        </a:lnTo>
                        <a:lnTo>
                          <a:pt x="79" y="134"/>
                        </a:lnTo>
                        <a:lnTo>
                          <a:pt x="78" y="133"/>
                        </a:lnTo>
                        <a:lnTo>
                          <a:pt x="77" y="133"/>
                        </a:lnTo>
                        <a:lnTo>
                          <a:pt x="76" y="132"/>
                        </a:lnTo>
                        <a:lnTo>
                          <a:pt x="75" y="132"/>
                        </a:lnTo>
                        <a:lnTo>
                          <a:pt x="74" y="132"/>
                        </a:lnTo>
                        <a:lnTo>
                          <a:pt x="73" y="130"/>
                        </a:lnTo>
                        <a:lnTo>
                          <a:pt x="73" y="128"/>
                        </a:lnTo>
                        <a:lnTo>
                          <a:pt x="73" y="126"/>
                        </a:lnTo>
                        <a:lnTo>
                          <a:pt x="73" y="123"/>
                        </a:lnTo>
                        <a:lnTo>
                          <a:pt x="73" y="121"/>
                        </a:lnTo>
                        <a:lnTo>
                          <a:pt x="73" y="119"/>
                        </a:lnTo>
                        <a:lnTo>
                          <a:pt x="72" y="117"/>
                        </a:lnTo>
                        <a:lnTo>
                          <a:pt x="71" y="116"/>
                        </a:lnTo>
                        <a:lnTo>
                          <a:pt x="70" y="113"/>
                        </a:lnTo>
                        <a:lnTo>
                          <a:pt x="69" y="110"/>
                        </a:lnTo>
                        <a:lnTo>
                          <a:pt x="68" y="107"/>
                        </a:lnTo>
                        <a:lnTo>
                          <a:pt x="67" y="105"/>
                        </a:lnTo>
                        <a:lnTo>
                          <a:pt x="69" y="101"/>
                        </a:lnTo>
                        <a:lnTo>
                          <a:pt x="69" y="99"/>
                        </a:lnTo>
                        <a:lnTo>
                          <a:pt x="68" y="96"/>
                        </a:lnTo>
                        <a:lnTo>
                          <a:pt x="67" y="93"/>
                        </a:lnTo>
                        <a:lnTo>
                          <a:pt x="68" y="91"/>
                        </a:lnTo>
                        <a:lnTo>
                          <a:pt x="70" y="89"/>
                        </a:lnTo>
                        <a:lnTo>
                          <a:pt x="71" y="87"/>
                        </a:lnTo>
                        <a:lnTo>
                          <a:pt x="72" y="84"/>
                        </a:lnTo>
                        <a:lnTo>
                          <a:pt x="74" y="82"/>
                        </a:lnTo>
                        <a:lnTo>
                          <a:pt x="76" y="80"/>
                        </a:lnTo>
                        <a:lnTo>
                          <a:pt x="77" y="78"/>
                        </a:lnTo>
                        <a:lnTo>
                          <a:pt x="79" y="77"/>
                        </a:lnTo>
                        <a:lnTo>
                          <a:pt x="79" y="75"/>
                        </a:lnTo>
                        <a:lnTo>
                          <a:pt x="79" y="73"/>
                        </a:lnTo>
                        <a:lnTo>
                          <a:pt x="78" y="70"/>
                        </a:lnTo>
                        <a:lnTo>
                          <a:pt x="77" y="67"/>
                        </a:lnTo>
                        <a:lnTo>
                          <a:pt x="76" y="64"/>
                        </a:lnTo>
                        <a:lnTo>
                          <a:pt x="75" y="61"/>
                        </a:lnTo>
                        <a:lnTo>
                          <a:pt x="74" y="59"/>
                        </a:lnTo>
                        <a:lnTo>
                          <a:pt x="73" y="57"/>
                        </a:lnTo>
                        <a:lnTo>
                          <a:pt x="71" y="55"/>
                        </a:lnTo>
                        <a:lnTo>
                          <a:pt x="71" y="52"/>
                        </a:lnTo>
                        <a:lnTo>
                          <a:pt x="71" y="48"/>
                        </a:lnTo>
                        <a:lnTo>
                          <a:pt x="71" y="45"/>
                        </a:lnTo>
                        <a:lnTo>
                          <a:pt x="70" y="45"/>
                        </a:lnTo>
                        <a:lnTo>
                          <a:pt x="68" y="44"/>
                        </a:lnTo>
                        <a:lnTo>
                          <a:pt x="67" y="44"/>
                        </a:lnTo>
                        <a:lnTo>
                          <a:pt x="65" y="43"/>
                        </a:lnTo>
                        <a:lnTo>
                          <a:pt x="64" y="42"/>
                        </a:lnTo>
                        <a:lnTo>
                          <a:pt x="63" y="42"/>
                        </a:lnTo>
                        <a:lnTo>
                          <a:pt x="62" y="41"/>
                        </a:lnTo>
                        <a:lnTo>
                          <a:pt x="61" y="41"/>
                        </a:lnTo>
                        <a:lnTo>
                          <a:pt x="59" y="41"/>
                        </a:lnTo>
                        <a:lnTo>
                          <a:pt x="57" y="40"/>
                        </a:lnTo>
                        <a:lnTo>
                          <a:pt x="54" y="40"/>
                        </a:lnTo>
                        <a:lnTo>
                          <a:pt x="52" y="39"/>
                        </a:lnTo>
                        <a:lnTo>
                          <a:pt x="50" y="39"/>
                        </a:lnTo>
                        <a:lnTo>
                          <a:pt x="49" y="38"/>
                        </a:lnTo>
                        <a:lnTo>
                          <a:pt x="48" y="38"/>
                        </a:lnTo>
                        <a:lnTo>
                          <a:pt x="46" y="38"/>
                        </a:lnTo>
                        <a:lnTo>
                          <a:pt x="43" y="37"/>
                        </a:lnTo>
                        <a:lnTo>
                          <a:pt x="41" y="36"/>
                        </a:lnTo>
                        <a:lnTo>
                          <a:pt x="38" y="34"/>
                        </a:lnTo>
                        <a:lnTo>
                          <a:pt x="35" y="33"/>
                        </a:lnTo>
                        <a:lnTo>
                          <a:pt x="33" y="32"/>
                        </a:lnTo>
                        <a:lnTo>
                          <a:pt x="30" y="30"/>
                        </a:lnTo>
                        <a:lnTo>
                          <a:pt x="28" y="29"/>
                        </a:lnTo>
                        <a:lnTo>
                          <a:pt x="26" y="28"/>
                        </a:lnTo>
                        <a:lnTo>
                          <a:pt x="24" y="28"/>
                        </a:lnTo>
                        <a:lnTo>
                          <a:pt x="22" y="27"/>
                        </a:lnTo>
                        <a:lnTo>
                          <a:pt x="19" y="27"/>
                        </a:lnTo>
                        <a:lnTo>
                          <a:pt x="17" y="26"/>
                        </a:lnTo>
                        <a:lnTo>
                          <a:pt x="15" y="25"/>
                        </a:lnTo>
                        <a:lnTo>
                          <a:pt x="14" y="25"/>
                        </a:lnTo>
                        <a:lnTo>
                          <a:pt x="13" y="25"/>
                        </a:lnTo>
                        <a:lnTo>
                          <a:pt x="11" y="25"/>
                        </a:lnTo>
                        <a:lnTo>
                          <a:pt x="9" y="25"/>
                        </a:lnTo>
                        <a:lnTo>
                          <a:pt x="7" y="25"/>
                        </a:lnTo>
                        <a:lnTo>
                          <a:pt x="5" y="25"/>
                        </a:lnTo>
                        <a:lnTo>
                          <a:pt x="3" y="25"/>
                        </a:lnTo>
                        <a:lnTo>
                          <a:pt x="1" y="25"/>
                        </a:lnTo>
                        <a:lnTo>
                          <a:pt x="0" y="25"/>
                        </a:lnTo>
                        <a:lnTo>
                          <a:pt x="0" y="21"/>
                        </a:lnTo>
                        <a:lnTo>
                          <a:pt x="1" y="15"/>
                        </a:lnTo>
                        <a:lnTo>
                          <a:pt x="1" y="9"/>
                        </a:lnTo>
                        <a:lnTo>
                          <a:pt x="1" y="7"/>
                        </a:lnTo>
                        <a:lnTo>
                          <a:pt x="3" y="7"/>
                        </a:lnTo>
                        <a:lnTo>
                          <a:pt x="6" y="7"/>
                        </a:lnTo>
                        <a:lnTo>
                          <a:pt x="11" y="7"/>
                        </a:lnTo>
                        <a:lnTo>
                          <a:pt x="16" y="6"/>
                        </a:lnTo>
                        <a:lnTo>
                          <a:pt x="22" y="6"/>
                        </a:lnTo>
                        <a:lnTo>
                          <a:pt x="29" y="6"/>
                        </a:lnTo>
                        <a:lnTo>
                          <a:pt x="36" y="6"/>
                        </a:lnTo>
                        <a:lnTo>
                          <a:pt x="42" y="6"/>
                        </a:lnTo>
                        <a:lnTo>
                          <a:pt x="50" y="6"/>
                        </a:lnTo>
                        <a:lnTo>
                          <a:pt x="56" y="6"/>
                        </a:lnTo>
                        <a:lnTo>
                          <a:pt x="63" y="6"/>
                        </a:lnTo>
                        <a:lnTo>
                          <a:pt x="68" y="6"/>
                        </a:lnTo>
                        <a:lnTo>
                          <a:pt x="73" y="6"/>
                        </a:lnTo>
                        <a:lnTo>
                          <a:pt x="77" y="6"/>
                        </a:lnTo>
                        <a:lnTo>
                          <a:pt x="80" y="7"/>
                        </a:lnTo>
                        <a:lnTo>
                          <a:pt x="81" y="7"/>
                        </a:lnTo>
                        <a:lnTo>
                          <a:pt x="80" y="9"/>
                        </a:lnTo>
                        <a:lnTo>
                          <a:pt x="79" y="10"/>
                        </a:lnTo>
                        <a:lnTo>
                          <a:pt x="78" y="11"/>
                        </a:lnTo>
                        <a:lnTo>
                          <a:pt x="76" y="11"/>
                        </a:lnTo>
                        <a:lnTo>
                          <a:pt x="74" y="12"/>
                        </a:lnTo>
                        <a:lnTo>
                          <a:pt x="72" y="12"/>
                        </a:lnTo>
                        <a:lnTo>
                          <a:pt x="71" y="13"/>
                        </a:lnTo>
                        <a:lnTo>
                          <a:pt x="69" y="13"/>
                        </a:lnTo>
                        <a:lnTo>
                          <a:pt x="66" y="15"/>
                        </a:lnTo>
                        <a:lnTo>
                          <a:pt x="63" y="17"/>
                        </a:lnTo>
                        <a:lnTo>
                          <a:pt x="61" y="19"/>
                        </a:lnTo>
                        <a:lnTo>
                          <a:pt x="59" y="21"/>
                        </a:lnTo>
                        <a:lnTo>
                          <a:pt x="57" y="23"/>
                        </a:lnTo>
                        <a:lnTo>
                          <a:pt x="55" y="24"/>
                        </a:lnTo>
                        <a:lnTo>
                          <a:pt x="53" y="25"/>
                        </a:lnTo>
                        <a:lnTo>
                          <a:pt x="49" y="25"/>
                        </a:lnTo>
                        <a:lnTo>
                          <a:pt x="48" y="25"/>
                        </a:lnTo>
                        <a:lnTo>
                          <a:pt x="47" y="25"/>
                        </a:lnTo>
                        <a:lnTo>
                          <a:pt x="45" y="25"/>
                        </a:lnTo>
                        <a:lnTo>
                          <a:pt x="44" y="25"/>
                        </a:lnTo>
                        <a:lnTo>
                          <a:pt x="42" y="25"/>
                        </a:lnTo>
                        <a:lnTo>
                          <a:pt x="42" y="26"/>
                        </a:lnTo>
                        <a:lnTo>
                          <a:pt x="43" y="26"/>
                        </a:lnTo>
                        <a:lnTo>
                          <a:pt x="44" y="26"/>
                        </a:lnTo>
                        <a:lnTo>
                          <a:pt x="44" y="27"/>
                        </a:lnTo>
                        <a:lnTo>
                          <a:pt x="45" y="27"/>
                        </a:lnTo>
                        <a:lnTo>
                          <a:pt x="46" y="27"/>
                        </a:lnTo>
                        <a:lnTo>
                          <a:pt x="47" y="28"/>
                        </a:lnTo>
                        <a:lnTo>
                          <a:pt x="48" y="28"/>
                        </a:lnTo>
                        <a:lnTo>
                          <a:pt x="49" y="28"/>
                        </a:lnTo>
                        <a:lnTo>
                          <a:pt x="50" y="28"/>
                        </a:lnTo>
                        <a:lnTo>
                          <a:pt x="51" y="28"/>
                        </a:lnTo>
                        <a:lnTo>
                          <a:pt x="51" y="29"/>
                        </a:lnTo>
                        <a:lnTo>
                          <a:pt x="52" y="29"/>
                        </a:lnTo>
                        <a:lnTo>
                          <a:pt x="53" y="29"/>
                        </a:lnTo>
                        <a:lnTo>
                          <a:pt x="54" y="29"/>
                        </a:lnTo>
                        <a:lnTo>
                          <a:pt x="55" y="28"/>
                        </a:lnTo>
                        <a:lnTo>
                          <a:pt x="55" y="27"/>
                        </a:lnTo>
                        <a:lnTo>
                          <a:pt x="55" y="26"/>
                        </a:lnTo>
                        <a:lnTo>
                          <a:pt x="56" y="25"/>
                        </a:lnTo>
                        <a:lnTo>
                          <a:pt x="57" y="23"/>
                        </a:lnTo>
                        <a:lnTo>
                          <a:pt x="59" y="21"/>
                        </a:lnTo>
                        <a:lnTo>
                          <a:pt x="61" y="19"/>
                        </a:lnTo>
                        <a:lnTo>
                          <a:pt x="63" y="17"/>
                        </a:lnTo>
                        <a:lnTo>
                          <a:pt x="65" y="15"/>
                        </a:lnTo>
                        <a:lnTo>
                          <a:pt x="67" y="14"/>
                        </a:lnTo>
                        <a:lnTo>
                          <a:pt x="69" y="13"/>
                        </a:lnTo>
                        <a:lnTo>
                          <a:pt x="72" y="13"/>
                        </a:lnTo>
                        <a:lnTo>
                          <a:pt x="74" y="12"/>
                        </a:lnTo>
                        <a:lnTo>
                          <a:pt x="77" y="11"/>
                        </a:lnTo>
                        <a:lnTo>
                          <a:pt x="79" y="10"/>
                        </a:lnTo>
                        <a:lnTo>
                          <a:pt x="79" y="9"/>
                        </a:lnTo>
                        <a:lnTo>
                          <a:pt x="80" y="5"/>
                        </a:lnTo>
                        <a:lnTo>
                          <a:pt x="80" y="1"/>
                        </a:lnTo>
                        <a:lnTo>
                          <a:pt x="80" y="0"/>
                        </a:lnTo>
                        <a:lnTo>
                          <a:pt x="82" y="0"/>
                        </a:lnTo>
                        <a:lnTo>
                          <a:pt x="84" y="0"/>
                        </a:lnTo>
                        <a:lnTo>
                          <a:pt x="86" y="0"/>
                        </a:lnTo>
                        <a:lnTo>
                          <a:pt x="88" y="0"/>
                        </a:lnTo>
                        <a:lnTo>
                          <a:pt x="90" y="0"/>
                        </a:lnTo>
                        <a:lnTo>
                          <a:pt x="92" y="0"/>
                        </a:lnTo>
                        <a:lnTo>
                          <a:pt x="94" y="0"/>
                        </a:lnTo>
                        <a:lnTo>
                          <a:pt x="96" y="0"/>
                        </a:lnTo>
                        <a:lnTo>
                          <a:pt x="97" y="0"/>
                        </a:lnTo>
                        <a:lnTo>
                          <a:pt x="99" y="0"/>
                        </a:lnTo>
                        <a:lnTo>
                          <a:pt x="102" y="0"/>
                        </a:lnTo>
                        <a:lnTo>
                          <a:pt x="103" y="0"/>
                        </a:lnTo>
                        <a:lnTo>
                          <a:pt x="105" y="0"/>
                        </a:lnTo>
                        <a:lnTo>
                          <a:pt x="107" y="0"/>
                        </a:lnTo>
                        <a:lnTo>
                          <a:pt x="109" y="0"/>
                        </a:lnTo>
                        <a:lnTo>
                          <a:pt x="111" y="0"/>
                        </a:lnTo>
                        <a:lnTo>
                          <a:pt x="112" y="0"/>
                        </a:lnTo>
                        <a:lnTo>
                          <a:pt x="113" y="1"/>
                        </a:lnTo>
                        <a:lnTo>
                          <a:pt x="114" y="2"/>
                        </a:lnTo>
                        <a:lnTo>
                          <a:pt x="115" y="2"/>
                        </a:lnTo>
                        <a:lnTo>
                          <a:pt x="115" y="3"/>
                        </a:lnTo>
                        <a:lnTo>
                          <a:pt x="115" y="4"/>
                        </a:lnTo>
                        <a:lnTo>
                          <a:pt x="114" y="5"/>
                        </a:lnTo>
                        <a:lnTo>
                          <a:pt x="114" y="6"/>
                        </a:lnTo>
                        <a:lnTo>
                          <a:pt x="116" y="6"/>
                        </a:lnTo>
                        <a:lnTo>
                          <a:pt x="118" y="6"/>
                        </a:lnTo>
                        <a:lnTo>
                          <a:pt x="120" y="6"/>
                        </a:lnTo>
                        <a:lnTo>
                          <a:pt x="121" y="6"/>
                        </a:lnTo>
                        <a:lnTo>
                          <a:pt x="123" y="6"/>
                        </a:lnTo>
                        <a:lnTo>
                          <a:pt x="125" y="6"/>
                        </a:lnTo>
                        <a:lnTo>
                          <a:pt x="126" y="6"/>
                        </a:lnTo>
                        <a:lnTo>
                          <a:pt x="128" y="6"/>
                        </a:lnTo>
                        <a:lnTo>
                          <a:pt x="128" y="9"/>
                        </a:lnTo>
                        <a:lnTo>
                          <a:pt x="128" y="12"/>
                        </a:lnTo>
                        <a:lnTo>
                          <a:pt x="128" y="15"/>
                        </a:lnTo>
                        <a:lnTo>
                          <a:pt x="127" y="18"/>
                        </a:lnTo>
                        <a:lnTo>
                          <a:pt x="127" y="20"/>
                        </a:lnTo>
                        <a:lnTo>
                          <a:pt x="127" y="21"/>
                        </a:lnTo>
                        <a:lnTo>
                          <a:pt x="127" y="23"/>
                        </a:lnTo>
                        <a:lnTo>
                          <a:pt x="126" y="25"/>
                        </a:lnTo>
                        <a:lnTo>
                          <a:pt x="124" y="25"/>
                        </a:lnTo>
                        <a:lnTo>
                          <a:pt x="122" y="25"/>
                        </a:lnTo>
                        <a:lnTo>
                          <a:pt x="120" y="25"/>
                        </a:lnTo>
                        <a:lnTo>
                          <a:pt x="118" y="25"/>
                        </a:lnTo>
                        <a:lnTo>
                          <a:pt x="117" y="25"/>
                        </a:lnTo>
                        <a:lnTo>
                          <a:pt x="115" y="25"/>
                        </a:lnTo>
                        <a:lnTo>
                          <a:pt x="114" y="25"/>
                        </a:lnTo>
                        <a:lnTo>
                          <a:pt x="114" y="26"/>
                        </a:lnTo>
                        <a:lnTo>
                          <a:pt x="114" y="27"/>
                        </a:lnTo>
                        <a:lnTo>
                          <a:pt x="117" y="27"/>
                        </a:lnTo>
                        <a:lnTo>
                          <a:pt x="119" y="27"/>
                        </a:lnTo>
                        <a:lnTo>
                          <a:pt x="121" y="27"/>
                        </a:lnTo>
                        <a:lnTo>
                          <a:pt x="123" y="26"/>
                        </a:lnTo>
                        <a:lnTo>
                          <a:pt x="125" y="26"/>
                        </a:lnTo>
                        <a:lnTo>
                          <a:pt x="127" y="25"/>
                        </a:lnTo>
                        <a:lnTo>
                          <a:pt x="129" y="24"/>
                        </a:lnTo>
                        <a:lnTo>
                          <a:pt x="131" y="23"/>
                        </a:lnTo>
                        <a:lnTo>
                          <a:pt x="131" y="16"/>
                        </a:lnTo>
                        <a:lnTo>
                          <a:pt x="132" y="10"/>
                        </a:lnTo>
                        <a:lnTo>
                          <a:pt x="132" y="7"/>
                        </a:lnTo>
                        <a:lnTo>
                          <a:pt x="132" y="5"/>
                        </a:lnTo>
                        <a:lnTo>
                          <a:pt x="133" y="5"/>
                        </a:lnTo>
                        <a:lnTo>
                          <a:pt x="134" y="5"/>
                        </a:lnTo>
                        <a:lnTo>
                          <a:pt x="135" y="5"/>
                        </a:lnTo>
                        <a:lnTo>
                          <a:pt x="136" y="5"/>
                        </a:lnTo>
                        <a:lnTo>
                          <a:pt x="136" y="6"/>
                        </a:lnTo>
                        <a:lnTo>
                          <a:pt x="138" y="6"/>
                        </a:lnTo>
                        <a:lnTo>
                          <a:pt x="141" y="6"/>
                        </a:lnTo>
                        <a:lnTo>
                          <a:pt x="144" y="6"/>
                        </a:lnTo>
                        <a:lnTo>
                          <a:pt x="147" y="6"/>
                        </a:lnTo>
                        <a:lnTo>
                          <a:pt x="150" y="6"/>
                        </a:lnTo>
                        <a:lnTo>
                          <a:pt x="152" y="6"/>
                        </a:lnTo>
                        <a:lnTo>
                          <a:pt x="155" y="5"/>
                        </a:lnTo>
                        <a:lnTo>
                          <a:pt x="158" y="5"/>
                        </a:lnTo>
                        <a:lnTo>
                          <a:pt x="161" y="5"/>
                        </a:lnTo>
                        <a:lnTo>
                          <a:pt x="164" y="5"/>
                        </a:lnTo>
                        <a:lnTo>
                          <a:pt x="167" y="5"/>
                        </a:lnTo>
                        <a:lnTo>
                          <a:pt x="169" y="5"/>
                        </a:lnTo>
                        <a:lnTo>
                          <a:pt x="172" y="5"/>
                        </a:lnTo>
                        <a:lnTo>
                          <a:pt x="175" y="5"/>
                        </a:lnTo>
                        <a:lnTo>
                          <a:pt x="178" y="6"/>
                        </a:lnTo>
                        <a:lnTo>
                          <a:pt x="181" y="6"/>
                        </a:lnTo>
                        <a:lnTo>
                          <a:pt x="182" y="6"/>
                        </a:lnTo>
                        <a:lnTo>
                          <a:pt x="183" y="5"/>
                        </a:lnTo>
                        <a:lnTo>
                          <a:pt x="184" y="5"/>
                        </a:lnTo>
                        <a:lnTo>
                          <a:pt x="185" y="5"/>
                        </a:lnTo>
                        <a:lnTo>
                          <a:pt x="186" y="5"/>
                        </a:lnTo>
                        <a:lnTo>
                          <a:pt x="187" y="6"/>
                        </a:lnTo>
                        <a:lnTo>
                          <a:pt x="188" y="7"/>
                        </a:lnTo>
                        <a:lnTo>
                          <a:pt x="187" y="9"/>
                        </a:lnTo>
                        <a:lnTo>
                          <a:pt x="188" y="12"/>
                        </a:lnTo>
                        <a:lnTo>
                          <a:pt x="188" y="15"/>
                        </a:lnTo>
                        <a:lnTo>
                          <a:pt x="188" y="18"/>
                        </a:lnTo>
                        <a:lnTo>
                          <a:pt x="188" y="21"/>
                        </a:lnTo>
                        <a:lnTo>
                          <a:pt x="187" y="23"/>
                        </a:lnTo>
                        <a:lnTo>
                          <a:pt x="185" y="24"/>
                        </a:lnTo>
                        <a:lnTo>
                          <a:pt x="182" y="25"/>
                        </a:lnTo>
                        <a:lnTo>
                          <a:pt x="180" y="25"/>
                        </a:lnTo>
                        <a:lnTo>
                          <a:pt x="178" y="25"/>
                        </a:lnTo>
                        <a:lnTo>
                          <a:pt x="175" y="25"/>
                        </a:lnTo>
                        <a:lnTo>
                          <a:pt x="173" y="25"/>
                        </a:lnTo>
                        <a:lnTo>
                          <a:pt x="170" y="25"/>
                        </a:lnTo>
                        <a:lnTo>
                          <a:pt x="167" y="25"/>
                        </a:lnTo>
                        <a:lnTo>
                          <a:pt x="164" y="25"/>
                        </a:lnTo>
                        <a:lnTo>
                          <a:pt x="162" y="25"/>
                        </a:lnTo>
                        <a:lnTo>
                          <a:pt x="159" y="25"/>
                        </a:lnTo>
                        <a:lnTo>
                          <a:pt x="156" y="25"/>
                        </a:lnTo>
                        <a:lnTo>
                          <a:pt x="153" y="25"/>
                        </a:lnTo>
                        <a:lnTo>
                          <a:pt x="151" y="25"/>
                        </a:lnTo>
                        <a:lnTo>
                          <a:pt x="148" y="26"/>
                        </a:lnTo>
                        <a:lnTo>
                          <a:pt x="146" y="27"/>
                        </a:lnTo>
                        <a:lnTo>
                          <a:pt x="144" y="28"/>
                        </a:lnTo>
                        <a:lnTo>
                          <a:pt x="142" y="29"/>
                        </a:lnTo>
                        <a:lnTo>
                          <a:pt x="140" y="30"/>
                        </a:lnTo>
                        <a:lnTo>
                          <a:pt x="138" y="31"/>
                        </a:lnTo>
                        <a:lnTo>
                          <a:pt x="136" y="32"/>
                        </a:lnTo>
                        <a:lnTo>
                          <a:pt x="133" y="33"/>
                        </a:lnTo>
                        <a:lnTo>
                          <a:pt x="131" y="34"/>
                        </a:lnTo>
                        <a:lnTo>
                          <a:pt x="130" y="34"/>
                        </a:lnTo>
                        <a:lnTo>
                          <a:pt x="129" y="35"/>
                        </a:lnTo>
                        <a:lnTo>
                          <a:pt x="123" y="36"/>
                        </a:lnTo>
                        <a:lnTo>
                          <a:pt x="119" y="38"/>
                        </a:lnTo>
                        <a:lnTo>
                          <a:pt x="116" y="40"/>
                        </a:lnTo>
                        <a:lnTo>
                          <a:pt x="115" y="44"/>
                        </a:lnTo>
                        <a:lnTo>
                          <a:pt x="114" y="47"/>
                        </a:lnTo>
                        <a:lnTo>
                          <a:pt x="114" y="51"/>
                        </a:lnTo>
                        <a:lnTo>
                          <a:pt x="113" y="56"/>
                        </a:lnTo>
                        <a:lnTo>
                          <a:pt x="113" y="59"/>
                        </a:lnTo>
                        <a:lnTo>
                          <a:pt x="113" y="62"/>
                        </a:lnTo>
                        <a:lnTo>
                          <a:pt x="113" y="65"/>
                        </a:lnTo>
                        <a:lnTo>
                          <a:pt x="113" y="68"/>
                        </a:lnTo>
                        <a:lnTo>
                          <a:pt x="113" y="71"/>
                        </a:lnTo>
                        <a:lnTo>
                          <a:pt x="114" y="74"/>
                        </a:lnTo>
                        <a:lnTo>
                          <a:pt x="114" y="77"/>
                        </a:lnTo>
                        <a:lnTo>
                          <a:pt x="114" y="80"/>
                        </a:lnTo>
                        <a:lnTo>
                          <a:pt x="115" y="82"/>
                        </a:lnTo>
                        <a:lnTo>
                          <a:pt x="116" y="83"/>
                        </a:lnTo>
                        <a:lnTo>
                          <a:pt x="117" y="84"/>
                        </a:lnTo>
                        <a:lnTo>
                          <a:pt x="117" y="85"/>
                        </a:lnTo>
                        <a:lnTo>
                          <a:pt x="118" y="86"/>
                        </a:lnTo>
                        <a:lnTo>
                          <a:pt x="118" y="87"/>
                        </a:lnTo>
                        <a:lnTo>
                          <a:pt x="118" y="88"/>
                        </a:lnTo>
                        <a:lnTo>
                          <a:pt x="118" y="89"/>
                        </a:lnTo>
                        <a:lnTo>
                          <a:pt x="117" y="91"/>
                        </a:lnTo>
                        <a:lnTo>
                          <a:pt x="117" y="92"/>
                        </a:lnTo>
                        <a:lnTo>
                          <a:pt x="118" y="93"/>
                        </a:lnTo>
                        <a:lnTo>
                          <a:pt x="119" y="95"/>
                        </a:lnTo>
                        <a:lnTo>
                          <a:pt x="120" y="96"/>
                        </a:lnTo>
                        <a:lnTo>
                          <a:pt x="122" y="95"/>
                        </a:lnTo>
                        <a:lnTo>
                          <a:pt x="123" y="95"/>
                        </a:lnTo>
                        <a:lnTo>
                          <a:pt x="124" y="94"/>
                        </a:lnTo>
                        <a:lnTo>
                          <a:pt x="125" y="94"/>
                        </a:lnTo>
                        <a:lnTo>
                          <a:pt x="126" y="93"/>
                        </a:lnTo>
                        <a:lnTo>
                          <a:pt x="128" y="93"/>
                        </a:lnTo>
                        <a:lnTo>
                          <a:pt x="129" y="93"/>
                        </a:lnTo>
                        <a:lnTo>
                          <a:pt x="130" y="92"/>
                        </a:lnTo>
                        <a:lnTo>
                          <a:pt x="132" y="94"/>
                        </a:lnTo>
                        <a:lnTo>
                          <a:pt x="133" y="95"/>
                        </a:lnTo>
                        <a:lnTo>
                          <a:pt x="134" y="97"/>
                        </a:lnTo>
                        <a:lnTo>
                          <a:pt x="136" y="99"/>
                        </a:lnTo>
                        <a:lnTo>
                          <a:pt x="137" y="101"/>
                        </a:lnTo>
                        <a:lnTo>
                          <a:pt x="139" y="103"/>
                        </a:lnTo>
                        <a:lnTo>
                          <a:pt x="140" y="105"/>
                        </a:lnTo>
                        <a:lnTo>
                          <a:pt x="142" y="107"/>
                        </a:lnTo>
                        <a:lnTo>
                          <a:pt x="144" y="109"/>
                        </a:lnTo>
                        <a:lnTo>
                          <a:pt x="146" y="111"/>
                        </a:lnTo>
                        <a:lnTo>
                          <a:pt x="147" y="113"/>
                        </a:lnTo>
                        <a:lnTo>
                          <a:pt x="147" y="115"/>
                        </a:lnTo>
                        <a:lnTo>
                          <a:pt x="146" y="117"/>
                        </a:lnTo>
                        <a:lnTo>
                          <a:pt x="144" y="120"/>
                        </a:lnTo>
                        <a:lnTo>
                          <a:pt x="142" y="122"/>
                        </a:lnTo>
                        <a:lnTo>
                          <a:pt x="140" y="124"/>
                        </a:lnTo>
                        <a:lnTo>
                          <a:pt x="139" y="125"/>
                        </a:lnTo>
                        <a:lnTo>
                          <a:pt x="138" y="125"/>
                        </a:lnTo>
                        <a:lnTo>
                          <a:pt x="137" y="124"/>
                        </a:lnTo>
                        <a:lnTo>
                          <a:pt x="136" y="123"/>
                        </a:lnTo>
                        <a:lnTo>
                          <a:pt x="136" y="121"/>
                        </a:lnTo>
                        <a:lnTo>
                          <a:pt x="135" y="120"/>
                        </a:lnTo>
                        <a:lnTo>
                          <a:pt x="135" y="118"/>
                        </a:lnTo>
                        <a:lnTo>
                          <a:pt x="134" y="118"/>
                        </a:lnTo>
                        <a:lnTo>
                          <a:pt x="134" y="119"/>
                        </a:lnTo>
                        <a:lnTo>
                          <a:pt x="133" y="120"/>
                        </a:lnTo>
                        <a:lnTo>
                          <a:pt x="132" y="122"/>
                        </a:lnTo>
                        <a:lnTo>
                          <a:pt x="132" y="123"/>
                        </a:lnTo>
                        <a:lnTo>
                          <a:pt x="131" y="123"/>
                        </a:lnTo>
                        <a:lnTo>
                          <a:pt x="130" y="124"/>
                        </a:lnTo>
                        <a:lnTo>
                          <a:pt x="128" y="125"/>
                        </a:lnTo>
                        <a:lnTo>
                          <a:pt x="127" y="126"/>
                        </a:lnTo>
                        <a:lnTo>
                          <a:pt x="126" y="127"/>
                        </a:lnTo>
                        <a:lnTo>
                          <a:pt x="124" y="127"/>
                        </a:lnTo>
                        <a:lnTo>
                          <a:pt x="123" y="128"/>
                        </a:lnTo>
                        <a:lnTo>
                          <a:pt x="122" y="127"/>
                        </a:lnTo>
                        <a:lnTo>
                          <a:pt x="123" y="124"/>
                        </a:lnTo>
                        <a:lnTo>
                          <a:pt x="123" y="120"/>
                        </a:lnTo>
                        <a:lnTo>
                          <a:pt x="124" y="117"/>
                        </a:lnTo>
                        <a:lnTo>
                          <a:pt x="124" y="113"/>
                        </a:lnTo>
                        <a:lnTo>
                          <a:pt x="123" y="112"/>
                        </a:lnTo>
                        <a:lnTo>
                          <a:pt x="122" y="112"/>
                        </a:lnTo>
                        <a:lnTo>
                          <a:pt x="121" y="112"/>
                        </a:lnTo>
                        <a:lnTo>
                          <a:pt x="120" y="112"/>
                        </a:lnTo>
                        <a:lnTo>
                          <a:pt x="119" y="112"/>
                        </a:lnTo>
                        <a:lnTo>
                          <a:pt x="117" y="112"/>
                        </a:lnTo>
                        <a:lnTo>
                          <a:pt x="116" y="111"/>
                        </a:lnTo>
                        <a:lnTo>
                          <a:pt x="115" y="111"/>
                        </a:lnTo>
                        <a:lnTo>
                          <a:pt x="114" y="111"/>
                        </a:lnTo>
                        <a:lnTo>
                          <a:pt x="114" y="110"/>
                        </a:lnTo>
                        <a:lnTo>
                          <a:pt x="113" y="109"/>
                        </a:lnTo>
                        <a:lnTo>
                          <a:pt x="113" y="113"/>
                        </a:lnTo>
                        <a:lnTo>
                          <a:pt x="113" y="116"/>
                        </a:lnTo>
                        <a:lnTo>
                          <a:pt x="113" y="119"/>
                        </a:lnTo>
                        <a:lnTo>
                          <a:pt x="112" y="123"/>
                        </a:lnTo>
                        <a:lnTo>
                          <a:pt x="112" y="131"/>
                        </a:lnTo>
                        <a:lnTo>
                          <a:pt x="112" y="139"/>
                        </a:lnTo>
                        <a:lnTo>
                          <a:pt x="112" y="148"/>
                        </a:lnTo>
                        <a:lnTo>
                          <a:pt x="113" y="156"/>
                        </a:lnTo>
                        <a:lnTo>
                          <a:pt x="113" y="165"/>
                        </a:lnTo>
                        <a:lnTo>
                          <a:pt x="113" y="173"/>
                        </a:lnTo>
                        <a:lnTo>
                          <a:pt x="113" y="181"/>
                        </a:lnTo>
                        <a:lnTo>
                          <a:pt x="112" y="189"/>
                        </a:lnTo>
                        <a:lnTo>
                          <a:pt x="112" y="192"/>
                        </a:lnTo>
                        <a:lnTo>
                          <a:pt x="112" y="196"/>
                        </a:lnTo>
                        <a:lnTo>
                          <a:pt x="112" y="201"/>
                        </a:lnTo>
                        <a:lnTo>
                          <a:pt x="112" y="206"/>
                        </a:lnTo>
                        <a:lnTo>
                          <a:pt x="112" y="211"/>
                        </a:lnTo>
                        <a:lnTo>
                          <a:pt x="111" y="214"/>
                        </a:lnTo>
                        <a:lnTo>
                          <a:pt x="110" y="216"/>
                        </a:lnTo>
                        <a:lnTo>
                          <a:pt x="108" y="215"/>
                        </a:lnTo>
                        <a:lnTo>
                          <a:pt x="108" y="214"/>
                        </a:lnTo>
                        <a:lnTo>
                          <a:pt x="107" y="214"/>
                        </a:lnTo>
                        <a:lnTo>
                          <a:pt x="107" y="215"/>
                        </a:lnTo>
                        <a:lnTo>
                          <a:pt x="106" y="216"/>
                        </a:lnTo>
                        <a:lnTo>
                          <a:pt x="105" y="217"/>
                        </a:lnTo>
                        <a:lnTo>
                          <a:pt x="104" y="217"/>
                        </a:lnTo>
                        <a:lnTo>
                          <a:pt x="103" y="218"/>
                        </a:lnTo>
                        <a:lnTo>
                          <a:pt x="102" y="218"/>
                        </a:lnTo>
                        <a:lnTo>
                          <a:pt x="101" y="219"/>
                        </a:lnTo>
                        <a:lnTo>
                          <a:pt x="100" y="218"/>
                        </a:lnTo>
                        <a:lnTo>
                          <a:pt x="99" y="218"/>
                        </a:lnTo>
                        <a:lnTo>
                          <a:pt x="99" y="217"/>
                        </a:lnTo>
                        <a:lnTo>
                          <a:pt x="98" y="216"/>
                        </a:lnTo>
                        <a:lnTo>
                          <a:pt x="97" y="216"/>
                        </a:lnTo>
                        <a:lnTo>
                          <a:pt x="97" y="215"/>
                        </a:lnTo>
                        <a:lnTo>
                          <a:pt x="96" y="216"/>
                        </a:lnTo>
                        <a:lnTo>
                          <a:pt x="94" y="216"/>
                        </a:lnTo>
                        <a:lnTo>
                          <a:pt x="93" y="216"/>
                        </a:lnTo>
                        <a:lnTo>
                          <a:pt x="92" y="215"/>
                        </a:lnTo>
                        <a:lnTo>
                          <a:pt x="91" y="214"/>
                        </a:lnTo>
                        <a:lnTo>
                          <a:pt x="90" y="214"/>
                        </a:lnTo>
                        <a:lnTo>
                          <a:pt x="90" y="213"/>
                        </a:lnTo>
                        <a:lnTo>
                          <a:pt x="88" y="214"/>
                        </a:lnTo>
                        <a:lnTo>
                          <a:pt x="88" y="215"/>
                        </a:lnTo>
                        <a:lnTo>
                          <a:pt x="87" y="216"/>
                        </a:lnTo>
                        <a:lnTo>
                          <a:pt x="86" y="218"/>
                        </a:lnTo>
                        <a:lnTo>
                          <a:pt x="85" y="219"/>
                        </a:lnTo>
                        <a:lnTo>
                          <a:pt x="85" y="220"/>
                        </a:lnTo>
                        <a:lnTo>
                          <a:pt x="84" y="221"/>
                        </a:lnTo>
                        <a:lnTo>
                          <a:pt x="83" y="221"/>
                        </a:lnTo>
                        <a:lnTo>
                          <a:pt x="82" y="210"/>
                        </a:lnTo>
                        <a:lnTo>
                          <a:pt x="82" y="200"/>
                        </a:lnTo>
                        <a:lnTo>
                          <a:pt x="82" y="189"/>
                        </a:lnTo>
                        <a:lnTo>
                          <a:pt x="81"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9" name="Freeform 33"/>
                  <p:cNvSpPr>
                    <a:spLocks/>
                  </p:cNvSpPr>
                  <p:nvPr/>
                </p:nvSpPr>
                <p:spPr bwMode="auto">
                  <a:xfrm>
                    <a:off x="293" y="1910"/>
                    <a:ext cx="25" cy="39"/>
                  </a:xfrm>
                  <a:custGeom>
                    <a:avLst/>
                    <a:gdLst>
                      <a:gd name="T0" fmla="*/ 1 w 25"/>
                      <a:gd name="T1" fmla="*/ 39 h 39"/>
                      <a:gd name="T2" fmla="*/ 1 w 25"/>
                      <a:gd name="T3" fmla="*/ 29 h 39"/>
                      <a:gd name="T4" fmla="*/ 1 w 25"/>
                      <a:gd name="T5" fmla="*/ 19 h 39"/>
                      <a:gd name="T6" fmla="*/ 1 w 25"/>
                      <a:gd name="T7" fmla="*/ 10 h 39"/>
                      <a:gd name="T8" fmla="*/ 0 w 25"/>
                      <a:gd name="T9" fmla="*/ 0 h 39"/>
                      <a:gd name="T10" fmla="*/ 1 w 25"/>
                      <a:gd name="T11" fmla="*/ 0 h 39"/>
                      <a:gd name="T12" fmla="*/ 1 w 25"/>
                      <a:gd name="T13" fmla="*/ 1 h 39"/>
                      <a:gd name="T14" fmla="*/ 1 w 25"/>
                      <a:gd name="T15" fmla="*/ 2 h 39"/>
                      <a:gd name="T16" fmla="*/ 2 w 25"/>
                      <a:gd name="T17" fmla="*/ 3 h 39"/>
                      <a:gd name="T18" fmla="*/ 3 w 25"/>
                      <a:gd name="T19" fmla="*/ 4 h 39"/>
                      <a:gd name="T20" fmla="*/ 3 w 25"/>
                      <a:gd name="T21" fmla="*/ 4 h 39"/>
                      <a:gd name="T22" fmla="*/ 4 w 25"/>
                      <a:gd name="T23" fmla="*/ 4 h 39"/>
                      <a:gd name="T24" fmla="*/ 4 w 25"/>
                      <a:gd name="T25" fmla="*/ 4 h 39"/>
                      <a:gd name="T26" fmla="*/ 4 w 25"/>
                      <a:gd name="T27" fmla="*/ 4 h 39"/>
                      <a:gd name="T28" fmla="*/ 4 w 25"/>
                      <a:gd name="T29" fmla="*/ 4 h 39"/>
                      <a:gd name="T30" fmla="*/ 5 w 25"/>
                      <a:gd name="T31" fmla="*/ 4 h 39"/>
                      <a:gd name="T32" fmla="*/ 5 w 25"/>
                      <a:gd name="T33" fmla="*/ 4 h 39"/>
                      <a:gd name="T34" fmla="*/ 5 w 25"/>
                      <a:gd name="T35" fmla="*/ 4 h 39"/>
                      <a:gd name="T36" fmla="*/ 7 w 25"/>
                      <a:gd name="T37" fmla="*/ 5 h 39"/>
                      <a:gd name="T38" fmla="*/ 9 w 25"/>
                      <a:gd name="T39" fmla="*/ 5 h 39"/>
                      <a:gd name="T40" fmla="*/ 12 w 25"/>
                      <a:gd name="T41" fmla="*/ 5 h 39"/>
                      <a:gd name="T42" fmla="*/ 15 w 25"/>
                      <a:gd name="T43" fmla="*/ 5 h 39"/>
                      <a:gd name="T44" fmla="*/ 19 w 25"/>
                      <a:gd name="T45" fmla="*/ 5 h 39"/>
                      <a:gd name="T46" fmla="*/ 22 w 25"/>
                      <a:gd name="T47" fmla="*/ 4 h 39"/>
                      <a:gd name="T48" fmla="*/ 24 w 25"/>
                      <a:gd name="T49" fmla="*/ 4 h 39"/>
                      <a:gd name="T50" fmla="*/ 25 w 25"/>
                      <a:gd name="T51" fmla="*/ 4 h 39"/>
                      <a:gd name="T52" fmla="*/ 25 w 25"/>
                      <a:gd name="T53" fmla="*/ 10 h 39"/>
                      <a:gd name="T54" fmla="*/ 25 w 25"/>
                      <a:gd name="T55" fmla="*/ 17 h 39"/>
                      <a:gd name="T56" fmla="*/ 25 w 25"/>
                      <a:gd name="T57" fmla="*/ 24 h 39"/>
                      <a:gd name="T58" fmla="*/ 25 w 25"/>
                      <a:gd name="T59" fmla="*/ 31 h 39"/>
                      <a:gd name="T60" fmla="*/ 24 w 25"/>
                      <a:gd name="T61" fmla="*/ 32 h 39"/>
                      <a:gd name="T62" fmla="*/ 23 w 25"/>
                      <a:gd name="T63" fmla="*/ 33 h 39"/>
                      <a:gd name="T64" fmla="*/ 23 w 25"/>
                      <a:gd name="T65" fmla="*/ 34 h 39"/>
                      <a:gd name="T66" fmla="*/ 22 w 25"/>
                      <a:gd name="T67" fmla="*/ 35 h 39"/>
                      <a:gd name="T68" fmla="*/ 22 w 25"/>
                      <a:gd name="T69" fmla="*/ 36 h 39"/>
                      <a:gd name="T70" fmla="*/ 21 w 25"/>
                      <a:gd name="T71" fmla="*/ 36 h 39"/>
                      <a:gd name="T72" fmla="*/ 20 w 25"/>
                      <a:gd name="T73" fmla="*/ 37 h 39"/>
                      <a:gd name="T74" fmla="*/ 18 w 25"/>
                      <a:gd name="T75" fmla="*/ 37 h 39"/>
                      <a:gd name="T76" fmla="*/ 17 w 25"/>
                      <a:gd name="T77" fmla="*/ 36 h 39"/>
                      <a:gd name="T78" fmla="*/ 17 w 25"/>
                      <a:gd name="T79" fmla="*/ 36 h 39"/>
                      <a:gd name="T80" fmla="*/ 16 w 25"/>
                      <a:gd name="T81" fmla="*/ 35 h 39"/>
                      <a:gd name="T82" fmla="*/ 15 w 25"/>
                      <a:gd name="T83" fmla="*/ 35 h 39"/>
                      <a:gd name="T84" fmla="*/ 14 w 25"/>
                      <a:gd name="T85" fmla="*/ 34 h 39"/>
                      <a:gd name="T86" fmla="*/ 13 w 25"/>
                      <a:gd name="T87" fmla="*/ 34 h 39"/>
                      <a:gd name="T88" fmla="*/ 13 w 25"/>
                      <a:gd name="T89" fmla="*/ 34 h 39"/>
                      <a:gd name="T90" fmla="*/ 11 w 25"/>
                      <a:gd name="T91" fmla="*/ 35 h 39"/>
                      <a:gd name="T92" fmla="*/ 9 w 25"/>
                      <a:gd name="T93" fmla="*/ 34 h 39"/>
                      <a:gd name="T94" fmla="*/ 7 w 25"/>
                      <a:gd name="T95" fmla="*/ 33 h 39"/>
                      <a:gd name="T96" fmla="*/ 7 w 25"/>
                      <a:gd name="T97" fmla="*/ 32 h 39"/>
                      <a:gd name="T98" fmla="*/ 6 w 25"/>
                      <a:gd name="T99" fmla="*/ 32 h 39"/>
                      <a:gd name="T100" fmla="*/ 5 w 25"/>
                      <a:gd name="T101" fmla="*/ 33 h 39"/>
                      <a:gd name="T102" fmla="*/ 4 w 25"/>
                      <a:gd name="T103" fmla="*/ 34 h 39"/>
                      <a:gd name="T104" fmla="*/ 3 w 25"/>
                      <a:gd name="T105" fmla="*/ 36 h 39"/>
                      <a:gd name="T106" fmla="*/ 1 w 25"/>
                      <a:gd name="T107" fmla="*/ 39 h 39"/>
                      <a:gd name="T108" fmla="*/ 1 w 25"/>
                      <a:gd name="T109" fmla="*/ 3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9"/>
                      <a:gd name="T167" fmla="*/ 25 w 25"/>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9">
                        <a:moveTo>
                          <a:pt x="1" y="39"/>
                        </a:moveTo>
                        <a:lnTo>
                          <a:pt x="1" y="29"/>
                        </a:lnTo>
                        <a:lnTo>
                          <a:pt x="1" y="19"/>
                        </a:lnTo>
                        <a:lnTo>
                          <a:pt x="1" y="10"/>
                        </a:lnTo>
                        <a:lnTo>
                          <a:pt x="0" y="0"/>
                        </a:lnTo>
                        <a:lnTo>
                          <a:pt x="1" y="0"/>
                        </a:lnTo>
                        <a:lnTo>
                          <a:pt x="1" y="1"/>
                        </a:lnTo>
                        <a:lnTo>
                          <a:pt x="1" y="2"/>
                        </a:lnTo>
                        <a:lnTo>
                          <a:pt x="2" y="3"/>
                        </a:lnTo>
                        <a:lnTo>
                          <a:pt x="3" y="4"/>
                        </a:lnTo>
                        <a:lnTo>
                          <a:pt x="4" y="4"/>
                        </a:lnTo>
                        <a:lnTo>
                          <a:pt x="5" y="4"/>
                        </a:lnTo>
                        <a:lnTo>
                          <a:pt x="7" y="5"/>
                        </a:lnTo>
                        <a:lnTo>
                          <a:pt x="9" y="5"/>
                        </a:lnTo>
                        <a:lnTo>
                          <a:pt x="12" y="5"/>
                        </a:lnTo>
                        <a:lnTo>
                          <a:pt x="15" y="5"/>
                        </a:lnTo>
                        <a:lnTo>
                          <a:pt x="19" y="5"/>
                        </a:lnTo>
                        <a:lnTo>
                          <a:pt x="22" y="4"/>
                        </a:lnTo>
                        <a:lnTo>
                          <a:pt x="24" y="4"/>
                        </a:lnTo>
                        <a:lnTo>
                          <a:pt x="25" y="4"/>
                        </a:lnTo>
                        <a:lnTo>
                          <a:pt x="25" y="10"/>
                        </a:lnTo>
                        <a:lnTo>
                          <a:pt x="25" y="17"/>
                        </a:lnTo>
                        <a:lnTo>
                          <a:pt x="25" y="24"/>
                        </a:lnTo>
                        <a:lnTo>
                          <a:pt x="25" y="31"/>
                        </a:lnTo>
                        <a:lnTo>
                          <a:pt x="24" y="32"/>
                        </a:lnTo>
                        <a:lnTo>
                          <a:pt x="23" y="33"/>
                        </a:lnTo>
                        <a:lnTo>
                          <a:pt x="23" y="34"/>
                        </a:lnTo>
                        <a:lnTo>
                          <a:pt x="22" y="35"/>
                        </a:lnTo>
                        <a:lnTo>
                          <a:pt x="22" y="36"/>
                        </a:lnTo>
                        <a:lnTo>
                          <a:pt x="21" y="36"/>
                        </a:lnTo>
                        <a:lnTo>
                          <a:pt x="20" y="37"/>
                        </a:lnTo>
                        <a:lnTo>
                          <a:pt x="18" y="37"/>
                        </a:lnTo>
                        <a:lnTo>
                          <a:pt x="17" y="36"/>
                        </a:lnTo>
                        <a:lnTo>
                          <a:pt x="16" y="35"/>
                        </a:lnTo>
                        <a:lnTo>
                          <a:pt x="15" y="35"/>
                        </a:lnTo>
                        <a:lnTo>
                          <a:pt x="14" y="34"/>
                        </a:lnTo>
                        <a:lnTo>
                          <a:pt x="13" y="34"/>
                        </a:lnTo>
                        <a:lnTo>
                          <a:pt x="11" y="35"/>
                        </a:lnTo>
                        <a:lnTo>
                          <a:pt x="9" y="34"/>
                        </a:lnTo>
                        <a:lnTo>
                          <a:pt x="7" y="33"/>
                        </a:lnTo>
                        <a:lnTo>
                          <a:pt x="7" y="32"/>
                        </a:lnTo>
                        <a:lnTo>
                          <a:pt x="6" y="32"/>
                        </a:lnTo>
                        <a:lnTo>
                          <a:pt x="5" y="33"/>
                        </a:lnTo>
                        <a:lnTo>
                          <a:pt x="4" y="34"/>
                        </a:lnTo>
                        <a:lnTo>
                          <a:pt x="3" y="36"/>
                        </a:lnTo>
                        <a:lnTo>
                          <a:pt x="1" y="39"/>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0" name="Freeform 34"/>
                  <p:cNvSpPr>
                    <a:spLocks/>
                  </p:cNvSpPr>
                  <p:nvPr/>
                </p:nvSpPr>
                <p:spPr bwMode="auto">
                  <a:xfrm>
                    <a:off x="299" y="1898"/>
                    <a:ext cx="13" cy="16"/>
                  </a:xfrm>
                  <a:custGeom>
                    <a:avLst/>
                    <a:gdLst>
                      <a:gd name="T0" fmla="*/ 2 w 13"/>
                      <a:gd name="T1" fmla="*/ 12 h 16"/>
                      <a:gd name="T2" fmla="*/ 2 w 13"/>
                      <a:gd name="T3" fmla="*/ 12 h 16"/>
                      <a:gd name="T4" fmla="*/ 3 w 13"/>
                      <a:gd name="T5" fmla="*/ 11 h 16"/>
                      <a:gd name="T6" fmla="*/ 5 w 13"/>
                      <a:gd name="T7" fmla="*/ 10 h 16"/>
                      <a:gd name="T8" fmla="*/ 5 w 13"/>
                      <a:gd name="T9" fmla="*/ 10 h 16"/>
                      <a:gd name="T10" fmla="*/ 5 w 13"/>
                      <a:gd name="T11" fmla="*/ 9 h 16"/>
                      <a:gd name="T12" fmla="*/ 6 w 13"/>
                      <a:gd name="T13" fmla="*/ 8 h 16"/>
                      <a:gd name="T14" fmla="*/ 6 w 13"/>
                      <a:gd name="T15" fmla="*/ 7 h 16"/>
                      <a:gd name="T16" fmla="*/ 6 w 13"/>
                      <a:gd name="T17" fmla="*/ 7 h 16"/>
                      <a:gd name="T18" fmla="*/ 6 w 13"/>
                      <a:gd name="T19" fmla="*/ 6 h 16"/>
                      <a:gd name="T20" fmla="*/ 7 w 13"/>
                      <a:gd name="T21" fmla="*/ 5 h 16"/>
                      <a:gd name="T22" fmla="*/ 8 w 13"/>
                      <a:gd name="T23" fmla="*/ 4 h 16"/>
                      <a:gd name="T24" fmla="*/ 9 w 13"/>
                      <a:gd name="T25" fmla="*/ 3 h 16"/>
                      <a:gd name="T26" fmla="*/ 10 w 13"/>
                      <a:gd name="T27" fmla="*/ 2 h 16"/>
                      <a:gd name="T28" fmla="*/ 11 w 13"/>
                      <a:gd name="T29" fmla="*/ 2 h 16"/>
                      <a:gd name="T30" fmla="*/ 11 w 13"/>
                      <a:gd name="T31" fmla="*/ 1 h 16"/>
                      <a:gd name="T32" fmla="*/ 12 w 13"/>
                      <a:gd name="T33" fmla="*/ 0 h 16"/>
                      <a:gd name="T34" fmla="*/ 13 w 13"/>
                      <a:gd name="T35" fmla="*/ 1 h 16"/>
                      <a:gd name="T36" fmla="*/ 13 w 13"/>
                      <a:gd name="T37" fmla="*/ 2 h 16"/>
                      <a:gd name="T38" fmla="*/ 13 w 13"/>
                      <a:gd name="T39" fmla="*/ 4 h 16"/>
                      <a:gd name="T40" fmla="*/ 13 w 13"/>
                      <a:gd name="T41" fmla="*/ 5 h 16"/>
                      <a:gd name="T42" fmla="*/ 12 w 13"/>
                      <a:gd name="T43" fmla="*/ 6 h 16"/>
                      <a:gd name="T44" fmla="*/ 12 w 13"/>
                      <a:gd name="T45" fmla="*/ 6 h 16"/>
                      <a:gd name="T46" fmla="*/ 11 w 13"/>
                      <a:gd name="T47" fmla="*/ 7 h 16"/>
                      <a:gd name="T48" fmla="*/ 10 w 13"/>
                      <a:gd name="T49" fmla="*/ 7 h 16"/>
                      <a:gd name="T50" fmla="*/ 10 w 13"/>
                      <a:gd name="T51" fmla="*/ 9 h 16"/>
                      <a:gd name="T52" fmla="*/ 9 w 13"/>
                      <a:gd name="T53" fmla="*/ 10 h 16"/>
                      <a:gd name="T54" fmla="*/ 8 w 13"/>
                      <a:gd name="T55" fmla="*/ 11 h 16"/>
                      <a:gd name="T56" fmla="*/ 7 w 13"/>
                      <a:gd name="T57" fmla="*/ 13 h 16"/>
                      <a:gd name="T58" fmla="*/ 6 w 13"/>
                      <a:gd name="T59" fmla="*/ 13 h 16"/>
                      <a:gd name="T60" fmla="*/ 5 w 13"/>
                      <a:gd name="T61" fmla="*/ 14 h 16"/>
                      <a:gd name="T62" fmla="*/ 4 w 13"/>
                      <a:gd name="T63" fmla="*/ 14 h 16"/>
                      <a:gd name="T64" fmla="*/ 3 w 13"/>
                      <a:gd name="T65" fmla="*/ 13 h 16"/>
                      <a:gd name="T66" fmla="*/ 2 w 13"/>
                      <a:gd name="T67" fmla="*/ 13 h 16"/>
                      <a:gd name="T68" fmla="*/ 2 w 13"/>
                      <a:gd name="T69" fmla="*/ 13 h 16"/>
                      <a:gd name="T70" fmla="*/ 2 w 13"/>
                      <a:gd name="T71" fmla="*/ 13 h 16"/>
                      <a:gd name="T72" fmla="*/ 1 w 13"/>
                      <a:gd name="T73" fmla="*/ 13 h 16"/>
                      <a:gd name="T74" fmla="*/ 1 w 13"/>
                      <a:gd name="T75" fmla="*/ 14 h 16"/>
                      <a:gd name="T76" fmla="*/ 0 w 13"/>
                      <a:gd name="T77" fmla="*/ 14 h 16"/>
                      <a:gd name="T78" fmla="*/ 1 w 13"/>
                      <a:gd name="T79" fmla="*/ 15 h 16"/>
                      <a:gd name="T80" fmla="*/ 1 w 13"/>
                      <a:gd name="T81" fmla="*/ 15 h 16"/>
                      <a:gd name="T82" fmla="*/ 2 w 13"/>
                      <a:gd name="T83" fmla="*/ 15 h 16"/>
                      <a:gd name="T84" fmla="*/ 2 w 13"/>
                      <a:gd name="T85" fmla="*/ 15 h 16"/>
                      <a:gd name="T86" fmla="*/ 3 w 13"/>
                      <a:gd name="T87" fmla="*/ 15 h 16"/>
                      <a:gd name="T88" fmla="*/ 2 w 13"/>
                      <a:gd name="T89" fmla="*/ 16 h 16"/>
                      <a:gd name="T90" fmla="*/ 1 w 13"/>
                      <a:gd name="T91" fmla="*/ 16 h 16"/>
                      <a:gd name="T92" fmla="*/ 0 w 13"/>
                      <a:gd name="T93" fmla="*/ 15 h 16"/>
                      <a:gd name="T94" fmla="*/ 1 w 13"/>
                      <a:gd name="T95" fmla="*/ 14 h 16"/>
                      <a:gd name="T96" fmla="*/ 2 w 13"/>
                      <a:gd name="T97" fmla="*/ 12 h 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6"/>
                      <a:gd name="T149" fmla="*/ 13 w 13"/>
                      <a:gd name="T150" fmla="*/ 16 h 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6">
                        <a:moveTo>
                          <a:pt x="2" y="12"/>
                        </a:moveTo>
                        <a:lnTo>
                          <a:pt x="2" y="12"/>
                        </a:lnTo>
                        <a:lnTo>
                          <a:pt x="3" y="11"/>
                        </a:lnTo>
                        <a:lnTo>
                          <a:pt x="5" y="10"/>
                        </a:lnTo>
                        <a:lnTo>
                          <a:pt x="5" y="9"/>
                        </a:lnTo>
                        <a:lnTo>
                          <a:pt x="6" y="8"/>
                        </a:lnTo>
                        <a:lnTo>
                          <a:pt x="6" y="7"/>
                        </a:lnTo>
                        <a:lnTo>
                          <a:pt x="6" y="6"/>
                        </a:lnTo>
                        <a:lnTo>
                          <a:pt x="7" y="5"/>
                        </a:lnTo>
                        <a:lnTo>
                          <a:pt x="8" y="4"/>
                        </a:lnTo>
                        <a:lnTo>
                          <a:pt x="9" y="3"/>
                        </a:lnTo>
                        <a:lnTo>
                          <a:pt x="10" y="2"/>
                        </a:lnTo>
                        <a:lnTo>
                          <a:pt x="11" y="2"/>
                        </a:lnTo>
                        <a:lnTo>
                          <a:pt x="11" y="1"/>
                        </a:lnTo>
                        <a:lnTo>
                          <a:pt x="12" y="0"/>
                        </a:lnTo>
                        <a:lnTo>
                          <a:pt x="13" y="1"/>
                        </a:lnTo>
                        <a:lnTo>
                          <a:pt x="13" y="2"/>
                        </a:lnTo>
                        <a:lnTo>
                          <a:pt x="13" y="4"/>
                        </a:lnTo>
                        <a:lnTo>
                          <a:pt x="13" y="5"/>
                        </a:lnTo>
                        <a:lnTo>
                          <a:pt x="12" y="6"/>
                        </a:lnTo>
                        <a:lnTo>
                          <a:pt x="11" y="7"/>
                        </a:lnTo>
                        <a:lnTo>
                          <a:pt x="10" y="7"/>
                        </a:lnTo>
                        <a:lnTo>
                          <a:pt x="10" y="9"/>
                        </a:lnTo>
                        <a:lnTo>
                          <a:pt x="9" y="10"/>
                        </a:lnTo>
                        <a:lnTo>
                          <a:pt x="8" y="11"/>
                        </a:lnTo>
                        <a:lnTo>
                          <a:pt x="7" y="13"/>
                        </a:lnTo>
                        <a:lnTo>
                          <a:pt x="6" y="13"/>
                        </a:lnTo>
                        <a:lnTo>
                          <a:pt x="5" y="14"/>
                        </a:lnTo>
                        <a:lnTo>
                          <a:pt x="4" y="14"/>
                        </a:lnTo>
                        <a:lnTo>
                          <a:pt x="3" y="13"/>
                        </a:lnTo>
                        <a:lnTo>
                          <a:pt x="2" y="13"/>
                        </a:lnTo>
                        <a:lnTo>
                          <a:pt x="1" y="13"/>
                        </a:lnTo>
                        <a:lnTo>
                          <a:pt x="1" y="14"/>
                        </a:lnTo>
                        <a:lnTo>
                          <a:pt x="0" y="14"/>
                        </a:lnTo>
                        <a:lnTo>
                          <a:pt x="1" y="15"/>
                        </a:lnTo>
                        <a:lnTo>
                          <a:pt x="2" y="15"/>
                        </a:lnTo>
                        <a:lnTo>
                          <a:pt x="3" y="15"/>
                        </a:lnTo>
                        <a:lnTo>
                          <a:pt x="2" y="16"/>
                        </a:lnTo>
                        <a:lnTo>
                          <a:pt x="1" y="16"/>
                        </a:lnTo>
                        <a:lnTo>
                          <a:pt x="0" y="15"/>
                        </a:lnTo>
                        <a:lnTo>
                          <a:pt x="1" y="14"/>
                        </a:lnTo>
                        <a:lnTo>
                          <a:pt x="2" y="12"/>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1" name="Freeform 35"/>
                  <p:cNvSpPr>
                    <a:spLocks/>
                  </p:cNvSpPr>
                  <p:nvPr/>
                </p:nvSpPr>
                <p:spPr bwMode="auto">
                  <a:xfrm>
                    <a:off x="308" y="1904"/>
                    <a:ext cx="8" cy="8"/>
                  </a:xfrm>
                  <a:custGeom>
                    <a:avLst/>
                    <a:gdLst>
                      <a:gd name="T0" fmla="*/ 5 w 8"/>
                      <a:gd name="T1" fmla="*/ 8 h 8"/>
                      <a:gd name="T2" fmla="*/ 5 w 8"/>
                      <a:gd name="T3" fmla="*/ 8 h 8"/>
                      <a:gd name="T4" fmla="*/ 4 w 8"/>
                      <a:gd name="T5" fmla="*/ 8 h 8"/>
                      <a:gd name="T6" fmla="*/ 4 w 8"/>
                      <a:gd name="T7" fmla="*/ 8 h 8"/>
                      <a:gd name="T8" fmla="*/ 3 w 8"/>
                      <a:gd name="T9" fmla="*/ 7 h 8"/>
                      <a:gd name="T10" fmla="*/ 2 w 8"/>
                      <a:gd name="T11" fmla="*/ 7 h 8"/>
                      <a:gd name="T12" fmla="*/ 2 w 8"/>
                      <a:gd name="T13" fmla="*/ 7 h 8"/>
                      <a:gd name="T14" fmla="*/ 1 w 8"/>
                      <a:gd name="T15" fmla="*/ 7 h 8"/>
                      <a:gd name="T16" fmla="*/ 0 w 8"/>
                      <a:gd name="T17" fmla="*/ 7 h 8"/>
                      <a:gd name="T18" fmla="*/ 0 w 8"/>
                      <a:gd name="T19" fmla="*/ 7 h 8"/>
                      <a:gd name="T20" fmla="*/ 1 w 8"/>
                      <a:gd name="T21" fmla="*/ 7 h 8"/>
                      <a:gd name="T22" fmla="*/ 1 w 8"/>
                      <a:gd name="T23" fmla="*/ 6 h 8"/>
                      <a:gd name="T24" fmla="*/ 2 w 8"/>
                      <a:gd name="T25" fmla="*/ 5 h 8"/>
                      <a:gd name="T26" fmla="*/ 2 w 8"/>
                      <a:gd name="T27" fmla="*/ 4 h 8"/>
                      <a:gd name="T28" fmla="*/ 3 w 8"/>
                      <a:gd name="T29" fmla="*/ 3 h 8"/>
                      <a:gd name="T30" fmla="*/ 3 w 8"/>
                      <a:gd name="T31" fmla="*/ 2 h 8"/>
                      <a:gd name="T32" fmla="*/ 4 w 8"/>
                      <a:gd name="T33" fmla="*/ 1 h 8"/>
                      <a:gd name="T34" fmla="*/ 5 w 8"/>
                      <a:gd name="T35" fmla="*/ 0 h 8"/>
                      <a:gd name="T36" fmla="*/ 5 w 8"/>
                      <a:gd name="T37" fmla="*/ 0 h 8"/>
                      <a:gd name="T38" fmla="*/ 5 w 8"/>
                      <a:gd name="T39" fmla="*/ 0 h 8"/>
                      <a:gd name="T40" fmla="*/ 5 w 8"/>
                      <a:gd name="T41" fmla="*/ 0 h 8"/>
                      <a:gd name="T42" fmla="*/ 6 w 8"/>
                      <a:gd name="T43" fmla="*/ 0 h 8"/>
                      <a:gd name="T44" fmla="*/ 7 w 8"/>
                      <a:gd name="T45" fmla="*/ 0 h 8"/>
                      <a:gd name="T46" fmla="*/ 7 w 8"/>
                      <a:gd name="T47" fmla="*/ 0 h 8"/>
                      <a:gd name="T48" fmla="*/ 8 w 8"/>
                      <a:gd name="T49" fmla="*/ 0 h 8"/>
                      <a:gd name="T50" fmla="*/ 7 w 8"/>
                      <a:gd name="T51" fmla="*/ 2 h 8"/>
                      <a:gd name="T52" fmla="*/ 7 w 8"/>
                      <a:gd name="T53" fmla="*/ 4 h 8"/>
                      <a:gd name="T54" fmla="*/ 7 w 8"/>
                      <a:gd name="T55" fmla="*/ 6 h 8"/>
                      <a:gd name="T56" fmla="*/ 6 w 8"/>
                      <a:gd name="T57" fmla="*/ 8 h 8"/>
                      <a:gd name="T58" fmla="*/ 6 w 8"/>
                      <a:gd name="T59" fmla="*/ 8 h 8"/>
                      <a:gd name="T60" fmla="*/ 6 w 8"/>
                      <a:gd name="T61" fmla="*/ 8 h 8"/>
                      <a:gd name="T62" fmla="*/ 6 w 8"/>
                      <a:gd name="T63" fmla="*/ 8 h 8"/>
                      <a:gd name="T64" fmla="*/ 5 w 8"/>
                      <a:gd name="T65" fmla="*/ 8 h 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8"/>
                      <a:gd name="T101" fmla="*/ 8 w 8"/>
                      <a:gd name="T102" fmla="*/ 8 h 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8">
                        <a:moveTo>
                          <a:pt x="5" y="8"/>
                        </a:moveTo>
                        <a:lnTo>
                          <a:pt x="5" y="8"/>
                        </a:lnTo>
                        <a:lnTo>
                          <a:pt x="4" y="8"/>
                        </a:lnTo>
                        <a:lnTo>
                          <a:pt x="3" y="7"/>
                        </a:lnTo>
                        <a:lnTo>
                          <a:pt x="2" y="7"/>
                        </a:lnTo>
                        <a:lnTo>
                          <a:pt x="1" y="7"/>
                        </a:lnTo>
                        <a:lnTo>
                          <a:pt x="0" y="7"/>
                        </a:lnTo>
                        <a:lnTo>
                          <a:pt x="1" y="7"/>
                        </a:lnTo>
                        <a:lnTo>
                          <a:pt x="1" y="6"/>
                        </a:lnTo>
                        <a:lnTo>
                          <a:pt x="2" y="5"/>
                        </a:lnTo>
                        <a:lnTo>
                          <a:pt x="2" y="4"/>
                        </a:lnTo>
                        <a:lnTo>
                          <a:pt x="3" y="3"/>
                        </a:lnTo>
                        <a:lnTo>
                          <a:pt x="3" y="2"/>
                        </a:lnTo>
                        <a:lnTo>
                          <a:pt x="4" y="1"/>
                        </a:lnTo>
                        <a:lnTo>
                          <a:pt x="5" y="0"/>
                        </a:lnTo>
                        <a:lnTo>
                          <a:pt x="6" y="0"/>
                        </a:lnTo>
                        <a:lnTo>
                          <a:pt x="7" y="0"/>
                        </a:lnTo>
                        <a:lnTo>
                          <a:pt x="8" y="0"/>
                        </a:lnTo>
                        <a:lnTo>
                          <a:pt x="7" y="2"/>
                        </a:lnTo>
                        <a:lnTo>
                          <a:pt x="7" y="4"/>
                        </a:lnTo>
                        <a:lnTo>
                          <a:pt x="7" y="6"/>
                        </a:lnTo>
                        <a:lnTo>
                          <a:pt x="6" y="8"/>
                        </a:lnTo>
                        <a:lnTo>
                          <a:pt x="5" y="8"/>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2" name="Freeform 36"/>
                  <p:cNvSpPr>
                    <a:spLocks/>
                  </p:cNvSpPr>
                  <p:nvPr/>
                </p:nvSpPr>
                <p:spPr bwMode="auto">
                  <a:xfrm>
                    <a:off x="284" y="1839"/>
                    <a:ext cx="24" cy="74"/>
                  </a:xfrm>
                  <a:custGeom>
                    <a:avLst/>
                    <a:gdLst>
                      <a:gd name="T0" fmla="*/ 11 w 24"/>
                      <a:gd name="T1" fmla="*/ 72 h 74"/>
                      <a:gd name="T2" fmla="*/ 14 w 24"/>
                      <a:gd name="T3" fmla="*/ 72 h 74"/>
                      <a:gd name="T4" fmla="*/ 13 w 24"/>
                      <a:gd name="T5" fmla="*/ 70 h 74"/>
                      <a:gd name="T6" fmla="*/ 13 w 24"/>
                      <a:gd name="T7" fmla="*/ 69 h 74"/>
                      <a:gd name="T8" fmla="*/ 12 w 24"/>
                      <a:gd name="T9" fmla="*/ 67 h 74"/>
                      <a:gd name="T10" fmla="*/ 11 w 24"/>
                      <a:gd name="T11" fmla="*/ 69 h 74"/>
                      <a:gd name="T12" fmla="*/ 10 w 24"/>
                      <a:gd name="T13" fmla="*/ 68 h 74"/>
                      <a:gd name="T14" fmla="*/ 12 w 24"/>
                      <a:gd name="T15" fmla="*/ 65 h 74"/>
                      <a:gd name="T16" fmla="*/ 14 w 24"/>
                      <a:gd name="T17" fmla="*/ 65 h 74"/>
                      <a:gd name="T18" fmla="*/ 17 w 24"/>
                      <a:gd name="T19" fmla="*/ 65 h 74"/>
                      <a:gd name="T20" fmla="*/ 16 w 24"/>
                      <a:gd name="T21" fmla="*/ 62 h 74"/>
                      <a:gd name="T22" fmla="*/ 18 w 24"/>
                      <a:gd name="T23" fmla="*/ 53 h 74"/>
                      <a:gd name="T24" fmla="*/ 12 w 24"/>
                      <a:gd name="T25" fmla="*/ 39 h 74"/>
                      <a:gd name="T26" fmla="*/ 9 w 24"/>
                      <a:gd name="T27" fmla="*/ 24 h 74"/>
                      <a:gd name="T28" fmla="*/ 8 w 24"/>
                      <a:gd name="T29" fmla="*/ 24 h 74"/>
                      <a:gd name="T30" fmla="*/ 8 w 24"/>
                      <a:gd name="T31" fmla="*/ 24 h 74"/>
                      <a:gd name="T32" fmla="*/ 1 w 24"/>
                      <a:gd name="T33" fmla="*/ 16 h 74"/>
                      <a:gd name="T34" fmla="*/ 0 w 24"/>
                      <a:gd name="T35" fmla="*/ 5 h 74"/>
                      <a:gd name="T36" fmla="*/ 3 w 24"/>
                      <a:gd name="T37" fmla="*/ 0 h 74"/>
                      <a:gd name="T38" fmla="*/ 7 w 24"/>
                      <a:gd name="T39" fmla="*/ 0 h 74"/>
                      <a:gd name="T40" fmla="*/ 10 w 24"/>
                      <a:gd name="T41" fmla="*/ 0 h 74"/>
                      <a:gd name="T42" fmla="*/ 10 w 24"/>
                      <a:gd name="T43" fmla="*/ 3 h 74"/>
                      <a:gd name="T44" fmla="*/ 13 w 24"/>
                      <a:gd name="T45" fmla="*/ 5 h 74"/>
                      <a:gd name="T46" fmla="*/ 11 w 24"/>
                      <a:gd name="T47" fmla="*/ 7 h 74"/>
                      <a:gd name="T48" fmla="*/ 11 w 24"/>
                      <a:gd name="T49" fmla="*/ 9 h 74"/>
                      <a:gd name="T50" fmla="*/ 11 w 24"/>
                      <a:gd name="T51" fmla="*/ 12 h 74"/>
                      <a:gd name="T52" fmla="*/ 10 w 24"/>
                      <a:gd name="T53" fmla="*/ 13 h 74"/>
                      <a:gd name="T54" fmla="*/ 13 w 24"/>
                      <a:gd name="T55" fmla="*/ 14 h 74"/>
                      <a:gd name="T56" fmla="*/ 11 w 24"/>
                      <a:gd name="T57" fmla="*/ 17 h 74"/>
                      <a:gd name="T58" fmla="*/ 11 w 24"/>
                      <a:gd name="T59" fmla="*/ 18 h 74"/>
                      <a:gd name="T60" fmla="*/ 12 w 24"/>
                      <a:gd name="T61" fmla="*/ 20 h 74"/>
                      <a:gd name="T62" fmla="*/ 13 w 24"/>
                      <a:gd name="T63" fmla="*/ 26 h 74"/>
                      <a:gd name="T64" fmla="*/ 16 w 24"/>
                      <a:gd name="T65" fmla="*/ 31 h 74"/>
                      <a:gd name="T66" fmla="*/ 17 w 24"/>
                      <a:gd name="T67" fmla="*/ 33 h 74"/>
                      <a:gd name="T68" fmla="*/ 18 w 24"/>
                      <a:gd name="T69" fmla="*/ 33 h 74"/>
                      <a:gd name="T70" fmla="*/ 18 w 24"/>
                      <a:gd name="T71" fmla="*/ 37 h 74"/>
                      <a:gd name="T72" fmla="*/ 20 w 24"/>
                      <a:gd name="T73" fmla="*/ 38 h 74"/>
                      <a:gd name="T74" fmla="*/ 22 w 24"/>
                      <a:gd name="T75" fmla="*/ 44 h 74"/>
                      <a:gd name="T76" fmla="*/ 24 w 24"/>
                      <a:gd name="T77" fmla="*/ 54 h 74"/>
                      <a:gd name="T78" fmla="*/ 23 w 24"/>
                      <a:gd name="T79" fmla="*/ 60 h 74"/>
                      <a:gd name="T80" fmla="*/ 20 w 24"/>
                      <a:gd name="T81" fmla="*/ 65 h 74"/>
                      <a:gd name="T82" fmla="*/ 15 w 24"/>
                      <a:gd name="T83" fmla="*/ 72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
                      <a:gd name="T127" fmla="*/ 0 h 74"/>
                      <a:gd name="T128" fmla="*/ 24 w 24"/>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 h="74">
                        <a:moveTo>
                          <a:pt x="12" y="74"/>
                        </a:moveTo>
                        <a:lnTo>
                          <a:pt x="11" y="73"/>
                        </a:lnTo>
                        <a:lnTo>
                          <a:pt x="11" y="72"/>
                        </a:lnTo>
                        <a:lnTo>
                          <a:pt x="11" y="71"/>
                        </a:lnTo>
                        <a:lnTo>
                          <a:pt x="12" y="72"/>
                        </a:lnTo>
                        <a:lnTo>
                          <a:pt x="14" y="72"/>
                        </a:lnTo>
                        <a:lnTo>
                          <a:pt x="14" y="71"/>
                        </a:lnTo>
                        <a:lnTo>
                          <a:pt x="13" y="70"/>
                        </a:lnTo>
                        <a:lnTo>
                          <a:pt x="11" y="71"/>
                        </a:lnTo>
                        <a:lnTo>
                          <a:pt x="12" y="70"/>
                        </a:lnTo>
                        <a:lnTo>
                          <a:pt x="13" y="69"/>
                        </a:lnTo>
                        <a:lnTo>
                          <a:pt x="13" y="68"/>
                        </a:lnTo>
                        <a:lnTo>
                          <a:pt x="12" y="67"/>
                        </a:lnTo>
                        <a:lnTo>
                          <a:pt x="12" y="68"/>
                        </a:lnTo>
                        <a:lnTo>
                          <a:pt x="12" y="69"/>
                        </a:lnTo>
                        <a:lnTo>
                          <a:pt x="11" y="69"/>
                        </a:lnTo>
                        <a:lnTo>
                          <a:pt x="10" y="69"/>
                        </a:lnTo>
                        <a:lnTo>
                          <a:pt x="10" y="68"/>
                        </a:lnTo>
                        <a:lnTo>
                          <a:pt x="10" y="66"/>
                        </a:lnTo>
                        <a:lnTo>
                          <a:pt x="11" y="66"/>
                        </a:lnTo>
                        <a:lnTo>
                          <a:pt x="12" y="65"/>
                        </a:lnTo>
                        <a:lnTo>
                          <a:pt x="13" y="64"/>
                        </a:lnTo>
                        <a:lnTo>
                          <a:pt x="13" y="63"/>
                        </a:lnTo>
                        <a:lnTo>
                          <a:pt x="14" y="65"/>
                        </a:lnTo>
                        <a:lnTo>
                          <a:pt x="16" y="65"/>
                        </a:lnTo>
                        <a:lnTo>
                          <a:pt x="17" y="65"/>
                        </a:lnTo>
                        <a:lnTo>
                          <a:pt x="17" y="64"/>
                        </a:lnTo>
                        <a:lnTo>
                          <a:pt x="17" y="63"/>
                        </a:lnTo>
                        <a:lnTo>
                          <a:pt x="16" y="62"/>
                        </a:lnTo>
                        <a:lnTo>
                          <a:pt x="15" y="61"/>
                        </a:lnTo>
                        <a:lnTo>
                          <a:pt x="18" y="57"/>
                        </a:lnTo>
                        <a:lnTo>
                          <a:pt x="18" y="53"/>
                        </a:lnTo>
                        <a:lnTo>
                          <a:pt x="17" y="49"/>
                        </a:lnTo>
                        <a:lnTo>
                          <a:pt x="14" y="44"/>
                        </a:lnTo>
                        <a:lnTo>
                          <a:pt x="12" y="39"/>
                        </a:lnTo>
                        <a:lnTo>
                          <a:pt x="10" y="34"/>
                        </a:lnTo>
                        <a:lnTo>
                          <a:pt x="9" y="29"/>
                        </a:lnTo>
                        <a:lnTo>
                          <a:pt x="9" y="24"/>
                        </a:lnTo>
                        <a:lnTo>
                          <a:pt x="8" y="24"/>
                        </a:lnTo>
                        <a:lnTo>
                          <a:pt x="5" y="22"/>
                        </a:lnTo>
                        <a:lnTo>
                          <a:pt x="3" y="20"/>
                        </a:lnTo>
                        <a:lnTo>
                          <a:pt x="1" y="16"/>
                        </a:lnTo>
                        <a:lnTo>
                          <a:pt x="0" y="12"/>
                        </a:lnTo>
                        <a:lnTo>
                          <a:pt x="0" y="8"/>
                        </a:lnTo>
                        <a:lnTo>
                          <a:pt x="0" y="5"/>
                        </a:lnTo>
                        <a:lnTo>
                          <a:pt x="1" y="2"/>
                        </a:lnTo>
                        <a:lnTo>
                          <a:pt x="2" y="0"/>
                        </a:lnTo>
                        <a:lnTo>
                          <a:pt x="3" y="0"/>
                        </a:lnTo>
                        <a:lnTo>
                          <a:pt x="4" y="0"/>
                        </a:lnTo>
                        <a:lnTo>
                          <a:pt x="5" y="0"/>
                        </a:lnTo>
                        <a:lnTo>
                          <a:pt x="7" y="0"/>
                        </a:lnTo>
                        <a:lnTo>
                          <a:pt x="8" y="0"/>
                        </a:lnTo>
                        <a:lnTo>
                          <a:pt x="9" y="0"/>
                        </a:lnTo>
                        <a:lnTo>
                          <a:pt x="10" y="0"/>
                        </a:lnTo>
                        <a:lnTo>
                          <a:pt x="12" y="1"/>
                        </a:lnTo>
                        <a:lnTo>
                          <a:pt x="10" y="2"/>
                        </a:lnTo>
                        <a:lnTo>
                          <a:pt x="10" y="3"/>
                        </a:lnTo>
                        <a:lnTo>
                          <a:pt x="11" y="4"/>
                        </a:lnTo>
                        <a:lnTo>
                          <a:pt x="12" y="5"/>
                        </a:lnTo>
                        <a:lnTo>
                          <a:pt x="13" y="5"/>
                        </a:lnTo>
                        <a:lnTo>
                          <a:pt x="13" y="6"/>
                        </a:lnTo>
                        <a:lnTo>
                          <a:pt x="11" y="7"/>
                        </a:lnTo>
                        <a:lnTo>
                          <a:pt x="10" y="8"/>
                        </a:lnTo>
                        <a:lnTo>
                          <a:pt x="11" y="9"/>
                        </a:lnTo>
                        <a:lnTo>
                          <a:pt x="12" y="10"/>
                        </a:lnTo>
                        <a:lnTo>
                          <a:pt x="11" y="11"/>
                        </a:lnTo>
                        <a:lnTo>
                          <a:pt x="11" y="12"/>
                        </a:lnTo>
                        <a:lnTo>
                          <a:pt x="10" y="12"/>
                        </a:lnTo>
                        <a:lnTo>
                          <a:pt x="10" y="13"/>
                        </a:lnTo>
                        <a:lnTo>
                          <a:pt x="11" y="13"/>
                        </a:lnTo>
                        <a:lnTo>
                          <a:pt x="12" y="14"/>
                        </a:lnTo>
                        <a:lnTo>
                          <a:pt x="13" y="14"/>
                        </a:lnTo>
                        <a:lnTo>
                          <a:pt x="12" y="15"/>
                        </a:lnTo>
                        <a:lnTo>
                          <a:pt x="11" y="16"/>
                        </a:lnTo>
                        <a:lnTo>
                          <a:pt x="11" y="17"/>
                        </a:lnTo>
                        <a:lnTo>
                          <a:pt x="10" y="18"/>
                        </a:lnTo>
                        <a:lnTo>
                          <a:pt x="11" y="18"/>
                        </a:lnTo>
                        <a:lnTo>
                          <a:pt x="12" y="18"/>
                        </a:lnTo>
                        <a:lnTo>
                          <a:pt x="12" y="20"/>
                        </a:lnTo>
                        <a:lnTo>
                          <a:pt x="12" y="22"/>
                        </a:lnTo>
                        <a:lnTo>
                          <a:pt x="12" y="24"/>
                        </a:lnTo>
                        <a:lnTo>
                          <a:pt x="13" y="26"/>
                        </a:lnTo>
                        <a:lnTo>
                          <a:pt x="14" y="27"/>
                        </a:lnTo>
                        <a:lnTo>
                          <a:pt x="15" y="29"/>
                        </a:lnTo>
                        <a:lnTo>
                          <a:pt x="16" y="31"/>
                        </a:lnTo>
                        <a:lnTo>
                          <a:pt x="16" y="33"/>
                        </a:lnTo>
                        <a:lnTo>
                          <a:pt x="16" y="34"/>
                        </a:lnTo>
                        <a:lnTo>
                          <a:pt x="17" y="33"/>
                        </a:lnTo>
                        <a:lnTo>
                          <a:pt x="18" y="32"/>
                        </a:lnTo>
                        <a:lnTo>
                          <a:pt x="18" y="33"/>
                        </a:lnTo>
                        <a:lnTo>
                          <a:pt x="18" y="34"/>
                        </a:lnTo>
                        <a:lnTo>
                          <a:pt x="18" y="36"/>
                        </a:lnTo>
                        <a:lnTo>
                          <a:pt x="18" y="37"/>
                        </a:lnTo>
                        <a:lnTo>
                          <a:pt x="20" y="36"/>
                        </a:lnTo>
                        <a:lnTo>
                          <a:pt x="20" y="37"/>
                        </a:lnTo>
                        <a:lnTo>
                          <a:pt x="20" y="38"/>
                        </a:lnTo>
                        <a:lnTo>
                          <a:pt x="21" y="39"/>
                        </a:lnTo>
                        <a:lnTo>
                          <a:pt x="22" y="41"/>
                        </a:lnTo>
                        <a:lnTo>
                          <a:pt x="22" y="44"/>
                        </a:lnTo>
                        <a:lnTo>
                          <a:pt x="23" y="47"/>
                        </a:lnTo>
                        <a:lnTo>
                          <a:pt x="23" y="51"/>
                        </a:lnTo>
                        <a:lnTo>
                          <a:pt x="24" y="54"/>
                        </a:lnTo>
                        <a:lnTo>
                          <a:pt x="24" y="57"/>
                        </a:lnTo>
                        <a:lnTo>
                          <a:pt x="24" y="59"/>
                        </a:lnTo>
                        <a:lnTo>
                          <a:pt x="23" y="60"/>
                        </a:lnTo>
                        <a:lnTo>
                          <a:pt x="22" y="61"/>
                        </a:lnTo>
                        <a:lnTo>
                          <a:pt x="21" y="63"/>
                        </a:lnTo>
                        <a:lnTo>
                          <a:pt x="20" y="65"/>
                        </a:lnTo>
                        <a:lnTo>
                          <a:pt x="18" y="67"/>
                        </a:lnTo>
                        <a:lnTo>
                          <a:pt x="17" y="70"/>
                        </a:lnTo>
                        <a:lnTo>
                          <a:pt x="15" y="72"/>
                        </a:lnTo>
                        <a:lnTo>
                          <a:pt x="14" y="73"/>
                        </a:lnTo>
                        <a:lnTo>
                          <a:pt x="12" y="7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3" name="Freeform 37"/>
                  <p:cNvSpPr>
                    <a:spLocks/>
                  </p:cNvSpPr>
                  <p:nvPr/>
                </p:nvSpPr>
                <p:spPr bwMode="auto">
                  <a:xfrm>
                    <a:off x="293" y="1899"/>
                    <a:ext cx="3" cy="5"/>
                  </a:xfrm>
                  <a:custGeom>
                    <a:avLst/>
                    <a:gdLst>
                      <a:gd name="T0" fmla="*/ 0 w 3"/>
                      <a:gd name="T1" fmla="*/ 5 h 5"/>
                      <a:gd name="T2" fmla="*/ 0 w 3"/>
                      <a:gd name="T3" fmla="*/ 4 h 5"/>
                      <a:gd name="T4" fmla="*/ 0 w 3"/>
                      <a:gd name="T5" fmla="*/ 2 h 5"/>
                      <a:gd name="T6" fmla="*/ 0 w 3"/>
                      <a:gd name="T7" fmla="*/ 0 h 5"/>
                      <a:gd name="T8" fmla="*/ 1 w 3"/>
                      <a:gd name="T9" fmla="*/ 0 h 5"/>
                      <a:gd name="T10" fmla="*/ 1 w 3"/>
                      <a:gd name="T11" fmla="*/ 0 h 5"/>
                      <a:gd name="T12" fmla="*/ 1 w 3"/>
                      <a:gd name="T13" fmla="*/ 0 h 5"/>
                      <a:gd name="T14" fmla="*/ 3 w 3"/>
                      <a:gd name="T15" fmla="*/ 2 h 5"/>
                      <a:gd name="T16" fmla="*/ 3 w 3"/>
                      <a:gd name="T17" fmla="*/ 2 h 5"/>
                      <a:gd name="T18" fmla="*/ 1 w 3"/>
                      <a:gd name="T19" fmla="*/ 5 h 5"/>
                      <a:gd name="T20" fmla="*/ 0 w 3"/>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5"/>
                      <a:gd name="T35" fmla="*/ 3 w 3"/>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5">
                        <a:moveTo>
                          <a:pt x="0" y="5"/>
                        </a:moveTo>
                        <a:lnTo>
                          <a:pt x="0" y="4"/>
                        </a:lnTo>
                        <a:lnTo>
                          <a:pt x="0" y="2"/>
                        </a:lnTo>
                        <a:lnTo>
                          <a:pt x="0" y="0"/>
                        </a:lnTo>
                        <a:lnTo>
                          <a:pt x="1" y="0"/>
                        </a:lnTo>
                        <a:lnTo>
                          <a:pt x="3" y="2"/>
                        </a:lnTo>
                        <a:lnTo>
                          <a:pt x="1" y="5"/>
                        </a:lnTo>
                        <a:lnTo>
                          <a:pt x="0"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4" name="Freeform 38"/>
                  <p:cNvSpPr>
                    <a:spLocks/>
                  </p:cNvSpPr>
                  <p:nvPr/>
                </p:nvSpPr>
                <p:spPr bwMode="auto">
                  <a:xfrm>
                    <a:off x="295" y="1898"/>
                    <a:ext cx="4" cy="5"/>
                  </a:xfrm>
                  <a:custGeom>
                    <a:avLst/>
                    <a:gdLst>
                      <a:gd name="T0" fmla="*/ 0 w 4"/>
                      <a:gd name="T1" fmla="*/ 0 h 5"/>
                      <a:gd name="T2" fmla="*/ 1 w 4"/>
                      <a:gd name="T3" fmla="*/ 0 h 5"/>
                      <a:gd name="T4" fmla="*/ 1 w 4"/>
                      <a:gd name="T5" fmla="*/ 1 h 5"/>
                      <a:gd name="T6" fmla="*/ 2 w 4"/>
                      <a:gd name="T7" fmla="*/ 1 h 5"/>
                      <a:gd name="T8" fmla="*/ 2 w 4"/>
                      <a:gd name="T9" fmla="*/ 2 h 5"/>
                      <a:gd name="T10" fmla="*/ 3 w 4"/>
                      <a:gd name="T11" fmla="*/ 2 h 5"/>
                      <a:gd name="T12" fmla="*/ 3 w 4"/>
                      <a:gd name="T13" fmla="*/ 3 h 5"/>
                      <a:gd name="T14" fmla="*/ 4 w 4"/>
                      <a:gd name="T15" fmla="*/ 4 h 5"/>
                      <a:gd name="T16" fmla="*/ 4 w 4"/>
                      <a:gd name="T17" fmla="*/ 4 h 5"/>
                      <a:gd name="T18" fmla="*/ 4 w 4"/>
                      <a:gd name="T19" fmla="*/ 5 h 5"/>
                      <a:gd name="T20" fmla="*/ 3 w 4"/>
                      <a:gd name="T21" fmla="*/ 5 h 5"/>
                      <a:gd name="T22" fmla="*/ 2 w 4"/>
                      <a:gd name="T23" fmla="*/ 4 h 5"/>
                      <a:gd name="T24" fmla="*/ 2 w 4"/>
                      <a:gd name="T25" fmla="*/ 3 h 5"/>
                      <a:gd name="T26" fmla="*/ 1 w 4"/>
                      <a:gd name="T27" fmla="*/ 2 h 5"/>
                      <a:gd name="T28" fmla="*/ 0 w 4"/>
                      <a:gd name="T29" fmla="*/ 1 h 5"/>
                      <a:gd name="T30" fmla="*/ 0 w 4"/>
                      <a:gd name="T31" fmla="*/ 0 h 5"/>
                      <a:gd name="T32" fmla="*/ 0 w 4"/>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5"/>
                      <a:gd name="T53" fmla="*/ 4 w 4"/>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5">
                        <a:moveTo>
                          <a:pt x="0" y="0"/>
                        </a:moveTo>
                        <a:lnTo>
                          <a:pt x="1" y="0"/>
                        </a:lnTo>
                        <a:lnTo>
                          <a:pt x="1" y="1"/>
                        </a:lnTo>
                        <a:lnTo>
                          <a:pt x="2" y="1"/>
                        </a:lnTo>
                        <a:lnTo>
                          <a:pt x="2" y="2"/>
                        </a:lnTo>
                        <a:lnTo>
                          <a:pt x="3" y="2"/>
                        </a:lnTo>
                        <a:lnTo>
                          <a:pt x="3" y="3"/>
                        </a:lnTo>
                        <a:lnTo>
                          <a:pt x="4" y="4"/>
                        </a:lnTo>
                        <a:lnTo>
                          <a:pt x="4" y="5"/>
                        </a:lnTo>
                        <a:lnTo>
                          <a:pt x="3" y="5"/>
                        </a:lnTo>
                        <a:lnTo>
                          <a:pt x="2" y="4"/>
                        </a:lnTo>
                        <a:lnTo>
                          <a:pt x="2" y="3"/>
                        </a:lnTo>
                        <a:lnTo>
                          <a:pt x="1"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5" name="Freeform 39"/>
                  <p:cNvSpPr>
                    <a:spLocks/>
                  </p:cNvSpPr>
                  <p:nvPr/>
                </p:nvSpPr>
                <p:spPr bwMode="auto">
                  <a:xfrm>
                    <a:off x="311" y="1840"/>
                    <a:ext cx="7" cy="63"/>
                  </a:xfrm>
                  <a:custGeom>
                    <a:avLst/>
                    <a:gdLst>
                      <a:gd name="T0" fmla="*/ 3 w 7"/>
                      <a:gd name="T1" fmla="*/ 62 h 63"/>
                      <a:gd name="T2" fmla="*/ 2 w 7"/>
                      <a:gd name="T3" fmla="*/ 61 h 63"/>
                      <a:gd name="T4" fmla="*/ 2 w 7"/>
                      <a:gd name="T5" fmla="*/ 59 h 63"/>
                      <a:gd name="T6" fmla="*/ 1 w 7"/>
                      <a:gd name="T7" fmla="*/ 57 h 63"/>
                      <a:gd name="T8" fmla="*/ 1 w 7"/>
                      <a:gd name="T9" fmla="*/ 55 h 63"/>
                      <a:gd name="T10" fmla="*/ 1 w 7"/>
                      <a:gd name="T11" fmla="*/ 55 h 63"/>
                      <a:gd name="T12" fmla="*/ 0 w 7"/>
                      <a:gd name="T13" fmla="*/ 55 h 63"/>
                      <a:gd name="T14" fmla="*/ 0 w 7"/>
                      <a:gd name="T15" fmla="*/ 53 h 63"/>
                      <a:gd name="T16" fmla="*/ 0 w 7"/>
                      <a:gd name="T17" fmla="*/ 52 h 63"/>
                      <a:gd name="T18" fmla="*/ 0 w 7"/>
                      <a:gd name="T19" fmla="*/ 50 h 63"/>
                      <a:gd name="T20" fmla="*/ 0 w 7"/>
                      <a:gd name="T21" fmla="*/ 49 h 63"/>
                      <a:gd name="T22" fmla="*/ 1 w 7"/>
                      <a:gd name="T23" fmla="*/ 49 h 63"/>
                      <a:gd name="T24" fmla="*/ 2 w 7"/>
                      <a:gd name="T25" fmla="*/ 46 h 63"/>
                      <a:gd name="T26" fmla="*/ 2 w 7"/>
                      <a:gd name="T27" fmla="*/ 43 h 63"/>
                      <a:gd name="T28" fmla="*/ 4 w 7"/>
                      <a:gd name="T29" fmla="*/ 40 h 63"/>
                      <a:gd name="T30" fmla="*/ 4 w 7"/>
                      <a:gd name="T31" fmla="*/ 37 h 63"/>
                      <a:gd name="T32" fmla="*/ 5 w 7"/>
                      <a:gd name="T33" fmla="*/ 34 h 63"/>
                      <a:gd name="T34" fmla="*/ 6 w 7"/>
                      <a:gd name="T35" fmla="*/ 32 h 63"/>
                      <a:gd name="T36" fmla="*/ 5 w 7"/>
                      <a:gd name="T37" fmla="*/ 29 h 63"/>
                      <a:gd name="T38" fmla="*/ 5 w 7"/>
                      <a:gd name="T39" fmla="*/ 26 h 63"/>
                      <a:gd name="T40" fmla="*/ 3 w 7"/>
                      <a:gd name="T41" fmla="*/ 23 h 63"/>
                      <a:gd name="T42" fmla="*/ 2 w 7"/>
                      <a:gd name="T43" fmla="*/ 19 h 63"/>
                      <a:gd name="T44" fmla="*/ 2 w 7"/>
                      <a:gd name="T45" fmla="*/ 16 h 63"/>
                      <a:gd name="T46" fmla="*/ 3 w 7"/>
                      <a:gd name="T47" fmla="*/ 13 h 63"/>
                      <a:gd name="T48" fmla="*/ 3 w 7"/>
                      <a:gd name="T49" fmla="*/ 9 h 63"/>
                      <a:gd name="T50" fmla="*/ 4 w 7"/>
                      <a:gd name="T51" fmla="*/ 6 h 63"/>
                      <a:gd name="T52" fmla="*/ 5 w 7"/>
                      <a:gd name="T53" fmla="*/ 3 h 63"/>
                      <a:gd name="T54" fmla="*/ 6 w 7"/>
                      <a:gd name="T55" fmla="*/ 0 h 63"/>
                      <a:gd name="T56" fmla="*/ 7 w 7"/>
                      <a:gd name="T57" fmla="*/ 0 h 63"/>
                      <a:gd name="T58" fmla="*/ 7 w 7"/>
                      <a:gd name="T59" fmla="*/ 1 h 63"/>
                      <a:gd name="T60" fmla="*/ 7 w 7"/>
                      <a:gd name="T61" fmla="*/ 2 h 63"/>
                      <a:gd name="T62" fmla="*/ 7 w 7"/>
                      <a:gd name="T63" fmla="*/ 2 h 63"/>
                      <a:gd name="T64" fmla="*/ 7 w 7"/>
                      <a:gd name="T65" fmla="*/ 17 h 63"/>
                      <a:gd name="T66" fmla="*/ 7 w 7"/>
                      <a:gd name="T67" fmla="*/ 32 h 63"/>
                      <a:gd name="T68" fmla="*/ 6 w 7"/>
                      <a:gd name="T69" fmla="*/ 48 h 63"/>
                      <a:gd name="T70" fmla="*/ 7 w 7"/>
                      <a:gd name="T71" fmla="*/ 62 h 63"/>
                      <a:gd name="T72" fmla="*/ 6 w 7"/>
                      <a:gd name="T73" fmla="*/ 62 h 63"/>
                      <a:gd name="T74" fmla="*/ 6 w 7"/>
                      <a:gd name="T75" fmla="*/ 62 h 63"/>
                      <a:gd name="T76" fmla="*/ 5 w 7"/>
                      <a:gd name="T77" fmla="*/ 63 h 63"/>
                      <a:gd name="T78" fmla="*/ 5 w 7"/>
                      <a:gd name="T79" fmla="*/ 63 h 63"/>
                      <a:gd name="T80" fmla="*/ 4 w 7"/>
                      <a:gd name="T81" fmla="*/ 63 h 63"/>
                      <a:gd name="T82" fmla="*/ 4 w 7"/>
                      <a:gd name="T83" fmla="*/ 63 h 63"/>
                      <a:gd name="T84" fmla="*/ 3 w 7"/>
                      <a:gd name="T85" fmla="*/ 63 h 63"/>
                      <a:gd name="T86" fmla="*/ 3 w 7"/>
                      <a:gd name="T87" fmla="*/ 62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
                      <a:gd name="T133" fmla="*/ 0 h 63"/>
                      <a:gd name="T134" fmla="*/ 7 w 7"/>
                      <a:gd name="T135" fmla="*/ 63 h 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 h="63">
                        <a:moveTo>
                          <a:pt x="3" y="62"/>
                        </a:moveTo>
                        <a:lnTo>
                          <a:pt x="2" y="61"/>
                        </a:lnTo>
                        <a:lnTo>
                          <a:pt x="2" y="59"/>
                        </a:lnTo>
                        <a:lnTo>
                          <a:pt x="1" y="57"/>
                        </a:lnTo>
                        <a:lnTo>
                          <a:pt x="1" y="55"/>
                        </a:lnTo>
                        <a:lnTo>
                          <a:pt x="0" y="55"/>
                        </a:lnTo>
                        <a:lnTo>
                          <a:pt x="0" y="53"/>
                        </a:lnTo>
                        <a:lnTo>
                          <a:pt x="0" y="52"/>
                        </a:lnTo>
                        <a:lnTo>
                          <a:pt x="0" y="50"/>
                        </a:lnTo>
                        <a:lnTo>
                          <a:pt x="0" y="49"/>
                        </a:lnTo>
                        <a:lnTo>
                          <a:pt x="1" y="49"/>
                        </a:lnTo>
                        <a:lnTo>
                          <a:pt x="2" y="46"/>
                        </a:lnTo>
                        <a:lnTo>
                          <a:pt x="2" y="43"/>
                        </a:lnTo>
                        <a:lnTo>
                          <a:pt x="4" y="40"/>
                        </a:lnTo>
                        <a:lnTo>
                          <a:pt x="4" y="37"/>
                        </a:lnTo>
                        <a:lnTo>
                          <a:pt x="5" y="34"/>
                        </a:lnTo>
                        <a:lnTo>
                          <a:pt x="6" y="32"/>
                        </a:lnTo>
                        <a:lnTo>
                          <a:pt x="5" y="29"/>
                        </a:lnTo>
                        <a:lnTo>
                          <a:pt x="5" y="26"/>
                        </a:lnTo>
                        <a:lnTo>
                          <a:pt x="3" y="23"/>
                        </a:lnTo>
                        <a:lnTo>
                          <a:pt x="2" y="19"/>
                        </a:lnTo>
                        <a:lnTo>
                          <a:pt x="2" y="16"/>
                        </a:lnTo>
                        <a:lnTo>
                          <a:pt x="3" y="13"/>
                        </a:lnTo>
                        <a:lnTo>
                          <a:pt x="3" y="9"/>
                        </a:lnTo>
                        <a:lnTo>
                          <a:pt x="4" y="6"/>
                        </a:lnTo>
                        <a:lnTo>
                          <a:pt x="5" y="3"/>
                        </a:lnTo>
                        <a:lnTo>
                          <a:pt x="6" y="0"/>
                        </a:lnTo>
                        <a:lnTo>
                          <a:pt x="7" y="0"/>
                        </a:lnTo>
                        <a:lnTo>
                          <a:pt x="7" y="1"/>
                        </a:lnTo>
                        <a:lnTo>
                          <a:pt x="7" y="2"/>
                        </a:lnTo>
                        <a:lnTo>
                          <a:pt x="7" y="17"/>
                        </a:lnTo>
                        <a:lnTo>
                          <a:pt x="7" y="32"/>
                        </a:lnTo>
                        <a:lnTo>
                          <a:pt x="6" y="48"/>
                        </a:lnTo>
                        <a:lnTo>
                          <a:pt x="7" y="62"/>
                        </a:lnTo>
                        <a:lnTo>
                          <a:pt x="6" y="62"/>
                        </a:lnTo>
                        <a:lnTo>
                          <a:pt x="5" y="63"/>
                        </a:lnTo>
                        <a:lnTo>
                          <a:pt x="4" y="63"/>
                        </a:lnTo>
                        <a:lnTo>
                          <a:pt x="3" y="63"/>
                        </a:lnTo>
                        <a:lnTo>
                          <a:pt x="3" y="62"/>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6" name="Freeform 40"/>
                  <p:cNvSpPr>
                    <a:spLocks/>
                  </p:cNvSpPr>
                  <p:nvPr/>
                </p:nvSpPr>
                <p:spPr bwMode="auto">
                  <a:xfrm>
                    <a:off x="293" y="1878"/>
                    <a:ext cx="7" cy="21"/>
                  </a:xfrm>
                  <a:custGeom>
                    <a:avLst/>
                    <a:gdLst>
                      <a:gd name="T0" fmla="*/ 5 w 7"/>
                      <a:gd name="T1" fmla="*/ 21 h 21"/>
                      <a:gd name="T2" fmla="*/ 4 w 7"/>
                      <a:gd name="T3" fmla="*/ 20 h 21"/>
                      <a:gd name="T4" fmla="*/ 4 w 7"/>
                      <a:gd name="T5" fmla="*/ 19 h 21"/>
                      <a:gd name="T6" fmla="*/ 4 w 7"/>
                      <a:gd name="T7" fmla="*/ 18 h 21"/>
                      <a:gd name="T8" fmla="*/ 3 w 7"/>
                      <a:gd name="T9" fmla="*/ 18 h 21"/>
                      <a:gd name="T10" fmla="*/ 3 w 7"/>
                      <a:gd name="T11" fmla="*/ 17 h 21"/>
                      <a:gd name="T12" fmla="*/ 2 w 7"/>
                      <a:gd name="T13" fmla="*/ 17 h 21"/>
                      <a:gd name="T14" fmla="*/ 1 w 7"/>
                      <a:gd name="T15" fmla="*/ 17 h 21"/>
                      <a:gd name="T16" fmla="*/ 0 w 7"/>
                      <a:gd name="T17" fmla="*/ 17 h 21"/>
                      <a:gd name="T18" fmla="*/ 0 w 7"/>
                      <a:gd name="T19" fmla="*/ 13 h 21"/>
                      <a:gd name="T20" fmla="*/ 0 w 7"/>
                      <a:gd name="T21" fmla="*/ 8 h 21"/>
                      <a:gd name="T22" fmla="*/ 1 w 7"/>
                      <a:gd name="T23" fmla="*/ 4 h 21"/>
                      <a:gd name="T24" fmla="*/ 1 w 7"/>
                      <a:gd name="T25" fmla="*/ 0 h 21"/>
                      <a:gd name="T26" fmla="*/ 2 w 7"/>
                      <a:gd name="T27" fmla="*/ 2 h 21"/>
                      <a:gd name="T28" fmla="*/ 3 w 7"/>
                      <a:gd name="T29" fmla="*/ 4 h 21"/>
                      <a:gd name="T30" fmla="*/ 4 w 7"/>
                      <a:gd name="T31" fmla="*/ 7 h 21"/>
                      <a:gd name="T32" fmla="*/ 6 w 7"/>
                      <a:gd name="T33" fmla="*/ 10 h 21"/>
                      <a:gd name="T34" fmla="*/ 7 w 7"/>
                      <a:gd name="T35" fmla="*/ 13 h 21"/>
                      <a:gd name="T36" fmla="*/ 7 w 7"/>
                      <a:gd name="T37" fmla="*/ 16 h 21"/>
                      <a:gd name="T38" fmla="*/ 7 w 7"/>
                      <a:gd name="T39" fmla="*/ 18 h 21"/>
                      <a:gd name="T40" fmla="*/ 6 w 7"/>
                      <a:gd name="T41" fmla="*/ 21 h 21"/>
                      <a:gd name="T42" fmla="*/ 5 w 7"/>
                      <a:gd name="T43" fmla="*/ 21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21"/>
                      <a:gd name="T68" fmla="*/ 7 w 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21">
                        <a:moveTo>
                          <a:pt x="5" y="21"/>
                        </a:moveTo>
                        <a:lnTo>
                          <a:pt x="4" y="20"/>
                        </a:lnTo>
                        <a:lnTo>
                          <a:pt x="4" y="19"/>
                        </a:lnTo>
                        <a:lnTo>
                          <a:pt x="4" y="18"/>
                        </a:lnTo>
                        <a:lnTo>
                          <a:pt x="3" y="18"/>
                        </a:lnTo>
                        <a:lnTo>
                          <a:pt x="3" y="17"/>
                        </a:lnTo>
                        <a:lnTo>
                          <a:pt x="2" y="17"/>
                        </a:lnTo>
                        <a:lnTo>
                          <a:pt x="1" y="17"/>
                        </a:lnTo>
                        <a:lnTo>
                          <a:pt x="0" y="17"/>
                        </a:lnTo>
                        <a:lnTo>
                          <a:pt x="0" y="13"/>
                        </a:lnTo>
                        <a:lnTo>
                          <a:pt x="0" y="8"/>
                        </a:lnTo>
                        <a:lnTo>
                          <a:pt x="1" y="4"/>
                        </a:lnTo>
                        <a:lnTo>
                          <a:pt x="1" y="0"/>
                        </a:lnTo>
                        <a:lnTo>
                          <a:pt x="2" y="2"/>
                        </a:lnTo>
                        <a:lnTo>
                          <a:pt x="3" y="4"/>
                        </a:lnTo>
                        <a:lnTo>
                          <a:pt x="4" y="7"/>
                        </a:lnTo>
                        <a:lnTo>
                          <a:pt x="6" y="10"/>
                        </a:lnTo>
                        <a:lnTo>
                          <a:pt x="7" y="13"/>
                        </a:lnTo>
                        <a:lnTo>
                          <a:pt x="7" y="16"/>
                        </a:lnTo>
                        <a:lnTo>
                          <a:pt x="7" y="18"/>
                        </a:lnTo>
                        <a:lnTo>
                          <a:pt x="6" y="21"/>
                        </a:lnTo>
                        <a:lnTo>
                          <a:pt x="5" y="21"/>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7" name="Freeform 41"/>
                  <p:cNvSpPr>
                    <a:spLocks/>
                  </p:cNvSpPr>
                  <p:nvPr/>
                </p:nvSpPr>
                <p:spPr bwMode="auto">
                  <a:xfrm>
                    <a:off x="293" y="1897"/>
                    <a:ext cx="2" cy="1"/>
                  </a:xfrm>
                  <a:custGeom>
                    <a:avLst/>
                    <a:gdLst>
                      <a:gd name="T0" fmla="*/ 0 w 2"/>
                      <a:gd name="T1" fmla="*/ 1 h 1"/>
                      <a:gd name="T2" fmla="*/ 1 w 2"/>
                      <a:gd name="T3" fmla="*/ 0 h 1"/>
                      <a:gd name="T4" fmla="*/ 1 w 2"/>
                      <a:gd name="T5" fmla="*/ 0 h 1"/>
                      <a:gd name="T6" fmla="*/ 1 w 2"/>
                      <a:gd name="T7" fmla="*/ 0 h 1"/>
                      <a:gd name="T8" fmla="*/ 1 w 2"/>
                      <a:gd name="T9" fmla="*/ 0 h 1"/>
                      <a:gd name="T10" fmla="*/ 2 w 2"/>
                      <a:gd name="T11" fmla="*/ 0 h 1"/>
                      <a:gd name="T12" fmla="*/ 2 w 2"/>
                      <a:gd name="T13" fmla="*/ 1 h 1"/>
                      <a:gd name="T14" fmla="*/ 1 w 2"/>
                      <a:gd name="T15" fmla="*/ 1 h 1"/>
                      <a:gd name="T16" fmla="*/ 0 w 2"/>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
                      <a:gd name="T29" fmla="*/ 2 w 2"/>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
                        <a:moveTo>
                          <a:pt x="0" y="1"/>
                        </a:moveTo>
                        <a:lnTo>
                          <a:pt x="1" y="0"/>
                        </a:lnTo>
                        <a:lnTo>
                          <a:pt x="2" y="0"/>
                        </a:lnTo>
                        <a:lnTo>
                          <a:pt x="2" y="1"/>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8" name="Freeform 42"/>
                  <p:cNvSpPr>
                    <a:spLocks/>
                  </p:cNvSpPr>
                  <p:nvPr/>
                </p:nvSpPr>
                <p:spPr bwMode="auto">
                  <a:xfrm>
                    <a:off x="299" y="1834"/>
                    <a:ext cx="16" cy="56"/>
                  </a:xfrm>
                  <a:custGeom>
                    <a:avLst/>
                    <a:gdLst>
                      <a:gd name="T0" fmla="*/ 10 w 16"/>
                      <a:gd name="T1" fmla="*/ 54 h 56"/>
                      <a:gd name="T2" fmla="*/ 9 w 16"/>
                      <a:gd name="T3" fmla="*/ 49 h 56"/>
                      <a:gd name="T4" fmla="*/ 8 w 16"/>
                      <a:gd name="T5" fmla="*/ 37 h 56"/>
                      <a:gd name="T6" fmla="*/ 8 w 16"/>
                      <a:gd name="T7" fmla="*/ 30 h 56"/>
                      <a:gd name="T8" fmla="*/ 7 w 16"/>
                      <a:gd name="T9" fmla="*/ 27 h 56"/>
                      <a:gd name="T10" fmla="*/ 4 w 16"/>
                      <a:gd name="T11" fmla="*/ 24 h 56"/>
                      <a:gd name="T12" fmla="*/ 4 w 16"/>
                      <a:gd name="T13" fmla="*/ 22 h 56"/>
                      <a:gd name="T14" fmla="*/ 7 w 16"/>
                      <a:gd name="T15" fmla="*/ 21 h 56"/>
                      <a:gd name="T16" fmla="*/ 7 w 16"/>
                      <a:gd name="T17" fmla="*/ 21 h 56"/>
                      <a:gd name="T18" fmla="*/ 5 w 16"/>
                      <a:gd name="T19" fmla="*/ 21 h 56"/>
                      <a:gd name="T20" fmla="*/ 4 w 16"/>
                      <a:gd name="T21" fmla="*/ 21 h 56"/>
                      <a:gd name="T22" fmla="*/ 3 w 16"/>
                      <a:gd name="T23" fmla="*/ 17 h 56"/>
                      <a:gd name="T24" fmla="*/ 1 w 16"/>
                      <a:gd name="T25" fmla="*/ 9 h 56"/>
                      <a:gd name="T26" fmla="*/ 3 w 16"/>
                      <a:gd name="T27" fmla="*/ 5 h 56"/>
                      <a:gd name="T28" fmla="*/ 7 w 16"/>
                      <a:gd name="T29" fmla="*/ 3 h 56"/>
                      <a:gd name="T30" fmla="*/ 10 w 16"/>
                      <a:gd name="T31" fmla="*/ 2 h 56"/>
                      <a:gd name="T32" fmla="*/ 14 w 16"/>
                      <a:gd name="T33" fmla="*/ 0 h 56"/>
                      <a:gd name="T34" fmla="*/ 15 w 16"/>
                      <a:gd name="T35" fmla="*/ 0 h 56"/>
                      <a:gd name="T36" fmla="*/ 14 w 16"/>
                      <a:gd name="T37" fmla="*/ 2 h 56"/>
                      <a:gd name="T38" fmla="*/ 13 w 16"/>
                      <a:gd name="T39" fmla="*/ 3 h 56"/>
                      <a:gd name="T40" fmla="*/ 14 w 16"/>
                      <a:gd name="T41" fmla="*/ 3 h 56"/>
                      <a:gd name="T42" fmla="*/ 15 w 16"/>
                      <a:gd name="T43" fmla="*/ 2 h 56"/>
                      <a:gd name="T44" fmla="*/ 16 w 16"/>
                      <a:gd name="T45" fmla="*/ 2 h 56"/>
                      <a:gd name="T46" fmla="*/ 16 w 16"/>
                      <a:gd name="T47" fmla="*/ 2 h 56"/>
                      <a:gd name="T48" fmla="*/ 16 w 16"/>
                      <a:gd name="T49" fmla="*/ 2 h 56"/>
                      <a:gd name="T50" fmla="*/ 15 w 16"/>
                      <a:gd name="T51" fmla="*/ 3 h 56"/>
                      <a:gd name="T52" fmla="*/ 13 w 16"/>
                      <a:gd name="T53" fmla="*/ 5 h 56"/>
                      <a:gd name="T54" fmla="*/ 12 w 16"/>
                      <a:gd name="T55" fmla="*/ 6 h 56"/>
                      <a:gd name="T56" fmla="*/ 13 w 16"/>
                      <a:gd name="T57" fmla="*/ 7 h 56"/>
                      <a:gd name="T58" fmla="*/ 15 w 16"/>
                      <a:gd name="T59" fmla="*/ 7 h 56"/>
                      <a:gd name="T60" fmla="*/ 13 w 16"/>
                      <a:gd name="T61" fmla="*/ 8 h 56"/>
                      <a:gd name="T62" fmla="*/ 12 w 16"/>
                      <a:gd name="T63" fmla="*/ 10 h 56"/>
                      <a:gd name="T64" fmla="*/ 13 w 16"/>
                      <a:gd name="T65" fmla="*/ 10 h 56"/>
                      <a:gd name="T66" fmla="*/ 14 w 16"/>
                      <a:gd name="T67" fmla="*/ 10 h 56"/>
                      <a:gd name="T68" fmla="*/ 12 w 16"/>
                      <a:gd name="T69" fmla="*/ 13 h 56"/>
                      <a:gd name="T70" fmla="*/ 10 w 16"/>
                      <a:gd name="T71" fmla="*/ 17 h 56"/>
                      <a:gd name="T72" fmla="*/ 10 w 16"/>
                      <a:gd name="T73" fmla="*/ 19 h 56"/>
                      <a:gd name="T74" fmla="*/ 11 w 16"/>
                      <a:gd name="T75" fmla="*/ 19 h 56"/>
                      <a:gd name="T76" fmla="*/ 10 w 16"/>
                      <a:gd name="T77" fmla="*/ 22 h 56"/>
                      <a:gd name="T78" fmla="*/ 11 w 16"/>
                      <a:gd name="T79" fmla="*/ 25 h 56"/>
                      <a:gd name="T80" fmla="*/ 12 w 16"/>
                      <a:gd name="T81" fmla="*/ 32 h 56"/>
                      <a:gd name="T82" fmla="*/ 13 w 16"/>
                      <a:gd name="T83" fmla="*/ 33 h 56"/>
                      <a:gd name="T84" fmla="*/ 13 w 16"/>
                      <a:gd name="T85" fmla="*/ 33 h 56"/>
                      <a:gd name="T86" fmla="*/ 14 w 16"/>
                      <a:gd name="T87" fmla="*/ 34 h 56"/>
                      <a:gd name="T88" fmla="*/ 13 w 16"/>
                      <a:gd name="T89" fmla="*/ 36 h 56"/>
                      <a:gd name="T90" fmla="*/ 14 w 16"/>
                      <a:gd name="T91" fmla="*/ 38 h 56"/>
                      <a:gd name="T92" fmla="*/ 13 w 16"/>
                      <a:gd name="T93" fmla="*/ 44 h 56"/>
                      <a:gd name="T94" fmla="*/ 12 w 16"/>
                      <a:gd name="T95" fmla="*/ 50 h 56"/>
                      <a:gd name="T96" fmla="*/ 11 w 16"/>
                      <a:gd name="T97" fmla="*/ 55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56"/>
                      <a:gd name="T149" fmla="*/ 16 w 16"/>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56">
                        <a:moveTo>
                          <a:pt x="10" y="56"/>
                        </a:moveTo>
                        <a:lnTo>
                          <a:pt x="10" y="54"/>
                        </a:lnTo>
                        <a:lnTo>
                          <a:pt x="9" y="49"/>
                        </a:lnTo>
                        <a:lnTo>
                          <a:pt x="9" y="43"/>
                        </a:lnTo>
                        <a:lnTo>
                          <a:pt x="8" y="37"/>
                        </a:lnTo>
                        <a:lnTo>
                          <a:pt x="7" y="32"/>
                        </a:lnTo>
                        <a:lnTo>
                          <a:pt x="8" y="30"/>
                        </a:lnTo>
                        <a:lnTo>
                          <a:pt x="8" y="28"/>
                        </a:lnTo>
                        <a:lnTo>
                          <a:pt x="7" y="27"/>
                        </a:lnTo>
                        <a:lnTo>
                          <a:pt x="5" y="25"/>
                        </a:lnTo>
                        <a:lnTo>
                          <a:pt x="4" y="24"/>
                        </a:lnTo>
                        <a:lnTo>
                          <a:pt x="4" y="23"/>
                        </a:lnTo>
                        <a:lnTo>
                          <a:pt x="4" y="22"/>
                        </a:lnTo>
                        <a:lnTo>
                          <a:pt x="7" y="22"/>
                        </a:lnTo>
                        <a:lnTo>
                          <a:pt x="7" y="21"/>
                        </a:lnTo>
                        <a:lnTo>
                          <a:pt x="6" y="21"/>
                        </a:lnTo>
                        <a:lnTo>
                          <a:pt x="5" y="21"/>
                        </a:lnTo>
                        <a:lnTo>
                          <a:pt x="4" y="21"/>
                        </a:lnTo>
                        <a:lnTo>
                          <a:pt x="3" y="17"/>
                        </a:lnTo>
                        <a:lnTo>
                          <a:pt x="1" y="13"/>
                        </a:lnTo>
                        <a:lnTo>
                          <a:pt x="1" y="9"/>
                        </a:lnTo>
                        <a:lnTo>
                          <a:pt x="0" y="5"/>
                        </a:lnTo>
                        <a:lnTo>
                          <a:pt x="3" y="5"/>
                        </a:lnTo>
                        <a:lnTo>
                          <a:pt x="5" y="4"/>
                        </a:lnTo>
                        <a:lnTo>
                          <a:pt x="7" y="3"/>
                        </a:lnTo>
                        <a:lnTo>
                          <a:pt x="8" y="3"/>
                        </a:lnTo>
                        <a:lnTo>
                          <a:pt x="10" y="2"/>
                        </a:lnTo>
                        <a:lnTo>
                          <a:pt x="12" y="1"/>
                        </a:lnTo>
                        <a:lnTo>
                          <a:pt x="14" y="0"/>
                        </a:lnTo>
                        <a:lnTo>
                          <a:pt x="16" y="0"/>
                        </a:lnTo>
                        <a:lnTo>
                          <a:pt x="15" y="0"/>
                        </a:lnTo>
                        <a:lnTo>
                          <a:pt x="14" y="1"/>
                        </a:lnTo>
                        <a:lnTo>
                          <a:pt x="14" y="2"/>
                        </a:lnTo>
                        <a:lnTo>
                          <a:pt x="13" y="2"/>
                        </a:lnTo>
                        <a:lnTo>
                          <a:pt x="13" y="3"/>
                        </a:lnTo>
                        <a:lnTo>
                          <a:pt x="14" y="3"/>
                        </a:lnTo>
                        <a:lnTo>
                          <a:pt x="15" y="2"/>
                        </a:lnTo>
                        <a:lnTo>
                          <a:pt x="16" y="2"/>
                        </a:lnTo>
                        <a:lnTo>
                          <a:pt x="15" y="3"/>
                        </a:lnTo>
                        <a:lnTo>
                          <a:pt x="14" y="4"/>
                        </a:lnTo>
                        <a:lnTo>
                          <a:pt x="13" y="5"/>
                        </a:lnTo>
                        <a:lnTo>
                          <a:pt x="13" y="6"/>
                        </a:lnTo>
                        <a:lnTo>
                          <a:pt x="12" y="6"/>
                        </a:lnTo>
                        <a:lnTo>
                          <a:pt x="12" y="7"/>
                        </a:lnTo>
                        <a:lnTo>
                          <a:pt x="13" y="7"/>
                        </a:lnTo>
                        <a:lnTo>
                          <a:pt x="15" y="6"/>
                        </a:lnTo>
                        <a:lnTo>
                          <a:pt x="15" y="7"/>
                        </a:lnTo>
                        <a:lnTo>
                          <a:pt x="14" y="7"/>
                        </a:lnTo>
                        <a:lnTo>
                          <a:pt x="13" y="8"/>
                        </a:lnTo>
                        <a:lnTo>
                          <a:pt x="13" y="9"/>
                        </a:lnTo>
                        <a:lnTo>
                          <a:pt x="12" y="10"/>
                        </a:lnTo>
                        <a:lnTo>
                          <a:pt x="13" y="10"/>
                        </a:lnTo>
                        <a:lnTo>
                          <a:pt x="14" y="10"/>
                        </a:lnTo>
                        <a:lnTo>
                          <a:pt x="13" y="12"/>
                        </a:lnTo>
                        <a:lnTo>
                          <a:pt x="12" y="13"/>
                        </a:lnTo>
                        <a:lnTo>
                          <a:pt x="11" y="15"/>
                        </a:lnTo>
                        <a:lnTo>
                          <a:pt x="10" y="17"/>
                        </a:lnTo>
                        <a:lnTo>
                          <a:pt x="10" y="18"/>
                        </a:lnTo>
                        <a:lnTo>
                          <a:pt x="10" y="19"/>
                        </a:lnTo>
                        <a:lnTo>
                          <a:pt x="11" y="18"/>
                        </a:lnTo>
                        <a:lnTo>
                          <a:pt x="11" y="19"/>
                        </a:lnTo>
                        <a:lnTo>
                          <a:pt x="10" y="21"/>
                        </a:lnTo>
                        <a:lnTo>
                          <a:pt x="10" y="22"/>
                        </a:lnTo>
                        <a:lnTo>
                          <a:pt x="11" y="22"/>
                        </a:lnTo>
                        <a:lnTo>
                          <a:pt x="11" y="25"/>
                        </a:lnTo>
                        <a:lnTo>
                          <a:pt x="11" y="29"/>
                        </a:lnTo>
                        <a:lnTo>
                          <a:pt x="12" y="32"/>
                        </a:lnTo>
                        <a:lnTo>
                          <a:pt x="13" y="32"/>
                        </a:lnTo>
                        <a:lnTo>
                          <a:pt x="13" y="33"/>
                        </a:lnTo>
                        <a:lnTo>
                          <a:pt x="13" y="34"/>
                        </a:lnTo>
                        <a:lnTo>
                          <a:pt x="13" y="33"/>
                        </a:lnTo>
                        <a:lnTo>
                          <a:pt x="14" y="33"/>
                        </a:lnTo>
                        <a:lnTo>
                          <a:pt x="14" y="34"/>
                        </a:lnTo>
                        <a:lnTo>
                          <a:pt x="13" y="35"/>
                        </a:lnTo>
                        <a:lnTo>
                          <a:pt x="13" y="36"/>
                        </a:lnTo>
                        <a:lnTo>
                          <a:pt x="14" y="36"/>
                        </a:lnTo>
                        <a:lnTo>
                          <a:pt x="14" y="38"/>
                        </a:lnTo>
                        <a:lnTo>
                          <a:pt x="14" y="41"/>
                        </a:lnTo>
                        <a:lnTo>
                          <a:pt x="13" y="44"/>
                        </a:lnTo>
                        <a:lnTo>
                          <a:pt x="13" y="47"/>
                        </a:lnTo>
                        <a:lnTo>
                          <a:pt x="12" y="50"/>
                        </a:lnTo>
                        <a:lnTo>
                          <a:pt x="11" y="53"/>
                        </a:lnTo>
                        <a:lnTo>
                          <a:pt x="11" y="55"/>
                        </a:lnTo>
                        <a:lnTo>
                          <a:pt x="10" y="56"/>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09" name="Freeform 43"/>
                  <p:cNvSpPr>
                    <a:spLocks/>
                  </p:cNvSpPr>
                  <p:nvPr/>
                </p:nvSpPr>
                <p:spPr bwMode="auto">
                  <a:xfrm>
                    <a:off x="298" y="1854"/>
                    <a:ext cx="5" cy="15"/>
                  </a:xfrm>
                  <a:custGeom>
                    <a:avLst/>
                    <a:gdLst>
                      <a:gd name="T0" fmla="*/ 5 w 5"/>
                      <a:gd name="T1" fmla="*/ 15 h 15"/>
                      <a:gd name="T2" fmla="*/ 3 w 5"/>
                      <a:gd name="T3" fmla="*/ 13 h 15"/>
                      <a:gd name="T4" fmla="*/ 2 w 5"/>
                      <a:gd name="T5" fmla="*/ 11 h 15"/>
                      <a:gd name="T6" fmla="*/ 1 w 5"/>
                      <a:gd name="T7" fmla="*/ 10 h 15"/>
                      <a:gd name="T8" fmla="*/ 0 w 5"/>
                      <a:gd name="T9" fmla="*/ 8 h 15"/>
                      <a:gd name="T10" fmla="*/ 0 w 5"/>
                      <a:gd name="T11" fmla="*/ 6 h 15"/>
                      <a:gd name="T12" fmla="*/ 0 w 5"/>
                      <a:gd name="T13" fmla="*/ 4 h 15"/>
                      <a:gd name="T14" fmla="*/ 1 w 5"/>
                      <a:gd name="T15" fmla="*/ 2 h 15"/>
                      <a:gd name="T16" fmla="*/ 2 w 5"/>
                      <a:gd name="T17" fmla="*/ 0 h 15"/>
                      <a:gd name="T18" fmla="*/ 2 w 5"/>
                      <a:gd name="T19" fmla="*/ 1 h 15"/>
                      <a:gd name="T20" fmla="*/ 2 w 5"/>
                      <a:gd name="T21" fmla="*/ 3 h 15"/>
                      <a:gd name="T22" fmla="*/ 2 w 5"/>
                      <a:gd name="T23" fmla="*/ 4 h 15"/>
                      <a:gd name="T24" fmla="*/ 2 w 5"/>
                      <a:gd name="T25" fmla="*/ 6 h 15"/>
                      <a:gd name="T26" fmla="*/ 2 w 5"/>
                      <a:gd name="T27" fmla="*/ 7 h 15"/>
                      <a:gd name="T28" fmla="*/ 2 w 5"/>
                      <a:gd name="T29" fmla="*/ 8 h 15"/>
                      <a:gd name="T30" fmla="*/ 3 w 5"/>
                      <a:gd name="T31" fmla="*/ 9 h 15"/>
                      <a:gd name="T32" fmla="*/ 5 w 5"/>
                      <a:gd name="T33" fmla="*/ 11 h 15"/>
                      <a:gd name="T34" fmla="*/ 5 w 5"/>
                      <a:gd name="T35" fmla="*/ 11 h 15"/>
                      <a:gd name="T36" fmla="*/ 5 w 5"/>
                      <a:gd name="T37" fmla="*/ 12 h 15"/>
                      <a:gd name="T38" fmla="*/ 5 w 5"/>
                      <a:gd name="T39" fmla="*/ 12 h 15"/>
                      <a:gd name="T40" fmla="*/ 5 w 5"/>
                      <a:gd name="T41" fmla="*/ 13 h 15"/>
                      <a:gd name="T42" fmla="*/ 5 w 5"/>
                      <a:gd name="T43" fmla="*/ 13 h 15"/>
                      <a:gd name="T44" fmla="*/ 5 w 5"/>
                      <a:gd name="T45" fmla="*/ 14 h 15"/>
                      <a:gd name="T46" fmla="*/ 5 w 5"/>
                      <a:gd name="T47" fmla="*/ 14 h 15"/>
                      <a:gd name="T48" fmla="*/ 5 w 5"/>
                      <a:gd name="T49" fmla="*/ 15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15"/>
                      <a:gd name="T77" fmla="*/ 5 w 5"/>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15">
                        <a:moveTo>
                          <a:pt x="5" y="15"/>
                        </a:moveTo>
                        <a:lnTo>
                          <a:pt x="3" y="13"/>
                        </a:lnTo>
                        <a:lnTo>
                          <a:pt x="2" y="11"/>
                        </a:lnTo>
                        <a:lnTo>
                          <a:pt x="1" y="10"/>
                        </a:lnTo>
                        <a:lnTo>
                          <a:pt x="0" y="8"/>
                        </a:lnTo>
                        <a:lnTo>
                          <a:pt x="0" y="6"/>
                        </a:lnTo>
                        <a:lnTo>
                          <a:pt x="0" y="4"/>
                        </a:lnTo>
                        <a:lnTo>
                          <a:pt x="1" y="2"/>
                        </a:lnTo>
                        <a:lnTo>
                          <a:pt x="2" y="0"/>
                        </a:lnTo>
                        <a:lnTo>
                          <a:pt x="2" y="1"/>
                        </a:lnTo>
                        <a:lnTo>
                          <a:pt x="2" y="3"/>
                        </a:lnTo>
                        <a:lnTo>
                          <a:pt x="2" y="4"/>
                        </a:lnTo>
                        <a:lnTo>
                          <a:pt x="2" y="6"/>
                        </a:lnTo>
                        <a:lnTo>
                          <a:pt x="2" y="7"/>
                        </a:lnTo>
                        <a:lnTo>
                          <a:pt x="2" y="8"/>
                        </a:lnTo>
                        <a:lnTo>
                          <a:pt x="3" y="9"/>
                        </a:lnTo>
                        <a:lnTo>
                          <a:pt x="5" y="11"/>
                        </a:lnTo>
                        <a:lnTo>
                          <a:pt x="5" y="12"/>
                        </a:lnTo>
                        <a:lnTo>
                          <a:pt x="5" y="13"/>
                        </a:lnTo>
                        <a:lnTo>
                          <a:pt x="5" y="14"/>
                        </a:lnTo>
                        <a:lnTo>
                          <a:pt x="5" y="1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0" name="Freeform 44"/>
                  <p:cNvSpPr>
                    <a:spLocks/>
                  </p:cNvSpPr>
                  <p:nvPr/>
                </p:nvSpPr>
                <p:spPr bwMode="auto">
                  <a:xfrm>
                    <a:off x="285" y="1854"/>
                    <a:ext cx="5" cy="2"/>
                  </a:xfrm>
                  <a:custGeom>
                    <a:avLst/>
                    <a:gdLst>
                      <a:gd name="T0" fmla="*/ 2 w 5"/>
                      <a:gd name="T1" fmla="*/ 2 h 2"/>
                      <a:gd name="T2" fmla="*/ 2 w 5"/>
                      <a:gd name="T3" fmla="*/ 2 h 2"/>
                      <a:gd name="T4" fmla="*/ 1 w 5"/>
                      <a:gd name="T5" fmla="*/ 2 h 2"/>
                      <a:gd name="T6" fmla="*/ 1 w 5"/>
                      <a:gd name="T7" fmla="*/ 2 h 2"/>
                      <a:gd name="T8" fmla="*/ 1 w 5"/>
                      <a:gd name="T9" fmla="*/ 2 h 2"/>
                      <a:gd name="T10" fmla="*/ 1 w 5"/>
                      <a:gd name="T11" fmla="*/ 2 h 2"/>
                      <a:gd name="T12" fmla="*/ 0 w 5"/>
                      <a:gd name="T13" fmla="*/ 2 h 2"/>
                      <a:gd name="T14" fmla="*/ 0 w 5"/>
                      <a:gd name="T15" fmla="*/ 1 h 2"/>
                      <a:gd name="T16" fmla="*/ 0 w 5"/>
                      <a:gd name="T17" fmla="*/ 1 h 2"/>
                      <a:gd name="T18" fmla="*/ 0 w 5"/>
                      <a:gd name="T19" fmla="*/ 1 h 2"/>
                      <a:gd name="T20" fmla="*/ 0 w 5"/>
                      <a:gd name="T21" fmla="*/ 1 h 2"/>
                      <a:gd name="T22" fmla="*/ 0 w 5"/>
                      <a:gd name="T23" fmla="*/ 1 h 2"/>
                      <a:gd name="T24" fmla="*/ 0 w 5"/>
                      <a:gd name="T25" fmla="*/ 1 h 2"/>
                      <a:gd name="T26" fmla="*/ 0 w 5"/>
                      <a:gd name="T27" fmla="*/ 1 h 2"/>
                      <a:gd name="T28" fmla="*/ 1 w 5"/>
                      <a:gd name="T29" fmla="*/ 0 h 2"/>
                      <a:gd name="T30" fmla="*/ 1 w 5"/>
                      <a:gd name="T31" fmla="*/ 0 h 2"/>
                      <a:gd name="T32" fmla="*/ 2 w 5"/>
                      <a:gd name="T33" fmla="*/ 0 h 2"/>
                      <a:gd name="T34" fmla="*/ 3 w 5"/>
                      <a:gd name="T35" fmla="*/ 0 h 2"/>
                      <a:gd name="T36" fmla="*/ 3 w 5"/>
                      <a:gd name="T37" fmla="*/ 0 h 2"/>
                      <a:gd name="T38" fmla="*/ 3 w 5"/>
                      <a:gd name="T39" fmla="*/ 0 h 2"/>
                      <a:gd name="T40" fmla="*/ 4 w 5"/>
                      <a:gd name="T41" fmla="*/ 0 h 2"/>
                      <a:gd name="T42" fmla="*/ 4 w 5"/>
                      <a:gd name="T43" fmla="*/ 0 h 2"/>
                      <a:gd name="T44" fmla="*/ 5 w 5"/>
                      <a:gd name="T45" fmla="*/ 0 h 2"/>
                      <a:gd name="T46" fmla="*/ 5 w 5"/>
                      <a:gd name="T47" fmla="*/ 0 h 2"/>
                      <a:gd name="T48" fmla="*/ 5 w 5"/>
                      <a:gd name="T49" fmla="*/ 0 h 2"/>
                      <a:gd name="T50" fmla="*/ 5 w 5"/>
                      <a:gd name="T51" fmla="*/ 0 h 2"/>
                      <a:gd name="T52" fmla="*/ 5 w 5"/>
                      <a:gd name="T53" fmla="*/ 0 h 2"/>
                      <a:gd name="T54" fmla="*/ 5 w 5"/>
                      <a:gd name="T55" fmla="*/ 0 h 2"/>
                      <a:gd name="T56" fmla="*/ 5 w 5"/>
                      <a:gd name="T57" fmla="*/ 1 h 2"/>
                      <a:gd name="T58" fmla="*/ 5 w 5"/>
                      <a:gd name="T59" fmla="*/ 1 h 2"/>
                      <a:gd name="T60" fmla="*/ 4 w 5"/>
                      <a:gd name="T61" fmla="*/ 1 h 2"/>
                      <a:gd name="T62" fmla="*/ 3 w 5"/>
                      <a:gd name="T63" fmla="*/ 1 h 2"/>
                      <a:gd name="T64" fmla="*/ 3 w 5"/>
                      <a:gd name="T65" fmla="*/ 2 h 2"/>
                      <a:gd name="T66" fmla="*/ 2 w 5"/>
                      <a:gd name="T67" fmla="*/ 2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
                      <a:gd name="T103" fmla="*/ 0 h 2"/>
                      <a:gd name="T104" fmla="*/ 5 w 5"/>
                      <a:gd name="T105" fmla="*/ 2 h 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 h="2">
                        <a:moveTo>
                          <a:pt x="2" y="2"/>
                        </a:moveTo>
                        <a:lnTo>
                          <a:pt x="2" y="2"/>
                        </a:lnTo>
                        <a:lnTo>
                          <a:pt x="1" y="2"/>
                        </a:lnTo>
                        <a:lnTo>
                          <a:pt x="0" y="2"/>
                        </a:lnTo>
                        <a:lnTo>
                          <a:pt x="0" y="1"/>
                        </a:lnTo>
                        <a:lnTo>
                          <a:pt x="1" y="0"/>
                        </a:lnTo>
                        <a:lnTo>
                          <a:pt x="2" y="0"/>
                        </a:lnTo>
                        <a:lnTo>
                          <a:pt x="3" y="0"/>
                        </a:lnTo>
                        <a:lnTo>
                          <a:pt x="4" y="0"/>
                        </a:lnTo>
                        <a:lnTo>
                          <a:pt x="5" y="0"/>
                        </a:lnTo>
                        <a:lnTo>
                          <a:pt x="5" y="1"/>
                        </a:lnTo>
                        <a:lnTo>
                          <a:pt x="4" y="1"/>
                        </a:lnTo>
                        <a:lnTo>
                          <a:pt x="3" y="1"/>
                        </a:lnTo>
                        <a:lnTo>
                          <a:pt x="3"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1" name="Freeform 45"/>
                  <p:cNvSpPr>
                    <a:spLocks/>
                  </p:cNvSpPr>
                  <p:nvPr/>
                </p:nvSpPr>
                <p:spPr bwMode="auto">
                  <a:xfrm>
                    <a:off x="324" y="1824"/>
                    <a:ext cx="23" cy="30"/>
                  </a:xfrm>
                  <a:custGeom>
                    <a:avLst/>
                    <a:gdLst>
                      <a:gd name="T0" fmla="*/ 12 w 23"/>
                      <a:gd name="T1" fmla="*/ 24 h 30"/>
                      <a:gd name="T2" fmla="*/ 13 w 23"/>
                      <a:gd name="T3" fmla="*/ 11 h 30"/>
                      <a:gd name="T4" fmla="*/ 9 w 23"/>
                      <a:gd name="T5" fmla="*/ 5 h 30"/>
                      <a:gd name="T6" fmla="*/ 5 w 23"/>
                      <a:gd name="T7" fmla="*/ 6 h 30"/>
                      <a:gd name="T8" fmla="*/ 2 w 23"/>
                      <a:gd name="T9" fmla="*/ 5 h 30"/>
                      <a:gd name="T10" fmla="*/ 0 w 23"/>
                      <a:gd name="T11" fmla="*/ 1 h 30"/>
                      <a:gd name="T12" fmla="*/ 1 w 23"/>
                      <a:gd name="T13" fmla="*/ 0 h 30"/>
                      <a:gd name="T14" fmla="*/ 6 w 23"/>
                      <a:gd name="T15" fmla="*/ 3 h 30"/>
                      <a:gd name="T16" fmla="*/ 9 w 23"/>
                      <a:gd name="T17" fmla="*/ 2 h 30"/>
                      <a:gd name="T18" fmla="*/ 12 w 23"/>
                      <a:gd name="T19" fmla="*/ 2 h 30"/>
                      <a:gd name="T20" fmla="*/ 11 w 23"/>
                      <a:gd name="T21" fmla="*/ 5 h 30"/>
                      <a:gd name="T22" fmla="*/ 14 w 23"/>
                      <a:gd name="T23" fmla="*/ 3 h 30"/>
                      <a:gd name="T24" fmla="*/ 14 w 23"/>
                      <a:gd name="T25" fmla="*/ 3 h 30"/>
                      <a:gd name="T26" fmla="*/ 13 w 23"/>
                      <a:gd name="T27" fmla="*/ 5 h 30"/>
                      <a:gd name="T28" fmla="*/ 14 w 23"/>
                      <a:gd name="T29" fmla="*/ 5 h 30"/>
                      <a:gd name="T30" fmla="*/ 16 w 23"/>
                      <a:gd name="T31" fmla="*/ 4 h 30"/>
                      <a:gd name="T32" fmla="*/ 16 w 23"/>
                      <a:gd name="T33" fmla="*/ 4 h 30"/>
                      <a:gd name="T34" fmla="*/ 15 w 23"/>
                      <a:gd name="T35" fmla="*/ 5 h 30"/>
                      <a:gd name="T36" fmla="*/ 15 w 23"/>
                      <a:gd name="T37" fmla="*/ 7 h 30"/>
                      <a:gd name="T38" fmla="*/ 15 w 23"/>
                      <a:gd name="T39" fmla="*/ 7 h 30"/>
                      <a:gd name="T40" fmla="*/ 17 w 23"/>
                      <a:gd name="T41" fmla="*/ 7 h 30"/>
                      <a:gd name="T42" fmla="*/ 18 w 23"/>
                      <a:gd name="T43" fmla="*/ 7 h 30"/>
                      <a:gd name="T44" fmla="*/ 17 w 23"/>
                      <a:gd name="T45" fmla="*/ 7 h 30"/>
                      <a:gd name="T46" fmla="*/ 15 w 23"/>
                      <a:gd name="T47" fmla="*/ 9 h 30"/>
                      <a:gd name="T48" fmla="*/ 15 w 23"/>
                      <a:gd name="T49" fmla="*/ 10 h 30"/>
                      <a:gd name="T50" fmla="*/ 15 w 23"/>
                      <a:gd name="T51" fmla="*/ 10 h 30"/>
                      <a:gd name="T52" fmla="*/ 17 w 23"/>
                      <a:gd name="T53" fmla="*/ 9 h 30"/>
                      <a:gd name="T54" fmla="*/ 18 w 23"/>
                      <a:gd name="T55" fmla="*/ 9 h 30"/>
                      <a:gd name="T56" fmla="*/ 19 w 23"/>
                      <a:gd name="T57" fmla="*/ 9 h 30"/>
                      <a:gd name="T58" fmla="*/ 19 w 23"/>
                      <a:gd name="T59" fmla="*/ 10 h 30"/>
                      <a:gd name="T60" fmla="*/ 16 w 23"/>
                      <a:gd name="T61" fmla="*/ 11 h 30"/>
                      <a:gd name="T62" fmla="*/ 16 w 23"/>
                      <a:gd name="T63" fmla="*/ 12 h 30"/>
                      <a:gd name="T64" fmla="*/ 18 w 23"/>
                      <a:gd name="T65" fmla="*/ 12 h 30"/>
                      <a:gd name="T66" fmla="*/ 20 w 23"/>
                      <a:gd name="T67" fmla="*/ 11 h 30"/>
                      <a:gd name="T68" fmla="*/ 20 w 23"/>
                      <a:gd name="T69" fmla="*/ 12 h 30"/>
                      <a:gd name="T70" fmla="*/ 19 w 23"/>
                      <a:gd name="T71" fmla="*/ 12 h 30"/>
                      <a:gd name="T72" fmla="*/ 17 w 23"/>
                      <a:gd name="T73" fmla="*/ 13 h 30"/>
                      <a:gd name="T74" fmla="*/ 16 w 23"/>
                      <a:gd name="T75" fmla="*/ 13 h 30"/>
                      <a:gd name="T76" fmla="*/ 16 w 23"/>
                      <a:gd name="T77" fmla="*/ 14 h 30"/>
                      <a:gd name="T78" fmla="*/ 16 w 23"/>
                      <a:gd name="T79" fmla="*/ 14 h 30"/>
                      <a:gd name="T80" fmla="*/ 16 w 23"/>
                      <a:gd name="T81" fmla="*/ 14 h 30"/>
                      <a:gd name="T82" fmla="*/ 17 w 23"/>
                      <a:gd name="T83" fmla="*/ 14 h 30"/>
                      <a:gd name="T84" fmla="*/ 20 w 23"/>
                      <a:gd name="T85" fmla="*/ 14 h 30"/>
                      <a:gd name="T86" fmla="*/ 20 w 23"/>
                      <a:gd name="T87" fmla="*/ 15 h 30"/>
                      <a:gd name="T88" fmla="*/ 18 w 23"/>
                      <a:gd name="T89" fmla="*/ 15 h 30"/>
                      <a:gd name="T90" fmla="*/ 17 w 23"/>
                      <a:gd name="T91" fmla="*/ 15 h 30"/>
                      <a:gd name="T92" fmla="*/ 17 w 23"/>
                      <a:gd name="T93" fmla="*/ 16 h 30"/>
                      <a:gd name="T94" fmla="*/ 17 w 23"/>
                      <a:gd name="T95" fmla="*/ 16 h 30"/>
                      <a:gd name="T96" fmla="*/ 18 w 23"/>
                      <a:gd name="T97" fmla="*/ 16 h 30"/>
                      <a:gd name="T98" fmla="*/ 21 w 23"/>
                      <a:gd name="T99" fmla="*/ 17 h 30"/>
                      <a:gd name="T100" fmla="*/ 22 w 23"/>
                      <a:gd name="T101" fmla="*/ 17 h 30"/>
                      <a:gd name="T102" fmla="*/ 20 w 23"/>
                      <a:gd name="T103" fmla="*/ 17 h 30"/>
                      <a:gd name="T104" fmla="*/ 18 w 23"/>
                      <a:gd name="T105" fmla="*/ 17 h 30"/>
                      <a:gd name="T106" fmla="*/ 17 w 23"/>
                      <a:gd name="T107" fmla="*/ 18 h 30"/>
                      <a:gd name="T108" fmla="*/ 19 w 23"/>
                      <a:gd name="T109" fmla="*/ 18 h 30"/>
                      <a:gd name="T110" fmla="*/ 21 w 23"/>
                      <a:gd name="T111" fmla="*/ 19 h 30"/>
                      <a:gd name="T112" fmla="*/ 23 w 23"/>
                      <a:gd name="T113" fmla="*/ 19 h 30"/>
                      <a:gd name="T114" fmla="*/ 21 w 23"/>
                      <a:gd name="T115" fmla="*/ 20 h 30"/>
                      <a:gd name="T116" fmla="*/ 20 w 23"/>
                      <a:gd name="T117" fmla="*/ 20 h 30"/>
                      <a:gd name="T118" fmla="*/ 21 w 23"/>
                      <a:gd name="T119" fmla="*/ 21 h 30"/>
                      <a:gd name="T120" fmla="*/ 23 w 23"/>
                      <a:gd name="T121" fmla="*/ 21 h 30"/>
                      <a:gd name="T122" fmla="*/ 16 w 23"/>
                      <a:gd name="T123" fmla="*/ 23 h 30"/>
                      <a:gd name="T124" fmla="*/ 13 w 23"/>
                      <a:gd name="T125" fmla="*/ 26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
                      <a:gd name="T190" fmla="*/ 0 h 30"/>
                      <a:gd name="T191" fmla="*/ 23 w 23"/>
                      <a:gd name="T192" fmla="*/ 30 h 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 h="30">
                        <a:moveTo>
                          <a:pt x="11" y="30"/>
                        </a:moveTo>
                        <a:lnTo>
                          <a:pt x="11" y="27"/>
                        </a:lnTo>
                        <a:lnTo>
                          <a:pt x="12" y="24"/>
                        </a:lnTo>
                        <a:lnTo>
                          <a:pt x="13" y="19"/>
                        </a:lnTo>
                        <a:lnTo>
                          <a:pt x="13" y="15"/>
                        </a:lnTo>
                        <a:lnTo>
                          <a:pt x="13" y="11"/>
                        </a:lnTo>
                        <a:lnTo>
                          <a:pt x="13" y="7"/>
                        </a:lnTo>
                        <a:lnTo>
                          <a:pt x="12" y="5"/>
                        </a:lnTo>
                        <a:lnTo>
                          <a:pt x="9" y="5"/>
                        </a:lnTo>
                        <a:lnTo>
                          <a:pt x="8" y="6"/>
                        </a:lnTo>
                        <a:lnTo>
                          <a:pt x="6" y="6"/>
                        </a:lnTo>
                        <a:lnTo>
                          <a:pt x="5" y="6"/>
                        </a:lnTo>
                        <a:lnTo>
                          <a:pt x="4" y="6"/>
                        </a:lnTo>
                        <a:lnTo>
                          <a:pt x="3" y="5"/>
                        </a:lnTo>
                        <a:lnTo>
                          <a:pt x="2" y="5"/>
                        </a:lnTo>
                        <a:lnTo>
                          <a:pt x="1" y="3"/>
                        </a:lnTo>
                        <a:lnTo>
                          <a:pt x="0" y="1"/>
                        </a:lnTo>
                        <a:lnTo>
                          <a:pt x="1" y="1"/>
                        </a:lnTo>
                        <a:lnTo>
                          <a:pt x="1" y="0"/>
                        </a:lnTo>
                        <a:lnTo>
                          <a:pt x="3" y="2"/>
                        </a:lnTo>
                        <a:lnTo>
                          <a:pt x="5" y="3"/>
                        </a:lnTo>
                        <a:lnTo>
                          <a:pt x="6" y="3"/>
                        </a:lnTo>
                        <a:lnTo>
                          <a:pt x="7" y="3"/>
                        </a:lnTo>
                        <a:lnTo>
                          <a:pt x="8" y="3"/>
                        </a:lnTo>
                        <a:lnTo>
                          <a:pt x="9" y="2"/>
                        </a:lnTo>
                        <a:lnTo>
                          <a:pt x="11" y="1"/>
                        </a:lnTo>
                        <a:lnTo>
                          <a:pt x="13" y="1"/>
                        </a:lnTo>
                        <a:lnTo>
                          <a:pt x="12" y="2"/>
                        </a:lnTo>
                        <a:lnTo>
                          <a:pt x="12" y="3"/>
                        </a:lnTo>
                        <a:lnTo>
                          <a:pt x="11" y="4"/>
                        </a:lnTo>
                        <a:lnTo>
                          <a:pt x="11" y="5"/>
                        </a:lnTo>
                        <a:lnTo>
                          <a:pt x="12" y="4"/>
                        </a:lnTo>
                        <a:lnTo>
                          <a:pt x="13" y="3"/>
                        </a:lnTo>
                        <a:lnTo>
                          <a:pt x="14" y="3"/>
                        </a:lnTo>
                        <a:lnTo>
                          <a:pt x="15" y="2"/>
                        </a:lnTo>
                        <a:lnTo>
                          <a:pt x="14" y="3"/>
                        </a:lnTo>
                        <a:lnTo>
                          <a:pt x="13" y="4"/>
                        </a:lnTo>
                        <a:lnTo>
                          <a:pt x="13" y="5"/>
                        </a:lnTo>
                        <a:lnTo>
                          <a:pt x="14" y="5"/>
                        </a:lnTo>
                        <a:lnTo>
                          <a:pt x="15" y="4"/>
                        </a:lnTo>
                        <a:lnTo>
                          <a:pt x="16" y="4"/>
                        </a:lnTo>
                        <a:lnTo>
                          <a:pt x="16" y="5"/>
                        </a:lnTo>
                        <a:lnTo>
                          <a:pt x="15" y="5"/>
                        </a:lnTo>
                        <a:lnTo>
                          <a:pt x="15" y="6"/>
                        </a:lnTo>
                        <a:lnTo>
                          <a:pt x="15" y="7"/>
                        </a:lnTo>
                        <a:lnTo>
                          <a:pt x="16" y="7"/>
                        </a:lnTo>
                        <a:lnTo>
                          <a:pt x="17" y="7"/>
                        </a:lnTo>
                        <a:lnTo>
                          <a:pt x="17" y="6"/>
                        </a:lnTo>
                        <a:lnTo>
                          <a:pt x="18" y="7"/>
                        </a:lnTo>
                        <a:lnTo>
                          <a:pt x="17" y="7"/>
                        </a:lnTo>
                        <a:lnTo>
                          <a:pt x="16" y="8"/>
                        </a:lnTo>
                        <a:lnTo>
                          <a:pt x="15" y="9"/>
                        </a:lnTo>
                        <a:lnTo>
                          <a:pt x="15" y="10"/>
                        </a:lnTo>
                        <a:lnTo>
                          <a:pt x="16" y="10"/>
                        </a:lnTo>
                        <a:lnTo>
                          <a:pt x="16" y="9"/>
                        </a:lnTo>
                        <a:lnTo>
                          <a:pt x="17" y="9"/>
                        </a:lnTo>
                        <a:lnTo>
                          <a:pt x="18" y="9"/>
                        </a:lnTo>
                        <a:lnTo>
                          <a:pt x="19" y="9"/>
                        </a:lnTo>
                        <a:lnTo>
                          <a:pt x="19" y="10"/>
                        </a:lnTo>
                        <a:lnTo>
                          <a:pt x="18" y="10"/>
                        </a:lnTo>
                        <a:lnTo>
                          <a:pt x="17" y="10"/>
                        </a:lnTo>
                        <a:lnTo>
                          <a:pt x="16" y="11"/>
                        </a:lnTo>
                        <a:lnTo>
                          <a:pt x="16" y="12"/>
                        </a:lnTo>
                        <a:lnTo>
                          <a:pt x="17" y="12"/>
                        </a:lnTo>
                        <a:lnTo>
                          <a:pt x="18" y="12"/>
                        </a:lnTo>
                        <a:lnTo>
                          <a:pt x="19" y="12"/>
                        </a:lnTo>
                        <a:lnTo>
                          <a:pt x="19" y="11"/>
                        </a:lnTo>
                        <a:lnTo>
                          <a:pt x="20" y="11"/>
                        </a:lnTo>
                        <a:lnTo>
                          <a:pt x="20" y="12"/>
                        </a:lnTo>
                        <a:lnTo>
                          <a:pt x="19" y="12"/>
                        </a:lnTo>
                        <a:lnTo>
                          <a:pt x="18" y="13"/>
                        </a:lnTo>
                        <a:lnTo>
                          <a:pt x="17" y="13"/>
                        </a:lnTo>
                        <a:lnTo>
                          <a:pt x="16" y="13"/>
                        </a:lnTo>
                        <a:lnTo>
                          <a:pt x="16" y="14"/>
                        </a:lnTo>
                        <a:lnTo>
                          <a:pt x="17" y="14"/>
                        </a:lnTo>
                        <a:lnTo>
                          <a:pt x="18" y="14"/>
                        </a:lnTo>
                        <a:lnTo>
                          <a:pt x="19" y="14"/>
                        </a:lnTo>
                        <a:lnTo>
                          <a:pt x="20" y="14"/>
                        </a:lnTo>
                        <a:lnTo>
                          <a:pt x="21" y="14"/>
                        </a:lnTo>
                        <a:lnTo>
                          <a:pt x="20" y="14"/>
                        </a:lnTo>
                        <a:lnTo>
                          <a:pt x="20" y="15"/>
                        </a:lnTo>
                        <a:lnTo>
                          <a:pt x="19" y="15"/>
                        </a:lnTo>
                        <a:lnTo>
                          <a:pt x="18" y="15"/>
                        </a:lnTo>
                        <a:lnTo>
                          <a:pt x="17" y="15"/>
                        </a:lnTo>
                        <a:lnTo>
                          <a:pt x="17" y="16"/>
                        </a:lnTo>
                        <a:lnTo>
                          <a:pt x="18" y="16"/>
                        </a:lnTo>
                        <a:lnTo>
                          <a:pt x="19" y="16"/>
                        </a:lnTo>
                        <a:lnTo>
                          <a:pt x="20" y="17"/>
                        </a:lnTo>
                        <a:lnTo>
                          <a:pt x="21" y="17"/>
                        </a:lnTo>
                        <a:lnTo>
                          <a:pt x="22" y="17"/>
                        </a:lnTo>
                        <a:lnTo>
                          <a:pt x="21" y="17"/>
                        </a:lnTo>
                        <a:lnTo>
                          <a:pt x="20" y="17"/>
                        </a:lnTo>
                        <a:lnTo>
                          <a:pt x="19" y="17"/>
                        </a:lnTo>
                        <a:lnTo>
                          <a:pt x="18" y="17"/>
                        </a:lnTo>
                        <a:lnTo>
                          <a:pt x="17" y="18"/>
                        </a:lnTo>
                        <a:lnTo>
                          <a:pt x="18" y="18"/>
                        </a:lnTo>
                        <a:lnTo>
                          <a:pt x="19" y="18"/>
                        </a:lnTo>
                        <a:lnTo>
                          <a:pt x="20" y="19"/>
                        </a:lnTo>
                        <a:lnTo>
                          <a:pt x="21" y="19"/>
                        </a:lnTo>
                        <a:lnTo>
                          <a:pt x="22" y="19"/>
                        </a:lnTo>
                        <a:lnTo>
                          <a:pt x="23" y="19"/>
                        </a:lnTo>
                        <a:lnTo>
                          <a:pt x="22" y="19"/>
                        </a:lnTo>
                        <a:lnTo>
                          <a:pt x="21" y="19"/>
                        </a:lnTo>
                        <a:lnTo>
                          <a:pt x="21" y="20"/>
                        </a:lnTo>
                        <a:lnTo>
                          <a:pt x="20" y="20"/>
                        </a:lnTo>
                        <a:lnTo>
                          <a:pt x="21" y="21"/>
                        </a:lnTo>
                        <a:lnTo>
                          <a:pt x="22" y="21"/>
                        </a:lnTo>
                        <a:lnTo>
                          <a:pt x="23" y="21"/>
                        </a:lnTo>
                        <a:lnTo>
                          <a:pt x="20" y="22"/>
                        </a:lnTo>
                        <a:lnTo>
                          <a:pt x="18" y="22"/>
                        </a:lnTo>
                        <a:lnTo>
                          <a:pt x="16" y="23"/>
                        </a:lnTo>
                        <a:lnTo>
                          <a:pt x="15" y="24"/>
                        </a:lnTo>
                        <a:lnTo>
                          <a:pt x="14" y="25"/>
                        </a:lnTo>
                        <a:lnTo>
                          <a:pt x="13" y="26"/>
                        </a:lnTo>
                        <a:lnTo>
                          <a:pt x="12" y="28"/>
                        </a:lnTo>
                        <a:lnTo>
                          <a:pt x="11" y="3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2" name="Freeform 46"/>
                  <p:cNvSpPr>
                    <a:spLocks/>
                  </p:cNvSpPr>
                  <p:nvPr/>
                </p:nvSpPr>
                <p:spPr bwMode="auto">
                  <a:xfrm>
                    <a:off x="345" y="1836"/>
                    <a:ext cx="8" cy="17"/>
                  </a:xfrm>
                  <a:custGeom>
                    <a:avLst/>
                    <a:gdLst>
                      <a:gd name="T0" fmla="*/ 4 w 8"/>
                      <a:gd name="T1" fmla="*/ 17 h 17"/>
                      <a:gd name="T2" fmla="*/ 5 w 8"/>
                      <a:gd name="T3" fmla="*/ 15 h 17"/>
                      <a:gd name="T4" fmla="*/ 5 w 8"/>
                      <a:gd name="T5" fmla="*/ 14 h 17"/>
                      <a:gd name="T6" fmla="*/ 6 w 8"/>
                      <a:gd name="T7" fmla="*/ 12 h 17"/>
                      <a:gd name="T8" fmla="*/ 6 w 8"/>
                      <a:gd name="T9" fmla="*/ 11 h 17"/>
                      <a:gd name="T10" fmla="*/ 5 w 8"/>
                      <a:gd name="T11" fmla="*/ 10 h 17"/>
                      <a:gd name="T12" fmla="*/ 4 w 8"/>
                      <a:gd name="T13" fmla="*/ 8 h 17"/>
                      <a:gd name="T14" fmla="*/ 4 w 8"/>
                      <a:gd name="T15" fmla="*/ 7 h 17"/>
                      <a:gd name="T16" fmla="*/ 3 w 8"/>
                      <a:gd name="T17" fmla="*/ 5 h 17"/>
                      <a:gd name="T18" fmla="*/ 2 w 8"/>
                      <a:gd name="T19" fmla="*/ 4 h 17"/>
                      <a:gd name="T20" fmla="*/ 2 w 8"/>
                      <a:gd name="T21" fmla="*/ 3 h 17"/>
                      <a:gd name="T22" fmla="*/ 1 w 8"/>
                      <a:gd name="T23" fmla="*/ 1 h 17"/>
                      <a:gd name="T24" fmla="*/ 0 w 8"/>
                      <a:gd name="T25" fmla="*/ 0 h 17"/>
                      <a:gd name="T26" fmla="*/ 0 w 8"/>
                      <a:gd name="T27" fmla="*/ 0 h 17"/>
                      <a:gd name="T28" fmla="*/ 1 w 8"/>
                      <a:gd name="T29" fmla="*/ 0 h 17"/>
                      <a:gd name="T30" fmla="*/ 1 w 8"/>
                      <a:gd name="T31" fmla="*/ 0 h 17"/>
                      <a:gd name="T32" fmla="*/ 1 w 8"/>
                      <a:gd name="T33" fmla="*/ 0 h 17"/>
                      <a:gd name="T34" fmla="*/ 2 w 8"/>
                      <a:gd name="T35" fmla="*/ 1 h 17"/>
                      <a:gd name="T36" fmla="*/ 3 w 8"/>
                      <a:gd name="T37" fmla="*/ 2 h 17"/>
                      <a:gd name="T38" fmla="*/ 4 w 8"/>
                      <a:gd name="T39" fmla="*/ 4 h 17"/>
                      <a:gd name="T40" fmla="*/ 5 w 8"/>
                      <a:gd name="T41" fmla="*/ 6 h 17"/>
                      <a:gd name="T42" fmla="*/ 6 w 8"/>
                      <a:gd name="T43" fmla="*/ 8 h 17"/>
                      <a:gd name="T44" fmla="*/ 7 w 8"/>
                      <a:gd name="T45" fmla="*/ 10 h 17"/>
                      <a:gd name="T46" fmla="*/ 8 w 8"/>
                      <a:gd name="T47" fmla="*/ 12 h 17"/>
                      <a:gd name="T48" fmla="*/ 8 w 8"/>
                      <a:gd name="T49" fmla="*/ 13 h 17"/>
                      <a:gd name="T50" fmla="*/ 7 w 8"/>
                      <a:gd name="T51" fmla="*/ 14 h 17"/>
                      <a:gd name="T52" fmla="*/ 6 w 8"/>
                      <a:gd name="T53" fmla="*/ 15 h 17"/>
                      <a:gd name="T54" fmla="*/ 6 w 8"/>
                      <a:gd name="T55" fmla="*/ 16 h 17"/>
                      <a:gd name="T56" fmla="*/ 5 w 8"/>
                      <a:gd name="T57" fmla="*/ 17 h 17"/>
                      <a:gd name="T58" fmla="*/ 4 w 8"/>
                      <a:gd name="T59" fmla="*/ 17 h 17"/>
                      <a:gd name="T60" fmla="*/ 4 w 8"/>
                      <a:gd name="T61" fmla="*/ 17 h 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7"/>
                      <a:gd name="T95" fmla="*/ 8 w 8"/>
                      <a:gd name="T96" fmla="*/ 17 h 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7">
                        <a:moveTo>
                          <a:pt x="4" y="17"/>
                        </a:moveTo>
                        <a:lnTo>
                          <a:pt x="5" y="15"/>
                        </a:lnTo>
                        <a:lnTo>
                          <a:pt x="5" y="14"/>
                        </a:lnTo>
                        <a:lnTo>
                          <a:pt x="6" y="12"/>
                        </a:lnTo>
                        <a:lnTo>
                          <a:pt x="6" y="11"/>
                        </a:lnTo>
                        <a:lnTo>
                          <a:pt x="5" y="10"/>
                        </a:lnTo>
                        <a:lnTo>
                          <a:pt x="4" y="8"/>
                        </a:lnTo>
                        <a:lnTo>
                          <a:pt x="4" y="7"/>
                        </a:lnTo>
                        <a:lnTo>
                          <a:pt x="3" y="5"/>
                        </a:lnTo>
                        <a:lnTo>
                          <a:pt x="2" y="4"/>
                        </a:lnTo>
                        <a:lnTo>
                          <a:pt x="2" y="3"/>
                        </a:lnTo>
                        <a:lnTo>
                          <a:pt x="1" y="1"/>
                        </a:lnTo>
                        <a:lnTo>
                          <a:pt x="0" y="0"/>
                        </a:lnTo>
                        <a:lnTo>
                          <a:pt x="1" y="0"/>
                        </a:lnTo>
                        <a:lnTo>
                          <a:pt x="2" y="1"/>
                        </a:lnTo>
                        <a:lnTo>
                          <a:pt x="3" y="2"/>
                        </a:lnTo>
                        <a:lnTo>
                          <a:pt x="4" y="4"/>
                        </a:lnTo>
                        <a:lnTo>
                          <a:pt x="5" y="6"/>
                        </a:lnTo>
                        <a:lnTo>
                          <a:pt x="6" y="8"/>
                        </a:lnTo>
                        <a:lnTo>
                          <a:pt x="7" y="10"/>
                        </a:lnTo>
                        <a:lnTo>
                          <a:pt x="8" y="12"/>
                        </a:lnTo>
                        <a:lnTo>
                          <a:pt x="8" y="13"/>
                        </a:lnTo>
                        <a:lnTo>
                          <a:pt x="7" y="14"/>
                        </a:lnTo>
                        <a:lnTo>
                          <a:pt x="6" y="15"/>
                        </a:lnTo>
                        <a:lnTo>
                          <a:pt x="6" y="16"/>
                        </a:lnTo>
                        <a:lnTo>
                          <a:pt x="5" y="17"/>
                        </a:lnTo>
                        <a:lnTo>
                          <a:pt x="4" y="17"/>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3" name="Freeform 47"/>
                  <p:cNvSpPr>
                    <a:spLocks/>
                  </p:cNvSpPr>
                  <p:nvPr/>
                </p:nvSpPr>
                <p:spPr bwMode="auto">
                  <a:xfrm>
                    <a:off x="279" y="1801"/>
                    <a:ext cx="46" cy="43"/>
                  </a:xfrm>
                  <a:custGeom>
                    <a:avLst/>
                    <a:gdLst>
                      <a:gd name="T0" fmla="*/ 40 w 46"/>
                      <a:gd name="T1" fmla="*/ 1 h 43"/>
                      <a:gd name="T2" fmla="*/ 43 w 46"/>
                      <a:gd name="T3" fmla="*/ 3 h 43"/>
                      <a:gd name="T4" fmla="*/ 42 w 46"/>
                      <a:gd name="T5" fmla="*/ 8 h 43"/>
                      <a:gd name="T6" fmla="*/ 38 w 46"/>
                      <a:gd name="T7" fmla="*/ 14 h 43"/>
                      <a:gd name="T8" fmla="*/ 38 w 46"/>
                      <a:gd name="T9" fmla="*/ 17 h 43"/>
                      <a:gd name="T10" fmla="*/ 42 w 46"/>
                      <a:gd name="T11" fmla="*/ 12 h 43"/>
                      <a:gd name="T12" fmla="*/ 39 w 46"/>
                      <a:gd name="T13" fmla="*/ 17 h 43"/>
                      <a:gd name="T14" fmla="*/ 33 w 46"/>
                      <a:gd name="T15" fmla="*/ 22 h 43"/>
                      <a:gd name="T16" fmla="*/ 35 w 46"/>
                      <a:gd name="T17" fmla="*/ 22 h 43"/>
                      <a:gd name="T18" fmla="*/ 39 w 46"/>
                      <a:gd name="T19" fmla="*/ 20 h 43"/>
                      <a:gd name="T20" fmla="*/ 38 w 46"/>
                      <a:gd name="T21" fmla="*/ 21 h 43"/>
                      <a:gd name="T22" fmla="*/ 35 w 46"/>
                      <a:gd name="T23" fmla="*/ 25 h 43"/>
                      <a:gd name="T24" fmla="*/ 39 w 46"/>
                      <a:gd name="T25" fmla="*/ 22 h 43"/>
                      <a:gd name="T26" fmla="*/ 43 w 46"/>
                      <a:gd name="T27" fmla="*/ 18 h 43"/>
                      <a:gd name="T28" fmla="*/ 42 w 46"/>
                      <a:gd name="T29" fmla="*/ 20 h 43"/>
                      <a:gd name="T30" fmla="*/ 38 w 46"/>
                      <a:gd name="T31" fmla="*/ 25 h 43"/>
                      <a:gd name="T32" fmla="*/ 40 w 46"/>
                      <a:gd name="T33" fmla="*/ 24 h 43"/>
                      <a:gd name="T34" fmla="*/ 45 w 46"/>
                      <a:gd name="T35" fmla="*/ 19 h 43"/>
                      <a:gd name="T36" fmla="*/ 43 w 46"/>
                      <a:gd name="T37" fmla="*/ 23 h 43"/>
                      <a:gd name="T38" fmla="*/ 38 w 46"/>
                      <a:gd name="T39" fmla="*/ 29 h 43"/>
                      <a:gd name="T40" fmla="*/ 30 w 46"/>
                      <a:gd name="T41" fmla="*/ 34 h 43"/>
                      <a:gd name="T42" fmla="*/ 21 w 46"/>
                      <a:gd name="T43" fmla="*/ 36 h 43"/>
                      <a:gd name="T44" fmla="*/ 8 w 46"/>
                      <a:gd name="T45" fmla="*/ 36 h 43"/>
                      <a:gd name="T46" fmla="*/ 4 w 46"/>
                      <a:gd name="T47" fmla="*/ 40 h 43"/>
                      <a:gd name="T48" fmla="*/ 3 w 46"/>
                      <a:gd name="T49" fmla="*/ 43 h 43"/>
                      <a:gd name="T50" fmla="*/ 2 w 46"/>
                      <a:gd name="T51" fmla="*/ 38 h 43"/>
                      <a:gd name="T52" fmla="*/ 5 w 46"/>
                      <a:gd name="T53" fmla="*/ 33 h 43"/>
                      <a:gd name="T54" fmla="*/ 11 w 46"/>
                      <a:gd name="T55" fmla="*/ 33 h 43"/>
                      <a:gd name="T56" fmla="*/ 14 w 46"/>
                      <a:gd name="T57" fmla="*/ 31 h 43"/>
                      <a:gd name="T58" fmla="*/ 6 w 46"/>
                      <a:gd name="T59" fmla="*/ 30 h 43"/>
                      <a:gd name="T60" fmla="*/ 1 w 46"/>
                      <a:gd name="T61" fmla="*/ 35 h 43"/>
                      <a:gd name="T62" fmla="*/ 3 w 46"/>
                      <a:gd name="T63" fmla="*/ 29 h 43"/>
                      <a:gd name="T64" fmla="*/ 11 w 46"/>
                      <a:gd name="T65" fmla="*/ 27 h 43"/>
                      <a:gd name="T66" fmla="*/ 22 w 46"/>
                      <a:gd name="T67" fmla="*/ 25 h 43"/>
                      <a:gd name="T68" fmla="*/ 29 w 46"/>
                      <a:gd name="T69" fmla="*/ 19 h 43"/>
                      <a:gd name="T70" fmla="*/ 29 w 46"/>
                      <a:gd name="T71" fmla="*/ 18 h 43"/>
                      <a:gd name="T72" fmla="*/ 25 w 46"/>
                      <a:gd name="T73" fmla="*/ 20 h 43"/>
                      <a:gd name="T74" fmla="*/ 16 w 46"/>
                      <a:gd name="T75" fmla="*/ 22 h 43"/>
                      <a:gd name="T76" fmla="*/ 8 w 46"/>
                      <a:gd name="T77" fmla="*/ 23 h 43"/>
                      <a:gd name="T78" fmla="*/ 4 w 46"/>
                      <a:gd name="T79" fmla="*/ 17 h 43"/>
                      <a:gd name="T80" fmla="*/ 4 w 46"/>
                      <a:gd name="T81" fmla="*/ 15 h 43"/>
                      <a:gd name="T82" fmla="*/ 5 w 46"/>
                      <a:gd name="T83" fmla="*/ 16 h 43"/>
                      <a:gd name="T84" fmla="*/ 8 w 46"/>
                      <a:gd name="T85" fmla="*/ 18 h 43"/>
                      <a:gd name="T86" fmla="*/ 9 w 46"/>
                      <a:gd name="T87" fmla="*/ 16 h 43"/>
                      <a:gd name="T88" fmla="*/ 8 w 46"/>
                      <a:gd name="T89" fmla="*/ 11 h 43"/>
                      <a:gd name="T90" fmla="*/ 11 w 46"/>
                      <a:gd name="T91" fmla="*/ 13 h 43"/>
                      <a:gd name="T92" fmla="*/ 15 w 46"/>
                      <a:gd name="T93" fmla="*/ 17 h 43"/>
                      <a:gd name="T94" fmla="*/ 20 w 46"/>
                      <a:gd name="T95" fmla="*/ 16 h 43"/>
                      <a:gd name="T96" fmla="*/ 27 w 46"/>
                      <a:gd name="T97" fmla="*/ 15 h 43"/>
                      <a:gd name="T98" fmla="*/ 31 w 46"/>
                      <a:gd name="T99" fmla="*/ 13 h 43"/>
                      <a:gd name="T100" fmla="*/ 37 w 46"/>
                      <a:gd name="T101" fmla="*/ 8 h 43"/>
                      <a:gd name="T102" fmla="*/ 39 w 46"/>
                      <a:gd name="T103" fmla="*/ 2 h 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6"/>
                      <a:gd name="T157" fmla="*/ 0 h 43"/>
                      <a:gd name="T158" fmla="*/ 46 w 46"/>
                      <a:gd name="T159" fmla="*/ 43 h 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6" h="43">
                        <a:moveTo>
                          <a:pt x="38" y="0"/>
                        </a:moveTo>
                        <a:lnTo>
                          <a:pt x="39" y="0"/>
                        </a:lnTo>
                        <a:lnTo>
                          <a:pt x="40" y="1"/>
                        </a:lnTo>
                        <a:lnTo>
                          <a:pt x="41" y="2"/>
                        </a:lnTo>
                        <a:lnTo>
                          <a:pt x="42" y="2"/>
                        </a:lnTo>
                        <a:lnTo>
                          <a:pt x="42" y="3"/>
                        </a:lnTo>
                        <a:lnTo>
                          <a:pt x="43" y="3"/>
                        </a:lnTo>
                        <a:lnTo>
                          <a:pt x="43" y="5"/>
                        </a:lnTo>
                        <a:lnTo>
                          <a:pt x="43" y="6"/>
                        </a:lnTo>
                        <a:lnTo>
                          <a:pt x="42" y="8"/>
                        </a:lnTo>
                        <a:lnTo>
                          <a:pt x="41" y="9"/>
                        </a:lnTo>
                        <a:lnTo>
                          <a:pt x="40" y="11"/>
                        </a:lnTo>
                        <a:lnTo>
                          <a:pt x="39" y="12"/>
                        </a:lnTo>
                        <a:lnTo>
                          <a:pt x="38" y="14"/>
                        </a:lnTo>
                        <a:lnTo>
                          <a:pt x="37" y="15"/>
                        </a:lnTo>
                        <a:lnTo>
                          <a:pt x="37" y="17"/>
                        </a:lnTo>
                        <a:lnTo>
                          <a:pt x="38" y="17"/>
                        </a:lnTo>
                        <a:lnTo>
                          <a:pt x="39" y="16"/>
                        </a:lnTo>
                        <a:lnTo>
                          <a:pt x="39" y="15"/>
                        </a:lnTo>
                        <a:lnTo>
                          <a:pt x="40" y="14"/>
                        </a:lnTo>
                        <a:lnTo>
                          <a:pt x="42" y="12"/>
                        </a:lnTo>
                        <a:lnTo>
                          <a:pt x="43" y="11"/>
                        </a:lnTo>
                        <a:lnTo>
                          <a:pt x="42" y="13"/>
                        </a:lnTo>
                        <a:lnTo>
                          <a:pt x="40" y="15"/>
                        </a:lnTo>
                        <a:lnTo>
                          <a:pt x="39" y="17"/>
                        </a:lnTo>
                        <a:lnTo>
                          <a:pt x="37" y="18"/>
                        </a:lnTo>
                        <a:lnTo>
                          <a:pt x="35" y="20"/>
                        </a:lnTo>
                        <a:lnTo>
                          <a:pt x="34" y="21"/>
                        </a:lnTo>
                        <a:lnTo>
                          <a:pt x="33" y="22"/>
                        </a:lnTo>
                        <a:lnTo>
                          <a:pt x="32" y="23"/>
                        </a:lnTo>
                        <a:lnTo>
                          <a:pt x="33" y="23"/>
                        </a:lnTo>
                        <a:lnTo>
                          <a:pt x="35" y="22"/>
                        </a:lnTo>
                        <a:lnTo>
                          <a:pt x="36" y="22"/>
                        </a:lnTo>
                        <a:lnTo>
                          <a:pt x="37" y="21"/>
                        </a:lnTo>
                        <a:lnTo>
                          <a:pt x="38" y="20"/>
                        </a:lnTo>
                        <a:lnTo>
                          <a:pt x="39" y="20"/>
                        </a:lnTo>
                        <a:lnTo>
                          <a:pt x="40" y="19"/>
                        </a:lnTo>
                        <a:lnTo>
                          <a:pt x="39" y="20"/>
                        </a:lnTo>
                        <a:lnTo>
                          <a:pt x="38" y="21"/>
                        </a:lnTo>
                        <a:lnTo>
                          <a:pt x="36" y="22"/>
                        </a:lnTo>
                        <a:lnTo>
                          <a:pt x="36" y="23"/>
                        </a:lnTo>
                        <a:lnTo>
                          <a:pt x="35" y="24"/>
                        </a:lnTo>
                        <a:lnTo>
                          <a:pt x="35" y="25"/>
                        </a:lnTo>
                        <a:lnTo>
                          <a:pt x="36" y="25"/>
                        </a:lnTo>
                        <a:lnTo>
                          <a:pt x="37" y="24"/>
                        </a:lnTo>
                        <a:lnTo>
                          <a:pt x="38" y="23"/>
                        </a:lnTo>
                        <a:lnTo>
                          <a:pt x="39" y="22"/>
                        </a:lnTo>
                        <a:lnTo>
                          <a:pt x="40" y="21"/>
                        </a:lnTo>
                        <a:lnTo>
                          <a:pt x="41" y="20"/>
                        </a:lnTo>
                        <a:lnTo>
                          <a:pt x="42" y="19"/>
                        </a:lnTo>
                        <a:lnTo>
                          <a:pt x="43" y="18"/>
                        </a:lnTo>
                        <a:lnTo>
                          <a:pt x="44" y="18"/>
                        </a:lnTo>
                        <a:lnTo>
                          <a:pt x="43" y="19"/>
                        </a:lnTo>
                        <a:lnTo>
                          <a:pt x="42" y="20"/>
                        </a:lnTo>
                        <a:lnTo>
                          <a:pt x="41" y="22"/>
                        </a:lnTo>
                        <a:lnTo>
                          <a:pt x="40" y="23"/>
                        </a:lnTo>
                        <a:lnTo>
                          <a:pt x="39" y="25"/>
                        </a:lnTo>
                        <a:lnTo>
                          <a:pt x="38" y="25"/>
                        </a:lnTo>
                        <a:lnTo>
                          <a:pt x="38" y="26"/>
                        </a:lnTo>
                        <a:lnTo>
                          <a:pt x="39" y="26"/>
                        </a:lnTo>
                        <a:lnTo>
                          <a:pt x="39" y="25"/>
                        </a:lnTo>
                        <a:lnTo>
                          <a:pt x="40" y="24"/>
                        </a:lnTo>
                        <a:lnTo>
                          <a:pt x="42" y="23"/>
                        </a:lnTo>
                        <a:lnTo>
                          <a:pt x="43" y="22"/>
                        </a:lnTo>
                        <a:lnTo>
                          <a:pt x="44" y="20"/>
                        </a:lnTo>
                        <a:lnTo>
                          <a:pt x="45" y="19"/>
                        </a:lnTo>
                        <a:lnTo>
                          <a:pt x="46" y="18"/>
                        </a:lnTo>
                        <a:lnTo>
                          <a:pt x="45" y="20"/>
                        </a:lnTo>
                        <a:lnTo>
                          <a:pt x="44" y="22"/>
                        </a:lnTo>
                        <a:lnTo>
                          <a:pt x="43" y="23"/>
                        </a:lnTo>
                        <a:lnTo>
                          <a:pt x="42" y="25"/>
                        </a:lnTo>
                        <a:lnTo>
                          <a:pt x="40" y="26"/>
                        </a:lnTo>
                        <a:lnTo>
                          <a:pt x="39" y="28"/>
                        </a:lnTo>
                        <a:lnTo>
                          <a:pt x="38" y="29"/>
                        </a:lnTo>
                        <a:lnTo>
                          <a:pt x="36" y="30"/>
                        </a:lnTo>
                        <a:lnTo>
                          <a:pt x="34" y="32"/>
                        </a:lnTo>
                        <a:lnTo>
                          <a:pt x="32" y="33"/>
                        </a:lnTo>
                        <a:lnTo>
                          <a:pt x="30" y="34"/>
                        </a:lnTo>
                        <a:lnTo>
                          <a:pt x="28" y="34"/>
                        </a:lnTo>
                        <a:lnTo>
                          <a:pt x="26" y="35"/>
                        </a:lnTo>
                        <a:lnTo>
                          <a:pt x="23" y="36"/>
                        </a:lnTo>
                        <a:lnTo>
                          <a:pt x="21" y="36"/>
                        </a:lnTo>
                        <a:lnTo>
                          <a:pt x="18" y="37"/>
                        </a:lnTo>
                        <a:lnTo>
                          <a:pt x="13" y="36"/>
                        </a:lnTo>
                        <a:lnTo>
                          <a:pt x="10" y="36"/>
                        </a:lnTo>
                        <a:lnTo>
                          <a:pt x="8" y="36"/>
                        </a:lnTo>
                        <a:lnTo>
                          <a:pt x="7" y="36"/>
                        </a:lnTo>
                        <a:lnTo>
                          <a:pt x="6" y="36"/>
                        </a:lnTo>
                        <a:lnTo>
                          <a:pt x="5" y="38"/>
                        </a:lnTo>
                        <a:lnTo>
                          <a:pt x="4" y="40"/>
                        </a:lnTo>
                        <a:lnTo>
                          <a:pt x="4" y="43"/>
                        </a:lnTo>
                        <a:lnTo>
                          <a:pt x="4" y="42"/>
                        </a:lnTo>
                        <a:lnTo>
                          <a:pt x="3" y="43"/>
                        </a:lnTo>
                        <a:lnTo>
                          <a:pt x="3" y="41"/>
                        </a:lnTo>
                        <a:lnTo>
                          <a:pt x="2" y="40"/>
                        </a:lnTo>
                        <a:lnTo>
                          <a:pt x="2" y="39"/>
                        </a:lnTo>
                        <a:lnTo>
                          <a:pt x="2" y="38"/>
                        </a:lnTo>
                        <a:lnTo>
                          <a:pt x="3" y="37"/>
                        </a:lnTo>
                        <a:lnTo>
                          <a:pt x="3" y="36"/>
                        </a:lnTo>
                        <a:lnTo>
                          <a:pt x="4" y="34"/>
                        </a:lnTo>
                        <a:lnTo>
                          <a:pt x="5" y="33"/>
                        </a:lnTo>
                        <a:lnTo>
                          <a:pt x="6" y="33"/>
                        </a:lnTo>
                        <a:lnTo>
                          <a:pt x="7" y="33"/>
                        </a:lnTo>
                        <a:lnTo>
                          <a:pt x="9" y="33"/>
                        </a:lnTo>
                        <a:lnTo>
                          <a:pt x="11" y="33"/>
                        </a:lnTo>
                        <a:lnTo>
                          <a:pt x="13" y="33"/>
                        </a:lnTo>
                        <a:lnTo>
                          <a:pt x="15" y="32"/>
                        </a:lnTo>
                        <a:lnTo>
                          <a:pt x="14" y="31"/>
                        </a:lnTo>
                        <a:lnTo>
                          <a:pt x="10" y="31"/>
                        </a:lnTo>
                        <a:lnTo>
                          <a:pt x="8" y="31"/>
                        </a:lnTo>
                        <a:lnTo>
                          <a:pt x="7" y="31"/>
                        </a:lnTo>
                        <a:lnTo>
                          <a:pt x="6" y="30"/>
                        </a:lnTo>
                        <a:lnTo>
                          <a:pt x="5" y="31"/>
                        </a:lnTo>
                        <a:lnTo>
                          <a:pt x="3" y="33"/>
                        </a:lnTo>
                        <a:lnTo>
                          <a:pt x="1" y="35"/>
                        </a:lnTo>
                        <a:lnTo>
                          <a:pt x="0" y="33"/>
                        </a:lnTo>
                        <a:lnTo>
                          <a:pt x="0" y="32"/>
                        </a:lnTo>
                        <a:lnTo>
                          <a:pt x="1" y="30"/>
                        </a:lnTo>
                        <a:lnTo>
                          <a:pt x="3" y="29"/>
                        </a:lnTo>
                        <a:lnTo>
                          <a:pt x="4" y="29"/>
                        </a:lnTo>
                        <a:lnTo>
                          <a:pt x="6" y="28"/>
                        </a:lnTo>
                        <a:lnTo>
                          <a:pt x="9" y="28"/>
                        </a:lnTo>
                        <a:lnTo>
                          <a:pt x="11" y="27"/>
                        </a:lnTo>
                        <a:lnTo>
                          <a:pt x="14" y="26"/>
                        </a:lnTo>
                        <a:lnTo>
                          <a:pt x="17" y="26"/>
                        </a:lnTo>
                        <a:lnTo>
                          <a:pt x="19" y="25"/>
                        </a:lnTo>
                        <a:lnTo>
                          <a:pt x="22" y="25"/>
                        </a:lnTo>
                        <a:lnTo>
                          <a:pt x="24" y="23"/>
                        </a:lnTo>
                        <a:lnTo>
                          <a:pt x="26" y="22"/>
                        </a:lnTo>
                        <a:lnTo>
                          <a:pt x="28" y="21"/>
                        </a:lnTo>
                        <a:lnTo>
                          <a:pt x="29" y="19"/>
                        </a:lnTo>
                        <a:lnTo>
                          <a:pt x="29" y="18"/>
                        </a:lnTo>
                        <a:lnTo>
                          <a:pt x="28" y="18"/>
                        </a:lnTo>
                        <a:lnTo>
                          <a:pt x="27" y="19"/>
                        </a:lnTo>
                        <a:lnTo>
                          <a:pt x="25" y="20"/>
                        </a:lnTo>
                        <a:lnTo>
                          <a:pt x="23" y="20"/>
                        </a:lnTo>
                        <a:lnTo>
                          <a:pt x="21" y="21"/>
                        </a:lnTo>
                        <a:lnTo>
                          <a:pt x="19" y="22"/>
                        </a:lnTo>
                        <a:lnTo>
                          <a:pt x="16" y="22"/>
                        </a:lnTo>
                        <a:lnTo>
                          <a:pt x="14" y="23"/>
                        </a:lnTo>
                        <a:lnTo>
                          <a:pt x="11" y="23"/>
                        </a:lnTo>
                        <a:lnTo>
                          <a:pt x="9" y="23"/>
                        </a:lnTo>
                        <a:lnTo>
                          <a:pt x="8" y="23"/>
                        </a:lnTo>
                        <a:lnTo>
                          <a:pt x="6" y="22"/>
                        </a:lnTo>
                        <a:lnTo>
                          <a:pt x="5" y="21"/>
                        </a:lnTo>
                        <a:lnTo>
                          <a:pt x="4" y="20"/>
                        </a:lnTo>
                        <a:lnTo>
                          <a:pt x="4" y="17"/>
                        </a:lnTo>
                        <a:lnTo>
                          <a:pt x="3" y="17"/>
                        </a:lnTo>
                        <a:lnTo>
                          <a:pt x="4" y="16"/>
                        </a:lnTo>
                        <a:lnTo>
                          <a:pt x="4" y="15"/>
                        </a:lnTo>
                        <a:lnTo>
                          <a:pt x="4" y="14"/>
                        </a:lnTo>
                        <a:lnTo>
                          <a:pt x="4" y="15"/>
                        </a:lnTo>
                        <a:lnTo>
                          <a:pt x="5" y="16"/>
                        </a:lnTo>
                        <a:lnTo>
                          <a:pt x="6" y="17"/>
                        </a:lnTo>
                        <a:lnTo>
                          <a:pt x="7" y="18"/>
                        </a:lnTo>
                        <a:lnTo>
                          <a:pt x="8" y="18"/>
                        </a:lnTo>
                        <a:lnTo>
                          <a:pt x="9" y="19"/>
                        </a:lnTo>
                        <a:lnTo>
                          <a:pt x="10" y="17"/>
                        </a:lnTo>
                        <a:lnTo>
                          <a:pt x="9" y="16"/>
                        </a:lnTo>
                        <a:lnTo>
                          <a:pt x="9" y="15"/>
                        </a:lnTo>
                        <a:lnTo>
                          <a:pt x="8" y="13"/>
                        </a:lnTo>
                        <a:lnTo>
                          <a:pt x="8" y="12"/>
                        </a:lnTo>
                        <a:lnTo>
                          <a:pt x="8" y="11"/>
                        </a:lnTo>
                        <a:lnTo>
                          <a:pt x="9" y="10"/>
                        </a:lnTo>
                        <a:lnTo>
                          <a:pt x="10" y="11"/>
                        </a:lnTo>
                        <a:lnTo>
                          <a:pt x="11" y="13"/>
                        </a:lnTo>
                        <a:lnTo>
                          <a:pt x="12" y="15"/>
                        </a:lnTo>
                        <a:lnTo>
                          <a:pt x="13" y="16"/>
                        </a:lnTo>
                        <a:lnTo>
                          <a:pt x="14" y="17"/>
                        </a:lnTo>
                        <a:lnTo>
                          <a:pt x="15" y="17"/>
                        </a:lnTo>
                        <a:lnTo>
                          <a:pt x="15" y="16"/>
                        </a:lnTo>
                        <a:lnTo>
                          <a:pt x="17" y="17"/>
                        </a:lnTo>
                        <a:lnTo>
                          <a:pt x="19" y="17"/>
                        </a:lnTo>
                        <a:lnTo>
                          <a:pt x="20" y="16"/>
                        </a:lnTo>
                        <a:lnTo>
                          <a:pt x="22" y="16"/>
                        </a:lnTo>
                        <a:lnTo>
                          <a:pt x="24" y="16"/>
                        </a:lnTo>
                        <a:lnTo>
                          <a:pt x="25" y="16"/>
                        </a:lnTo>
                        <a:lnTo>
                          <a:pt x="27" y="15"/>
                        </a:lnTo>
                        <a:lnTo>
                          <a:pt x="28" y="15"/>
                        </a:lnTo>
                        <a:lnTo>
                          <a:pt x="29" y="14"/>
                        </a:lnTo>
                        <a:lnTo>
                          <a:pt x="31" y="13"/>
                        </a:lnTo>
                        <a:lnTo>
                          <a:pt x="33" y="11"/>
                        </a:lnTo>
                        <a:lnTo>
                          <a:pt x="34" y="10"/>
                        </a:lnTo>
                        <a:lnTo>
                          <a:pt x="36" y="9"/>
                        </a:lnTo>
                        <a:lnTo>
                          <a:pt x="37" y="8"/>
                        </a:lnTo>
                        <a:lnTo>
                          <a:pt x="39" y="6"/>
                        </a:lnTo>
                        <a:lnTo>
                          <a:pt x="39" y="4"/>
                        </a:lnTo>
                        <a:lnTo>
                          <a:pt x="39" y="2"/>
                        </a:lnTo>
                        <a:lnTo>
                          <a:pt x="38"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4" name="Freeform 48"/>
                  <p:cNvSpPr>
                    <a:spLocks/>
                  </p:cNvSpPr>
                  <p:nvPr/>
                </p:nvSpPr>
                <p:spPr bwMode="auto">
                  <a:xfrm>
                    <a:off x="322" y="1828"/>
                    <a:ext cx="13" cy="13"/>
                  </a:xfrm>
                  <a:custGeom>
                    <a:avLst/>
                    <a:gdLst>
                      <a:gd name="T0" fmla="*/ 12 w 13"/>
                      <a:gd name="T1" fmla="*/ 13 h 13"/>
                      <a:gd name="T2" fmla="*/ 9 w 13"/>
                      <a:gd name="T3" fmla="*/ 12 h 13"/>
                      <a:gd name="T4" fmla="*/ 6 w 13"/>
                      <a:gd name="T5" fmla="*/ 11 h 13"/>
                      <a:gd name="T6" fmla="*/ 4 w 13"/>
                      <a:gd name="T7" fmla="*/ 11 h 13"/>
                      <a:gd name="T8" fmla="*/ 2 w 13"/>
                      <a:gd name="T9" fmla="*/ 10 h 13"/>
                      <a:gd name="T10" fmla="*/ 1 w 13"/>
                      <a:gd name="T11" fmla="*/ 9 h 13"/>
                      <a:gd name="T12" fmla="*/ 0 w 13"/>
                      <a:gd name="T13" fmla="*/ 8 h 13"/>
                      <a:gd name="T14" fmla="*/ 0 w 13"/>
                      <a:gd name="T15" fmla="*/ 8 h 13"/>
                      <a:gd name="T16" fmla="*/ 1 w 13"/>
                      <a:gd name="T17" fmla="*/ 7 h 13"/>
                      <a:gd name="T18" fmla="*/ 2 w 13"/>
                      <a:gd name="T19" fmla="*/ 7 h 13"/>
                      <a:gd name="T20" fmla="*/ 2 w 13"/>
                      <a:gd name="T21" fmla="*/ 7 h 13"/>
                      <a:gd name="T22" fmla="*/ 2 w 13"/>
                      <a:gd name="T23" fmla="*/ 7 h 13"/>
                      <a:gd name="T24" fmla="*/ 2 w 13"/>
                      <a:gd name="T25" fmla="*/ 6 h 13"/>
                      <a:gd name="T26" fmla="*/ 2 w 13"/>
                      <a:gd name="T27" fmla="*/ 6 h 13"/>
                      <a:gd name="T28" fmla="*/ 1 w 13"/>
                      <a:gd name="T29" fmla="*/ 5 h 13"/>
                      <a:gd name="T30" fmla="*/ 1 w 13"/>
                      <a:gd name="T31" fmla="*/ 5 h 13"/>
                      <a:gd name="T32" fmla="*/ 1 w 13"/>
                      <a:gd name="T33" fmla="*/ 5 h 13"/>
                      <a:gd name="T34" fmla="*/ 2 w 13"/>
                      <a:gd name="T35" fmla="*/ 4 h 13"/>
                      <a:gd name="T36" fmla="*/ 3 w 13"/>
                      <a:gd name="T37" fmla="*/ 4 h 13"/>
                      <a:gd name="T38" fmla="*/ 3 w 13"/>
                      <a:gd name="T39" fmla="*/ 4 h 13"/>
                      <a:gd name="T40" fmla="*/ 2 w 13"/>
                      <a:gd name="T41" fmla="*/ 4 h 13"/>
                      <a:gd name="T42" fmla="*/ 2 w 13"/>
                      <a:gd name="T43" fmla="*/ 3 h 13"/>
                      <a:gd name="T44" fmla="*/ 2 w 13"/>
                      <a:gd name="T45" fmla="*/ 3 h 13"/>
                      <a:gd name="T46" fmla="*/ 1 w 13"/>
                      <a:gd name="T47" fmla="*/ 2 h 13"/>
                      <a:gd name="T48" fmla="*/ 1 w 13"/>
                      <a:gd name="T49" fmla="*/ 2 h 13"/>
                      <a:gd name="T50" fmla="*/ 2 w 13"/>
                      <a:gd name="T51" fmla="*/ 2 h 13"/>
                      <a:gd name="T52" fmla="*/ 3 w 13"/>
                      <a:gd name="T53" fmla="*/ 1 h 13"/>
                      <a:gd name="T54" fmla="*/ 2 w 13"/>
                      <a:gd name="T55" fmla="*/ 1 h 13"/>
                      <a:gd name="T56" fmla="*/ 2 w 13"/>
                      <a:gd name="T57" fmla="*/ 0 h 13"/>
                      <a:gd name="T58" fmla="*/ 3 w 13"/>
                      <a:gd name="T59" fmla="*/ 1 h 13"/>
                      <a:gd name="T60" fmla="*/ 3 w 13"/>
                      <a:gd name="T61" fmla="*/ 1 h 13"/>
                      <a:gd name="T62" fmla="*/ 4 w 13"/>
                      <a:gd name="T63" fmla="*/ 2 h 13"/>
                      <a:gd name="T64" fmla="*/ 4 w 13"/>
                      <a:gd name="T65" fmla="*/ 3 h 13"/>
                      <a:gd name="T66" fmla="*/ 5 w 13"/>
                      <a:gd name="T67" fmla="*/ 3 h 13"/>
                      <a:gd name="T68" fmla="*/ 6 w 13"/>
                      <a:gd name="T69" fmla="*/ 4 h 13"/>
                      <a:gd name="T70" fmla="*/ 7 w 13"/>
                      <a:gd name="T71" fmla="*/ 4 h 13"/>
                      <a:gd name="T72" fmla="*/ 8 w 13"/>
                      <a:gd name="T73" fmla="*/ 3 h 13"/>
                      <a:gd name="T74" fmla="*/ 8 w 13"/>
                      <a:gd name="T75" fmla="*/ 3 h 13"/>
                      <a:gd name="T76" fmla="*/ 9 w 13"/>
                      <a:gd name="T77" fmla="*/ 3 h 13"/>
                      <a:gd name="T78" fmla="*/ 10 w 13"/>
                      <a:gd name="T79" fmla="*/ 3 h 13"/>
                      <a:gd name="T80" fmla="*/ 10 w 13"/>
                      <a:gd name="T81" fmla="*/ 3 h 13"/>
                      <a:gd name="T82" fmla="*/ 11 w 13"/>
                      <a:gd name="T83" fmla="*/ 2 h 13"/>
                      <a:gd name="T84" fmla="*/ 11 w 13"/>
                      <a:gd name="T85" fmla="*/ 2 h 13"/>
                      <a:gd name="T86" fmla="*/ 12 w 13"/>
                      <a:gd name="T87" fmla="*/ 2 h 13"/>
                      <a:gd name="T88" fmla="*/ 13 w 13"/>
                      <a:gd name="T89" fmla="*/ 3 h 13"/>
                      <a:gd name="T90" fmla="*/ 13 w 13"/>
                      <a:gd name="T91" fmla="*/ 5 h 13"/>
                      <a:gd name="T92" fmla="*/ 13 w 13"/>
                      <a:gd name="T93" fmla="*/ 7 h 13"/>
                      <a:gd name="T94" fmla="*/ 13 w 13"/>
                      <a:gd name="T95" fmla="*/ 10 h 13"/>
                      <a:gd name="T96" fmla="*/ 13 w 13"/>
                      <a:gd name="T97" fmla="*/ 13 h 13"/>
                      <a:gd name="T98" fmla="*/ 13 w 13"/>
                      <a:gd name="T99" fmla="*/ 13 h 13"/>
                      <a:gd name="T100" fmla="*/ 13 w 13"/>
                      <a:gd name="T101" fmla="*/ 13 h 13"/>
                      <a:gd name="T102" fmla="*/ 12 w 13"/>
                      <a:gd name="T103" fmla="*/ 13 h 13"/>
                      <a:gd name="T104" fmla="*/ 12 w 13"/>
                      <a:gd name="T105" fmla="*/ 13 h 1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
                      <a:gd name="T160" fmla="*/ 0 h 13"/>
                      <a:gd name="T161" fmla="*/ 13 w 13"/>
                      <a:gd name="T162" fmla="*/ 13 h 1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 h="13">
                        <a:moveTo>
                          <a:pt x="12" y="13"/>
                        </a:moveTo>
                        <a:lnTo>
                          <a:pt x="9" y="12"/>
                        </a:lnTo>
                        <a:lnTo>
                          <a:pt x="6" y="11"/>
                        </a:lnTo>
                        <a:lnTo>
                          <a:pt x="4" y="11"/>
                        </a:lnTo>
                        <a:lnTo>
                          <a:pt x="2" y="10"/>
                        </a:lnTo>
                        <a:lnTo>
                          <a:pt x="1" y="9"/>
                        </a:lnTo>
                        <a:lnTo>
                          <a:pt x="0" y="8"/>
                        </a:lnTo>
                        <a:lnTo>
                          <a:pt x="1" y="7"/>
                        </a:lnTo>
                        <a:lnTo>
                          <a:pt x="2" y="7"/>
                        </a:lnTo>
                        <a:lnTo>
                          <a:pt x="2" y="6"/>
                        </a:lnTo>
                        <a:lnTo>
                          <a:pt x="1" y="5"/>
                        </a:lnTo>
                        <a:lnTo>
                          <a:pt x="2" y="4"/>
                        </a:lnTo>
                        <a:lnTo>
                          <a:pt x="3" y="4"/>
                        </a:lnTo>
                        <a:lnTo>
                          <a:pt x="2" y="4"/>
                        </a:lnTo>
                        <a:lnTo>
                          <a:pt x="2" y="3"/>
                        </a:lnTo>
                        <a:lnTo>
                          <a:pt x="1" y="2"/>
                        </a:lnTo>
                        <a:lnTo>
                          <a:pt x="2" y="2"/>
                        </a:lnTo>
                        <a:lnTo>
                          <a:pt x="3" y="1"/>
                        </a:lnTo>
                        <a:lnTo>
                          <a:pt x="2" y="1"/>
                        </a:lnTo>
                        <a:lnTo>
                          <a:pt x="2" y="0"/>
                        </a:lnTo>
                        <a:lnTo>
                          <a:pt x="3" y="1"/>
                        </a:lnTo>
                        <a:lnTo>
                          <a:pt x="4" y="2"/>
                        </a:lnTo>
                        <a:lnTo>
                          <a:pt x="4" y="3"/>
                        </a:lnTo>
                        <a:lnTo>
                          <a:pt x="5" y="3"/>
                        </a:lnTo>
                        <a:lnTo>
                          <a:pt x="6" y="4"/>
                        </a:lnTo>
                        <a:lnTo>
                          <a:pt x="7" y="4"/>
                        </a:lnTo>
                        <a:lnTo>
                          <a:pt x="8" y="3"/>
                        </a:lnTo>
                        <a:lnTo>
                          <a:pt x="9" y="3"/>
                        </a:lnTo>
                        <a:lnTo>
                          <a:pt x="10" y="3"/>
                        </a:lnTo>
                        <a:lnTo>
                          <a:pt x="11" y="2"/>
                        </a:lnTo>
                        <a:lnTo>
                          <a:pt x="12" y="2"/>
                        </a:lnTo>
                        <a:lnTo>
                          <a:pt x="13" y="3"/>
                        </a:lnTo>
                        <a:lnTo>
                          <a:pt x="13" y="5"/>
                        </a:lnTo>
                        <a:lnTo>
                          <a:pt x="13" y="7"/>
                        </a:lnTo>
                        <a:lnTo>
                          <a:pt x="13" y="10"/>
                        </a:lnTo>
                        <a:lnTo>
                          <a:pt x="13" y="13"/>
                        </a:lnTo>
                        <a:lnTo>
                          <a:pt x="12" y="13"/>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5" name="Freeform 49"/>
                  <p:cNvSpPr>
                    <a:spLocks/>
                  </p:cNvSpPr>
                  <p:nvPr/>
                </p:nvSpPr>
                <p:spPr bwMode="auto">
                  <a:xfrm>
                    <a:off x="279" y="1822"/>
                    <a:ext cx="14" cy="7"/>
                  </a:xfrm>
                  <a:custGeom>
                    <a:avLst/>
                    <a:gdLst>
                      <a:gd name="T0" fmla="*/ 2 w 14"/>
                      <a:gd name="T1" fmla="*/ 7 h 7"/>
                      <a:gd name="T2" fmla="*/ 2 w 14"/>
                      <a:gd name="T3" fmla="*/ 5 h 7"/>
                      <a:gd name="T4" fmla="*/ 1 w 14"/>
                      <a:gd name="T5" fmla="*/ 4 h 7"/>
                      <a:gd name="T6" fmla="*/ 1 w 14"/>
                      <a:gd name="T7" fmla="*/ 2 h 7"/>
                      <a:gd name="T8" fmla="*/ 1 w 14"/>
                      <a:gd name="T9" fmla="*/ 1 h 7"/>
                      <a:gd name="T10" fmla="*/ 0 w 14"/>
                      <a:gd name="T11" fmla="*/ 1 h 7"/>
                      <a:gd name="T12" fmla="*/ 0 w 14"/>
                      <a:gd name="T13" fmla="*/ 1 h 7"/>
                      <a:gd name="T14" fmla="*/ 1 w 14"/>
                      <a:gd name="T15" fmla="*/ 1 h 7"/>
                      <a:gd name="T16" fmla="*/ 1 w 14"/>
                      <a:gd name="T17" fmla="*/ 0 h 7"/>
                      <a:gd name="T18" fmla="*/ 1 w 14"/>
                      <a:gd name="T19" fmla="*/ 0 h 7"/>
                      <a:gd name="T20" fmla="*/ 1 w 14"/>
                      <a:gd name="T21" fmla="*/ 0 h 7"/>
                      <a:gd name="T22" fmla="*/ 2 w 14"/>
                      <a:gd name="T23" fmla="*/ 1 h 7"/>
                      <a:gd name="T24" fmla="*/ 3 w 14"/>
                      <a:gd name="T25" fmla="*/ 2 h 7"/>
                      <a:gd name="T26" fmla="*/ 5 w 14"/>
                      <a:gd name="T27" fmla="*/ 3 h 7"/>
                      <a:gd name="T28" fmla="*/ 7 w 14"/>
                      <a:gd name="T29" fmla="*/ 4 h 7"/>
                      <a:gd name="T30" fmla="*/ 9 w 14"/>
                      <a:gd name="T31" fmla="*/ 4 h 7"/>
                      <a:gd name="T32" fmla="*/ 11 w 14"/>
                      <a:gd name="T33" fmla="*/ 5 h 7"/>
                      <a:gd name="T34" fmla="*/ 13 w 14"/>
                      <a:gd name="T35" fmla="*/ 5 h 7"/>
                      <a:gd name="T36" fmla="*/ 14 w 14"/>
                      <a:gd name="T37" fmla="*/ 5 h 7"/>
                      <a:gd name="T38" fmla="*/ 13 w 14"/>
                      <a:gd name="T39" fmla="*/ 5 h 7"/>
                      <a:gd name="T40" fmla="*/ 12 w 14"/>
                      <a:gd name="T41" fmla="*/ 5 h 7"/>
                      <a:gd name="T42" fmla="*/ 10 w 14"/>
                      <a:gd name="T43" fmla="*/ 6 h 7"/>
                      <a:gd name="T44" fmla="*/ 8 w 14"/>
                      <a:gd name="T45" fmla="*/ 6 h 7"/>
                      <a:gd name="T46" fmla="*/ 6 w 14"/>
                      <a:gd name="T47" fmla="*/ 7 h 7"/>
                      <a:gd name="T48" fmla="*/ 4 w 14"/>
                      <a:gd name="T49" fmla="*/ 7 h 7"/>
                      <a:gd name="T50" fmla="*/ 3 w 14"/>
                      <a:gd name="T51" fmla="*/ 7 h 7"/>
                      <a:gd name="T52" fmla="*/ 2 w 14"/>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
                      <a:gd name="T82" fmla="*/ 0 h 7"/>
                      <a:gd name="T83" fmla="*/ 14 w 14"/>
                      <a:gd name="T84" fmla="*/ 7 h 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 h="7">
                        <a:moveTo>
                          <a:pt x="2" y="7"/>
                        </a:moveTo>
                        <a:lnTo>
                          <a:pt x="2" y="5"/>
                        </a:lnTo>
                        <a:lnTo>
                          <a:pt x="1" y="4"/>
                        </a:lnTo>
                        <a:lnTo>
                          <a:pt x="1" y="2"/>
                        </a:lnTo>
                        <a:lnTo>
                          <a:pt x="1" y="1"/>
                        </a:lnTo>
                        <a:lnTo>
                          <a:pt x="0" y="1"/>
                        </a:lnTo>
                        <a:lnTo>
                          <a:pt x="1" y="1"/>
                        </a:lnTo>
                        <a:lnTo>
                          <a:pt x="1" y="0"/>
                        </a:lnTo>
                        <a:lnTo>
                          <a:pt x="2" y="1"/>
                        </a:lnTo>
                        <a:lnTo>
                          <a:pt x="3" y="2"/>
                        </a:lnTo>
                        <a:lnTo>
                          <a:pt x="5" y="3"/>
                        </a:lnTo>
                        <a:lnTo>
                          <a:pt x="7" y="4"/>
                        </a:lnTo>
                        <a:lnTo>
                          <a:pt x="9" y="4"/>
                        </a:lnTo>
                        <a:lnTo>
                          <a:pt x="11" y="5"/>
                        </a:lnTo>
                        <a:lnTo>
                          <a:pt x="13" y="5"/>
                        </a:lnTo>
                        <a:lnTo>
                          <a:pt x="14" y="5"/>
                        </a:lnTo>
                        <a:lnTo>
                          <a:pt x="13" y="5"/>
                        </a:lnTo>
                        <a:lnTo>
                          <a:pt x="12" y="5"/>
                        </a:lnTo>
                        <a:lnTo>
                          <a:pt x="10" y="6"/>
                        </a:lnTo>
                        <a:lnTo>
                          <a:pt x="8" y="6"/>
                        </a:lnTo>
                        <a:lnTo>
                          <a:pt x="6" y="7"/>
                        </a:lnTo>
                        <a:lnTo>
                          <a:pt x="4" y="7"/>
                        </a:lnTo>
                        <a:lnTo>
                          <a:pt x="3" y="7"/>
                        </a:lnTo>
                        <a:lnTo>
                          <a:pt x="2" y="7"/>
                        </a:lnTo>
                        <a:close/>
                      </a:path>
                    </a:pathLst>
                  </a:custGeom>
                  <a:solidFill>
                    <a:srgbClr val="66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6" name="Freeform 50"/>
                  <p:cNvSpPr>
                    <a:spLocks/>
                  </p:cNvSpPr>
                  <p:nvPr/>
                </p:nvSpPr>
                <p:spPr bwMode="auto">
                  <a:xfrm>
                    <a:off x="282" y="1741"/>
                    <a:ext cx="103" cy="76"/>
                  </a:xfrm>
                  <a:custGeom>
                    <a:avLst/>
                    <a:gdLst>
                      <a:gd name="T0" fmla="*/ 35 w 103"/>
                      <a:gd name="T1" fmla="*/ 34 h 76"/>
                      <a:gd name="T2" fmla="*/ 30 w 103"/>
                      <a:gd name="T3" fmla="*/ 44 h 76"/>
                      <a:gd name="T4" fmla="*/ 24 w 103"/>
                      <a:gd name="T5" fmla="*/ 45 h 76"/>
                      <a:gd name="T6" fmla="*/ 23 w 103"/>
                      <a:gd name="T7" fmla="*/ 46 h 76"/>
                      <a:gd name="T8" fmla="*/ 26 w 103"/>
                      <a:gd name="T9" fmla="*/ 47 h 76"/>
                      <a:gd name="T10" fmla="*/ 29 w 103"/>
                      <a:gd name="T11" fmla="*/ 47 h 76"/>
                      <a:gd name="T12" fmla="*/ 26 w 103"/>
                      <a:gd name="T13" fmla="*/ 51 h 76"/>
                      <a:gd name="T14" fmla="*/ 26 w 103"/>
                      <a:gd name="T15" fmla="*/ 52 h 76"/>
                      <a:gd name="T16" fmla="*/ 26 w 103"/>
                      <a:gd name="T17" fmla="*/ 56 h 76"/>
                      <a:gd name="T18" fmla="*/ 29 w 103"/>
                      <a:gd name="T19" fmla="*/ 60 h 76"/>
                      <a:gd name="T20" fmla="*/ 24 w 103"/>
                      <a:gd name="T21" fmla="*/ 72 h 76"/>
                      <a:gd name="T22" fmla="*/ 16 w 103"/>
                      <a:gd name="T23" fmla="*/ 75 h 76"/>
                      <a:gd name="T24" fmla="*/ 12 w 103"/>
                      <a:gd name="T25" fmla="*/ 76 h 76"/>
                      <a:gd name="T26" fmla="*/ 8 w 103"/>
                      <a:gd name="T27" fmla="*/ 73 h 76"/>
                      <a:gd name="T28" fmla="*/ 8 w 103"/>
                      <a:gd name="T29" fmla="*/ 66 h 76"/>
                      <a:gd name="T30" fmla="*/ 6 w 103"/>
                      <a:gd name="T31" fmla="*/ 57 h 76"/>
                      <a:gd name="T32" fmla="*/ 6 w 103"/>
                      <a:gd name="T33" fmla="*/ 51 h 76"/>
                      <a:gd name="T34" fmla="*/ 5 w 103"/>
                      <a:gd name="T35" fmla="*/ 49 h 76"/>
                      <a:gd name="T36" fmla="*/ 6 w 103"/>
                      <a:gd name="T37" fmla="*/ 48 h 76"/>
                      <a:gd name="T38" fmla="*/ 4 w 103"/>
                      <a:gd name="T39" fmla="*/ 45 h 76"/>
                      <a:gd name="T40" fmla="*/ 0 w 103"/>
                      <a:gd name="T41" fmla="*/ 39 h 76"/>
                      <a:gd name="T42" fmla="*/ 2 w 103"/>
                      <a:gd name="T43" fmla="*/ 39 h 76"/>
                      <a:gd name="T44" fmla="*/ 3 w 103"/>
                      <a:gd name="T45" fmla="*/ 40 h 76"/>
                      <a:gd name="T46" fmla="*/ 4 w 103"/>
                      <a:gd name="T47" fmla="*/ 37 h 76"/>
                      <a:gd name="T48" fmla="*/ 8 w 103"/>
                      <a:gd name="T49" fmla="*/ 34 h 76"/>
                      <a:gd name="T50" fmla="*/ 8 w 103"/>
                      <a:gd name="T51" fmla="*/ 30 h 76"/>
                      <a:gd name="T52" fmla="*/ 15 w 103"/>
                      <a:gd name="T53" fmla="*/ 33 h 76"/>
                      <a:gd name="T54" fmla="*/ 25 w 103"/>
                      <a:gd name="T55" fmla="*/ 39 h 76"/>
                      <a:gd name="T56" fmla="*/ 26 w 103"/>
                      <a:gd name="T57" fmla="*/ 39 h 76"/>
                      <a:gd name="T58" fmla="*/ 25 w 103"/>
                      <a:gd name="T59" fmla="*/ 37 h 76"/>
                      <a:gd name="T60" fmla="*/ 26 w 103"/>
                      <a:gd name="T61" fmla="*/ 36 h 76"/>
                      <a:gd name="T62" fmla="*/ 29 w 103"/>
                      <a:gd name="T63" fmla="*/ 33 h 76"/>
                      <a:gd name="T64" fmla="*/ 30 w 103"/>
                      <a:gd name="T65" fmla="*/ 26 h 76"/>
                      <a:gd name="T66" fmla="*/ 35 w 103"/>
                      <a:gd name="T67" fmla="*/ 20 h 76"/>
                      <a:gd name="T68" fmla="*/ 46 w 103"/>
                      <a:gd name="T69" fmla="*/ 17 h 76"/>
                      <a:gd name="T70" fmla="*/ 57 w 103"/>
                      <a:gd name="T71" fmla="*/ 15 h 76"/>
                      <a:gd name="T72" fmla="*/ 64 w 103"/>
                      <a:gd name="T73" fmla="*/ 13 h 76"/>
                      <a:gd name="T74" fmla="*/ 64 w 103"/>
                      <a:gd name="T75" fmla="*/ 13 h 76"/>
                      <a:gd name="T76" fmla="*/ 75 w 103"/>
                      <a:gd name="T77" fmla="*/ 9 h 76"/>
                      <a:gd name="T78" fmla="*/ 84 w 103"/>
                      <a:gd name="T79" fmla="*/ 6 h 76"/>
                      <a:gd name="T80" fmla="*/ 90 w 103"/>
                      <a:gd name="T81" fmla="*/ 1 h 76"/>
                      <a:gd name="T82" fmla="*/ 90 w 103"/>
                      <a:gd name="T83" fmla="*/ 4 h 76"/>
                      <a:gd name="T84" fmla="*/ 89 w 103"/>
                      <a:gd name="T85" fmla="*/ 4 h 76"/>
                      <a:gd name="T86" fmla="*/ 92 w 103"/>
                      <a:gd name="T87" fmla="*/ 6 h 76"/>
                      <a:gd name="T88" fmla="*/ 100 w 103"/>
                      <a:gd name="T89" fmla="*/ 0 h 76"/>
                      <a:gd name="T90" fmla="*/ 103 w 103"/>
                      <a:gd name="T91" fmla="*/ 3 h 76"/>
                      <a:gd name="T92" fmla="*/ 97 w 103"/>
                      <a:gd name="T93" fmla="*/ 6 h 76"/>
                      <a:gd name="T94" fmla="*/ 87 w 103"/>
                      <a:gd name="T95" fmla="*/ 9 h 76"/>
                      <a:gd name="T96" fmla="*/ 75 w 103"/>
                      <a:gd name="T97" fmla="*/ 13 h 76"/>
                      <a:gd name="T98" fmla="*/ 67 w 103"/>
                      <a:gd name="T99" fmla="*/ 18 h 76"/>
                      <a:gd name="T100" fmla="*/ 57 w 103"/>
                      <a:gd name="T101" fmla="*/ 21 h 76"/>
                      <a:gd name="T102" fmla="*/ 46 w 103"/>
                      <a:gd name="T103" fmla="*/ 24 h 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
                      <a:gd name="T157" fmla="*/ 0 h 76"/>
                      <a:gd name="T158" fmla="*/ 103 w 103"/>
                      <a:gd name="T159" fmla="*/ 76 h 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 h="76">
                        <a:moveTo>
                          <a:pt x="38" y="26"/>
                        </a:moveTo>
                        <a:lnTo>
                          <a:pt x="38" y="26"/>
                        </a:lnTo>
                        <a:lnTo>
                          <a:pt x="37" y="28"/>
                        </a:lnTo>
                        <a:lnTo>
                          <a:pt x="36" y="31"/>
                        </a:lnTo>
                        <a:lnTo>
                          <a:pt x="35" y="34"/>
                        </a:lnTo>
                        <a:lnTo>
                          <a:pt x="34" y="38"/>
                        </a:lnTo>
                        <a:lnTo>
                          <a:pt x="33" y="40"/>
                        </a:lnTo>
                        <a:lnTo>
                          <a:pt x="32" y="42"/>
                        </a:lnTo>
                        <a:lnTo>
                          <a:pt x="31" y="44"/>
                        </a:lnTo>
                        <a:lnTo>
                          <a:pt x="30" y="44"/>
                        </a:lnTo>
                        <a:lnTo>
                          <a:pt x="29" y="44"/>
                        </a:lnTo>
                        <a:lnTo>
                          <a:pt x="28" y="44"/>
                        </a:lnTo>
                        <a:lnTo>
                          <a:pt x="27" y="44"/>
                        </a:lnTo>
                        <a:lnTo>
                          <a:pt x="26" y="45"/>
                        </a:lnTo>
                        <a:lnTo>
                          <a:pt x="24" y="45"/>
                        </a:lnTo>
                        <a:lnTo>
                          <a:pt x="23" y="45"/>
                        </a:lnTo>
                        <a:lnTo>
                          <a:pt x="22" y="46"/>
                        </a:lnTo>
                        <a:lnTo>
                          <a:pt x="23" y="46"/>
                        </a:lnTo>
                        <a:lnTo>
                          <a:pt x="24" y="46"/>
                        </a:lnTo>
                        <a:lnTo>
                          <a:pt x="25" y="47"/>
                        </a:lnTo>
                        <a:lnTo>
                          <a:pt x="26" y="47"/>
                        </a:lnTo>
                        <a:lnTo>
                          <a:pt x="27" y="47"/>
                        </a:lnTo>
                        <a:lnTo>
                          <a:pt x="28" y="47"/>
                        </a:lnTo>
                        <a:lnTo>
                          <a:pt x="29" y="47"/>
                        </a:lnTo>
                        <a:lnTo>
                          <a:pt x="29" y="48"/>
                        </a:lnTo>
                        <a:lnTo>
                          <a:pt x="28" y="49"/>
                        </a:lnTo>
                        <a:lnTo>
                          <a:pt x="27" y="49"/>
                        </a:lnTo>
                        <a:lnTo>
                          <a:pt x="26" y="50"/>
                        </a:lnTo>
                        <a:lnTo>
                          <a:pt x="26" y="51"/>
                        </a:lnTo>
                        <a:lnTo>
                          <a:pt x="25" y="51"/>
                        </a:lnTo>
                        <a:lnTo>
                          <a:pt x="24" y="52"/>
                        </a:lnTo>
                        <a:lnTo>
                          <a:pt x="25" y="52"/>
                        </a:lnTo>
                        <a:lnTo>
                          <a:pt x="26" y="52"/>
                        </a:lnTo>
                        <a:lnTo>
                          <a:pt x="27" y="52"/>
                        </a:lnTo>
                        <a:lnTo>
                          <a:pt x="28" y="52"/>
                        </a:lnTo>
                        <a:lnTo>
                          <a:pt x="28" y="54"/>
                        </a:lnTo>
                        <a:lnTo>
                          <a:pt x="26" y="56"/>
                        </a:lnTo>
                        <a:lnTo>
                          <a:pt x="27" y="57"/>
                        </a:lnTo>
                        <a:lnTo>
                          <a:pt x="28" y="57"/>
                        </a:lnTo>
                        <a:lnTo>
                          <a:pt x="29" y="57"/>
                        </a:lnTo>
                        <a:lnTo>
                          <a:pt x="29" y="60"/>
                        </a:lnTo>
                        <a:lnTo>
                          <a:pt x="28" y="64"/>
                        </a:lnTo>
                        <a:lnTo>
                          <a:pt x="28" y="67"/>
                        </a:lnTo>
                        <a:lnTo>
                          <a:pt x="28" y="70"/>
                        </a:lnTo>
                        <a:lnTo>
                          <a:pt x="26" y="71"/>
                        </a:lnTo>
                        <a:lnTo>
                          <a:pt x="24" y="72"/>
                        </a:lnTo>
                        <a:lnTo>
                          <a:pt x="23" y="73"/>
                        </a:lnTo>
                        <a:lnTo>
                          <a:pt x="22" y="74"/>
                        </a:lnTo>
                        <a:lnTo>
                          <a:pt x="20" y="74"/>
                        </a:lnTo>
                        <a:lnTo>
                          <a:pt x="18" y="75"/>
                        </a:lnTo>
                        <a:lnTo>
                          <a:pt x="16" y="75"/>
                        </a:lnTo>
                        <a:lnTo>
                          <a:pt x="13" y="76"/>
                        </a:lnTo>
                        <a:lnTo>
                          <a:pt x="13" y="75"/>
                        </a:lnTo>
                        <a:lnTo>
                          <a:pt x="12" y="76"/>
                        </a:lnTo>
                        <a:lnTo>
                          <a:pt x="11" y="76"/>
                        </a:lnTo>
                        <a:lnTo>
                          <a:pt x="10" y="76"/>
                        </a:lnTo>
                        <a:lnTo>
                          <a:pt x="9" y="74"/>
                        </a:lnTo>
                        <a:lnTo>
                          <a:pt x="8" y="73"/>
                        </a:lnTo>
                        <a:lnTo>
                          <a:pt x="8" y="72"/>
                        </a:lnTo>
                        <a:lnTo>
                          <a:pt x="8" y="70"/>
                        </a:lnTo>
                        <a:lnTo>
                          <a:pt x="8" y="69"/>
                        </a:lnTo>
                        <a:lnTo>
                          <a:pt x="8" y="67"/>
                        </a:lnTo>
                        <a:lnTo>
                          <a:pt x="8" y="66"/>
                        </a:lnTo>
                        <a:lnTo>
                          <a:pt x="9" y="64"/>
                        </a:lnTo>
                        <a:lnTo>
                          <a:pt x="8" y="63"/>
                        </a:lnTo>
                        <a:lnTo>
                          <a:pt x="8" y="61"/>
                        </a:lnTo>
                        <a:lnTo>
                          <a:pt x="7" y="59"/>
                        </a:lnTo>
                        <a:lnTo>
                          <a:pt x="6" y="57"/>
                        </a:lnTo>
                        <a:lnTo>
                          <a:pt x="6" y="56"/>
                        </a:lnTo>
                        <a:lnTo>
                          <a:pt x="5" y="54"/>
                        </a:lnTo>
                        <a:lnTo>
                          <a:pt x="5" y="52"/>
                        </a:lnTo>
                        <a:lnTo>
                          <a:pt x="5" y="51"/>
                        </a:lnTo>
                        <a:lnTo>
                          <a:pt x="6" y="51"/>
                        </a:lnTo>
                        <a:lnTo>
                          <a:pt x="7" y="51"/>
                        </a:lnTo>
                        <a:lnTo>
                          <a:pt x="7" y="50"/>
                        </a:lnTo>
                        <a:lnTo>
                          <a:pt x="6" y="50"/>
                        </a:lnTo>
                        <a:lnTo>
                          <a:pt x="6" y="49"/>
                        </a:lnTo>
                        <a:lnTo>
                          <a:pt x="5" y="49"/>
                        </a:lnTo>
                        <a:lnTo>
                          <a:pt x="4" y="48"/>
                        </a:lnTo>
                        <a:lnTo>
                          <a:pt x="5" y="48"/>
                        </a:lnTo>
                        <a:lnTo>
                          <a:pt x="6" y="48"/>
                        </a:lnTo>
                        <a:lnTo>
                          <a:pt x="7" y="48"/>
                        </a:lnTo>
                        <a:lnTo>
                          <a:pt x="6" y="47"/>
                        </a:lnTo>
                        <a:lnTo>
                          <a:pt x="6" y="46"/>
                        </a:lnTo>
                        <a:lnTo>
                          <a:pt x="5" y="46"/>
                        </a:lnTo>
                        <a:lnTo>
                          <a:pt x="4" y="45"/>
                        </a:lnTo>
                        <a:lnTo>
                          <a:pt x="3" y="44"/>
                        </a:lnTo>
                        <a:lnTo>
                          <a:pt x="1" y="43"/>
                        </a:lnTo>
                        <a:lnTo>
                          <a:pt x="1" y="41"/>
                        </a:lnTo>
                        <a:lnTo>
                          <a:pt x="0" y="39"/>
                        </a:lnTo>
                        <a:lnTo>
                          <a:pt x="1" y="39"/>
                        </a:lnTo>
                        <a:lnTo>
                          <a:pt x="1" y="38"/>
                        </a:lnTo>
                        <a:lnTo>
                          <a:pt x="1" y="39"/>
                        </a:lnTo>
                        <a:lnTo>
                          <a:pt x="2" y="39"/>
                        </a:lnTo>
                        <a:lnTo>
                          <a:pt x="2" y="40"/>
                        </a:lnTo>
                        <a:lnTo>
                          <a:pt x="3" y="40"/>
                        </a:lnTo>
                        <a:lnTo>
                          <a:pt x="4" y="40"/>
                        </a:lnTo>
                        <a:lnTo>
                          <a:pt x="4" y="39"/>
                        </a:lnTo>
                        <a:lnTo>
                          <a:pt x="4" y="38"/>
                        </a:lnTo>
                        <a:lnTo>
                          <a:pt x="4" y="37"/>
                        </a:lnTo>
                        <a:lnTo>
                          <a:pt x="5" y="36"/>
                        </a:lnTo>
                        <a:lnTo>
                          <a:pt x="6" y="36"/>
                        </a:lnTo>
                        <a:lnTo>
                          <a:pt x="7" y="35"/>
                        </a:lnTo>
                        <a:lnTo>
                          <a:pt x="8" y="34"/>
                        </a:lnTo>
                        <a:lnTo>
                          <a:pt x="8" y="33"/>
                        </a:lnTo>
                        <a:lnTo>
                          <a:pt x="7" y="32"/>
                        </a:lnTo>
                        <a:lnTo>
                          <a:pt x="8" y="31"/>
                        </a:lnTo>
                        <a:lnTo>
                          <a:pt x="8" y="30"/>
                        </a:lnTo>
                        <a:lnTo>
                          <a:pt x="9" y="29"/>
                        </a:lnTo>
                        <a:lnTo>
                          <a:pt x="11" y="30"/>
                        </a:lnTo>
                        <a:lnTo>
                          <a:pt x="13" y="32"/>
                        </a:lnTo>
                        <a:lnTo>
                          <a:pt x="15" y="33"/>
                        </a:lnTo>
                        <a:lnTo>
                          <a:pt x="16" y="35"/>
                        </a:lnTo>
                        <a:lnTo>
                          <a:pt x="18" y="36"/>
                        </a:lnTo>
                        <a:lnTo>
                          <a:pt x="20" y="38"/>
                        </a:lnTo>
                        <a:lnTo>
                          <a:pt x="23" y="39"/>
                        </a:lnTo>
                        <a:lnTo>
                          <a:pt x="25" y="39"/>
                        </a:lnTo>
                        <a:lnTo>
                          <a:pt x="26" y="39"/>
                        </a:lnTo>
                        <a:lnTo>
                          <a:pt x="26" y="38"/>
                        </a:lnTo>
                        <a:lnTo>
                          <a:pt x="25" y="38"/>
                        </a:lnTo>
                        <a:lnTo>
                          <a:pt x="25" y="37"/>
                        </a:lnTo>
                        <a:lnTo>
                          <a:pt x="26" y="36"/>
                        </a:lnTo>
                        <a:lnTo>
                          <a:pt x="26" y="35"/>
                        </a:lnTo>
                        <a:lnTo>
                          <a:pt x="27" y="34"/>
                        </a:lnTo>
                        <a:lnTo>
                          <a:pt x="28" y="34"/>
                        </a:lnTo>
                        <a:lnTo>
                          <a:pt x="29" y="33"/>
                        </a:lnTo>
                        <a:lnTo>
                          <a:pt x="29" y="31"/>
                        </a:lnTo>
                        <a:lnTo>
                          <a:pt x="28" y="29"/>
                        </a:lnTo>
                        <a:lnTo>
                          <a:pt x="30" y="27"/>
                        </a:lnTo>
                        <a:lnTo>
                          <a:pt x="30" y="26"/>
                        </a:lnTo>
                        <a:lnTo>
                          <a:pt x="29" y="24"/>
                        </a:lnTo>
                        <a:lnTo>
                          <a:pt x="29" y="22"/>
                        </a:lnTo>
                        <a:lnTo>
                          <a:pt x="31" y="21"/>
                        </a:lnTo>
                        <a:lnTo>
                          <a:pt x="33" y="21"/>
                        </a:lnTo>
                        <a:lnTo>
                          <a:pt x="35" y="20"/>
                        </a:lnTo>
                        <a:lnTo>
                          <a:pt x="37" y="19"/>
                        </a:lnTo>
                        <a:lnTo>
                          <a:pt x="39" y="19"/>
                        </a:lnTo>
                        <a:lnTo>
                          <a:pt x="41" y="18"/>
                        </a:lnTo>
                        <a:lnTo>
                          <a:pt x="44" y="18"/>
                        </a:lnTo>
                        <a:lnTo>
                          <a:pt x="46" y="17"/>
                        </a:lnTo>
                        <a:lnTo>
                          <a:pt x="48" y="17"/>
                        </a:lnTo>
                        <a:lnTo>
                          <a:pt x="51" y="16"/>
                        </a:lnTo>
                        <a:lnTo>
                          <a:pt x="53" y="16"/>
                        </a:lnTo>
                        <a:lnTo>
                          <a:pt x="55" y="16"/>
                        </a:lnTo>
                        <a:lnTo>
                          <a:pt x="57" y="15"/>
                        </a:lnTo>
                        <a:lnTo>
                          <a:pt x="60" y="15"/>
                        </a:lnTo>
                        <a:lnTo>
                          <a:pt x="62" y="14"/>
                        </a:lnTo>
                        <a:lnTo>
                          <a:pt x="64" y="13"/>
                        </a:lnTo>
                        <a:lnTo>
                          <a:pt x="66" y="12"/>
                        </a:lnTo>
                        <a:lnTo>
                          <a:pt x="68" y="11"/>
                        </a:lnTo>
                        <a:lnTo>
                          <a:pt x="70" y="10"/>
                        </a:lnTo>
                        <a:lnTo>
                          <a:pt x="73" y="10"/>
                        </a:lnTo>
                        <a:lnTo>
                          <a:pt x="75" y="9"/>
                        </a:lnTo>
                        <a:lnTo>
                          <a:pt x="77" y="9"/>
                        </a:lnTo>
                        <a:lnTo>
                          <a:pt x="80" y="8"/>
                        </a:lnTo>
                        <a:lnTo>
                          <a:pt x="82" y="8"/>
                        </a:lnTo>
                        <a:lnTo>
                          <a:pt x="83" y="7"/>
                        </a:lnTo>
                        <a:lnTo>
                          <a:pt x="84" y="6"/>
                        </a:lnTo>
                        <a:lnTo>
                          <a:pt x="85" y="5"/>
                        </a:lnTo>
                        <a:lnTo>
                          <a:pt x="86" y="4"/>
                        </a:lnTo>
                        <a:lnTo>
                          <a:pt x="88" y="3"/>
                        </a:lnTo>
                        <a:lnTo>
                          <a:pt x="89" y="2"/>
                        </a:lnTo>
                        <a:lnTo>
                          <a:pt x="90" y="1"/>
                        </a:lnTo>
                        <a:lnTo>
                          <a:pt x="92" y="1"/>
                        </a:lnTo>
                        <a:lnTo>
                          <a:pt x="91" y="1"/>
                        </a:lnTo>
                        <a:lnTo>
                          <a:pt x="91" y="2"/>
                        </a:lnTo>
                        <a:lnTo>
                          <a:pt x="90" y="4"/>
                        </a:lnTo>
                        <a:lnTo>
                          <a:pt x="89" y="4"/>
                        </a:lnTo>
                        <a:lnTo>
                          <a:pt x="88" y="5"/>
                        </a:lnTo>
                        <a:lnTo>
                          <a:pt x="89" y="6"/>
                        </a:lnTo>
                        <a:lnTo>
                          <a:pt x="90" y="7"/>
                        </a:lnTo>
                        <a:lnTo>
                          <a:pt x="91" y="7"/>
                        </a:lnTo>
                        <a:lnTo>
                          <a:pt x="92" y="6"/>
                        </a:lnTo>
                        <a:lnTo>
                          <a:pt x="94" y="5"/>
                        </a:lnTo>
                        <a:lnTo>
                          <a:pt x="95" y="3"/>
                        </a:lnTo>
                        <a:lnTo>
                          <a:pt x="96" y="2"/>
                        </a:lnTo>
                        <a:lnTo>
                          <a:pt x="98" y="1"/>
                        </a:lnTo>
                        <a:lnTo>
                          <a:pt x="100" y="0"/>
                        </a:lnTo>
                        <a:lnTo>
                          <a:pt x="102" y="0"/>
                        </a:lnTo>
                        <a:lnTo>
                          <a:pt x="103" y="0"/>
                        </a:lnTo>
                        <a:lnTo>
                          <a:pt x="103" y="1"/>
                        </a:lnTo>
                        <a:lnTo>
                          <a:pt x="103" y="2"/>
                        </a:lnTo>
                        <a:lnTo>
                          <a:pt x="103" y="3"/>
                        </a:lnTo>
                        <a:lnTo>
                          <a:pt x="102" y="3"/>
                        </a:lnTo>
                        <a:lnTo>
                          <a:pt x="101" y="3"/>
                        </a:lnTo>
                        <a:lnTo>
                          <a:pt x="100" y="4"/>
                        </a:lnTo>
                        <a:lnTo>
                          <a:pt x="98" y="5"/>
                        </a:lnTo>
                        <a:lnTo>
                          <a:pt x="97" y="6"/>
                        </a:lnTo>
                        <a:lnTo>
                          <a:pt x="95" y="7"/>
                        </a:lnTo>
                        <a:lnTo>
                          <a:pt x="94" y="8"/>
                        </a:lnTo>
                        <a:lnTo>
                          <a:pt x="92" y="9"/>
                        </a:lnTo>
                        <a:lnTo>
                          <a:pt x="90" y="9"/>
                        </a:lnTo>
                        <a:lnTo>
                          <a:pt x="87" y="9"/>
                        </a:lnTo>
                        <a:lnTo>
                          <a:pt x="84" y="9"/>
                        </a:lnTo>
                        <a:lnTo>
                          <a:pt x="82" y="10"/>
                        </a:lnTo>
                        <a:lnTo>
                          <a:pt x="79" y="11"/>
                        </a:lnTo>
                        <a:lnTo>
                          <a:pt x="77" y="12"/>
                        </a:lnTo>
                        <a:lnTo>
                          <a:pt x="75" y="13"/>
                        </a:lnTo>
                        <a:lnTo>
                          <a:pt x="74" y="14"/>
                        </a:lnTo>
                        <a:lnTo>
                          <a:pt x="73" y="15"/>
                        </a:lnTo>
                        <a:lnTo>
                          <a:pt x="71" y="16"/>
                        </a:lnTo>
                        <a:lnTo>
                          <a:pt x="69" y="17"/>
                        </a:lnTo>
                        <a:lnTo>
                          <a:pt x="67" y="18"/>
                        </a:lnTo>
                        <a:lnTo>
                          <a:pt x="65" y="19"/>
                        </a:lnTo>
                        <a:lnTo>
                          <a:pt x="63" y="19"/>
                        </a:lnTo>
                        <a:lnTo>
                          <a:pt x="61" y="20"/>
                        </a:lnTo>
                        <a:lnTo>
                          <a:pt x="59" y="21"/>
                        </a:lnTo>
                        <a:lnTo>
                          <a:pt x="57" y="21"/>
                        </a:lnTo>
                        <a:lnTo>
                          <a:pt x="55" y="22"/>
                        </a:lnTo>
                        <a:lnTo>
                          <a:pt x="53" y="22"/>
                        </a:lnTo>
                        <a:lnTo>
                          <a:pt x="50" y="23"/>
                        </a:lnTo>
                        <a:lnTo>
                          <a:pt x="48" y="23"/>
                        </a:lnTo>
                        <a:lnTo>
                          <a:pt x="46" y="24"/>
                        </a:lnTo>
                        <a:lnTo>
                          <a:pt x="43" y="25"/>
                        </a:lnTo>
                        <a:lnTo>
                          <a:pt x="41" y="25"/>
                        </a:lnTo>
                        <a:lnTo>
                          <a:pt x="38" y="26"/>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7" name="Freeform 51"/>
                  <p:cNvSpPr>
                    <a:spLocks/>
                  </p:cNvSpPr>
                  <p:nvPr/>
                </p:nvSpPr>
                <p:spPr bwMode="auto">
                  <a:xfrm>
                    <a:off x="306" y="1801"/>
                    <a:ext cx="4" cy="7"/>
                  </a:xfrm>
                  <a:custGeom>
                    <a:avLst/>
                    <a:gdLst>
                      <a:gd name="T0" fmla="*/ 3 w 4"/>
                      <a:gd name="T1" fmla="*/ 7 h 7"/>
                      <a:gd name="T2" fmla="*/ 2 w 4"/>
                      <a:gd name="T3" fmla="*/ 7 h 7"/>
                      <a:gd name="T4" fmla="*/ 1 w 4"/>
                      <a:gd name="T5" fmla="*/ 5 h 7"/>
                      <a:gd name="T6" fmla="*/ 0 w 4"/>
                      <a:gd name="T7" fmla="*/ 4 h 7"/>
                      <a:gd name="T8" fmla="*/ 0 w 4"/>
                      <a:gd name="T9" fmla="*/ 1 h 7"/>
                      <a:gd name="T10" fmla="*/ 0 w 4"/>
                      <a:gd name="T11" fmla="*/ 0 h 7"/>
                      <a:gd name="T12" fmla="*/ 1 w 4"/>
                      <a:gd name="T13" fmla="*/ 0 h 7"/>
                      <a:gd name="T14" fmla="*/ 2 w 4"/>
                      <a:gd name="T15" fmla="*/ 0 h 7"/>
                      <a:gd name="T16" fmla="*/ 2 w 4"/>
                      <a:gd name="T17" fmla="*/ 3 h 7"/>
                      <a:gd name="T18" fmla="*/ 2 w 4"/>
                      <a:gd name="T19" fmla="*/ 4 h 7"/>
                      <a:gd name="T20" fmla="*/ 3 w 4"/>
                      <a:gd name="T21" fmla="*/ 4 h 7"/>
                      <a:gd name="T22" fmla="*/ 4 w 4"/>
                      <a:gd name="T23" fmla="*/ 5 h 7"/>
                      <a:gd name="T24" fmla="*/ 4 w 4"/>
                      <a:gd name="T25" fmla="*/ 5 h 7"/>
                      <a:gd name="T26" fmla="*/ 4 w 4"/>
                      <a:gd name="T27" fmla="*/ 6 h 7"/>
                      <a:gd name="T28" fmla="*/ 4 w 4"/>
                      <a:gd name="T29" fmla="*/ 6 h 7"/>
                      <a:gd name="T30" fmla="*/ 4 w 4"/>
                      <a:gd name="T31" fmla="*/ 7 h 7"/>
                      <a:gd name="T32" fmla="*/ 3 w 4"/>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7"/>
                      <a:gd name="T53" fmla="*/ 4 w 4"/>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7">
                        <a:moveTo>
                          <a:pt x="3" y="7"/>
                        </a:moveTo>
                        <a:lnTo>
                          <a:pt x="2" y="7"/>
                        </a:lnTo>
                        <a:lnTo>
                          <a:pt x="1" y="5"/>
                        </a:lnTo>
                        <a:lnTo>
                          <a:pt x="0" y="4"/>
                        </a:lnTo>
                        <a:lnTo>
                          <a:pt x="0" y="1"/>
                        </a:lnTo>
                        <a:lnTo>
                          <a:pt x="0" y="0"/>
                        </a:lnTo>
                        <a:lnTo>
                          <a:pt x="1" y="0"/>
                        </a:lnTo>
                        <a:lnTo>
                          <a:pt x="2" y="0"/>
                        </a:lnTo>
                        <a:lnTo>
                          <a:pt x="2" y="3"/>
                        </a:lnTo>
                        <a:lnTo>
                          <a:pt x="2" y="4"/>
                        </a:lnTo>
                        <a:lnTo>
                          <a:pt x="3" y="4"/>
                        </a:lnTo>
                        <a:lnTo>
                          <a:pt x="4" y="5"/>
                        </a:lnTo>
                        <a:lnTo>
                          <a:pt x="4" y="6"/>
                        </a:lnTo>
                        <a:lnTo>
                          <a:pt x="4"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8" name="Freeform 52"/>
                  <p:cNvSpPr>
                    <a:spLocks/>
                  </p:cNvSpPr>
                  <p:nvPr/>
                </p:nvSpPr>
                <p:spPr bwMode="auto">
                  <a:xfrm>
                    <a:off x="291" y="1800"/>
                    <a:ext cx="4" cy="8"/>
                  </a:xfrm>
                  <a:custGeom>
                    <a:avLst/>
                    <a:gdLst>
                      <a:gd name="T0" fmla="*/ 1 w 4"/>
                      <a:gd name="T1" fmla="*/ 8 h 8"/>
                      <a:gd name="T2" fmla="*/ 0 w 4"/>
                      <a:gd name="T3" fmla="*/ 7 h 8"/>
                      <a:gd name="T4" fmla="*/ 0 w 4"/>
                      <a:gd name="T5" fmla="*/ 7 h 8"/>
                      <a:gd name="T6" fmla="*/ 1 w 4"/>
                      <a:gd name="T7" fmla="*/ 6 h 8"/>
                      <a:gd name="T8" fmla="*/ 1 w 4"/>
                      <a:gd name="T9" fmla="*/ 5 h 8"/>
                      <a:gd name="T10" fmla="*/ 1 w 4"/>
                      <a:gd name="T11" fmla="*/ 3 h 8"/>
                      <a:gd name="T12" fmla="*/ 1 w 4"/>
                      <a:gd name="T13" fmla="*/ 2 h 8"/>
                      <a:gd name="T14" fmla="*/ 1 w 4"/>
                      <a:gd name="T15" fmla="*/ 1 h 8"/>
                      <a:gd name="T16" fmla="*/ 1 w 4"/>
                      <a:gd name="T17" fmla="*/ 0 h 8"/>
                      <a:gd name="T18" fmla="*/ 1 w 4"/>
                      <a:gd name="T19" fmla="*/ 0 h 8"/>
                      <a:gd name="T20" fmla="*/ 1 w 4"/>
                      <a:gd name="T21" fmla="*/ 0 h 8"/>
                      <a:gd name="T22" fmla="*/ 1 w 4"/>
                      <a:gd name="T23" fmla="*/ 0 h 8"/>
                      <a:gd name="T24" fmla="*/ 2 w 4"/>
                      <a:gd name="T25" fmla="*/ 0 h 8"/>
                      <a:gd name="T26" fmla="*/ 2 w 4"/>
                      <a:gd name="T27" fmla="*/ 0 h 8"/>
                      <a:gd name="T28" fmla="*/ 2 w 4"/>
                      <a:gd name="T29" fmla="*/ 0 h 8"/>
                      <a:gd name="T30" fmla="*/ 2 w 4"/>
                      <a:gd name="T31" fmla="*/ 0 h 8"/>
                      <a:gd name="T32" fmla="*/ 2 w 4"/>
                      <a:gd name="T33" fmla="*/ 1 h 8"/>
                      <a:gd name="T34" fmla="*/ 3 w 4"/>
                      <a:gd name="T35" fmla="*/ 1 h 8"/>
                      <a:gd name="T36" fmla="*/ 3 w 4"/>
                      <a:gd name="T37" fmla="*/ 1 h 8"/>
                      <a:gd name="T38" fmla="*/ 3 w 4"/>
                      <a:gd name="T39" fmla="*/ 2 h 8"/>
                      <a:gd name="T40" fmla="*/ 3 w 4"/>
                      <a:gd name="T41" fmla="*/ 3 h 8"/>
                      <a:gd name="T42" fmla="*/ 4 w 4"/>
                      <a:gd name="T43" fmla="*/ 3 h 8"/>
                      <a:gd name="T44" fmla="*/ 4 w 4"/>
                      <a:gd name="T45" fmla="*/ 4 h 8"/>
                      <a:gd name="T46" fmla="*/ 4 w 4"/>
                      <a:gd name="T47" fmla="*/ 4 h 8"/>
                      <a:gd name="T48" fmla="*/ 4 w 4"/>
                      <a:gd name="T49" fmla="*/ 4 h 8"/>
                      <a:gd name="T50" fmla="*/ 4 w 4"/>
                      <a:gd name="T51" fmla="*/ 5 h 8"/>
                      <a:gd name="T52" fmla="*/ 4 w 4"/>
                      <a:gd name="T53" fmla="*/ 5 h 8"/>
                      <a:gd name="T54" fmla="*/ 3 w 4"/>
                      <a:gd name="T55" fmla="*/ 6 h 8"/>
                      <a:gd name="T56" fmla="*/ 2 w 4"/>
                      <a:gd name="T57" fmla="*/ 7 h 8"/>
                      <a:gd name="T58" fmla="*/ 1 w 4"/>
                      <a:gd name="T59" fmla="*/ 8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1" y="8"/>
                        </a:moveTo>
                        <a:lnTo>
                          <a:pt x="0" y="7"/>
                        </a:lnTo>
                        <a:lnTo>
                          <a:pt x="1" y="6"/>
                        </a:lnTo>
                        <a:lnTo>
                          <a:pt x="1" y="5"/>
                        </a:lnTo>
                        <a:lnTo>
                          <a:pt x="1" y="3"/>
                        </a:lnTo>
                        <a:lnTo>
                          <a:pt x="1" y="2"/>
                        </a:lnTo>
                        <a:lnTo>
                          <a:pt x="1" y="1"/>
                        </a:lnTo>
                        <a:lnTo>
                          <a:pt x="1" y="0"/>
                        </a:lnTo>
                        <a:lnTo>
                          <a:pt x="2" y="0"/>
                        </a:lnTo>
                        <a:lnTo>
                          <a:pt x="2" y="1"/>
                        </a:lnTo>
                        <a:lnTo>
                          <a:pt x="3" y="1"/>
                        </a:lnTo>
                        <a:lnTo>
                          <a:pt x="3" y="2"/>
                        </a:lnTo>
                        <a:lnTo>
                          <a:pt x="3" y="3"/>
                        </a:lnTo>
                        <a:lnTo>
                          <a:pt x="4" y="3"/>
                        </a:lnTo>
                        <a:lnTo>
                          <a:pt x="4" y="4"/>
                        </a:lnTo>
                        <a:lnTo>
                          <a:pt x="4" y="5"/>
                        </a:lnTo>
                        <a:lnTo>
                          <a:pt x="3" y="6"/>
                        </a:lnTo>
                        <a:lnTo>
                          <a:pt x="2" y="7"/>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19" name="Freeform 53"/>
                  <p:cNvSpPr>
                    <a:spLocks/>
                  </p:cNvSpPr>
                  <p:nvPr/>
                </p:nvSpPr>
                <p:spPr bwMode="auto">
                  <a:xfrm>
                    <a:off x="317" y="1789"/>
                    <a:ext cx="2" cy="11"/>
                  </a:xfrm>
                  <a:custGeom>
                    <a:avLst/>
                    <a:gdLst>
                      <a:gd name="T0" fmla="*/ 2 w 2"/>
                      <a:gd name="T1" fmla="*/ 11 h 11"/>
                      <a:gd name="T2" fmla="*/ 1 w 2"/>
                      <a:gd name="T3" fmla="*/ 10 h 11"/>
                      <a:gd name="T4" fmla="*/ 1 w 2"/>
                      <a:gd name="T5" fmla="*/ 10 h 11"/>
                      <a:gd name="T6" fmla="*/ 1 w 2"/>
                      <a:gd name="T7" fmla="*/ 10 h 11"/>
                      <a:gd name="T8" fmla="*/ 0 w 2"/>
                      <a:gd name="T9" fmla="*/ 10 h 11"/>
                      <a:gd name="T10" fmla="*/ 1 w 2"/>
                      <a:gd name="T11" fmla="*/ 7 h 11"/>
                      <a:gd name="T12" fmla="*/ 1 w 2"/>
                      <a:gd name="T13" fmla="*/ 4 h 11"/>
                      <a:gd name="T14" fmla="*/ 1 w 2"/>
                      <a:gd name="T15" fmla="*/ 2 h 11"/>
                      <a:gd name="T16" fmla="*/ 2 w 2"/>
                      <a:gd name="T17" fmla="*/ 0 h 11"/>
                      <a:gd name="T18" fmla="*/ 2 w 2"/>
                      <a:gd name="T19" fmla="*/ 0 h 11"/>
                      <a:gd name="T20" fmla="*/ 2 w 2"/>
                      <a:gd name="T21" fmla="*/ 1 h 11"/>
                      <a:gd name="T22" fmla="*/ 2 w 2"/>
                      <a:gd name="T23" fmla="*/ 1 h 11"/>
                      <a:gd name="T24" fmla="*/ 2 w 2"/>
                      <a:gd name="T25" fmla="*/ 5 h 11"/>
                      <a:gd name="T26" fmla="*/ 2 w 2"/>
                      <a:gd name="T27" fmla="*/ 7 h 11"/>
                      <a:gd name="T28" fmla="*/ 2 w 2"/>
                      <a:gd name="T29" fmla="*/ 8 h 11"/>
                      <a:gd name="T30" fmla="*/ 2 w 2"/>
                      <a:gd name="T31" fmla="*/ 10 h 11"/>
                      <a:gd name="T32" fmla="*/ 2 w 2"/>
                      <a:gd name="T33" fmla="*/ 1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11"/>
                      <a:gd name="T53" fmla="*/ 2 w 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11">
                        <a:moveTo>
                          <a:pt x="2" y="11"/>
                        </a:moveTo>
                        <a:lnTo>
                          <a:pt x="1" y="10"/>
                        </a:lnTo>
                        <a:lnTo>
                          <a:pt x="0" y="10"/>
                        </a:lnTo>
                        <a:lnTo>
                          <a:pt x="1" y="7"/>
                        </a:lnTo>
                        <a:lnTo>
                          <a:pt x="1" y="4"/>
                        </a:lnTo>
                        <a:lnTo>
                          <a:pt x="1" y="2"/>
                        </a:lnTo>
                        <a:lnTo>
                          <a:pt x="2" y="0"/>
                        </a:lnTo>
                        <a:lnTo>
                          <a:pt x="2" y="1"/>
                        </a:lnTo>
                        <a:lnTo>
                          <a:pt x="2" y="5"/>
                        </a:lnTo>
                        <a:lnTo>
                          <a:pt x="2" y="7"/>
                        </a:lnTo>
                        <a:lnTo>
                          <a:pt x="2" y="8"/>
                        </a:lnTo>
                        <a:lnTo>
                          <a:pt x="2" y="10"/>
                        </a:lnTo>
                        <a:lnTo>
                          <a:pt x="2" y="11"/>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0" name="Freeform 54"/>
                  <p:cNvSpPr>
                    <a:spLocks/>
                  </p:cNvSpPr>
                  <p:nvPr/>
                </p:nvSpPr>
                <p:spPr bwMode="auto">
                  <a:xfrm>
                    <a:off x="286" y="1784"/>
                    <a:ext cx="2" cy="2"/>
                  </a:xfrm>
                  <a:custGeom>
                    <a:avLst/>
                    <a:gdLst>
                      <a:gd name="T0" fmla="*/ 2 w 2"/>
                      <a:gd name="T1" fmla="*/ 2 h 2"/>
                      <a:gd name="T2" fmla="*/ 1 w 2"/>
                      <a:gd name="T3" fmla="*/ 2 h 2"/>
                      <a:gd name="T4" fmla="*/ 1 w 2"/>
                      <a:gd name="T5" fmla="*/ 1 h 2"/>
                      <a:gd name="T6" fmla="*/ 1 w 2"/>
                      <a:gd name="T7" fmla="*/ 1 h 2"/>
                      <a:gd name="T8" fmla="*/ 0 w 2"/>
                      <a:gd name="T9" fmla="*/ 1 h 2"/>
                      <a:gd name="T10" fmla="*/ 0 w 2"/>
                      <a:gd name="T11" fmla="*/ 1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2 w 2"/>
                      <a:gd name="T41" fmla="*/ 1 h 2"/>
                      <a:gd name="T42" fmla="*/ 2 w 2"/>
                      <a:gd name="T43" fmla="*/ 1 h 2"/>
                      <a:gd name="T44" fmla="*/ 2 w 2"/>
                      <a:gd name="T45" fmla="*/ 1 h 2"/>
                      <a:gd name="T46" fmla="*/ 2 w 2"/>
                      <a:gd name="T47" fmla="*/ 2 h 2"/>
                      <a:gd name="T48" fmla="*/ 2 w 2"/>
                      <a:gd name="T49" fmla="*/ 2 h 2"/>
                      <a:gd name="T50" fmla="*/ 2 w 2"/>
                      <a:gd name="T51" fmla="*/ 2 h 2"/>
                      <a:gd name="T52" fmla="*/ 2 w 2"/>
                      <a:gd name="T53" fmla="*/ 2 h 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
                      <a:gd name="T82" fmla="*/ 0 h 2"/>
                      <a:gd name="T83" fmla="*/ 2 w 2"/>
                      <a:gd name="T84" fmla="*/ 2 h 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 h="2">
                        <a:moveTo>
                          <a:pt x="2" y="2"/>
                        </a:moveTo>
                        <a:lnTo>
                          <a:pt x="1" y="2"/>
                        </a:lnTo>
                        <a:lnTo>
                          <a:pt x="1" y="1"/>
                        </a:lnTo>
                        <a:lnTo>
                          <a:pt x="0" y="1"/>
                        </a:lnTo>
                        <a:lnTo>
                          <a:pt x="0" y="0"/>
                        </a:lnTo>
                        <a:lnTo>
                          <a:pt x="1" y="0"/>
                        </a:lnTo>
                        <a:lnTo>
                          <a:pt x="2" y="0"/>
                        </a:lnTo>
                        <a:lnTo>
                          <a:pt x="2"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1" name="Freeform 55"/>
                  <p:cNvSpPr>
                    <a:spLocks/>
                  </p:cNvSpPr>
                  <p:nvPr/>
                </p:nvSpPr>
                <p:spPr bwMode="auto">
                  <a:xfrm>
                    <a:off x="306" y="1783"/>
                    <a:ext cx="2" cy="2"/>
                  </a:xfrm>
                  <a:custGeom>
                    <a:avLst/>
                    <a:gdLst>
                      <a:gd name="T0" fmla="*/ 1 w 2"/>
                      <a:gd name="T1" fmla="*/ 2 h 2"/>
                      <a:gd name="T2" fmla="*/ 1 w 2"/>
                      <a:gd name="T3" fmla="*/ 2 h 2"/>
                      <a:gd name="T4" fmla="*/ 0 w 2"/>
                      <a:gd name="T5" fmla="*/ 2 h 2"/>
                      <a:gd name="T6" fmla="*/ 0 w 2"/>
                      <a:gd name="T7" fmla="*/ 2 h 2"/>
                      <a:gd name="T8" fmla="*/ 0 w 2"/>
                      <a:gd name="T9" fmla="*/ 1 h 2"/>
                      <a:gd name="T10" fmla="*/ 0 w 2"/>
                      <a:gd name="T11" fmla="*/ 1 h 2"/>
                      <a:gd name="T12" fmla="*/ 0 w 2"/>
                      <a:gd name="T13" fmla="*/ 1 h 2"/>
                      <a:gd name="T14" fmla="*/ 0 w 2"/>
                      <a:gd name="T15" fmla="*/ 1 h 2"/>
                      <a:gd name="T16" fmla="*/ 0 w 2"/>
                      <a:gd name="T17" fmla="*/ 1 h 2"/>
                      <a:gd name="T18" fmla="*/ 0 w 2"/>
                      <a:gd name="T19" fmla="*/ 0 h 2"/>
                      <a:gd name="T20" fmla="*/ 0 w 2"/>
                      <a:gd name="T21" fmla="*/ 0 h 2"/>
                      <a:gd name="T22" fmla="*/ 0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1 h 2"/>
                      <a:gd name="T50" fmla="*/ 2 w 2"/>
                      <a:gd name="T51" fmla="*/ 1 h 2"/>
                      <a:gd name="T52" fmla="*/ 2 w 2"/>
                      <a:gd name="T53" fmla="*/ 1 h 2"/>
                      <a:gd name="T54" fmla="*/ 2 w 2"/>
                      <a:gd name="T55" fmla="*/ 1 h 2"/>
                      <a:gd name="T56" fmla="*/ 2 w 2"/>
                      <a:gd name="T57" fmla="*/ 1 h 2"/>
                      <a:gd name="T58" fmla="*/ 2 w 2"/>
                      <a:gd name="T59" fmla="*/ 2 h 2"/>
                      <a:gd name="T60" fmla="*/ 2 w 2"/>
                      <a:gd name="T61" fmla="*/ 2 h 2"/>
                      <a:gd name="T62" fmla="*/ 2 w 2"/>
                      <a:gd name="T63" fmla="*/ 2 h 2"/>
                      <a:gd name="T64" fmla="*/ 1 w 2"/>
                      <a:gd name="T65" fmla="*/ 2 h 2"/>
                      <a:gd name="T66" fmla="*/ 1 w 2"/>
                      <a:gd name="T67" fmla="*/ 2 h 2"/>
                      <a:gd name="T68" fmla="*/ 1 w 2"/>
                      <a:gd name="T69" fmla="*/ 2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
                      <a:gd name="T106" fmla="*/ 0 h 2"/>
                      <a:gd name="T107" fmla="*/ 2 w 2"/>
                      <a:gd name="T108" fmla="*/ 2 h 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 h="2">
                        <a:moveTo>
                          <a:pt x="1" y="2"/>
                        </a:moveTo>
                        <a:lnTo>
                          <a:pt x="1" y="2"/>
                        </a:lnTo>
                        <a:lnTo>
                          <a:pt x="0" y="2"/>
                        </a:lnTo>
                        <a:lnTo>
                          <a:pt x="0" y="1"/>
                        </a:lnTo>
                        <a:lnTo>
                          <a:pt x="0" y="0"/>
                        </a:lnTo>
                        <a:lnTo>
                          <a:pt x="1" y="0"/>
                        </a:lnTo>
                        <a:lnTo>
                          <a:pt x="2"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2" name="Freeform 56"/>
                  <p:cNvSpPr>
                    <a:spLocks/>
                  </p:cNvSpPr>
                  <p:nvPr/>
                </p:nvSpPr>
                <p:spPr bwMode="auto">
                  <a:xfrm>
                    <a:off x="300" y="1760"/>
                    <a:ext cx="10" cy="19"/>
                  </a:xfrm>
                  <a:custGeom>
                    <a:avLst/>
                    <a:gdLst>
                      <a:gd name="T0" fmla="*/ 6 w 10"/>
                      <a:gd name="T1" fmla="*/ 18 h 19"/>
                      <a:gd name="T2" fmla="*/ 4 w 10"/>
                      <a:gd name="T3" fmla="*/ 17 h 19"/>
                      <a:gd name="T4" fmla="*/ 2 w 10"/>
                      <a:gd name="T5" fmla="*/ 17 h 19"/>
                      <a:gd name="T6" fmla="*/ 1 w 10"/>
                      <a:gd name="T7" fmla="*/ 16 h 19"/>
                      <a:gd name="T8" fmla="*/ 0 w 10"/>
                      <a:gd name="T9" fmla="*/ 16 h 19"/>
                      <a:gd name="T10" fmla="*/ 0 w 10"/>
                      <a:gd name="T11" fmla="*/ 15 h 19"/>
                      <a:gd name="T12" fmla="*/ 1 w 10"/>
                      <a:gd name="T13" fmla="*/ 15 h 19"/>
                      <a:gd name="T14" fmla="*/ 1 w 10"/>
                      <a:gd name="T15" fmla="*/ 14 h 19"/>
                      <a:gd name="T16" fmla="*/ 1 w 10"/>
                      <a:gd name="T17" fmla="*/ 14 h 19"/>
                      <a:gd name="T18" fmla="*/ 1 w 10"/>
                      <a:gd name="T19" fmla="*/ 14 h 19"/>
                      <a:gd name="T20" fmla="*/ 1 w 10"/>
                      <a:gd name="T21" fmla="*/ 14 h 19"/>
                      <a:gd name="T22" fmla="*/ 1 w 10"/>
                      <a:gd name="T23" fmla="*/ 14 h 19"/>
                      <a:gd name="T24" fmla="*/ 2 w 10"/>
                      <a:gd name="T25" fmla="*/ 13 h 19"/>
                      <a:gd name="T26" fmla="*/ 2 w 10"/>
                      <a:gd name="T27" fmla="*/ 12 h 19"/>
                      <a:gd name="T28" fmla="*/ 3 w 10"/>
                      <a:gd name="T29" fmla="*/ 11 h 19"/>
                      <a:gd name="T30" fmla="*/ 4 w 10"/>
                      <a:gd name="T31" fmla="*/ 10 h 19"/>
                      <a:gd name="T32" fmla="*/ 4 w 10"/>
                      <a:gd name="T33" fmla="*/ 9 h 19"/>
                      <a:gd name="T34" fmla="*/ 5 w 10"/>
                      <a:gd name="T35" fmla="*/ 9 h 19"/>
                      <a:gd name="T36" fmla="*/ 5 w 10"/>
                      <a:gd name="T37" fmla="*/ 9 h 19"/>
                      <a:gd name="T38" fmla="*/ 5 w 10"/>
                      <a:gd name="T39" fmla="*/ 9 h 19"/>
                      <a:gd name="T40" fmla="*/ 5 w 10"/>
                      <a:gd name="T41" fmla="*/ 8 h 19"/>
                      <a:gd name="T42" fmla="*/ 5 w 10"/>
                      <a:gd name="T43" fmla="*/ 8 h 19"/>
                      <a:gd name="T44" fmla="*/ 5 w 10"/>
                      <a:gd name="T45" fmla="*/ 8 h 19"/>
                      <a:gd name="T46" fmla="*/ 6 w 10"/>
                      <a:gd name="T47" fmla="*/ 7 h 19"/>
                      <a:gd name="T48" fmla="*/ 7 w 10"/>
                      <a:gd name="T49" fmla="*/ 6 h 19"/>
                      <a:gd name="T50" fmla="*/ 7 w 10"/>
                      <a:gd name="T51" fmla="*/ 5 h 19"/>
                      <a:gd name="T52" fmla="*/ 6 w 10"/>
                      <a:gd name="T53" fmla="*/ 5 h 19"/>
                      <a:gd name="T54" fmla="*/ 6 w 10"/>
                      <a:gd name="T55" fmla="*/ 4 h 19"/>
                      <a:gd name="T56" fmla="*/ 6 w 10"/>
                      <a:gd name="T57" fmla="*/ 3 h 19"/>
                      <a:gd name="T58" fmla="*/ 8 w 10"/>
                      <a:gd name="T59" fmla="*/ 2 h 19"/>
                      <a:gd name="T60" fmla="*/ 7 w 10"/>
                      <a:gd name="T61" fmla="*/ 1 h 19"/>
                      <a:gd name="T62" fmla="*/ 7 w 10"/>
                      <a:gd name="T63" fmla="*/ 1 h 19"/>
                      <a:gd name="T64" fmla="*/ 8 w 10"/>
                      <a:gd name="T65" fmla="*/ 0 h 19"/>
                      <a:gd name="T66" fmla="*/ 9 w 10"/>
                      <a:gd name="T67" fmla="*/ 1 h 19"/>
                      <a:gd name="T68" fmla="*/ 8 w 10"/>
                      <a:gd name="T69" fmla="*/ 5 h 19"/>
                      <a:gd name="T70" fmla="*/ 8 w 10"/>
                      <a:gd name="T71" fmla="*/ 9 h 19"/>
                      <a:gd name="T72" fmla="*/ 9 w 10"/>
                      <a:gd name="T73" fmla="*/ 10 h 19"/>
                      <a:gd name="T74" fmla="*/ 10 w 10"/>
                      <a:gd name="T75" fmla="*/ 13 h 19"/>
                      <a:gd name="T76" fmla="*/ 9 w 10"/>
                      <a:gd name="T77" fmla="*/ 15 h 19"/>
                      <a:gd name="T78" fmla="*/ 7 w 10"/>
                      <a:gd name="T79" fmla="*/ 16 h 19"/>
                      <a:gd name="T80" fmla="*/ 6 w 10"/>
                      <a:gd name="T81" fmla="*/ 18 h 19"/>
                      <a:gd name="T82" fmla="*/ 6 w 10"/>
                      <a:gd name="T83" fmla="*/ 18 h 19"/>
                      <a:gd name="T84" fmla="*/ 6 w 10"/>
                      <a:gd name="T85" fmla="*/ 19 h 19"/>
                      <a:gd name="T86" fmla="*/ 6 w 10"/>
                      <a:gd name="T87" fmla="*/ 19 h 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
                      <a:gd name="T133" fmla="*/ 0 h 19"/>
                      <a:gd name="T134" fmla="*/ 10 w 10"/>
                      <a:gd name="T135" fmla="*/ 19 h 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 h="19">
                        <a:moveTo>
                          <a:pt x="6" y="19"/>
                        </a:moveTo>
                        <a:lnTo>
                          <a:pt x="6" y="18"/>
                        </a:lnTo>
                        <a:lnTo>
                          <a:pt x="5" y="18"/>
                        </a:lnTo>
                        <a:lnTo>
                          <a:pt x="4" y="17"/>
                        </a:lnTo>
                        <a:lnTo>
                          <a:pt x="3" y="17"/>
                        </a:lnTo>
                        <a:lnTo>
                          <a:pt x="2" y="17"/>
                        </a:lnTo>
                        <a:lnTo>
                          <a:pt x="1" y="16"/>
                        </a:lnTo>
                        <a:lnTo>
                          <a:pt x="0" y="16"/>
                        </a:lnTo>
                        <a:lnTo>
                          <a:pt x="0" y="15"/>
                        </a:lnTo>
                        <a:lnTo>
                          <a:pt x="1" y="15"/>
                        </a:lnTo>
                        <a:lnTo>
                          <a:pt x="1" y="14"/>
                        </a:lnTo>
                        <a:lnTo>
                          <a:pt x="2" y="14"/>
                        </a:lnTo>
                        <a:lnTo>
                          <a:pt x="2" y="13"/>
                        </a:lnTo>
                        <a:lnTo>
                          <a:pt x="2" y="12"/>
                        </a:lnTo>
                        <a:lnTo>
                          <a:pt x="2" y="11"/>
                        </a:lnTo>
                        <a:lnTo>
                          <a:pt x="3" y="11"/>
                        </a:lnTo>
                        <a:lnTo>
                          <a:pt x="4" y="10"/>
                        </a:lnTo>
                        <a:lnTo>
                          <a:pt x="4" y="9"/>
                        </a:lnTo>
                        <a:lnTo>
                          <a:pt x="5" y="9"/>
                        </a:lnTo>
                        <a:lnTo>
                          <a:pt x="5" y="8"/>
                        </a:lnTo>
                        <a:lnTo>
                          <a:pt x="6" y="7"/>
                        </a:lnTo>
                        <a:lnTo>
                          <a:pt x="7" y="6"/>
                        </a:lnTo>
                        <a:lnTo>
                          <a:pt x="7" y="5"/>
                        </a:lnTo>
                        <a:lnTo>
                          <a:pt x="6" y="5"/>
                        </a:lnTo>
                        <a:lnTo>
                          <a:pt x="6" y="4"/>
                        </a:lnTo>
                        <a:lnTo>
                          <a:pt x="6" y="3"/>
                        </a:lnTo>
                        <a:lnTo>
                          <a:pt x="7" y="2"/>
                        </a:lnTo>
                        <a:lnTo>
                          <a:pt x="8" y="2"/>
                        </a:lnTo>
                        <a:lnTo>
                          <a:pt x="8" y="1"/>
                        </a:lnTo>
                        <a:lnTo>
                          <a:pt x="7" y="1"/>
                        </a:lnTo>
                        <a:lnTo>
                          <a:pt x="6" y="0"/>
                        </a:lnTo>
                        <a:lnTo>
                          <a:pt x="8" y="0"/>
                        </a:lnTo>
                        <a:lnTo>
                          <a:pt x="9" y="0"/>
                        </a:lnTo>
                        <a:lnTo>
                          <a:pt x="9" y="1"/>
                        </a:lnTo>
                        <a:lnTo>
                          <a:pt x="9" y="3"/>
                        </a:lnTo>
                        <a:lnTo>
                          <a:pt x="8" y="5"/>
                        </a:lnTo>
                        <a:lnTo>
                          <a:pt x="8" y="7"/>
                        </a:lnTo>
                        <a:lnTo>
                          <a:pt x="8" y="9"/>
                        </a:lnTo>
                        <a:lnTo>
                          <a:pt x="9" y="10"/>
                        </a:lnTo>
                        <a:lnTo>
                          <a:pt x="10" y="12"/>
                        </a:lnTo>
                        <a:lnTo>
                          <a:pt x="10" y="13"/>
                        </a:lnTo>
                        <a:lnTo>
                          <a:pt x="10" y="14"/>
                        </a:lnTo>
                        <a:lnTo>
                          <a:pt x="9" y="15"/>
                        </a:lnTo>
                        <a:lnTo>
                          <a:pt x="7" y="16"/>
                        </a:lnTo>
                        <a:lnTo>
                          <a:pt x="6" y="17"/>
                        </a:lnTo>
                        <a:lnTo>
                          <a:pt x="6" y="18"/>
                        </a:lnTo>
                        <a:lnTo>
                          <a:pt x="7" y="19"/>
                        </a:lnTo>
                        <a:lnTo>
                          <a:pt x="6" y="19"/>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3" name="Freeform 57"/>
                  <p:cNvSpPr>
                    <a:spLocks/>
                  </p:cNvSpPr>
                  <p:nvPr/>
                </p:nvSpPr>
                <p:spPr bwMode="auto">
                  <a:xfrm>
                    <a:off x="283" y="1765"/>
                    <a:ext cx="6" cy="13"/>
                  </a:xfrm>
                  <a:custGeom>
                    <a:avLst/>
                    <a:gdLst>
                      <a:gd name="T0" fmla="*/ 1 w 6"/>
                      <a:gd name="T1" fmla="*/ 13 h 13"/>
                      <a:gd name="T2" fmla="*/ 1 w 6"/>
                      <a:gd name="T3" fmla="*/ 10 h 13"/>
                      <a:gd name="T4" fmla="*/ 1 w 6"/>
                      <a:gd name="T5" fmla="*/ 9 h 13"/>
                      <a:gd name="T6" fmla="*/ 2 w 6"/>
                      <a:gd name="T7" fmla="*/ 7 h 13"/>
                      <a:gd name="T8" fmla="*/ 1 w 6"/>
                      <a:gd name="T9" fmla="*/ 5 h 13"/>
                      <a:gd name="T10" fmla="*/ 0 w 6"/>
                      <a:gd name="T11" fmla="*/ 4 h 13"/>
                      <a:gd name="T12" fmla="*/ 0 w 6"/>
                      <a:gd name="T13" fmla="*/ 2 h 13"/>
                      <a:gd name="T14" fmla="*/ 0 w 6"/>
                      <a:gd name="T15" fmla="*/ 1 h 13"/>
                      <a:gd name="T16" fmla="*/ 1 w 6"/>
                      <a:gd name="T17" fmla="*/ 0 h 13"/>
                      <a:gd name="T18" fmla="*/ 1 w 6"/>
                      <a:gd name="T19" fmla="*/ 0 h 13"/>
                      <a:gd name="T20" fmla="*/ 1 w 6"/>
                      <a:gd name="T21" fmla="*/ 0 h 13"/>
                      <a:gd name="T22" fmla="*/ 1 w 6"/>
                      <a:gd name="T23" fmla="*/ 0 h 13"/>
                      <a:gd name="T24" fmla="*/ 1 w 6"/>
                      <a:gd name="T25" fmla="*/ 0 h 13"/>
                      <a:gd name="T26" fmla="*/ 2 w 6"/>
                      <a:gd name="T27" fmla="*/ 1 h 13"/>
                      <a:gd name="T28" fmla="*/ 3 w 6"/>
                      <a:gd name="T29" fmla="*/ 1 h 13"/>
                      <a:gd name="T30" fmla="*/ 3 w 6"/>
                      <a:gd name="T31" fmla="*/ 2 h 13"/>
                      <a:gd name="T32" fmla="*/ 4 w 6"/>
                      <a:gd name="T33" fmla="*/ 3 h 13"/>
                      <a:gd name="T34" fmla="*/ 5 w 6"/>
                      <a:gd name="T35" fmla="*/ 4 h 13"/>
                      <a:gd name="T36" fmla="*/ 5 w 6"/>
                      <a:gd name="T37" fmla="*/ 6 h 13"/>
                      <a:gd name="T38" fmla="*/ 4 w 6"/>
                      <a:gd name="T39" fmla="*/ 8 h 13"/>
                      <a:gd name="T40" fmla="*/ 4 w 6"/>
                      <a:gd name="T41" fmla="*/ 9 h 13"/>
                      <a:gd name="T42" fmla="*/ 4 w 6"/>
                      <a:gd name="T43" fmla="*/ 9 h 13"/>
                      <a:gd name="T44" fmla="*/ 4 w 6"/>
                      <a:gd name="T45" fmla="*/ 9 h 13"/>
                      <a:gd name="T46" fmla="*/ 4 w 6"/>
                      <a:gd name="T47" fmla="*/ 9 h 13"/>
                      <a:gd name="T48" fmla="*/ 4 w 6"/>
                      <a:gd name="T49" fmla="*/ 9 h 13"/>
                      <a:gd name="T50" fmla="*/ 5 w 6"/>
                      <a:gd name="T51" fmla="*/ 9 h 13"/>
                      <a:gd name="T52" fmla="*/ 5 w 6"/>
                      <a:gd name="T53" fmla="*/ 9 h 13"/>
                      <a:gd name="T54" fmla="*/ 6 w 6"/>
                      <a:gd name="T55" fmla="*/ 9 h 13"/>
                      <a:gd name="T56" fmla="*/ 6 w 6"/>
                      <a:gd name="T57" fmla="*/ 9 h 13"/>
                      <a:gd name="T58" fmla="*/ 6 w 6"/>
                      <a:gd name="T59" fmla="*/ 10 h 13"/>
                      <a:gd name="T60" fmla="*/ 5 w 6"/>
                      <a:gd name="T61" fmla="*/ 10 h 13"/>
                      <a:gd name="T62" fmla="*/ 5 w 6"/>
                      <a:gd name="T63" fmla="*/ 10 h 13"/>
                      <a:gd name="T64" fmla="*/ 4 w 6"/>
                      <a:gd name="T65" fmla="*/ 10 h 13"/>
                      <a:gd name="T66" fmla="*/ 3 w 6"/>
                      <a:gd name="T67" fmla="*/ 10 h 13"/>
                      <a:gd name="T68" fmla="*/ 3 w 6"/>
                      <a:gd name="T69" fmla="*/ 10 h 13"/>
                      <a:gd name="T70" fmla="*/ 2 w 6"/>
                      <a:gd name="T71" fmla="*/ 11 h 13"/>
                      <a:gd name="T72" fmla="*/ 2 w 6"/>
                      <a:gd name="T73" fmla="*/ 12 h 13"/>
                      <a:gd name="T74" fmla="*/ 2 w 6"/>
                      <a:gd name="T75" fmla="*/ 12 h 13"/>
                      <a:gd name="T76" fmla="*/ 2 w 6"/>
                      <a:gd name="T77" fmla="*/ 12 h 13"/>
                      <a:gd name="T78" fmla="*/ 1 w 6"/>
                      <a:gd name="T79" fmla="*/ 13 h 13"/>
                      <a:gd name="T80" fmla="*/ 1 w 6"/>
                      <a:gd name="T81" fmla="*/ 13 h 13"/>
                      <a:gd name="T82" fmla="*/ 1 w 6"/>
                      <a:gd name="T83" fmla="*/ 13 h 13"/>
                      <a:gd name="T84" fmla="*/ 1 w 6"/>
                      <a:gd name="T85" fmla="*/ 13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
                      <a:gd name="T130" fmla="*/ 0 h 13"/>
                      <a:gd name="T131" fmla="*/ 6 w 6"/>
                      <a:gd name="T132" fmla="*/ 13 h 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 h="13">
                        <a:moveTo>
                          <a:pt x="1" y="13"/>
                        </a:moveTo>
                        <a:lnTo>
                          <a:pt x="1" y="10"/>
                        </a:lnTo>
                        <a:lnTo>
                          <a:pt x="1" y="9"/>
                        </a:lnTo>
                        <a:lnTo>
                          <a:pt x="2" y="7"/>
                        </a:lnTo>
                        <a:lnTo>
                          <a:pt x="1" y="5"/>
                        </a:lnTo>
                        <a:lnTo>
                          <a:pt x="0" y="4"/>
                        </a:lnTo>
                        <a:lnTo>
                          <a:pt x="0" y="2"/>
                        </a:lnTo>
                        <a:lnTo>
                          <a:pt x="0" y="1"/>
                        </a:lnTo>
                        <a:lnTo>
                          <a:pt x="1" y="0"/>
                        </a:lnTo>
                        <a:lnTo>
                          <a:pt x="2" y="1"/>
                        </a:lnTo>
                        <a:lnTo>
                          <a:pt x="3" y="1"/>
                        </a:lnTo>
                        <a:lnTo>
                          <a:pt x="3" y="2"/>
                        </a:lnTo>
                        <a:lnTo>
                          <a:pt x="4" y="3"/>
                        </a:lnTo>
                        <a:lnTo>
                          <a:pt x="5" y="4"/>
                        </a:lnTo>
                        <a:lnTo>
                          <a:pt x="5" y="6"/>
                        </a:lnTo>
                        <a:lnTo>
                          <a:pt x="4" y="8"/>
                        </a:lnTo>
                        <a:lnTo>
                          <a:pt x="4" y="9"/>
                        </a:lnTo>
                        <a:lnTo>
                          <a:pt x="5" y="9"/>
                        </a:lnTo>
                        <a:lnTo>
                          <a:pt x="6" y="9"/>
                        </a:lnTo>
                        <a:lnTo>
                          <a:pt x="6" y="10"/>
                        </a:lnTo>
                        <a:lnTo>
                          <a:pt x="5" y="10"/>
                        </a:lnTo>
                        <a:lnTo>
                          <a:pt x="4" y="10"/>
                        </a:lnTo>
                        <a:lnTo>
                          <a:pt x="3" y="10"/>
                        </a:lnTo>
                        <a:lnTo>
                          <a:pt x="2" y="11"/>
                        </a:lnTo>
                        <a:lnTo>
                          <a:pt x="2" y="12"/>
                        </a:lnTo>
                        <a:lnTo>
                          <a:pt x="1" y="1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4" name="Freeform 58"/>
                  <p:cNvSpPr>
                    <a:spLocks/>
                  </p:cNvSpPr>
                  <p:nvPr/>
                </p:nvSpPr>
                <p:spPr bwMode="auto">
                  <a:xfrm>
                    <a:off x="297" y="1769"/>
                    <a:ext cx="4" cy="3"/>
                  </a:xfrm>
                  <a:custGeom>
                    <a:avLst/>
                    <a:gdLst>
                      <a:gd name="T0" fmla="*/ 1 w 4"/>
                      <a:gd name="T1" fmla="*/ 3 h 3"/>
                      <a:gd name="T2" fmla="*/ 1 w 4"/>
                      <a:gd name="T3" fmla="*/ 3 h 3"/>
                      <a:gd name="T4" fmla="*/ 1 w 4"/>
                      <a:gd name="T5" fmla="*/ 2 h 3"/>
                      <a:gd name="T6" fmla="*/ 0 w 4"/>
                      <a:gd name="T7" fmla="*/ 2 h 3"/>
                      <a:gd name="T8" fmla="*/ 0 w 4"/>
                      <a:gd name="T9" fmla="*/ 2 h 3"/>
                      <a:gd name="T10" fmla="*/ 0 w 4"/>
                      <a:gd name="T11" fmla="*/ 2 h 3"/>
                      <a:gd name="T12" fmla="*/ 0 w 4"/>
                      <a:gd name="T13" fmla="*/ 2 h 3"/>
                      <a:gd name="T14" fmla="*/ 0 w 4"/>
                      <a:gd name="T15" fmla="*/ 2 h 3"/>
                      <a:gd name="T16" fmla="*/ 0 w 4"/>
                      <a:gd name="T17" fmla="*/ 2 h 3"/>
                      <a:gd name="T18" fmla="*/ 0 w 4"/>
                      <a:gd name="T19" fmla="*/ 2 h 3"/>
                      <a:gd name="T20" fmla="*/ 0 w 4"/>
                      <a:gd name="T21" fmla="*/ 1 h 3"/>
                      <a:gd name="T22" fmla="*/ 0 w 4"/>
                      <a:gd name="T23" fmla="*/ 1 h 3"/>
                      <a:gd name="T24" fmla="*/ 1 w 4"/>
                      <a:gd name="T25" fmla="*/ 1 h 3"/>
                      <a:gd name="T26" fmla="*/ 1 w 4"/>
                      <a:gd name="T27" fmla="*/ 1 h 3"/>
                      <a:gd name="T28" fmla="*/ 1 w 4"/>
                      <a:gd name="T29" fmla="*/ 1 h 3"/>
                      <a:gd name="T30" fmla="*/ 1 w 4"/>
                      <a:gd name="T31" fmla="*/ 1 h 3"/>
                      <a:gd name="T32" fmla="*/ 2 w 4"/>
                      <a:gd name="T33" fmla="*/ 0 h 3"/>
                      <a:gd name="T34" fmla="*/ 2 w 4"/>
                      <a:gd name="T35" fmla="*/ 0 h 3"/>
                      <a:gd name="T36" fmla="*/ 3 w 4"/>
                      <a:gd name="T37" fmla="*/ 0 h 3"/>
                      <a:gd name="T38" fmla="*/ 3 w 4"/>
                      <a:gd name="T39" fmla="*/ 0 h 3"/>
                      <a:gd name="T40" fmla="*/ 3 w 4"/>
                      <a:gd name="T41" fmla="*/ 0 h 3"/>
                      <a:gd name="T42" fmla="*/ 4 w 4"/>
                      <a:gd name="T43" fmla="*/ 0 h 3"/>
                      <a:gd name="T44" fmla="*/ 4 w 4"/>
                      <a:gd name="T45" fmla="*/ 0 h 3"/>
                      <a:gd name="T46" fmla="*/ 4 w 4"/>
                      <a:gd name="T47" fmla="*/ 0 h 3"/>
                      <a:gd name="T48" fmla="*/ 4 w 4"/>
                      <a:gd name="T49" fmla="*/ 1 h 3"/>
                      <a:gd name="T50" fmla="*/ 3 w 4"/>
                      <a:gd name="T51" fmla="*/ 2 h 3"/>
                      <a:gd name="T52" fmla="*/ 3 w 4"/>
                      <a:gd name="T53" fmla="*/ 2 h 3"/>
                      <a:gd name="T54" fmla="*/ 3 w 4"/>
                      <a:gd name="T55" fmla="*/ 2 h 3"/>
                      <a:gd name="T56" fmla="*/ 3 w 4"/>
                      <a:gd name="T57" fmla="*/ 2 h 3"/>
                      <a:gd name="T58" fmla="*/ 3 w 4"/>
                      <a:gd name="T59" fmla="*/ 2 h 3"/>
                      <a:gd name="T60" fmla="*/ 3 w 4"/>
                      <a:gd name="T61" fmla="*/ 2 h 3"/>
                      <a:gd name="T62" fmla="*/ 3 w 4"/>
                      <a:gd name="T63" fmla="*/ 2 h 3"/>
                      <a:gd name="T64" fmla="*/ 2 w 4"/>
                      <a:gd name="T65" fmla="*/ 2 h 3"/>
                      <a:gd name="T66" fmla="*/ 2 w 4"/>
                      <a:gd name="T67" fmla="*/ 2 h 3"/>
                      <a:gd name="T68" fmla="*/ 2 w 4"/>
                      <a:gd name="T69" fmla="*/ 2 h 3"/>
                      <a:gd name="T70" fmla="*/ 2 w 4"/>
                      <a:gd name="T71" fmla="*/ 2 h 3"/>
                      <a:gd name="T72" fmla="*/ 2 w 4"/>
                      <a:gd name="T73" fmla="*/ 2 h 3"/>
                      <a:gd name="T74" fmla="*/ 2 w 4"/>
                      <a:gd name="T75" fmla="*/ 3 h 3"/>
                      <a:gd name="T76" fmla="*/ 2 w 4"/>
                      <a:gd name="T77" fmla="*/ 3 h 3"/>
                      <a:gd name="T78" fmla="*/ 1 w 4"/>
                      <a:gd name="T79" fmla="*/ 3 h 3"/>
                      <a:gd name="T80" fmla="*/ 1 w 4"/>
                      <a:gd name="T81" fmla="*/ 3 h 3"/>
                      <a:gd name="T82" fmla="*/ 1 w 4"/>
                      <a:gd name="T83" fmla="*/ 2 h 3"/>
                      <a:gd name="T84" fmla="*/ 1 w 4"/>
                      <a:gd name="T85" fmla="*/ 3 h 3"/>
                      <a:gd name="T86" fmla="*/ 1 w 4"/>
                      <a:gd name="T87" fmla="*/ 3 h 3"/>
                      <a:gd name="T88" fmla="*/ 1 w 4"/>
                      <a:gd name="T89" fmla="*/ 3 h 3"/>
                      <a:gd name="T90" fmla="*/ 1 w 4"/>
                      <a:gd name="T91" fmla="*/ 3 h 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
                      <a:gd name="T139" fmla="*/ 0 h 3"/>
                      <a:gd name="T140" fmla="*/ 4 w 4"/>
                      <a:gd name="T141" fmla="*/ 3 h 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 h="3">
                        <a:moveTo>
                          <a:pt x="1" y="3"/>
                        </a:moveTo>
                        <a:lnTo>
                          <a:pt x="1" y="3"/>
                        </a:lnTo>
                        <a:lnTo>
                          <a:pt x="1" y="2"/>
                        </a:lnTo>
                        <a:lnTo>
                          <a:pt x="0" y="2"/>
                        </a:lnTo>
                        <a:lnTo>
                          <a:pt x="0" y="1"/>
                        </a:lnTo>
                        <a:lnTo>
                          <a:pt x="1" y="1"/>
                        </a:lnTo>
                        <a:lnTo>
                          <a:pt x="2" y="0"/>
                        </a:lnTo>
                        <a:lnTo>
                          <a:pt x="3" y="0"/>
                        </a:lnTo>
                        <a:lnTo>
                          <a:pt x="4" y="0"/>
                        </a:lnTo>
                        <a:lnTo>
                          <a:pt x="4" y="1"/>
                        </a:lnTo>
                        <a:lnTo>
                          <a:pt x="3" y="2"/>
                        </a:lnTo>
                        <a:lnTo>
                          <a:pt x="2" y="2"/>
                        </a:lnTo>
                        <a:lnTo>
                          <a:pt x="2" y="3"/>
                        </a:lnTo>
                        <a:lnTo>
                          <a:pt x="1" y="3"/>
                        </a:lnTo>
                        <a:lnTo>
                          <a:pt x="1" y="2"/>
                        </a:lnTo>
                        <a:lnTo>
                          <a:pt x="1" y="3"/>
                        </a:lnTo>
                        <a:close/>
                      </a:path>
                    </a:pathLst>
                  </a:custGeom>
                  <a:solidFill>
                    <a:srgbClr val="B2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5" name="Freeform 59"/>
                  <p:cNvSpPr>
                    <a:spLocks/>
                  </p:cNvSpPr>
                  <p:nvPr/>
                </p:nvSpPr>
                <p:spPr bwMode="auto">
                  <a:xfrm>
                    <a:off x="225" y="1743"/>
                    <a:ext cx="56" cy="29"/>
                  </a:xfrm>
                  <a:custGeom>
                    <a:avLst/>
                    <a:gdLst>
                      <a:gd name="T0" fmla="*/ 54 w 56"/>
                      <a:gd name="T1" fmla="*/ 28 h 29"/>
                      <a:gd name="T2" fmla="*/ 51 w 56"/>
                      <a:gd name="T3" fmla="*/ 27 h 29"/>
                      <a:gd name="T4" fmla="*/ 48 w 56"/>
                      <a:gd name="T5" fmla="*/ 27 h 29"/>
                      <a:gd name="T6" fmla="*/ 45 w 56"/>
                      <a:gd name="T7" fmla="*/ 26 h 29"/>
                      <a:gd name="T8" fmla="*/ 42 w 56"/>
                      <a:gd name="T9" fmla="*/ 25 h 29"/>
                      <a:gd name="T10" fmla="*/ 39 w 56"/>
                      <a:gd name="T11" fmla="*/ 24 h 29"/>
                      <a:gd name="T12" fmla="*/ 36 w 56"/>
                      <a:gd name="T13" fmla="*/ 24 h 29"/>
                      <a:gd name="T14" fmla="*/ 33 w 56"/>
                      <a:gd name="T15" fmla="*/ 23 h 29"/>
                      <a:gd name="T16" fmla="*/ 30 w 56"/>
                      <a:gd name="T17" fmla="*/ 22 h 29"/>
                      <a:gd name="T18" fmla="*/ 26 w 56"/>
                      <a:gd name="T19" fmla="*/ 20 h 29"/>
                      <a:gd name="T20" fmla="*/ 22 w 56"/>
                      <a:gd name="T21" fmla="*/ 19 h 29"/>
                      <a:gd name="T22" fmla="*/ 19 w 56"/>
                      <a:gd name="T23" fmla="*/ 17 h 29"/>
                      <a:gd name="T24" fmla="*/ 15 w 56"/>
                      <a:gd name="T25" fmla="*/ 15 h 29"/>
                      <a:gd name="T26" fmla="*/ 11 w 56"/>
                      <a:gd name="T27" fmla="*/ 14 h 29"/>
                      <a:gd name="T28" fmla="*/ 8 w 56"/>
                      <a:gd name="T29" fmla="*/ 13 h 29"/>
                      <a:gd name="T30" fmla="*/ 3 w 56"/>
                      <a:gd name="T31" fmla="*/ 12 h 29"/>
                      <a:gd name="T32" fmla="*/ 1 w 56"/>
                      <a:gd name="T33" fmla="*/ 11 h 29"/>
                      <a:gd name="T34" fmla="*/ 0 w 56"/>
                      <a:gd name="T35" fmla="*/ 11 h 29"/>
                      <a:gd name="T36" fmla="*/ 1 w 56"/>
                      <a:gd name="T37" fmla="*/ 10 h 29"/>
                      <a:gd name="T38" fmla="*/ 2 w 56"/>
                      <a:gd name="T39" fmla="*/ 10 h 29"/>
                      <a:gd name="T40" fmla="*/ 3 w 56"/>
                      <a:gd name="T41" fmla="*/ 10 h 29"/>
                      <a:gd name="T42" fmla="*/ 5 w 56"/>
                      <a:gd name="T43" fmla="*/ 10 h 29"/>
                      <a:gd name="T44" fmla="*/ 6 w 56"/>
                      <a:gd name="T45" fmla="*/ 10 h 29"/>
                      <a:gd name="T46" fmla="*/ 6 w 56"/>
                      <a:gd name="T47" fmla="*/ 9 h 29"/>
                      <a:gd name="T48" fmla="*/ 6 w 56"/>
                      <a:gd name="T49" fmla="*/ 8 h 29"/>
                      <a:gd name="T50" fmla="*/ 6 w 56"/>
                      <a:gd name="T51" fmla="*/ 7 h 29"/>
                      <a:gd name="T52" fmla="*/ 7 w 56"/>
                      <a:gd name="T53" fmla="*/ 6 h 29"/>
                      <a:gd name="T54" fmla="*/ 6 w 56"/>
                      <a:gd name="T55" fmla="*/ 4 h 29"/>
                      <a:gd name="T56" fmla="*/ 4 w 56"/>
                      <a:gd name="T57" fmla="*/ 2 h 29"/>
                      <a:gd name="T58" fmla="*/ 3 w 56"/>
                      <a:gd name="T59" fmla="*/ 0 h 29"/>
                      <a:gd name="T60" fmla="*/ 4 w 56"/>
                      <a:gd name="T61" fmla="*/ 0 h 29"/>
                      <a:gd name="T62" fmla="*/ 4 w 56"/>
                      <a:gd name="T63" fmla="*/ 0 h 29"/>
                      <a:gd name="T64" fmla="*/ 6 w 56"/>
                      <a:gd name="T65" fmla="*/ 3 h 29"/>
                      <a:gd name="T66" fmla="*/ 9 w 56"/>
                      <a:gd name="T67" fmla="*/ 6 h 29"/>
                      <a:gd name="T68" fmla="*/ 10 w 56"/>
                      <a:gd name="T69" fmla="*/ 8 h 29"/>
                      <a:gd name="T70" fmla="*/ 10 w 56"/>
                      <a:gd name="T71" fmla="*/ 12 h 29"/>
                      <a:gd name="T72" fmla="*/ 10 w 56"/>
                      <a:gd name="T73" fmla="*/ 12 h 29"/>
                      <a:gd name="T74" fmla="*/ 10 w 56"/>
                      <a:gd name="T75" fmla="*/ 12 h 29"/>
                      <a:gd name="T76" fmla="*/ 10 w 56"/>
                      <a:gd name="T77" fmla="*/ 12 h 29"/>
                      <a:gd name="T78" fmla="*/ 11 w 56"/>
                      <a:gd name="T79" fmla="*/ 12 h 29"/>
                      <a:gd name="T80" fmla="*/ 12 w 56"/>
                      <a:gd name="T81" fmla="*/ 11 h 29"/>
                      <a:gd name="T82" fmla="*/ 12 w 56"/>
                      <a:gd name="T83" fmla="*/ 10 h 29"/>
                      <a:gd name="T84" fmla="*/ 17 w 56"/>
                      <a:gd name="T85" fmla="*/ 12 h 29"/>
                      <a:gd name="T86" fmla="*/ 22 w 56"/>
                      <a:gd name="T87" fmla="*/ 13 h 29"/>
                      <a:gd name="T88" fmla="*/ 27 w 56"/>
                      <a:gd name="T89" fmla="*/ 14 h 29"/>
                      <a:gd name="T90" fmla="*/ 32 w 56"/>
                      <a:gd name="T91" fmla="*/ 16 h 29"/>
                      <a:gd name="T92" fmla="*/ 37 w 56"/>
                      <a:gd name="T93" fmla="*/ 17 h 29"/>
                      <a:gd name="T94" fmla="*/ 42 w 56"/>
                      <a:gd name="T95" fmla="*/ 19 h 29"/>
                      <a:gd name="T96" fmla="*/ 46 w 56"/>
                      <a:gd name="T97" fmla="*/ 19 h 29"/>
                      <a:gd name="T98" fmla="*/ 51 w 56"/>
                      <a:gd name="T99" fmla="*/ 20 h 29"/>
                      <a:gd name="T100" fmla="*/ 54 w 56"/>
                      <a:gd name="T101" fmla="*/ 21 h 29"/>
                      <a:gd name="T102" fmla="*/ 56 w 56"/>
                      <a:gd name="T103" fmla="*/ 26 h 29"/>
                      <a:gd name="T104" fmla="*/ 56 w 56"/>
                      <a:gd name="T105" fmla="*/ 29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
                      <a:gd name="T160" fmla="*/ 0 h 29"/>
                      <a:gd name="T161" fmla="*/ 56 w 56"/>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 h="29">
                        <a:moveTo>
                          <a:pt x="56" y="29"/>
                        </a:moveTo>
                        <a:lnTo>
                          <a:pt x="54" y="28"/>
                        </a:lnTo>
                        <a:lnTo>
                          <a:pt x="53" y="28"/>
                        </a:lnTo>
                        <a:lnTo>
                          <a:pt x="51" y="27"/>
                        </a:lnTo>
                        <a:lnTo>
                          <a:pt x="50" y="27"/>
                        </a:lnTo>
                        <a:lnTo>
                          <a:pt x="48" y="27"/>
                        </a:lnTo>
                        <a:lnTo>
                          <a:pt x="46" y="26"/>
                        </a:lnTo>
                        <a:lnTo>
                          <a:pt x="45" y="26"/>
                        </a:lnTo>
                        <a:lnTo>
                          <a:pt x="44" y="25"/>
                        </a:lnTo>
                        <a:lnTo>
                          <a:pt x="42" y="25"/>
                        </a:lnTo>
                        <a:lnTo>
                          <a:pt x="41" y="25"/>
                        </a:lnTo>
                        <a:lnTo>
                          <a:pt x="39" y="24"/>
                        </a:lnTo>
                        <a:lnTo>
                          <a:pt x="38" y="24"/>
                        </a:lnTo>
                        <a:lnTo>
                          <a:pt x="36" y="24"/>
                        </a:lnTo>
                        <a:lnTo>
                          <a:pt x="35" y="23"/>
                        </a:lnTo>
                        <a:lnTo>
                          <a:pt x="33" y="23"/>
                        </a:lnTo>
                        <a:lnTo>
                          <a:pt x="32" y="23"/>
                        </a:lnTo>
                        <a:lnTo>
                          <a:pt x="30" y="22"/>
                        </a:lnTo>
                        <a:lnTo>
                          <a:pt x="28" y="21"/>
                        </a:lnTo>
                        <a:lnTo>
                          <a:pt x="26" y="20"/>
                        </a:lnTo>
                        <a:lnTo>
                          <a:pt x="24" y="19"/>
                        </a:lnTo>
                        <a:lnTo>
                          <a:pt x="22" y="19"/>
                        </a:lnTo>
                        <a:lnTo>
                          <a:pt x="21" y="18"/>
                        </a:lnTo>
                        <a:lnTo>
                          <a:pt x="19" y="17"/>
                        </a:lnTo>
                        <a:lnTo>
                          <a:pt x="17" y="16"/>
                        </a:lnTo>
                        <a:lnTo>
                          <a:pt x="15" y="15"/>
                        </a:lnTo>
                        <a:lnTo>
                          <a:pt x="13" y="14"/>
                        </a:lnTo>
                        <a:lnTo>
                          <a:pt x="11" y="14"/>
                        </a:lnTo>
                        <a:lnTo>
                          <a:pt x="9" y="13"/>
                        </a:lnTo>
                        <a:lnTo>
                          <a:pt x="8" y="13"/>
                        </a:lnTo>
                        <a:lnTo>
                          <a:pt x="6" y="12"/>
                        </a:lnTo>
                        <a:lnTo>
                          <a:pt x="3" y="12"/>
                        </a:lnTo>
                        <a:lnTo>
                          <a:pt x="2" y="12"/>
                        </a:lnTo>
                        <a:lnTo>
                          <a:pt x="1" y="11"/>
                        </a:lnTo>
                        <a:lnTo>
                          <a:pt x="0" y="11"/>
                        </a:lnTo>
                        <a:lnTo>
                          <a:pt x="0" y="10"/>
                        </a:lnTo>
                        <a:lnTo>
                          <a:pt x="1" y="10"/>
                        </a:lnTo>
                        <a:lnTo>
                          <a:pt x="2" y="10"/>
                        </a:lnTo>
                        <a:lnTo>
                          <a:pt x="3" y="10"/>
                        </a:lnTo>
                        <a:lnTo>
                          <a:pt x="4" y="10"/>
                        </a:lnTo>
                        <a:lnTo>
                          <a:pt x="5" y="10"/>
                        </a:lnTo>
                        <a:lnTo>
                          <a:pt x="6" y="10"/>
                        </a:lnTo>
                        <a:lnTo>
                          <a:pt x="6" y="9"/>
                        </a:lnTo>
                        <a:lnTo>
                          <a:pt x="5" y="9"/>
                        </a:lnTo>
                        <a:lnTo>
                          <a:pt x="6" y="8"/>
                        </a:lnTo>
                        <a:lnTo>
                          <a:pt x="6" y="7"/>
                        </a:lnTo>
                        <a:lnTo>
                          <a:pt x="7" y="7"/>
                        </a:lnTo>
                        <a:lnTo>
                          <a:pt x="7" y="6"/>
                        </a:lnTo>
                        <a:lnTo>
                          <a:pt x="6" y="5"/>
                        </a:lnTo>
                        <a:lnTo>
                          <a:pt x="6" y="4"/>
                        </a:lnTo>
                        <a:lnTo>
                          <a:pt x="5" y="3"/>
                        </a:lnTo>
                        <a:lnTo>
                          <a:pt x="4" y="2"/>
                        </a:lnTo>
                        <a:lnTo>
                          <a:pt x="4" y="1"/>
                        </a:lnTo>
                        <a:lnTo>
                          <a:pt x="3" y="0"/>
                        </a:lnTo>
                        <a:lnTo>
                          <a:pt x="4" y="0"/>
                        </a:lnTo>
                        <a:lnTo>
                          <a:pt x="5" y="1"/>
                        </a:lnTo>
                        <a:lnTo>
                          <a:pt x="6" y="3"/>
                        </a:lnTo>
                        <a:lnTo>
                          <a:pt x="8" y="4"/>
                        </a:lnTo>
                        <a:lnTo>
                          <a:pt x="9" y="6"/>
                        </a:lnTo>
                        <a:lnTo>
                          <a:pt x="9" y="7"/>
                        </a:lnTo>
                        <a:lnTo>
                          <a:pt x="10" y="8"/>
                        </a:lnTo>
                        <a:lnTo>
                          <a:pt x="10" y="10"/>
                        </a:lnTo>
                        <a:lnTo>
                          <a:pt x="10" y="12"/>
                        </a:lnTo>
                        <a:lnTo>
                          <a:pt x="11" y="12"/>
                        </a:lnTo>
                        <a:lnTo>
                          <a:pt x="12" y="11"/>
                        </a:lnTo>
                        <a:lnTo>
                          <a:pt x="12" y="10"/>
                        </a:lnTo>
                        <a:lnTo>
                          <a:pt x="15" y="11"/>
                        </a:lnTo>
                        <a:lnTo>
                          <a:pt x="17" y="12"/>
                        </a:lnTo>
                        <a:lnTo>
                          <a:pt x="20" y="12"/>
                        </a:lnTo>
                        <a:lnTo>
                          <a:pt x="22" y="13"/>
                        </a:lnTo>
                        <a:lnTo>
                          <a:pt x="24" y="14"/>
                        </a:lnTo>
                        <a:lnTo>
                          <a:pt x="27" y="14"/>
                        </a:lnTo>
                        <a:lnTo>
                          <a:pt x="29" y="15"/>
                        </a:lnTo>
                        <a:lnTo>
                          <a:pt x="32" y="16"/>
                        </a:lnTo>
                        <a:lnTo>
                          <a:pt x="34" y="17"/>
                        </a:lnTo>
                        <a:lnTo>
                          <a:pt x="37" y="17"/>
                        </a:lnTo>
                        <a:lnTo>
                          <a:pt x="39" y="18"/>
                        </a:lnTo>
                        <a:lnTo>
                          <a:pt x="42" y="19"/>
                        </a:lnTo>
                        <a:lnTo>
                          <a:pt x="44" y="19"/>
                        </a:lnTo>
                        <a:lnTo>
                          <a:pt x="46" y="19"/>
                        </a:lnTo>
                        <a:lnTo>
                          <a:pt x="49" y="20"/>
                        </a:lnTo>
                        <a:lnTo>
                          <a:pt x="51" y="20"/>
                        </a:lnTo>
                        <a:lnTo>
                          <a:pt x="54" y="20"/>
                        </a:lnTo>
                        <a:lnTo>
                          <a:pt x="54" y="21"/>
                        </a:lnTo>
                        <a:lnTo>
                          <a:pt x="55" y="23"/>
                        </a:lnTo>
                        <a:lnTo>
                          <a:pt x="56" y="26"/>
                        </a:lnTo>
                        <a:lnTo>
                          <a:pt x="56" y="27"/>
                        </a:lnTo>
                        <a:lnTo>
                          <a:pt x="56" y="29"/>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6" name="Freeform 60"/>
                  <p:cNvSpPr>
                    <a:spLocks/>
                  </p:cNvSpPr>
                  <p:nvPr/>
                </p:nvSpPr>
                <p:spPr bwMode="auto">
                  <a:xfrm>
                    <a:off x="287" y="1764"/>
                    <a:ext cx="8" cy="6"/>
                  </a:xfrm>
                  <a:custGeom>
                    <a:avLst/>
                    <a:gdLst>
                      <a:gd name="T0" fmla="*/ 8 w 8"/>
                      <a:gd name="T1" fmla="*/ 4 h 6"/>
                      <a:gd name="T2" fmla="*/ 8 w 8"/>
                      <a:gd name="T3" fmla="*/ 5 h 6"/>
                      <a:gd name="T4" fmla="*/ 8 w 8"/>
                      <a:gd name="T5" fmla="*/ 5 h 6"/>
                      <a:gd name="T6" fmla="*/ 8 w 8"/>
                      <a:gd name="T7" fmla="*/ 5 h 6"/>
                      <a:gd name="T8" fmla="*/ 8 w 8"/>
                      <a:gd name="T9" fmla="*/ 6 h 6"/>
                      <a:gd name="T10" fmla="*/ 7 w 8"/>
                      <a:gd name="T11" fmla="*/ 5 h 6"/>
                      <a:gd name="T12" fmla="*/ 6 w 8"/>
                      <a:gd name="T13" fmla="*/ 5 h 6"/>
                      <a:gd name="T14" fmla="*/ 5 w 8"/>
                      <a:gd name="T15" fmla="*/ 5 h 6"/>
                      <a:gd name="T16" fmla="*/ 4 w 8"/>
                      <a:gd name="T17" fmla="*/ 5 h 6"/>
                      <a:gd name="T18" fmla="*/ 3 w 8"/>
                      <a:gd name="T19" fmla="*/ 5 h 6"/>
                      <a:gd name="T20" fmla="*/ 3 w 8"/>
                      <a:gd name="T21" fmla="*/ 4 h 6"/>
                      <a:gd name="T22" fmla="*/ 2 w 8"/>
                      <a:gd name="T23" fmla="*/ 4 h 6"/>
                      <a:gd name="T24" fmla="*/ 1 w 8"/>
                      <a:gd name="T25" fmla="*/ 4 h 6"/>
                      <a:gd name="T26" fmla="*/ 1 w 8"/>
                      <a:gd name="T27" fmla="*/ 3 h 6"/>
                      <a:gd name="T28" fmla="*/ 1 w 8"/>
                      <a:gd name="T29" fmla="*/ 3 h 6"/>
                      <a:gd name="T30" fmla="*/ 1 w 8"/>
                      <a:gd name="T31" fmla="*/ 2 h 6"/>
                      <a:gd name="T32" fmla="*/ 1 w 8"/>
                      <a:gd name="T33" fmla="*/ 2 h 6"/>
                      <a:gd name="T34" fmla="*/ 1 w 8"/>
                      <a:gd name="T35" fmla="*/ 2 h 6"/>
                      <a:gd name="T36" fmla="*/ 1 w 8"/>
                      <a:gd name="T37" fmla="*/ 2 h 6"/>
                      <a:gd name="T38" fmla="*/ 1 w 8"/>
                      <a:gd name="T39" fmla="*/ 2 h 6"/>
                      <a:gd name="T40" fmla="*/ 1 w 8"/>
                      <a:gd name="T41" fmla="*/ 2 h 6"/>
                      <a:gd name="T42" fmla="*/ 1 w 8"/>
                      <a:gd name="T43" fmla="*/ 2 h 6"/>
                      <a:gd name="T44" fmla="*/ 0 w 8"/>
                      <a:gd name="T45" fmla="*/ 2 h 6"/>
                      <a:gd name="T46" fmla="*/ 1 w 8"/>
                      <a:gd name="T47" fmla="*/ 1 h 6"/>
                      <a:gd name="T48" fmla="*/ 1 w 8"/>
                      <a:gd name="T49" fmla="*/ 1 h 6"/>
                      <a:gd name="T50" fmla="*/ 1 w 8"/>
                      <a:gd name="T51" fmla="*/ 0 h 6"/>
                      <a:gd name="T52" fmla="*/ 2 w 8"/>
                      <a:gd name="T53" fmla="*/ 0 h 6"/>
                      <a:gd name="T54" fmla="*/ 2 w 8"/>
                      <a:gd name="T55" fmla="*/ 0 h 6"/>
                      <a:gd name="T56" fmla="*/ 2 w 8"/>
                      <a:gd name="T57" fmla="*/ 0 h 6"/>
                      <a:gd name="T58" fmla="*/ 3 w 8"/>
                      <a:gd name="T59" fmla="*/ 0 h 6"/>
                      <a:gd name="T60" fmla="*/ 3 w 8"/>
                      <a:gd name="T61" fmla="*/ 0 h 6"/>
                      <a:gd name="T62" fmla="*/ 3 w 8"/>
                      <a:gd name="T63" fmla="*/ 0 h 6"/>
                      <a:gd name="T64" fmla="*/ 3 w 8"/>
                      <a:gd name="T65" fmla="*/ 0 h 6"/>
                      <a:gd name="T66" fmla="*/ 3 w 8"/>
                      <a:gd name="T67" fmla="*/ 0 h 6"/>
                      <a:gd name="T68" fmla="*/ 3 w 8"/>
                      <a:gd name="T69" fmla="*/ 1 h 6"/>
                      <a:gd name="T70" fmla="*/ 2 w 8"/>
                      <a:gd name="T71" fmla="*/ 2 h 6"/>
                      <a:gd name="T72" fmla="*/ 2 w 8"/>
                      <a:gd name="T73" fmla="*/ 2 h 6"/>
                      <a:gd name="T74" fmla="*/ 3 w 8"/>
                      <a:gd name="T75" fmla="*/ 2 h 6"/>
                      <a:gd name="T76" fmla="*/ 3 w 8"/>
                      <a:gd name="T77" fmla="*/ 2 h 6"/>
                      <a:gd name="T78" fmla="*/ 3 w 8"/>
                      <a:gd name="T79" fmla="*/ 2 h 6"/>
                      <a:gd name="T80" fmla="*/ 3 w 8"/>
                      <a:gd name="T81" fmla="*/ 3 h 6"/>
                      <a:gd name="T82" fmla="*/ 3 w 8"/>
                      <a:gd name="T83" fmla="*/ 2 h 6"/>
                      <a:gd name="T84" fmla="*/ 4 w 8"/>
                      <a:gd name="T85" fmla="*/ 2 h 6"/>
                      <a:gd name="T86" fmla="*/ 4 w 8"/>
                      <a:gd name="T87" fmla="*/ 2 h 6"/>
                      <a:gd name="T88" fmla="*/ 4 w 8"/>
                      <a:gd name="T89" fmla="*/ 2 h 6"/>
                      <a:gd name="T90" fmla="*/ 5 w 8"/>
                      <a:gd name="T91" fmla="*/ 2 h 6"/>
                      <a:gd name="T92" fmla="*/ 5 w 8"/>
                      <a:gd name="T93" fmla="*/ 3 h 6"/>
                      <a:gd name="T94" fmla="*/ 6 w 8"/>
                      <a:gd name="T95" fmla="*/ 3 h 6"/>
                      <a:gd name="T96" fmla="*/ 6 w 8"/>
                      <a:gd name="T97" fmla="*/ 4 h 6"/>
                      <a:gd name="T98" fmla="*/ 7 w 8"/>
                      <a:gd name="T99" fmla="*/ 4 h 6"/>
                      <a:gd name="T100" fmla="*/ 7 w 8"/>
                      <a:gd name="T101" fmla="*/ 4 h 6"/>
                      <a:gd name="T102" fmla="*/ 7 w 8"/>
                      <a:gd name="T103" fmla="*/ 4 h 6"/>
                      <a:gd name="T104" fmla="*/ 7 w 8"/>
                      <a:gd name="T105" fmla="*/ 5 h 6"/>
                      <a:gd name="T106" fmla="*/ 8 w 8"/>
                      <a:gd name="T107" fmla="*/ 4 h 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
                      <a:gd name="T163" fmla="*/ 0 h 6"/>
                      <a:gd name="T164" fmla="*/ 8 w 8"/>
                      <a:gd name="T165" fmla="*/ 6 h 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 h="6">
                        <a:moveTo>
                          <a:pt x="8" y="4"/>
                        </a:moveTo>
                        <a:lnTo>
                          <a:pt x="8" y="5"/>
                        </a:lnTo>
                        <a:lnTo>
                          <a:pt x="8" y="6"/>
                        </a:lnTo>
                        <a:lnTo>
                          <a:pt x="7" y="5"/>
                        </a:lnTo>
                        <a:lnTo>
                          <a:pt x="6" y="5"/>
                        </a:lnTo>
                        <a:lnTo>
                          <a:pt x="5" y="5"/>
                        </a:lnTo>
                        <a:lnTo>
                          <a:pt x="4" y="5"/>
                        </a:lnTo>
                        <a:lnTo>
                          <a:pt x="3" y="5"/>
                        </a:lnTo>
                        <a:lnTo>
                          <a:pt x="3" y="4"/>
                        </a:lnTo>
                        <a:lnTo>
                          <a:pt x="2" y="4"/>
                        </a:lnTo>
                        <a:lnTo>
                          <a:pt x="1" y="4"/>
                        </a:lnTo>
                        <a:lnTo>
                          <a:pt x="1" y="3"/>
                        </a:lnTo>
                        <a:lnTo>
                          <a:pt x="1" y="2"/>
                        </a:lnTo>
                        <a:lnTo>
                          <a:pt x="0" y="2"/>
                        </a:lnTo>
                        <a:lnTo>
                          <a:pt x="1" y="1"/>
                        </a:lnTo>
                        <a:lnTo>
                          <a:pt x="1" y="0"/>
                        </a:lnTo>
                        <a:lnTo>
                          <a:pt x="2" y="0"/>
                        </a:lnTo>
                        <a:lnTo>
                          <a:pt x="3" y="0"/>
                        </a:lnTo>
                        <a:lnTo>
                          <a:pt x="3" y="1"/>
                        </a:lnTo>
                        <a:lnTo>
                          <a:pt x="2" y="2"/>
                        </a:lnTo>
                        <a:lnTo>
                          <a:pt x="3" y="2"/>
                        </a:lnTo>
                        <a:lnTo>
                          <a:pt x="3" y="3"/>
                        </a:lnTo>
                        <a:lnTo>
                          <a:pt x="3" y="2"/>
                        </a:lnTo>
                        <a:lnTo>
                          <a:pt x="4" y="2"/>
                        </a:lnTo>
                        <a:lnTo>
                          <a:pt x="5" y="2"/>
                        </a:lnTo>
                        <a:lnTo>
                          <a:pt x="5" y="3"/>
                        </a:lnTo>
                        <a:lnTo>
                          <a:pt x="6" y="3"/>
                        </a:lnTo>
                        <a:lnTo>
                          <a:pt x="6" y="4"/>
                        </a:lnTo>
                        <a:lnTo>
                          <a:pt x="7" y="4"/>
                        </a:lnTo>
                        <a:lnTo>
                          <a:pt x="7" y="5"/>
                        </a:lnTo>
                        <a:lnTo>
                          <a:pt x="8" y="4"/>
                        </a:lnTo>
                        <a:close/>
                      </a:path>
                    </a:pathLst>
                  </a:custGeom>
                  <a:solidFill>
                    <a:srgbClr val="B2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7" name="Freeform 61"/>
                  <p:cNvSpPr>
                    <a:spLocks/>
                  </p:cNvSpPr>
                  <p:nvPr/>
                </p:nvSpPr>
                <p:spPr bwMode="auto">
                  <a:xfrm>
                    <a:off x="283" y="1753"/>
                    <a:ext cx="21" cy="14"/>
                  </a:xfrm>
                  <a:custGeom>
                    <a:avLst/>
                    <a:gdLst>
                      <a:gd name="T0" fmla="*/ 11 w 21"/>
                      <a:gd name="T1" fmla="*/ 14 h 14"/>
                      <a:gd name="T2" fmla="*/ 11 w 21"/>
                      <a:gd name="T3" fmla="*/ 13 h 14"/>
                      <a:gd name="T4" fmla="*/ 10 w 21"/>
                      <a:gd name="T5" fmla="*/ 12 h 14"/>
                      <a:gd name="T6" fmla="*/ 8 w 21"/>
                      <a:gd name="T7" fmla="*/ 11 h 14"/>
                      <a:gd name="T8" fmla="*/ 7 w 21"/>
                      <a:gd name="T9" fmla="*/ 10 h 14"/>
                      <a:gd name="T10" fmla="*/ 7 w 21"/>
                      <a:gd name="T11" fmla="*/ 10 h 14"/>
                      <a:gd name="T12" fmla="*/ 5 w 21"/>
                      <a:gd name="T13" fmla="*/ 10 h 14"/>
                      <a:gd name="T14" fmla="*/ 4 w 21"/>
                      <a:gd name="T15" fmla="*/ 11 h 14"/>
                      <a:gd name="T16" fmla="*/ 3 w 21"/>
                      <a:gd name="T17" fmla="*/ 11 h 14"/>
                      <a:gd name="T18" fmla="*/ 3 w 21"/>
                      <a:gd name="T19" fmla="*/ 11 h 14"/>
                      <a:gd name="T20" fmla="*/ 3 w 21"/>
                      <a:gd name="T21" fmla="*/ 12 h 14"/>
                      <a:gd name="T22" fmla="*/ 2 w 21"/>
                      <a:gd name="T23" fmla="*/ 11 h 14"/>
                      <a:gd name="T24" fmla="*/ 1 w 21"/>
                      <a:gd name="T25" fmla="*/ 10 h 14"/>
                      <a:gd name="T26" fmla="*/ 1 w 21"/>
                      <a:gd name="T27" fmla="*/ 8 h 14"/>
                      <a:gd name="T28" fmla="*/ 0 w 21"/>
                      <a:gd name="T29" fmla="*/ 7 h 14"/>
                      <a:gd name="T30" fmla="*/ 2 w 21"/>
                      <a:gd name="T31" fmla="*/ 7 h 14"/>
                      <a:gd name="T32" fmla="*/ 2 w 21"/>
                      <a:gd name="T33" fmla="*/ 6 h 14"/>
                      <a:gd name="T34" fmla="*/ 2 w 21"/>
                      <a:gd name="T35" fmla="*/ 5 h 14"/>
                      <a:gd name="T36" fmla="*/ 2 w 21"/>
                      <a:gd name="T37" fmla="*/ 4 h 14"/>
                      <a:gd name="T38" fmla="*/ 3 w 21"/>
                      <a:gd name="T39" fmla="*/ 4 h 14"/>
                      <a:gd name="T40" fmla="*/ 5 w 21"/>
                      <a:gd name="T41" fmla="*/ 4 h 14"/>
                      <a:gd name="T42" fmla="*/ 5 w 21"/>
                      <a:gd name="T43" fmla="*/ 4 h 14"/>
                      <a:gd name="T44" fmla="*/ 6 w 21"/>
                      <a:gd name="T45" fmla="*/ 3 h 14"/>
                      <a:gd name="T46" fmla="*/ 7 w 21"/>
                      <a:gd name="T47" fmla="*/ 3 h 14"/>
                      <a:gd name="T48" fmla="*/ 7 w 21"/>
                      <a:gd name="T49" fmla="*/ 2 h 14"/>
                      <a:gd name="T50" fmla="*/ 8 w 21"/>
                      <a:gd name="T51" fmla="*/ 1 h 14"/>
                      <a:gd name="T52" fmla="*/ 8 w 21"/>
                      <a:gd name="T53" fmla="*/ 0 h 14"/>
                      <a:gd name="T54" fmla="*/ 9 w 21"/>
                      <a:gd name="T55" fmla="*/ 0 h 14"/>
                      <a:gd name="T56" fmla="*/ 10 w 21"/>
                      <a:gd name="T57" fmla="*/ 1 h 14"/>
                      <a:gd name="T58" fmla="*/ 11 w 21"/>
                      <a:gd name="T59" fmla="*/ 1 h 14"/>
                      <a:gd name="T60" fmla="*/ 12 w 21"/>
                      <a:gd name="T61" fmla="*/ 2 h 14"/>
                      <a:gd name="T62" fmla="*/ 12 w 21"/>
                      <a:gd name="T63" fmla="*/ 3 h 14"/>
                      <a:gd name="T64" fmla="*/ 13 w 21"/>
                      <a:gd name="T65" fmla="*/ 3 h 14"/>
                      <a:gd name="T66" fmla="*/ 14 w 21"/>
                      <a:gd name="T67" fmla="*/ 3 h 14"/>
                      <a:gd name="T68" fmla="*/ 16 w 21"/>
                      <a:gd name="T69" fmla="*/ 3 h 14"/>
                      <a:gd name="T70" fmla="*/ 16 w 21"/>
                      <a:gd name="T71" fmla="*/ 4 h 14"/>
                      <a:gd name="T72" fmla="*/ 17 w 21"/>
                      <a:gd name="T73" fmla="*/ 4 h 14"/>
                      <a:gd name="T74" fmla="*/ 17 w 21"/>
                      <a:gd name="T75" fmla="*/ 5 h 14"/>
                      <a:gd name="T76" fmla="*/ 17 w 21"/>
                      <a:gd name="T77" fmla="*/ 5 h 14"/>
                      <a:gd name="T78" fmla="*/ 18 w 21"/>
                      <a:gd name="T79" fmla="*/ 6 h 14"/>
                      <a:gd name="T80" fmla="*/ 19 w 21"/>
                      <a:gd name="T81" fmla="*/ 6 h 14"/>
                      <a:gd name="T82" fmla="*/ 20 w 21"/>
                      <a:gd name="T83" fmla="*/ 7 h 14"/>
                      <a:gd name="T84" fmla="*/ 20 w 21"/>
                      <a:gd name="T85" fmla="*/ 7 h 14"/>
                      <a:gd name="T86" fmla="*/ 20 w 21"/>
                      <a:gd name="T87" fmla="*/ 8 h 14"/>
                      <a:gd name="T88" fmla="*/ 21 w 21"/>
                      <a:gd name="T89" fmla="*/ 10 h 14"/>
                      <a:gd name="T90" fmla="*/ 21 w 21"/>
                      <a:gd name="T91" fmla="*/ 11 h 14"/>
                      <a:gd name="T92" fmla="*/ 21 w 21"/>
                      <a:gd name="T93" fmla="*/ 12 h 14"/>
                      <a:gd name="T94" fmla="*/ 21 w 21"/>
                      <a:gd name="T95" fmla="*/ 13 h 14"/>
                      <a:gd name="T96" fmla="*/ 20 w 21"/>
                      <a:gd name="T97" fmla="*/ 13 h 14"/>
                      <a:gd name="T98" fmla="*/ 19 w 21"/>
                      <a:gd name="T99" fmla="*/ 13 h 14"/>
                      <a:gd name="T100" fmla="*/ 18 w 21"/>
                      <a:gd name="T101" fmla="*/ 13 h 14"/>
                      <a:gd name="T102" fmla="*/ 17 w 21"/>
                      <a:gd name="T103" fmla="*/ 13 h 14"/>
                      <a:gd name="T104" fmla="*/ 16 w 21"/>
                      <a:gd name="T105" fmla="*/ 13 h 14"/>
                      <a:gd name="T106" fmla="*/ 15 w 21"/>
                      <a:gd name="T107" fmla="*/ 13 h 14"/>
                      <a:gd name="T108" fmla="*/ 14 w 21"/>
                      <a:gd name="T109" fmla="*/ 13 h 14"/>
                      <a:gd name="T110" fmla="*/ 13 w 21"/>
                      <a:gd name="T111" fmla="*/ 13 h 14"/>
                      <a:gd name="T112" fmla="*/ 12 w 21"/>
                      <a:gd name="T113" fmla="*/ 14 h 14"/>
                      <a:gd name="T114" fmla="*/ 11 w 21"/>
                      <a:gd name="T115" fmla="*/ 14 h 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
                      <a:gd name="T175" fmla="*/ 0 h 14"/>
                      <a:gd name="T176" fmla="*/ 21 w 21"/>
                      <a:gd name="T177" fmla="*/ 14 h 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 h="14">
                        <a:moveTo>
                          <a:pt x="11" y="14"/>
                        </a:moveTo>
                        <a:lnTo>
                          <a:pt x="11" y="13"/>
                        </a:lnTo>
                        <a:lnTo>
                          <a:pt x="10" y="12"/>
                        </a:lnTo>
                        <a:lnTo>
                          <a:pt x="8" y="11"/>
                        </a:lnTo>
                        <a:lnTo>
                          <a:pt x="7" y="10"/>
                        </a:lnTo>
                        <a:lnTo>
                          <a:pt x="5" y="10"/>
                        </a:lnTo>
                        <a:lnTo>
                          <a:pt x="4" y="11"/>
                        </a:lnTo>
                        <a:lnTo>
                          <a:pt x="3" y="11"/>
                        </a:lnTo>
                        <a:lnTo>
                          <a:pt x="3" y="12"/>
                        </a:lnTo>
                        <a:lnTo>
                          <a:pt x="2" y="11"/>
                        </a:lnTo>
                        <a:lnTo>
                          <a:pt x="1" y="10"/>
                        </a:lnTo>
                        <a:lnTo>
                          <a:pt x="1" y="8"/>
                        </a:lnTo>
                        <a:lnTo>
                          <a:pt x="0" y="7"/>
                        </a:lnTo>
                        <a:lnTo>
                          <a:pt x="2" y="7"/>
                        </a:lnTo>
                        <a:lnTo>
                          <a:pt x="2" y="6"/>
                        </a:lnTo>
                        <a:lnTo>
                          <a:pt x="2" y="5"/>
                        </a:lnTo>
                        <a:lnTo>
                          <a:pt x="2" y="4"/>
                        </a:lnTo>
                        <a:lnTo>
                          <a:pt x="3" y="4"/>
                        </a:lnTo>
                        <a:lnTo>
                          <a:pt x="5" y="4"/>
                        </a:lnTo>
                        <a:lnTo>
                          <a:pt x="6" y="3"/>
                        </a:lnTo>
                        <a:lnTo>
                          <a:pt x="7" y="3"/>
                        </a:lnTo>
                        <a:lnTo>
                          <a:pt x="7" y="2"/>
                        </a:lnTo>
                        <a:lnTo>
                          <a:pt x="8" y="1"/>
                        </a:lnTo>
                        <a:lnTo>
                          <a:pt x="8" y="0"/>
                        </a:lnTo>
                        <a:lnTo>
                          <a:pt x="9" y="0"/>
                        </a:lnTo>
                        <a:lnTo>
                          <a:pt x="10" y="1"/>
                        </a:lnTo>
                        <a:lnTo>
                          <a:pt x="11" y="1"/>
                        </a:lnTo>
                        <a:lnTo>
                          <a:pt x="12" y="2"/>
                        </a:lnTo>
                        <a:lnTo>
                          <a:pt x="12" y="3"/>
                        </a:lnTo>
                        <a:lnTo>
                          <a:pt x="13" y="3"/>
                        </a:lnTo>
                        <a:lnTo>
                          <a:pt x="14" y="3"/>
                        </a:lnTo>
                        <a:lnTo>
                          <a:pt x="16" y="3"/>
                        </a:lnTo>
                        <a:lnTo>
                          <a:pt x="16" y="4"/>
                        </a:lnTo>
                        <a:lnTo>
                          <a:pt x="17" y="4"/>
                        </a:lnTo>
                        <a:lnTo>
                          <a:pt x="17" y="5"/>
                        </a:lnTo>
                        <a:lnTo>
                          <a:pt x="18" y="6"/>
                        </a:lnTo>
                        <a:lnTo>
                          <a:pt x="19" y="6"/>
                        </a:lnTo>
                        <a:lnTo>
                          <a:pt x="20" y="7"/>
                        </a:lnTo>
                        <a:lnTo>
                          <a:pt x="20" y="8"/>
                        </a:lnTo>
                        <a:lnTo>
                          <a:pt x="21" y="10"/>
                        </a:lnTo>
                        <a:lnTo>
                          <a:pt x="21" y="11"/>
                        </a:lnTo>
                        <a:lnTo>
                          <a:pt x="21" y="12"/>
                        </a:lnTo>
                        <a:lnTo>
                          <a:pt x="21" y="13"/>
                        </a:lnTo>
                        <a:lnTo>
                          <a:pt x="20" y="13"/>
                        </a:lnTo>
                        <a:lnTo>
                          <a:pt x="19" y="13"/>
                        </a:lnTo>
                        <a:lnTo>
                          <a:pt x="18" y="13"/>
                        </a:lnTo>
                        <a:lnTo>
                          <a:pt x="17" y="13"/>
                        </a:lnTo>
                        <a:lnTo>
                          <a:pt x="16" y="13"/>
                        </a:lnTo>
                        <a:lnTo>
                          <a:pt x="15" y="13"/>
                        </a:lnTo>
                        <a:lnTo>
                          <a:pt x="14" y="13"/>
                        </a:lnTo>
                        <a:lnTo>
                          <a:pt x="13" y="13"/>
                        </a:lnTo>
                        <a:lnTo>
                          <a:pt x="12" y="14"/>
                        </a:lnTo>
                        <a:lnTo>
                          <a:pt x="11" y="1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8" name="Freeform 62"/>
                  <p:cNvSpPr>
                    <a:spLocks/>
                  </p:cNvSpPr>
                  <p:nvPr/>
                </p:nvSpPr>
                <p:spPr bwMode="auto">
                  <a:xfrm>
                    <a:off x="293" y="1761"/>
                    <a:ext cx="4" cy="2"/>
                  </a:xfrm>
                  <a:custGeom>
                    <a:avLst/>
                    <a:gdLst>
                      <a:gd name="T0" fmla="*/ 4 w 4"/>
                      <a:gd name="T1" fmla="*/ 0 h 2"/>
                      <a:gd name="T2" fmla="*/ 4 w 4"/>
                      <a:gd name="T3" fmla="*/ 1 h 2"/>
                      <a:gd name="T4" fmla="*/ 4 w 4"/>
                      <a:gd name="T5" fmla="*/ 1 h 2"/>
                      <a:gd name="T6" fmla="*/ 2 w 4"/>
                      <a:gd name="T7" fmla="*/ 2 h 2"/>
                      <a:gd name="T8" fmla="*/ 1 w 4"/>
                      <a:gd name="T9" fmla="*/ 2 h 2"/>
                      <a:gd name="T10" fmla="*/ 0 w 4"/>
                      <a:gd name="T11" fmla="*/ 1 h 2"/>
                      <a:gd name="T12" fmla="*/ 0 w 4"/>
                      <a:gd name="T13" fmla="*/ 1 h 2"/>
                      <a:gd name="T14" fmla="*/ 0 w 4"/>
                      <a:gd name="T15" fmla="*/ 1 h 2"/>
                      <a:gd name="T16" fmla="*/ 0 w 4"/>
                      <a:gd name="T17" fmla="*/ 1 h 2"/>
                      <a:gd name="T18" fmla="*/ 1 w 4"/>
                      <a:gd name="T19" fmla="*/ 0 h 2"/>
                      <a:gd name="T20" fmla="*/ 2 w 4"/>
                      <a:gd name="T21" fmla="*/ 0 h 2"/>
                      <a:gd name="T22" fmla="*/ 3 w 4"/>
                      <a:gd name="T23" fmla="*/ 0 h 2"/>
                      <a:gd name="T24" fmla="*/ 4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2"/>
                      <a:gd name="T41" fmla="*/ 4 w 4"/>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2">
                        <a:moveTo>
                          <a:pt x="4" y="0"/>
                        </a:moveTo>
                        <a:lnTo>
                          <a:pt x="4" y="1"/>
                        </a:lnTo>
                        <a:lnTo>
                          <a:pt x="2" y="2"/>
                        </a:lnTo>
                        <a:lnTo>
                          <a:pt x="1" y="2"/>
                        </a:lnTo>
                        <a:lnTo>
                          <a:pt x="0" y="1"/>
                        </a:lnTo>
                        <a:lnTo>
                          <a:pt x="1" y="0"/>
                        </a:lnTo>
                        <a:lnTo>
                          <a:pt x="2" y="0"/>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29" name="Freeform 63"/>
                  <p:cNvSpPr>
                    <a:spLocks/>
                  </p:cNvSpPr>
                  <p:nvPr/>
                </p:nvSpPr>
                <p:spPr bwMode="auto">
                  <a:xfrm>
                    <a:off x="252" y="1759"/>
                    <a:ext cx="4" cy="4"/>
                  </a:xfrm>
                  <a:custGeom>
                    <a:avLst/>
                    <a:gdLst>
                      <a:gd name="T0" fmla="*/ 3 w 4"/>
                      <a:gd name="T1" fmla="*/ 4 h 4"/>
                      <a:gd name="T2" fmla="*/ 2 w 4"/>
                      <a:gd name="T3" fmla="*/ 3 h 4"/>
                      <a:gd name="T4" fmla="*/ 2 w 4"/>
                      <a:gd name="T5" fmla="*/ 3 h 4"/>
                      <a:gd name="T6" fmla="*/ 2 w 4"/>
                      <a:gd name="T7" fmla="*/ 3 h 4"/>
                      <a:gd name="T8" fmla="*/ 2 w 4"/>
                      <a:gd name="T9" fmla="*/ 3 h 4"/>
                      <a:gd name="T10" fmla="*/ 1 w 4"/>
                      <a:gd name="T11" fmla="*/ 3 h 4"/>
                      <a:gd name="T12" fmla="*/ 1 w 4"/>
                      <a:gd name="T13" fmla="*/ 2 h 4"/>
                      <a:gd name="T14" fmla="*/ 1 w 4"/>
                      <a:gd name="T15" fmla="*/ 2 h 4"/>
                      <a:gd name="T16" fmla="*/ 1 w 4"/>
                      <a:gd name="T17" fmla="*/ 2 h 4"/>
                      <a:gd name="T18" fmla="*/ 1 w 4"/>
                      <a:gd name="T19" fmla="*/ 2 h 4"/>
                      <a:gd name="T20" fmla="*/ 1 w 4"/>
                      <a:gd name="T21" fmla="*/ 2 h 4"/>
                      <a:gd name="T22" fmla="*/ 1 w 4"/>
                      <a:gd name="T23" fmla="*/ 2 h 4"/>
                      <a:gd name="T24" fmla="*/ 1 w 4"/>
                      <a:gd name="T25" fmla="*/ 2 h 4"/>
                      <a:gd name="T26" fmla="*/ 1 w 4"/>
                      <a:gd name="T27" fmla="*/ 2 h 4"/>
                      <a:gd name="T28" fmla="*/ 1 w 4"/>
                      <a:gd name="T29" fmla="*/ 2 h 4"/>
                      <a:gd name="T30" fmla="*/ 1 w 4"/>
                      <a:gd name="T31" fmla="*/ 1 h 4"/>
                      <a:gd name="T32" fmla="*/ 0 w 4"/>
                      <a:gd name="T33" fmla="*/ 1 h 4"/>
                      <a:gd name="T34" fmla="*/ 0 w 4"/>
                      <a:gd name="T35" fmla="*/ 1 h 4"/>
                      <a:gd name="T36" fmla="*/ 0 w 4"/>
                      <a:gd name="T37" fmla="*/ 0 h 4"/>
                      <a:gd name="T38" fmla="*/ 0 w 4"/>
                      <a:gd name="T39" fmla="*/ 0 h 4"/>
                      <a:gd name="T40" fmla="*/ 0 w 4"/>
                      <a:gd name="T41" fmla="*/ 0 h 4"/>
                      <a:gd name="T42" fmla="*/ 0 w 4"/>
                      <a:gd name="T43" fmla="*/ 0 h 4"/>
                      <a:gd name="T44" fmla="*/ 1 w 4"/>
                      <a:gd name="T45" fmla="*/ 0 h 4"/>
                      <a:gd name="T46" fmla="*/ 1 w 4"/>
                      <a:gd name="T47" fmla="*/ 0 h 4"/>
                      <a:gd name="T48" fmla="*/ 1 w 4"/>
                      <a:gd name="T49" fmla="*/ 0 h 4"/>
                      <a:gd name="T50" fmla="*/ 3 w 4"/>
                      <a:gd name="T51" fmla="*/ 1 h 4"/>
                      <a:gd name="T52" fmla="*/ 3 w 4"/>
                      <a:gd name="T53" fmla="*/ 1 h 4"/>
                      <a:gd name="T54" fmla="*/ 4 w 4"/>
                      <a:gd name="T55" fmla="*/ 2 h 4"/>
                      <a:gd name="T56" fmla="*/ 4 w 4"/>
                      <a:gd name="T57" fmla="*/ 2 h 4"/>
                      <a:gd name="T58" fmla="*/ 4 w 4"/>
                      <a:gd name="T59" fmla="*/ 2 h 4"/>
                      <a:gd name="T60" fmla="*/ 4 w 4"/>
                      <a:gd name="T61" fmla="*/ 3 h 4"/>
                      <a:gd name="T62" fmla="*/ 4 w 4"/>
                      <a:gd name="T63" fmla="*/ 3 h 4"/>
                      <a:gd name="T64" fmla="*/ 4 w 4"/>
                      <a:gd name="T65" fmla="*/ 3 h 4"/>
                      <a:gd name="T66" fmla="*/ 4 w 4"/>
                      <a:gd name="T67" fmla="*/ 3 h 4"/>
                      <a:gd name="T68" fmla="*/ 3 w 4"/>
                      <a:gd name="T69" fmla="*/ 3 h 4"/>
                      <a:gd name="T70" fmla="*/ 3 w 4"/>
                      <a:gd name="T71" fmla="*/ 3 h 4"/>
                      <a:gd name="T72" fmla="*/ 3 w 4"/>
                      <a:gd name="T73" fmla="*/ 3 h 4"/>
                      <a:gd name="T74" fmla="*/ 3 w 4"/>
                      <a:gd name="T75" fmla="*/ 4 h 4"/>
                      <a:gd name="T76" fmla="*/ 3 w 4"/>
                      <a:gd name="T77" fmla="*/ 4 h 4"/>
                      <a:gd name="T78" fmla="*/ 3 w 4"/>
                      <a:gd name="T79" fmla="*/ 4 h 4"/>
                      <a:gd name="T80" fmla="*/ 3 w 4"/>
                      <a:gd name="T81" fmla="*/ 4 h 4"/>
                      <a:gd name="T82" fmla="*/ 3 w 4"/>
                      <a:gd name="T83" fmla="*/ 4 h 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
                      <a:gd name="T127" fmla="*/ 0 h 4"/>
                      <a:gd name="T128" fmla="*/ 4 w 4"/>
                      <a:gd name="T129" fmla="*/ 4 h 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 h="4">
                        <a:moveTo>
                          <a:pt x="3" y="4"/>
                        </a:moveTo>
                        <a:lnTo>
                          <a:pt x="2" y="3"/>
                        </a:lnTo>
                        <a:lnTo>
                          <a:pt x="1" y="3"/>
                        </a:lnTo>
                        <a:lnTo>
                          <a:pt x="1" y="2"/>
                        </a:lnTo>
                        <a:lnTo>
                          <a:pt x="1" y="1"/>
                        </a:lnTo>
                        <a:lnTo>
                          <a:pt x="0" y="1"/>
                        </a:lnTo>
                        <a:lnTo>
                          <a:pt x="0" y="0"/>
                        </a:lnTo>
                        <a:lnTo>
                          <a:pt x="1" y="0"/>
                        </a:lnTo>
                        <a:lnTo>
                          <a:pt x="3" y="1"/>
                        </a:lnTo>
                        <a:lnTo>
                          <a:pt x="4" y="2"/>
                        </a:lnTo>
                        <a:lnTo>
                          <a:pt x="4" y="3"/>
                        </a:lnTo>
                        <a:lnTo>
                          <a:pt x="3"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0" name="Freeform 64"/>
                  <p:cNvSpPr>
                    <a:spLocks/>
                  </p:cNvSpPr>
                  <p:nvPr/>
                </p:nvSpPr>
                <p:spPr bwMode="auto">
                  <a:xfrm>
                    <a:off x="295" y="1750"/>
                    <a:ext cx="20" cy="12"/>
                  </a:xfrm>
                  <a:custGeom>
                    <a:avLst/>
                    <a:gdLst>
                      <a:gd name="T0" fmla="*/ 14 w 20"/>
                      <a:gd name="T1" fmla="*/ 11 h 12"/>
                      <a:gd name="T2" fmla="*/ 13 w 20"/>
                      <a:gd name="T3" fmla="*/ 8 h 12"/>
                      <a:gd name="T4" fmla="*/ 13 w 20"/>
                      <a:gd name="T5" fmla="*/ 6 h 12"/>
                      <a:gd name="T6" fmla="*/ 11 w 20"/>
                      <a:gd name="T7" fmla="*/ 5 h 12"/>
                      <a:gd name="T8" fmla="*/ 9 w 20"/>
                      <a:gd name="T9" fmla="*/ 4 h 12"/>
                      <a:gd name="T10" fmla="*/ 8 w 20"/>
                      <a:gd name="T11" fmla="*/ 4 h 12"/>
                      <a:gd name="T12" fmla="*/ 8 w 20"/>
                      <a:gd name="T13" fmla="*/ 4 h 12"/>
                      <a:gd name="T14" fmla="*/ 8 w 20"/>
                      <a:gd name="T15" fmla="*/ 4 h 12"/>
                      <a:gd name="T16" fmla="*/ 7 w 20"/>
                      <a:gd name="T17" fmla="*/ 4 h 12"/>
                      <a:gd name="T18" fmla="*/ 7 w 20"/>
                      <a:gd name="T19" fmla="*/ 4 h 12"/>
                      <a:gd name="T20" fmla="*/ 6 w 20"/>
                      <a:gd name="T21" fmla="*/ 4 h 12"/>
                      <a:gd name="T22" fmla="*/ 6 w 20"/>
                      <a:gd name="T23" fmla="*/ 4 h 12"/>
                      <a:gd name="T24" fmla="*/ 6 w 20"/>
                      <a:gd name="T25" fmla="*/ 5 h 12"/>
                      <a:gd name="T26" fmla="*/ 6 w 20"/>
                      <a:gd name="T27" fmla="*/ 6 h 12"/>
                      <a:gd name="T28" fmla="*/ 6 w 20"/>
                      <a:gd name="T29" fmla="*/ 7 h 12"/>
                      <a:gd name="T30" fmla="*/ 6 w 20"/>
                      <a:gd name="T31" fmla="*/ 7 h 12"/>
                      <a:gd name="T32" fmla="*/ 6 w 20"/>
                      <a:gd name="T33" fmla="*/ 7 h 12"/>
                      <a:gd name="T34" fmla="*/ 5 w 20"/>
                      <a:gd name="T35" fmla="*/ 7 h 12"/>
                      <a:gd name="T36" fmla="*/ 5 w 20"/>
                      <a:gd name="T37" fmla="*/ 6 h 12"/>
                      <a:gd name="T38" fmla="*/ 5 w 20"/>
                      <a:gd name="T39" fmla="*/ 5 h 12"/>
                      <a:gd name="T40" fmla="*/ 4 w 20"/>
                      <a:gd name="T41" fmla="*/ 5 h 12"/>
                      <a:gd name="T42" fmla="*/ 4 w 20"/>
                      <a:gd name="T43" fmla="*/ 5 h 12"/>
                      <a:gd name="T44" fmla="*/ 3 w 20"/>
                      <a:gd name="T45" fmla="*/ 5 h 12"/>
                      <a:gd name="T46" fmla="*/ 3 w 20"/>
                      <a:gd name="T47" fmla="*/ 5 h 12"/>
                      <a:gd name="T48" fmla="*/ 2 w 20"/>
                      <a:gd name="T49" fmla="*/ 5 h 12"/>
                      <a:gd name="T50" fmla="*/ 1 w 20"/>
                      <a:gd name="T51" fmla="*/ 4 h 12"/>
                      <a:gd name="T52" fmla="*/ 0 w 20"/>
                      <a:gd name="T53" fmla="*/ 3 h 12"/>
                      <a:gd name="T54" fmla="*/ 1 w 20"/>
                      <a:gd name="T55" fmla="*/ 3 h 12"/>
                      <a:gd name="T56" fmla="*/ 2 w 20"/>
                      <a:gd name="T57" fmla="*/ 3 h 12"/>
                      <a:gd name="T58" fmla="*/ 2 w 20"/>
                      <a:gd name="T59" fmla="*/ 3 h 12"/>
                      <a:gd name="T60" fmla="*/ 2 w 20"/>
                      <a:gd name="T61" fmla="*/ 2 h 12"/>
                      <a:gd name="T62" fmla="*/ 2 w 20"/>
                      <a:gd name="T63" fmla="*/ 2 h 12"/>
                      <a:gd name="T64" fmla="*/ 1 w 20"/>
                      <a:gd name="T65" fmla="*/ 1 h 12"/>
                      <a:gd name="T66" fmla="*/ 5 w 20"/>
                      <a:gd name="T67" fmla="*/ 0 h 12"/>
                      <a:gd name="T68" fmla="*/ 8 w 20"/>
                      <a:gd name="T69" fmla="*/ 0 h 12"/>
                      <a:gd name="T70" fmla="*/ 11 w 20"/>
                      <a:gd name="T71" fmla="*/ 2 h 12"/>
                      <a:gd name="T72" fmla="*/ 14 w 20"/>
                      <a:gd name="T73" fmla="*/ 5 h 12"/>
                      <a:gd name="T74" fmla="*/ 14 w 20"/>
                      <a:gd name="T75" fmla="*/ 5 h 12"/>
                      <a:gd name="T76" fmla="*/ 14 w 20"/>
                      <a:gd name="T77" fmla="*/ 5 h 12"/>
                      <a:gd name="T78" fmla="*/ 15 w 20"/>
                      <a:gd name="T79" fmla="*/ 4 h 12"/>
                      <a:gd name="T80" fmla="*/ 15 w 20"/>
                      <a:gd name="T81" fmla="*/ 4 h 12"/>
                      <a:gd name="T82" fmla="*/ 15 w 20"/>
                      <a:gd name="T83" fmla="*/ 4 h 12"/>
                      <a:gd name="T84" fmla="*/ 15 w 20"/>
                      <a:gd name="T85" fmla="*/ 5 h 12"/>
                      <a:gd name="T86" fmla="*/ 15 w 20"/>
                      <a:gd name="T87" fmla="*/ 5 h 12"/>
                      <a:gd name="T88" fmla="*/ 16 w 20"/>
                      <a:gd name="T89" fmla="*/ 5 h 12"/>
                      <a:gd name="T90" fmla="*/ 16 w 20"/>
                      <a:gd name="T91" fmla="*/ 5 h 12"/>
                      <a:gd name="T92" fmla="*/ 16 w 20"/>
                      <a:gd name="T93" fmla="*/ 5 h 12"/>
                      <a:gd name="T94" fmla="*/ 16 w 20"/>
                      <a:gd name="T95" fmla="*/ 5 h 12"/>
                      <a:gd name="T96" fmla="*/ 16 w 20"/>
                      <a:gd name="T97" fmla="*/ 6 h 12"/>
                      <a:gd name="T98" fmla="*/ 16 w 20"/>
                      <a:gd name="T99" fmla="*/ 6 h 12"/>
                      <a:gd name="T100" fmla="*/ 16 w 20"/>
                      <a:gd name="T101" fmla="*/ 6 h 12"/>
                      <a:gd name="T102" fmla="*/ 16 w 20"/>
                      <a:gd name="T103" fmla="*/ 7 h 12"/>
                      <a:gd name="T104" fmla="*/ 17 w 20"/>
                      <a:gd name="T105" fmla="*/ 8 h 12"/>
                      <a:gd name="T106" fmla="*/ 19 w 20"/>
                      <a:gd name="T107" fmla="*/ 9 h 12"/>
                      <a:gd name="T108" fmla="*/ 20 w 20"/>
                      <a:gd name="T109" fmla="*/ 9 h 12"/>
                      <a:gd name="T110" fmla="*/ 18 w 20"/>
                      <a:gd name="T111" fmla="*/ 10 h 12"/>
                      <a:gd name="T112" fmla="*/ 17 w 20"/>
                      <a:gd name="T113" fmla="*/ 11 h 12"/>
                      <a:gd name="T114" fmla="*/ 16 w 20"/>
                      <a:gd name="T115" fmla="*/ 11 h 12"/>
                      <a:gd name="T116" fmla="*/ 16 w 20"/>
                      <a:gd name="T117" fmla="*/ 12 h 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
                      <a:gd name="T178" fmla="*/ 0 h 12"/>
                      <a:gd name="T179" fmla="*/ 20 w 20"/>
                      <a:gd name="T180" fmla="*/ 12 h 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 h="12">
                        <a:moveTo>
                          <a:pt x="16" y="12"/>
                        </a:moveTo>
                        <a:lnTo>
                          <a:pt x="14" y="11"/>
                        </a:lnTo>
                        <a:lnTo>
                          <a:pt x="14" y="10"/>
                        </a:lnTo>
                        <a:lnTo>
                          <a:pt x="13" y="8"/>
                        </a:lnTo>
                        <a:lnTo>
                          <a:pt x="13" y="7"/>
                        </a:lnTo>
                        <a:lnTo>
                          <a:pt x="13" y="6"/>
                        </a:lnTo>
                        <a:lnTo>
                          <a:pt x="11" y="5"/>
                        </a:lnTo>
                        <a:lnTo>
                          <a:pt x="9" y="5"/>
                        </a:lnTo>
                        <a:lnTo>
                          <a:pt x="9" y="4"/>
                        </a:lnTo>
                        <a:lnTo>
                          <a:pt x="8" y="4"/>
                        </a:lnTo>
                        <a:lnTo>
                          <a:pt x="7" y="4"/>
                        </a:lnTo>
                        <a:lnTo>
                          <a:pt x="6" y="4"/>
                        </a:lnTo>
                        <a:lnTo>
                          <a:pt x="6" y="5"/>
                        </a:lnTo>
                        <a:lnTo>
                          <a:pt x="6" y="6"/>
                        </a:lnTo>
                        <a:lnTo>
                          <a:pt x="6" y="7"/>
                        </a:lnTo>
                        <a:lnTo>
                          <a:pt x="5" y="7"/>
                        </a:lnTo>
                        <a:lnTo>
                          <a:pt x="5" y="6"/>
                        </a:lnTo>
                        <a:lnTo>
                          <a:pt x="5" y="5"/>
                        </a:lnTo>
                        <a:lnTo>
                          <a:pt x="4" y="5"/>
                        </a:lnTo>
                        <a:lnTo>
                          <a:pt x="3" y="5"/>
                        </a:lnTo>
                        <a:lnTo>
                          <a:pt x="2" y="5"/>
                        </a:lnTo>
                        <a:lnTo>
                          <a:pt x="1" y="4"/>
                        </a:lnTo>
                        <a:lnTo>
                          <a:pt x="0" y="3"/>
                        </a:lnTo>
                        <a:lnTo>
                          <a:pt x="1" y="3"/>
                        </a:lnTo>
                        <a:lnTo>
                          <a:pt x="2" y="3"/>
                        </a:lnTo>
                        <a:lnTo>
                          <a:pt x="2" y="2"/>
                        </a:lnTo>
                        <a:lnTo>
                          <a:pt x="1" y="1"/>
                        </a:lnTo>
                        <a:lnTo>
                          <a:pt x="3" y="0"/>
                        </a:lnTo>
                        <a:lnTo>
                          <a:pt x="5" y="0"/>
                        </a:lnTo>
                        <a:lnTo>
                          <a:pt x="6" y="0"/>
                        </a:lnTo>
                        <a:lnTo>
                          <a:pt x="8" y="0"/>
                        </a:lnTo>
                        <a:lnTo>
                          <a:pt x="10" y="1"/>
                        </a:lnTo>
                        <a:lnTo>
                          <a:pt x="11" y="2"/>
                        </a:lnTo>
                        <a:lnTo>
                          <a:pt x="12" y="3"/>
                        </a:lnTo>
                        <a:lnTo>
                          <a:pt x="14" y="5"/>
                        </a:lnTo>
                        <a:lnTo>
                          <a:pt x="15" y="4"/>
                        </a:lnTo>
                        <a:lnTo>
                          <a:pt x="15" y="5"/>
                        </a:lnTo>
                        <a:lnTo>
                          <a:pt x="16" y="5"/>
                        </a:lnTo>
                        <a:lnTo>
                          <a:pt x="16" y="6"/>
                        </a:lnTo>
                        <a:lnTo>
                          <a:pt x="16" y="7"/>
                        </a:lnTo>
                        <a:lnTo>
                          <a:pt x="17" y="8"/>
                        </a:lnTo>
                        <a:lnTo>
                          <a:pt x="18" y="8"/>
                        </a:lnTo>
                        <a:lnTo>
                          <a:pt x="19" y="9"/>
                        </a:lnTo>
                        <a:lnTo>
                          <a:pt x="20" y="9"/>
                        </a:lnTo>
                        <a:lnTo>
                          <a:pt x="19" y="10"/>
                        </a:lnTo>
                        <a:lnTo>
                          <a:pt x="18" y="10"/>
                        </a:lnTo>
                        <a:lnTo>
                          <a:pt x="17" y="11"/>
                        </a:lnTo>
                        <a:lnTo>
                          <a:pt x="16" y="11"/>
                        </a:lnTo>
                        <a:lnTo>
                          <a:pt x="16" y="12"/>
                        </a:lnTo>
                        <a:close/>
                      </a:path>
                    </a:pathLst>
                  </a:custGeom>
                  <a:solidFill>
                    <a:srgbClr val="4C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1" name="Freeform 65"/>
                  <p:cNvSpPr>
                    <a:spLocks/>
                  </p:cNvSpPr>
                  <p:nvPr/>
                </p:nvSpPr>
                <p:spPr bwMode="auto">
                  <a:xfrm>
                    <a:off x="277" y="1747"/>
                    <a:ext cx="24" cy="14"/>
                  </a:xfrm>
                  <a:custGeom>
                    <a:avLst/>
                    <a:gdLst>
                      <a:gd name="T0" fmla="*/ 1 w 24"/>
                      <a:gd name="T1" fmla="*/ 13 h 14"/>
                      <a:gd name="T2" fmla="*/ 1 w 24"/>
                      <a:gd name="T3" fmla="*/ 12 h 14"/>
                      <a:gd name="T4" fmla="*/ 1 w 24"/>
                      <a:gd name="T5" fmla="*/ 12 h 14"/>
                      <a:gd name="T6" fmla="*/ 1 w 24"/>
                      <a:gd name="T7" fmla="*/ 11 h 14"/>
                      <a:gd name="T8" fmla="*/ 2 w 24"/>
                      <a:gd name="T9" fmla="*/ 11 h 14"/>
                      <a:gd name="T10" fmla="*/ 2 w 24"/>
                      <a:gd name="T11" fmla="*/ 11 h 14"/>
                      <a:gd name="T12" fmla="*/ 3 w 24"/>
                      <a:gd name="T13" fmla="*/ 10 h 14"/>
                      <a:gd name="T14" fmla="*/ 3 w 24"/>
                      <a:gd name="T15" fmla="*/ 9 h 14"/>
                      <a:gd name="T16" fmla="*/ 4 w 24"/>
                      <a:gd name="T17" fmla="*/ 8 h 14"/>
                      <a:gd name="T18" fmla="*/ 5 w 24"/>
                      <a:gd name="T19" fmla="*/ 6 h 14"/>
                      <a:gd name="T20" fmla="*/ 6 w 24"/>
                      <a:gd name="T21" fmla="*/ 7 h 14"/>
                      <a:gd name="T22" fmla="*/ 7 w 24"/>
                      <a:gd name="T23" fmla="*/ 8 h 14"/>
                      <a:gd name="T24" fmla="*/ 9 w 24"/>
                      <a:gd name="T25" fmla="*/ 8 h 14"/>
                      <a:gd name="T26" fmla="*/ 11 w 24"/>
                      <a:gd name="T27" fmla="*/ 7 h 14"/>
                      <a:gd name="T28" fmla="*/ 11 w 24"/>
                      <a:gd name="T29" fmla="*/ 5 h 14"/>
                      <a:gd name="T30" fmla="*/ 12 w 24"/>
                      <a:gd name="T31" fmla="*/ 4 h 14"/>
                      <a:gd name="T32" fmla="*/ 13 w 24"/>
                      <a:gd name="T33" fmla="*/ 4 h 14"/>
                      <a:gd name="T34" fmla="*/ 13 w 24"/>
                      <a:gd name="T35" fmla="*/ 4 h 14"/>
                      <a:gd name="T36" fmla="*/ 13 w 24"/>
                      <a:gd name="T37" fmla="*/ 4 h 14"/>
                      <a:gd name="T38" fmla="*/ 13 w 24"/>
                      <a:gd name="T39" fmla="*/ 3 h 14"/>
                      <a:gd name="T40" fmla="*/ 13 w 24"/>
                      <a:gd name="T41" fmla="*/ 2 h 14"/>
                      <a:gd name="T42" fmla="*/ 15 w 24"/>
                      <a:gd name="T43" fmla="*/ 3 h 14"/>
                      <a:gd name="T44" fmla="*/ 18 w 24"/>
                      <a:gd name="T45" fmla="*/ 3 h 14"/>
                      <a:gd name="T46" fmla="*/ 20 w 24"/>
                      <a:gd name="T47" fmla="*/ 1 h 14"/>
                      <a:gd name="T48" fmla="*/ 22 w 24"/>
                      <a:gd name="T49" fmla="*/ 0 h 14"/>
                      <a:gd name="T50" fmla="*/ 23 w 24"/>
                      <a:gd name="T51" fmla="*/ 0 h 14"/>
                      <a:gd name="T52" fmla="*/ 23 w 24"/>
                      <a:gd name="T53" fmla="*/ 0 h 14"/>
                      <a:gd name="T54" fmla="*/ 23 w 24"/>
                      <a:gd name="T55" fmla="*/ 0 h 14"/>
                      <a:gd name="T56" fmla="*/ 24 w 24"/>
                      <a:gd name="T57" fmla="*/ 0 h 14"/>
                      <a:gd name="T58" fmla="*/ 24 w 24"/>
                      <a:gd name="T59" fmla="*/ 0 h 14"/>
                      <a:gd name="T60" fmla="*/ 24 w 24"/>
                      <a:gd name="T61" fmla="*/ 0 h 14"/>
                      <a:gd name="T62" fmla="*/ 24 w 24"/>
                      <a:gd name="T63" fmla="*/ 0 h 14"/>
                      <a:gd name="T64" fmla="*/ 24 w 24"/>
                      <a:gd name="T65" fmla="*/ 1 h 14"/>
                      <a:gd name="T66" fmla="*/ 24 w 24"/>
                      <a:gd name="T67" fmla="*/ 1 h 14"/>
                      <a:gd name="T68" fmla="*/ 24 w 24"/>
                      <a:gd name="T69" fmla="*/ 2 h 14"/>
                      <a:gd name="T70" fmla="*/ 23 w 24"/>
                      <a:gd name="T71" fmla="*/ 2 h 14"/>
                      <a:gd name="T72" fmla="*/ 20 w 24"/>
                      <a:gd name="T73" fmla="*/ 3 h 14"/>
                      <a:gd name="T74" fmla="*/ 18 w 24"/>
                      <a:gd name="T75" fmla="*/ 3 h 14"/>
                      <a:gd name="T76" fmla="*/ 17 w 24"/>
                      <a:gd name="T77" fmla="*/ 3 h 14"/>
                      <a:gd name="T78" fmla="*/ 17 w 24"/>
                      <a:gd name="T79" fmla="*/ 4 h 14"/>
                      <a:gd name="T80" fmla="*/ 17 w 24"/>
                      <a:gd name="T81" fmla="*/ 5 h 14"/>
                      <a:gd name="T82" fmla="*/ 17 w 24"/>
                      <a:gd name="T83" fmla="*/ 5 h 14"/>
                      <a:gd name="T84" fmla="*/ 15 w 24"/>
                      <a:gd name="T85" fmla="*/ 4 h 14"/>
                      <a:gd name="T86" fmla="*/ 14 w 24"/>
                      <a:gd name="T87" fmla="*/ 4 h 14"/>
                      <a:gd name="T88" fmla="*/ 13 w 24"/>
                      <a:gd name="T89" fmla="*/ 4 h 14"/>
                      <a:gd name="T90" fmla="*/ 13 w 24"/>
                      <a:gd name="T91" fmla="*/ 5 h 14"/>
                      <a:gd name="T92" fmla="*/ 11 w 24"/>
                      <a:gd name="T93" fmla="*/ 7 h 14"/>
                      <a:gd name="T94" fmla="*/ 10 w 24"/>
                      <a:gd name="T95" fmla="*/ 8 h 14"/>
                      <a:gd name="T96" fmla="*/ 10 w 24"/>
                      <a:gd name="T97" fmla="*/ 8 h 14"/>
                      <a:gd name="T98" fmla="*/ 9 w 24"/>
                      <a:gd name="T99" fmla="*/ 9 h 14"/>
                      <a:gd name="T100" fmla="*/ 6 w 24"/>
                      <a:gd name="T101" fmla="*/ 9 h 14"/>
                      <a:gd name="T102" fmla="*/ 6 w 24"/>
                      <a:gd name="T103" fmla="*/ 9 h 14"/>
                      <a:gd name="T104" fmla="*/ 6 w 24"/>
                      <a:gd name="T105" fmla="*/ 9 h 14"/>
                      <a:gd name="T106" fmla="*/ 6 w 24"/>
                      <a:gd name="T107" fmla="*/ 10 h 14"/>
                      <a:gd name="T108" fmla="*/ 6 w 24"/>
                      <a:gd name="T109" fmla="*/ 10 h 14"/>
                      <a:gd name="T110" fmla="*/ 5 w 24"/>
                      <a:gd name="T111" fmla="*/ 10 h 14"/>
                      <a:gd name="T112" fmla="*/ 4 w 24"/>
                      <a:gd name="T113" fmla="*/ 10 h 14"/>
                      <a:gd name="T114" fmla="*/ 3 w 24"/>
                      <a:gd name="T115" fmla="*/ 11 h 14"/>
                      <a:gd name="T116" fmla="*/ 2 w 24"/>
                      <a:gd name="T117" fmla="*/ 13 h 14"/>
                      <a:gd name="T118" fmla="*/ 1 w 24"/>
                      <a:gd name="T119" fmla="*/ 13 h 14"/>
                      <a:gd name="T120" fmla="*/ 1 w 24"/>
                      <a:gd name="T121" fmla="*/ 14 h 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
                      <a:gd name="T184" fmla="*/ 0 h 14"/>
                      <a:gd name="T185" fmla="*/ 24 w 24"/>
                      <a:gd name="T186" fmla="*/ 14 h 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 h="14">
                        <a:moveTo>
                          <a:pt x="1" y="14"/>
                        </a:moveTo>
                        <a:lnTo>
                          <a:pt x="1" y="13"/>
                        </a:lnTo>
                        <a:lnTo>
                          <a:pt x="1" y="12"/>
                        </a:lnTo>
                        <a:lnTo>
                          <a:pt x="0" y="12"/>
                        </a:lnTo>
                        <a:lnTo>
                          <a:pt x="1" y="12"/>
                        </a:lnTo>
                        <a:lnTo>
                          <a:pt x="1" y="11"/>
                        </a:lnTo>
                        <a:lnTo>
                          <a:pt x="2" y="11"/>
                        </a:lnTo>
                        <a:lnTo>
                          <a:pt x="3" y="10"/>
                        </a:lnTo>
                        <a:lnTo>
                          <a:pt x="3" y="9"/>
                        </a:lnTo>
                        <a:lnTo>
                          <a:pt x="4" y="9"/>
                        </a:lnTo>
                        <a:lnTo>
                          <a:pt x="4" y="8"/>
                        </a:lnTo>
                        <a:lnTo>
                          <a:pt x="5" y="7"/>
                        </a:lnTo>
                        <a:lnTo>
                          <a:pt x="5" y="6"/>
                        </a:lnTo>
                        <a:lnTo>
                          <a:pt x="6" y="6"/>
                        </a:lnTo>
                        <a:lnTo>
                          <a:pt x="6" y="7"/>
                        </a:lnTo>
                        <a:lnTo>
                          <a:pt x="6" y="8"/>
                        </a:lnTo>
                        <a:lnTo>
                          <a:pt x="7" y="8"/>
                        </a:lnTo>
                        <a:lnTo>
                          <a:pt x="8" y="8"/>
                        </a:lnTo>
                        <a:lnTo>
                          <a:pt x="9" y="8"/>
                        </a:lnTo>
                        <a:lnTo>
                          <a:pt x="10" y="7"/>
                        </a:lnTo>
                        <a:lnTo>
                          <a:pt x="11" y="7"/>
                        </a:lnTo>
                        <a:lnTo>
                          <a:pt x="11" y="6"/>
                        </a:lnTo>
                        <a:lnTo>
                          <a:pt x="11" y="5"/>
                        </a:lnTo>
                        <a:lnTo>
                          <a:pt x="12" y="5"/>
                        </a:lnTo>
                        <a:lnTo>
                          <a:pt x="12" y="4"/>
                        </a:lnTo>
                        <a:lnTo>
                          <a:pt x="13" y="4"/>
                        </a:lnTo>
                        <a:lnTo>
                          <a:pt x="13" y="3"/>
                        </a:lnTo>
                        <a:lnTo>
                          <a:pt x="13" y="2"/>
                        </a:lnTo>
                        <a:lnTo>
                          <a:pt x="15" y="3"/>
                        </a:lnTo>
                        <a:lnTo>
                          <a:pt x="17" y="3"/>
                        </a:lnTo>
                        <a:lnTo>
                          <a:pt x="18" y="3"/>
                        </a:lnTo>
                        <a:lnTo>
                          <a:pt x="19" y="2"/>
                        </a:lnTo>
                        <a:lnTo>
                          <a:pt x="20" y="1"/>
                        </a:lnTo>
                        <a:lnTo>
                          <a:pt x="21" y="1"/>
                        </a:lnTo>
                        <a:lnTo>
                          <a:pt x="22" y="0"/>
                        </a:lnTo>
                        <a:lnTo>
                          <a:pt x="23" y="0"/>
                        </a:lnTo>
                        <a:lnTo>
                          <a:pt x="24" y="0"/>
                        </a:lnTo>
                        <a:lnTo>
                          <a:pt x="24" y="1"/>
                        </a:lnTo>
                        <a:lnTo>
                          <a:pt x="24" y="2"/>
                        </a:lnTo>
                        <a:lnTo>
                          <a:pt x="23" y="2"/>
                        </a:lnTo>
                        <a:lnTo>
                          <a:pt x="22" y="2"/>
                        </a:lnTo>
                        <a:lnTo>
                          <a:pt x="20" y="3"/>
                        </a:lnTo>
                        <a:lnTo>
                          <a:pt x="19" y="3"/>
                        </a:lnTo>
                        <a:lnTo>
                          <a:pt x="18" y="3"/>
                        </a:lnTo>
                        <a:lnTo>
                          <a:pt x="17" y="3"/>
                        </a:lnTo>
                        <a:lnTo>
                          <a:pt x="17" y="4"/>
                        </a:lnTo>
                        <a:lnTo>
                          <a:pt x="17" y="5"/>
                        </a:lnTo>
                        <a:lnTo>
                          <a:pt x="16" y="5"/>
                        </a:lnTo>
                        <a:lnTo>
                          <a:pt x="15" y="4"/>
                        </a:lnTo>
                        <a:lnTo>
                          <a:pt x="14" y="4"/>
                        </a:lnTo>
                        <a:lnTo>
                          <a:pt x="13" y="4"/>
                        </a:lnTo>
                        <a:lnTo>
                          <a:pt x="13" y="5"/>
                        </a:lnTo>
                        <a:lnTo>
                          <a:pt x="12" y="6"/>
                        </a:lnTo>
                        <a:lnTo>
                          <a:pt x="11" y="7"/>
                        </a:lnTo>
                        <a:lnTo>
                          <a:pt x="10" y="8"/>
                        </a:lnTo>
                        <a:lnTo>
                          <a:pt x="9" y="9"/>
                        </a:lnTo>
                        <a:lnTo>
                          <a:pt x="8" y="9"/>
                        </a:lnTo>
                        <a:lnTo>
                          <a:pt x="6" y="9"/>
                        </a:lnTo>
                        <a:lnTo>
                          <a:pt x="6" y="10"/>
                        </a:lnTo>
                        <a:lnTo>
                          <a:pt x="5" y="10"/>
                        </a:lnTo>
                        <a:lnTo>
                          <a:pt x="4" y="10"/>
                        </a:lnTo>
                        <a:lnTo>
                          <a:pt x="3" y="11"/>
                        </a:lnTo>
                        <a:lnTo>
                          <a:pt x="3" y="12"/>
                        </a:lnTo>
                        <a:lnTo>
                          <a:pt x="2" y="13"/>
                        </a:lnTo>
                        <a:lnTo>
                          <a:pt x="1" y="13"/>
                        </a:lnTo>
                        <a:lnTo>
                          <a:pt x="1" y="14"/>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2" name="Freeform 66"/>
                  <p:cNvSpPr>
                    <a:spLocks/>
                  </p:cNvSpPr>
                  <p:nvPr/>
                </p:nvSpPr>
                <p:spPr bwMode="auto">
                  <a:xfrm>
                    <a:off x="341" y="1757"/>
                    <a:ext cx="3" cy="2"/>
                  </a:xfrm>
                  <a:custGeom>
                    <a:avLst/>
                    <a:gdLst>
                      <a:gd name="T0" fmla="*/ 0 w 3"/>
                      <a:gd name="T1" fmla="*/ 2 h 2"/>
                      <a:gd name="T2" fmla="*/ 0 w 3"/>
                      <a:gd name="T3" fmla="*/ 2 h 2"/>
                      <a:gd name="T4" fmla="*/ 0 w 3"/>
                      <a:gd name="T5" fmla="*/ 1 h 2"/>
                      <a:gd name="T6" fmla="*/ 0 w 3"/>
                      <a:gd name="T7" fmla="*/ 1 h 2"/>
                      <a:gd name="T8" fmla="*/ 0 w 3"/>
                      <a:gd name="T9" fmla="*/ 0 h 2"/>
                      <a:gd name="T10" fmla="*/ 0 w 3"/>
                      <a:gd name="T11" fmla="*/ 0 h 2"/>
                      <a:gd name="T12" fmla="*/ 0 w 3"/>
                      <a:gd name="T13" fmla="*/ 0 h 2"/>
                      <a:gd name="T14" fmla="*/ 1 w 3"/>
                      <a:gd name="T15" fmla="*/ 0 h 2"/>
                      <a:gd name="T16" fmla="*/ 1 w 3"/>
                      <a:gd name="T17" fmla="*/ 0 h 2"/>
                      <a:gd name="T18" fmla="*/ 1 w 3"/>
                      <a:gd name="T19" fmla="*/ 0 h 2"/>
                      <a:gd name="T20" fmla="*/ 3 w 3"/>
                      <a:gd name="T21" fmla="*/ 0 h 2"/>
                      <a:gd name="T22" fmla="*/ 3 w 3"/>
                      <a:gd name="T23" fmla="*/ 0 h 2"/>
                      <a:gd name="T24" fmla="*/ 3 w 3"/>
                      <a:gd name="T25" fmla="*/ 0 h 2"/>
                      <a:gd name="T26" fmla="*/ 2 w 3"/>
                      <a:gd name="T27" fmla="*/ 1 h 2"/>
                      <a:gd name="T28" fmla="*/ 1 w 3"/>
                      <a:gd name="T29" fmla="*/ 2 h 2"/>
                      <a:gd name="T30" fmla="*/ 0 w 3"/>
                      <a:gd name="T31" fmla="*/ 2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
                      <a:gd name="T49" fmla="*/ 0 h 2"/>
                      <a:gd name="T50" fmla="*/ 3 w 3"/>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 h="2">
                        <a:moveTo>
                          <a:pt x="0" y="2"/>
                        </a:moveTo>
                        <a:lnTo>
                          <a:pt x="0" y="2"/>
                        </a:lnTo>
                        <a:lnTo>
                          <a:pt x="0" y="1"/>
                        </a:lnTo>
                        <a:lnTo>
                          <a:pt x="0" y="0"/>
                        </a:lnTo>
                        <a:lnTo>
                          <a:pt x="1" y="0"/>
                        </a:lnTo>
                        <a:lnTo>
                          <a:pt x="3" y="0"/>
                        </a:lnTo>
                        <a:lnTo>
                          <a:pt x="2" y="1"/>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3" name="Freeform 67"/>
                  <p:cNvSpPr>
                    <a:spLocks/>
                  </p:cNvSpPr>
                  <p:nvPr/>
                </p:nvSpPr>
                <p:spPr bwMode="auto">
                  <a:xfrm>
                    <a:off x="303" y="1756"/>
                    <a:ext cx="3" cy="3"/>
                  </a:xfrm>
                  <a:custGeom>
                    <a:avLst/>
                    <a:gdLst>
                      <a:gd name="T0" fmla="*/ 3 w 3"/>
                      <a:gd name="T1" fmla="*/ 3 h 3"/>
                      <a:gd name="T2" fmla="*/ 2 w 3"/>
                      <a:gd name="T3" fmla="*/ 2 h 3"/>
                      <a:gd name="T4" fmla="*/ 2 w 3"/>
                      <a:gd name="T5" fmla="*/ 2 h 3"/>
                      <a:gd name="T6" fmla="*/ 1 w 3"/>
                      <a:gd name="T7" fmla="*/ 2 h 3"/>
                      <a:gd name="T8" fmla="*/ 1 w 3"/>
                      <a:gd name="T9" fmla="*/ 2 h 3"/>
                      <a:gd name="T10" fmla="*/ 1 w 3"/>
                      <a:gd name="T11" fmla="*/ 1 h 3"/>
                      <a:gd name="T12" fmla="*/ 1 w 3"/>
                      <a:gd name="T13" fmla="*/ 1 h 3"/>
                      <a:gd name="T14" fmla="*/ 1 w 3"/>
                      <a:gd name="T15" fmla="*/ 1 h 3"/>
                      <a:gd name="T16" fmla="*/ 1 w 3"/>
                      <a:gd name="T17" fmla="*/ 1 h 3"/>
                      <a:gd name="T18" fmla="*/ 1 w 3"/>
                      <a:gd name="T19" fmla="*/ 1 h 3"/>
                      <a:gd name="T20" fmla="*/ 1 w 3"/>
                      <a:gd name="T21" fmla="*/ 1 h 3"/>
                      <a:gd name="T22" fmla="*/ 1 w 3"/>
                      <a:gd name="T23" fmla="*/ 1 h 3"/>
                      <a:gd name="T24" fmla="*/ 1 w 3"/>
                      <a:gd name="T25" fmla="*/ 1 h 3"/>
                      <a:gd name="T26" fmla="*/ 0 w 3"/>
                      <a:gd name="T27" fmla="*/ 0 h 3"/>
                      <a:gd name="T28" fmla="*/ 0 w 3"/>
                      <a:gd name="T29" fmla="*/ 0 h 3"/>
                      <a:gd name="T30" fmla="*/ 0 w 3"/>
                      <a:gd name="T31" fmla="*/ 0 h 3"/>
                      <a:gd name="T32" fmla="*/ 1 w 3"/>
                      <a:gd name="T33" fmla="*/ 0 h 3"/>
                      <a:gd name="T34" fmla="*/ 1 w 3"/>
                      <a:gd name="T35" fmla="*/ 0 h 3"/>
                      <a:gd name="T36" fmla="*/ 1 w 3"/>
                      <a:gd name="T37" fmla="*/ 0 h 3"/>
                      <a:gd name="T38" fmla="*/ 2 w 3"/>
                      <a:gd name="T39" fmla="*/ 0 h 3"/>
                      <a:gd name="T40" fmla="*/ 2 w 3"/>
                      <a:gd name="T41" fmla="*/ 0 h 3"/>
                      <a:gd name="T42" fmla="*/ 2 w 3"/>
                      <a:gd name="T43" fmla="*/ 0 h 3"/>
                      <a:gd name="T44" fmla="*/ 2 w 3"/>
                      <a:gd name="T45" fmla="*/ 0 h 3"/>
                      <a:gd name="T46" fmla="*/ 3 w 3"/>
                      <a:gd name="T47" fmla="*/ 0 h 3"/>
                      <a:gd name="T48" fmla="*/ 3 w 3"/>
                      <a:gd name="T49" fmla="*/ 0 h 3"/>
                      <a:gd name="T50" fmla="*/ 3 w 3"/>
                      <a:gd name="T51" fmla="*/ 1 h 3"/>
                      <a:gd name="T52" fmla="*/ 3 w 3"/>
                      <a:gd name="T53" fmla="*/ 1 h 3"/>
                      <a:gd name="T54" fmla="*/ 3 w 3"/>
                      <a:gd name="T55" fmla="*/ 1 h 3"/>
                      <a:gd name="T56" fmla="*/ 3 w 3"/>
                      <a:gd name="T57" fmla="*/ 1 h 3"/>
                      <a:gd name="T58" fmla="*/ 3 w 3"/>
                      <a:gd name="T59" fmla="*/ 1 h 3"/>
                      <a:gd name="T60" fmla="*/ 3 w 3"/>
                      <a:gd name="T61" fmla="*/ 1 h 3"/>
                      <a:gd name="T62" fmla="*/ 3 w 3"/>
                      <a:gd name="T63" fmla="*/ 1 h 3"/>
                      <a:gd name="T64" fmla="*/ 3 w 3"/>
                      <a:gd name="T65" fmla="*/ 1 h 3"/>
                      <a:gd name="T66" fmla="*/ 3 w 3"/>
                      <a:gd name="T67" fmla="*/ 2 h 3"/>
                      <a:gd name="T68" fmla="*/ 3 w 3"/>
                      <a:gd name="T69" fmla="*/ 2 h 3"/>
                      <a:gd name="T70" fmla="*/ 3 w 3"/>
                      <a:gd name="T71" fmla="*/ 2 h 3"/>
                      <a:gd name="T72" fmla="*/ 3 w 3"/>
                      <a:gd name="T73" fmla="*/ 2 h 3"/>
                      <a:gd name="T74" fmla="*/ 3 w 3"/>
                      <a:gd name="T75" fmla="*/ 2 h 3"/>
                      <a:gd name="T76" fmla="*/ 3 w 3"/>
                      <a:gd name="T77" fmla="*/ 3 h 3"/>
                      <a:gd name="T78" fmla="*/ 3 w 3"/>
                      <a:gd name="T79" fmla="*/ 3 h 3"/>
                      <a:gd name="T80" fmla="*/ 3 w 3"/>
                      <a:gd name="T81" fmla="*/ 3 h 3"/>
                      <a:gd name="T82" fmla="*/ 3 w 3"/>
                      <a:gd name="T83" fmla="*/ 3 h 3"/>
                      <a:gd name="T84" fmla="*/ 3 w 3"/>
                      <a:gd name="T85" fmla="*/ 3 h 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
                      <a:gd name="T130" fmla="*/ 0 h 3"/>
                      <a:gd name="T131" fmla="*/ 3 w 3"/>
                      <a:gd name="T132" fmla="*/ 3 h 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 h="3">
                        <a:moveTo>
                          <a:pt x="3" y="3"/>
                        </a:moveTo>
                        <a:lnTo>
                          <a:pt x="2" y="2"/>
                        </a:lnTo>
                        <a:lnTo>
                          <a:pt x="1" y="2"/>
                        </a:lnTo>
                        <a:lnTo>
                          <a:pt x="1" y="1"/>
                        </a:lnTo>
                        <a:lnTo>
                          <a:pt x="0" y="0"/>
                        </a:lnTo>
                        <a:lnTo>
                          <a:pt x="1" y="0"/>
                        </a:lnTo>
                        <a:lnTo>
                          <a:pt x="2" y="0"/>
                        </a:lnTo>
                        <a:lnTo>
                          <a:pt x="3" y="0"/>
                        </a:lnTo>
                        <a:lnTo>
                          <a:pt x="3" y="1"/>
                        </a:lnTo>
                        <a:lnTo>
                          <a:pt x="3" y="2"/>
                        </a:lnTo>
                        <a:lnTo>
                          <a:pt x="3" y="3"/>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4" name="Freeform 68"/>
                  <p:cNvSpPr>
                    <a:spLocks/>
                  </p:cNvSpPr>
                  <p:nvPr/>
                </p:nvSpPr>
                <p:spPr bwMode="auto">
                  <a:xfrm>
                    <a:off x="313" y="1754"/>
                    <a:ext cx="6" cy="5"/>
                  </a:xfrm>
                  <a:custGeom>
                    <a:avLst/>
                    <a:gdLst>
                      <a:gd name="T0" fmla="*/ 6 w 6"/>
                      <a:gd name="T1" fmla="*/ 5 h 5"/>
                      <a:gd name="T2" fmla="*/ 5 w 6"/>
                      <a:gd name="T3" fmla="*/ 4 h 5"/>
                      <a:gd name="T4" fmla="*/ 5 w 6"/>
                      <a:gd name="T5" fmla="*/ 4 h 5"/>
                      <a:gd name="T6" fmla="*/ 4 w 6"/>
                      <a:gd name="T7" fmla="*/ 3 h 5"/>
                      <a:gd name="T8" fmla="*/ 3 w 6"/>
                      <a:gd name="T9" fmla="*/ 3 h 5"/>
                      <a:gd name="T10" fmla="*/ 2 w 6"/>
                      <a:gd name="T11" fmla="*/ 3 h 5"/>
                      <a:gd name="T12" fmla="*/ 2 w 6"/>
                      <a:gd name="T13" fmla="*/ 2 h 5"/>
                      <a:gd name="T14" fmla="*/ 1 w 6"/>
                      <a:gd name="T15" fmla="*/ 2 h 5"/>
                      <a:gd name="T16" fmla="*/ 0 w 6"/>
                      <a:gd name="T17" fmla="*/ 2 h 5"/>
                      <a:gd name="T18" fmla="*/ 0 w 6"/>
                      <a:gd name="T19" fmla="*/ 1 h 5"/>
                      <a:gd name="T20" fmla="*/ 1 w 6"/>
                      <a:gd name="T21" fmla="*/ 1 h 5"/>
                      <a:gd name="T22" fmla="*/ 1 w 6"/>
                      <a:gd name="T23" fmla="*/ 1 h 5"/>
                      <a:gd name="T24" fmla="*/ 1 w 6"/>
                      <a:gd name="T25" fmla="*/ 1 h 5"/>
                      <a:gd name="T26" fmla="*/ 1 w 6"/>
                      <a:gd name="T27" fmla="*/ 0 h 5"/>
                      <a:gd name="T28" fmla="*/ 1 w 6"/>
                      <a:gd name="T29" fmla="*/ 0 h 5"/>
                      <a:gd name="T30" fmla="*/ 1 w 6"/>
                      <a:gd name="T31" fmla="*/ 0 h 5"/>
                      <a:gd name="T32" fmla="*/ 1 w 6"/>
                      <a:gd name="T33" fmla="*/ 0 h 5"/>
                      <a:gd name="T34" fmla="*/ 1 w 6"/>
                      <a:gd name="T35" fmla="*/ 0 h 5"/>
                      <a:gd name="T36" fmla="*/ 1 w 6"/>
                      <a:gd name="T37" fmla="*/ 0 h 5"/>
                      <a:gd name="T38" fmla="*/ 1 w 6"/>
                      <a:gd name="T39" fmla="*/ 0 h 5"/>
                      <a:gd name="T40" fmla="*/ 1 w 6"/>
                      <a:gd name="T41" fmla="*/ 0 h 5"/>
                      <a:gd name="T42" fmla="*/ 2 w 6"/>
                      <a:gd name="T43" fmla="*/ 0 h 5"/>
                      <a:gd name="T44" fmla="*/ 3 w 6"/>
                      <a:gd name="T45" fmla="*/ 0 h 5"/>
                      <a:gd name="T46" fmla="*/ 4 w 6"/>
                      <a:gd name="T47" fmla="*/ 0 h 5"/>
                      <a:gd name="T48" fmla="*/ 5 w 6"/>
                      <a:gd name="T49" fmla="*/ 0 h 5"/>
                      <a:gd name="T50" fmla="*/ 5 w 6"/>
                      <a:gd name="T51" fmla="*/ 0 h 5"/>
                      <a:gd name="T52" fmla="*/ 6 w 6"/>
                      <a:gd name="T53" fmla="*/ 0 h 5"/>
                      <a:gd name="T54" fmla="*/ 6 w 6"/>
                      <a:gd name="T55" fmla="*/ 0 h 5"/>
                      <a:gd name="T56" fmla="*/ 6 w 6"/>
                      <a:gd name="T57" fmla="*/ 1 h 5"/>
                      <a:gd name="T58" fmla="*/ 6 w 6"/>
                      <a:gd name="T59" fmla="*/ 2 h 5"/>
                      <a:gd name="T60" fmla="*/ 6 w 6"/>
                      <a:gd name="T61" fmla="*/ 3 h 5"/>
                      <a:gd name="T62" fmla="*/ 6 w 6"/>
                      <a:gd name="T63" fmla="*/ 5 h 5"/>
                      <a:gd name="T64" fmla="*/ 6 w 6"/>
                      <a:gd name="T65" fmla="*/ 5 h 5"/>
                      <a:gd name="T66" fmla="*/ 6 w 6"/>
                      <a:gd name="T67" fmla="*/ 5 h 5"/>
                      <a:gd name="T68" fmla="*/ 6 w 6"/>
                      <a:gd name="T69" fmla="*/ 5 h 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
                      <a:gd name="T106" fmla="*/ 0 h 5"/>
                      <a:gd name="T107" fmla="*/ 6 w 6"/>
                      <a:gd name="T108" fmla="*/ 5 h 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 h="5">
                        <a:moveTo>
                          <a:pt x="6" y="5"/>
                        </a:moveTo>
                        <a:lnTo>
                          <a:pt x="5" y="4"/>
                        </a:lnTo>
                        <a:lnTo>
                          <a:pt x="4" y="3"/>
                        </a:lnTo>
                        <a:lnTo>
                          <a:pt x="3" y="3"/>
                        </a:lnTo>
                        <a:lnTo>
                          <a:pt x="2" y="3"/>
                        </a:lnTo>
                        <a:lnTo>
                          <a:pt x="2" y="2"/>
                        </a:lnTo>
                        <a:lnTo>
                          <a:pt x="1" y="2"/>
                        </a:lnTo>
                        <a:lnTo>
                          <a:pt x="0" y="2"/>
                        </a:lnTo>
                        <a:lnTo>
                          <a:pt x="0" y="1"/>
                        </a:lnTo>
                        <a:lnTo>
                          <a:pt x="1" y="1"/>
                        </a:lnTo>
                        <a:lnTo>
                          <a:pt x="1" y="0"/>
                        </a:lnTo>
                        <a:lnTo>
                          <a:pt x="2" y="0"/>
                        </a:lnTo>
                        <a:lnTo>
                          <a:pt x="3" y="0"/>
                        </a:lnTo>
                        <a:lnTo>
                          <a:pt x="4" y="0"/>
                        </a:lnTo>
                        <a:lnTo>
                          <a:pt x="5" y="0"/>
                        </a:lnTo>
                        <a:lnTo>
                          <a:pt x="6" y="0"/>
                        </a:lnTo>
                        <a:lnTo>
                          <a:pt x="6" y="1"/>
                        </a:lnTo>
                        <a:lnTo>
                          <a:pt x="6" y="2"/>
                        </a:lnTo>
                        <a:lnTo>
                          <a:pt x="6" y="3"/>
                        </a:lnTo>
                        <a:lnTo>
                          <a:pt x="6"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5" name="Freeform 69"/>
                  <p:cNvSpPr>
                    <a:spLocks/>
                  </p:cNvSpPr>
                  <p:nvPr/>
                </p:nvSpPr>
                <p:spPr bwMode="auto">
                  <a:xfrm>
                    <a:off x="280" y="1747"/>
                    <a:ext cx="10" cy="7"/>
                  </a:xfrm>
                  <a:custGeom>
                    <a:avLst/>
                    <a:gdLst>
                      <a:gd name="T0" fmla="*/ 5 w 10"/>
                      <a:gd name="T1" fmla="*/ 7 h 7"/>
                      <a:gd name="T2" fmla="*/ 5 w 10"/>
                      <a:gd name="T3" fmla="*/ 6 h 7"/>
                      <a:gd name="T4" fmla="*/ 5 w 10"/>
                      <a:gd name="T5" fmla="*/ 5 h 7"/>
                      <a:gd name="T6" fmla="*/ 5 w 10"/>
                      <a:gd name="T7" fmla="*/ 5 h 7"/>
                      <a:gd name="T8" fmla="*/ 5 w 10"/>
                      <a:gd name="T9" fmla="*/ 4 h 7"/>
                      <a:gd name="T10" fmla="*/ 5 w 10"/>
                      <a:gd name="T11" fmla="*/ 4 h 7"/>
                      <a:gd name="T12" fmla="*/ 5 w 10"/>
                      <a:gd name="T13" fmla="*/ 4 h 7"/>
                      <a:gd name="T14" fmla="*/ 5 w 10"/>
                      <a:gd name="T15" fmla="*/ 4 h 7"/>
                      <a:gd name="T16" fmla="*/ 5 w 10"/>
                      <a:gd name="T17" fmla="*/ 4 h 7"/>
                      <a:gd name="T18" fmla="*/ 5 w 10"/>
                      <a:gd name="T19" fmla="*/ 4 h 7"/>
                      <a:gd name="T20" fmla="*/ 5 w 10"/>
                      <a:gd name="T21" fmla="*/ 4 h 7"/>
                      <a:gd name="T22" fmla="*/ 4 w 10"/>
                      <a:gd name="T23" fmla="*/ 4 h 7"/>
                      <a:gd name="T24" fmla="*/ 3 w 10"/>
                      <a:gd name="T25" fmla="*/ 4 h 7"/>
                      <a:gd name="T26" fmla="*/ 3 w 10"/>
                      <a:gd name="T27" fmla="*/ 4 h 7"/>
                      <a:gd name="T28" fmla="*/ 3 w 10"/>
                      <a:gd name="T29" fmla="*/ 5 h 7"/>
                      <a:gd name="T30" fmla="*/ 2 w 10"/>
                      <a:gd name="T31" fmla="*/ 5 h 7"/>
                      <a:gd name="T32" fmla="*/ 2 w 10"/>
                      <a:gd name="T33" fmla="*/ 6 h 7"/>
                      <a:gd name="T34" fmla="*/ 1 w 10"/>
                      <a:gd name="T35" fmla="*/ 6 h 7"/>
                      <a:gd name="T36" fmla="*/ 0 w 10"/>
                      <a:gd name="T37" fmla="*/ 6 h 7"/>
                      <a:gd name="T38" fmla="*/ 1 w 10"/>
                      <a:gd name="T39" fmla="*/ 5 h 7"/>
                      <a:gd name="T40" fmla="*/ 2 w 10"/>
                      <a:gd name="T41" fmla="*/ 4 h 7"/>
                      <a:gd name="T42" fmla="*/ 2 w 10"/>
                      <a:gd name="T43" fmla="*/ 3 h 7"/>
                      <a:gd name="T44" fmla="*/ 3 w 10"/>
                      <a:gd name="T45" fmla="*/ 2 h 7"/>
                      <a:gd name="T46" fmla="*/ 5 w 10"/>
                      <a:gd name="T47" fmla="*/ 2 h 7"/>
                      <a:gd name="T48" fmla="*/ 6 w 10"/>
                      <a:gd name="T49" fmla="*/ 2 h 7"/>
                      <a:gd name="T50" fmla="*/ 6 w 10"/>
                      <a:gd name="T51" fmla="*/ 2 h 7"/>
                      <a:gd name="T52" fmla="*/ 7 w 10"/>
                      <a:gd name="T53" fmla="*/ 2 h 7"/>
                      <a:gd name="T54" fmla="*/ 7 w 10"/>
                      <a:gd name="T55" fmla="*/ 2 h 7"/>
                      <a:gd name="T56" fmla="*/ 7 w 10"/>
                      <a:gd name="T57" fmla="*/ 2 h 7"/>
                      <a:gd name="T58" fmla="*/ 8 w 10"/>
                      <a:gd name="T59" fmla="*/ 1 h 7"/>
                      <a:gd name="T60" fmla="*/ 8 w 10"/>
                      <a:gd name="T61" fmla="*/ 0 h 7"/>
                      <a:gd name="T62" fmla="*/ 8 w 10"/>
                      <a:gd name="T63" fmla="*/ 0 h 7"/>
                      <a:gd name="T64" fmla="*/ 9 w 10"/>
                      <a:gd name="T65" fmla="*/ 0 h 7"/>
                      <a:gd name="T66" fmla="*/ 10 w 10"/>
                      <a:gd name="T67" fmla="*/ 0 h 7"/>
                      <a:gd name="T68" fmla="*/ 10 w 10"/>
                      <a:gd name="T69" fmla="*/ 0 h 7"/>
                      <a:gd name="T70" fmla="*/ 10 w 10"/>
                      <a:gd name="T71" fmla="*/ 1 h 7"/>
                      <a:gd name="T72" fmla="*/ 10 w 10"/>
                      <a:gd name="T73" fmla="*/ 2 h 7"/>
                      <a:gd name="T74" fmla="*/ 9 w 10"/>
                      <a:gd name="T75" fmla="*/ 3 h 7"/>
                      <a:gd name="T76" fmla="*/ 9 w 10"/>
                      <a:gd name="T77" fmla="*/ 4 h 7"/>
                      <a:gd name="T78" fmla="*/ 8 w 10"/>
                      <a:gd name="T79" fmla="*/ 5 h 7"/>
                      <a:gd name="T80" fmla="*/ 7 w 10"/>
                      <a:gd name="T81" fmla="*/ 6 h 7"/>
                      <a:gd name="T82" fmla="*/ 6 w 10"/>
                      <a:gd name="T83" fmla="*/ 6 h 7"/>
                      <a:gd name="T84" fmla="*/ 5 w 10"/>
                      <a:gd name="T85" fmla="*/ 7 h 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
                      <a:gd name="T130" fmla="*/ 0 h 7"/>
                      <a:gd name="T131" fmla="*/ 10 w 10"/>
                      <a:gd name="T132" fmla="*/ 7 h 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 h="7">
                        <a:moveTo>
                          <a:pt x="5" y="7"/>
                        </a:moveTo>
                        <a:lnTo>
                          <a:pt x="5" y="6"/>
                        </a:lnTo>
                        <a:lnTo>
                          <a:pt x="5" y="5"/>
                        </a:lnTo>
                        <a:lnTo>
                          <a:pt x="5" y="4"/>
                        </a:lnTo>
                        <a:lnTo>
                          <a:pt x="4" y="4"/>
                        </a:lnTo>
                        <a:lnTo>
                          <a:pt x="3" y="4"/>
                        </a:lnTo>
                        <a:lnTo>
                          <a:pt x="3" y="5"/>
                        </a:lnTo>
                        <a:lnTo>
                          <a:pt x="2" y="5"/>
                        </a:lnTo>
                        <a:lnTo>
                          <a:pt x="2" y="6"/>
                        </a:lnTo>
                        <a:lnTo>
                          <a:pt x="1" y="6"/>
                        </a:lnTo>
                        <a:lnTo>
                          <a:pt x="0" y="6"/>
                        </a:lnTo>
                        <a:lnTo>
                          <a:pt x="1" y="5"/>
                        </a:lnTo>
                        <a:lnTo>
                          <a:pt x="2" y="4"/>
                        </a:lnTo>
                        <a:lnTo>
                          <a:pt x="2" y="3"/>
                        </a:lnTo>
                        <a:lnTo>
                          <a:pt x="3" y="2"/>
                        </a:lnTo>
                        <a:lnTo>
                          <a:pt x="5" y="2"/>
                        </a:lnTo>
                        <a:lnTo>
                          <a:pt x="6" y="2"/>
                        </a:lnTo>
                        <a:lnTo>
                          <a:pt x="7" y="2"/>
                        </a:lnTo>
                        <a:lnTo>
                          <a:pt x="8" y="1"/>
                        </a:lnTo>
                        <a:lnTo>
                          <a:pt x="8" y="0"/>
                        </a:lnTo>
                        <a:lnTo>
                          <a:pt x="9" y="0"/>
                        </a:lnTo>
                        <a:lnTo>
                          <a:pt x="10" y="0"/>
                        </a:lnTo>
                        <a:lnTo>
                          <a:pt x="10" y="1"/>
                        </a:lnTo>
                        <a:lnTo>
                          <a:pt x="10" y="2"/>
                        </a:lnTo>
                        <a:lnTo>
                          <a:pt x="9" y="3"/>
                        </a:lnTo>
                        <a:lnTo>
                          <a:pt x="9" y="4"/>
                        </a:lnTo>
                        <a:lnTo>
                          <a:pt x="8" y="5"/>
                        </a:lnTo>
                        <a:lnTo>
                          <a:pt x="7" y="6"/>
                        </a:lnTo>
                        <a:lnTo>
                          <a:pt x="6" y="6"/>
                        </a:lnTo>
                        <a:lnTo>
                          <a:pt x="5" y="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6" name="Freeform 70"/>
                  <p:cNvSpPr>
                    <a:spLocks/>
                  </p:cNvSpPr>
                  <p:nvPr/>
                </p:nvSpPr>
                <p:spPr bwMode="auto">
                  <a:xfrm>
                    <a:off x="213" y="1739"/>
                    <a:ext cx="9" cy="14"/>
                  </a:xfrm>
                  <a:custGeom>
                    <a:avLst/>
                    <a:gdLst>
                      <a:gd name="T0" fmla="*/ 1 w 9"/>
                      <a:gd name="T1" fmla="*/ 14 h 14"/>
                      <a:gd name="T2" fmla="*/ 0 w 9"/>
                      <a:gd name="T3" fmla="*/ 13 h 14"/>
                      <a:gd name="T4" fmla="*/ 0 w 9"/>
                      <a:gd name="T5" fmla="*/ 10 h 14"/>
                      <a:gd name="T6" fmla="*/ 1 w 9"/>
                      <a:gd name="T7" fmla="*/ 7 h 14"/>
                      <a:gd name="T8" fmla="*/ 1 w 9"/>
                      <a:gd name="T9" fmla="*/ 4 h 14"/>
                      <a:gd name="T10" fmla="*/ 1 w 9"/>
                      <a:gd name="T11" fmla="*/ 0 h 14"/>
                      <a:gd name="T12" fmla="*/ 2 w 9"/>
                      <a:gd name="T13" fmla="*/ 0 h 14"/>
                      <a:gd name="T14" fmla="*/ 3 w 9"/>
                      <a:gd name="T15" fmla="*/ 0 h 14"/>
                      <a:gd name="T16" fmla="*/ 4 w 9"/>
                      <a:gd name="T17" fmla="*/ 0 h 14"/>
                      <a:gd name="T18" fmla="*/ 5 w 9"/>
                      <a:gd name="T19" fmla="*/ 0 h 14"/>
                      <a:gd name="T20" fmla="*/ 6 w 9"/>
                      <a:gd name="T21" fmla="*/ 0 h 14"/>
                      <a:gd name="T22" fmla="*/ 7 w 9"/>
                      <a:gd name="T23" fmla="*/ 0 h 14"/>
                      <a:gd name="T24" fmla="*/ 8 w 9"/>
                      <a:gd name="T25" fmla="*/ 0 h 14"/>
                      <a:gd name="T26" fmla="*/ 9 w 9"/>
                      <a:gd name="T27" fmla="*/ 0 h 14"/>
                      <a:gd name="T28" fmla="*/ 9 w 9"/>
                      <a:gd name="T29" fmla="*/ 0 h 14"/>
                      <a:gd name="T30" fmla="*/ 9 w 9"/>
                      <a:gd name="T31" fmla="*/ 0 h 14"/>
                      <a:gd name="T32" fmla="*/ 8 w 9"/>
                      <a:gd name="T33" fmla="*/ 0 h 14"/>
                      <a:gd name="T34" fmla="*/ 8 w 9"/>
                      <a:gd name="T35" fmla="*/ 1 h 14"/>
                      <a:gd name="T36" fmla="*/ 8 w 9"/>
                      <a:gd name="T37" fmla="*/ 1 h 14"/>
                      <a:gd name="T38" fmla="*/ 9 w 9"/>
                      <a:gd name="T39" fmla="*/ 2 h 14"/>
                      <a:gd name="T40" fmla="*/ 9 w 9"/>
                      <a:gd name="T41" fmla="*/ 4 h 14"/>
                      <a:gd name="T42" fmla="*/ 9 w 9"/>
                      <a:gd name="T43" fmla="*/ 4 h 14"/>
                      <a:gd name="T44" fmla="*/ 8 w 9"/>
                      <a:gd name="T45" fmla="*/ 4 h 14"/>
                      <a:gd name="T46" fmla="*/ 7 w 9"/>
                      <a:gd name="T47" fmla="*/ 3 h 14"/>
                      <a:gd name="T48" fmla="*/ 6 w 9"/>
                      <a:gd name="T49" fmla="*/ 3 h 14"/>
                      <a:gd name="T50" fmla="*/ 6 w 9"/>
                      <a:gd name="T51" fmla="*/ 3 h 14"/>
                      <a:gd name="T52" fmla="*/ 5 w 9"/>
                      <a:gd name="T53" fmla="*/ 3 h 14"/>
                      <a:gd name="T54" fmla="*/ 4 w 9"/>
                      <a:gd name="T55" fmla="*/ 3 h 14"/>
                      <a:gd name="T56" fmla="*/ 3 w 9"/>
                      <a:gd name="T57" fmla="*/ 4 h 14"/>
                      <a:gd name="T58" fmla="*/ 2 w 9"/>
                      <a:gd name="T59" fmla="*/ 4 h 14"/>
                      <a:gd name="T60" fmla="*/ 3 w 9"/>
                      <a:gd name="T61" fmla="*/ 6 h 14"/>
                      <a:gd name="T62" fmla="*/ 4 w 9"/>
                      <a:gd name="T63" fmla="*/ 7 h 14"/>
                      <a:gd name="T64" fmla="*/ 5 w 9"/>
                      <a:gd name="T65" fmla="*/ 9 h 14"/>
                      <a:gd name="T66" fmla="*/ 6 w 9"/>
                      <a:gd name="T67" fmla="*/ 12 h 14"/>
                      <a:gd name="T68" fmla="*/ 6 w 9"/>
                      <a:gd name="T69" fmla="*/ 12 h 14"/>
                      <a:gd name="T70" fmla="*/ 7 w 9"/>
                      <a:gd name="T71" fmla="*/ 12 h 14"/>
                      <a:gd name="T72" fmla="*/ 9 w 9"/>
                      <a:gd name="T73" fmla="*/ 13 h 14"/>
                      <a:gd name="T74" fmla="*/ 9 w 9"/>
                      <a:gd name="T75" fmla="*/ 13 h 14"/>
                      <a:gd name="T76" fmla="*/ 9 w 9"/>
                      <a:gd name="T77" fmla="*/ 13 h 14"/>
                      <a:gd name="T78" fmla="*/ 8 w 9"/>
                      <a:gd name="T79" fmla="*/ 14 h 14"/>
                      <a:gd name="T80" fmla="*/ 7 w 9"/>
                      <a:gd name="T81" fmla="*/ 14 h 14"/>
                      <a:gd name="T82" fmla="*/ 5 w 9"/>
                      <a:gd name="T83" fmla="*/ 14 h 14"/>
                      <a:gd name="T84" fmla="*/ 4 w 9"/>
                      <a:gd name="T85" fmla="*/ 14 h 14"/>
                      <a:gd name="T86" fmla="*/ 3 w 9"/>
                      <a:gd name="T87" fmla="*/ 14 h 14"/>
                      <a:gd name="T88" fmla="*/ 2 w 9"/>
                      <a:gd name="T89" fmla="*/ 14 h 14"/>
                      <a:gd name="T90" fmla="*/ 1 w 9"/>
                      <a:gd name="T91" fmla="*/ 14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
                      <a:gd name="T139" fmla="*/ 0 h 14"/>
                      <a:gd name="T140" fmla="*/ 9 w 9"/>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 h="14">
                        <a:moveTo>
                          <a:pt x="1" y="14"/>
                        </a:moveTo>
                        <a:lnTo>
                          <a:pt x="0" y="13"/>
                        </a:lnTo>
                        <a:lnTo>
                          <a:pt x="0" y="10"/>
                        </a:lnTo>
                        <a:lnTo>
                          <a:pt x="1" y="7"/>
                        </a:lnTo>
                        <a:lnTo>
                          <a:pt x="1" y="4"/>
                        </a:lnTo>
                        <a:lnTo>
                          <a:pt x="1" y="0"/>
                        </a:lnTo>
                        <a:lnTo>
                          <a:pt x="2" y="0"/>
                        </a:lnTo>
                        <a:lnTo>
                          <a:pt x="3" y="0"/>
                        </a:lnTo>
                        <a:lnTo>
                          <a:pt x="4" y="0"/>
                        </a:lnTo>
                        <a:lnTo>
                          <a:pt x="5" y="0"/>
                        </a:lnTo>
                        <a:lnTo>
                          <a:pt x="6" y="0"/>
                        </a:lnTo>
                        <a:lnTo>
                          <a:pt x="7" y="0"/>
                        </a:lnTo>
                        <a:lnTo>
                          <a:pt x="8" y="0"/>
                        </a:lnTo>
                        <a:lnTo>
                          <a:pt x="9" y="0"/>
                        </a:lnTo>
                        <a:lnTo>
                          <a:pt x="8" y="0"/>
                        </a:lnTo>
                        <a:lnTo>
                          <a:pt x="8" y="1"/>
                        </a:lnTo>
                        <a:lnTo>
                          <a:pt x="9" y="2"/>
                        </a:lnTo>
                        <a:lnTo>
                          <a:pt x="9" y="4"/>
                        </a:lnTo>
                        <a:lnTo>
                          <a:pt x="8" y="4"/>
                        </a:lnTo>
                        <a:lnTo>
                          <a:pt x="7" y="3"/>
                        </a:lnTo>
                        <a:lnTo>
                          <a:pt x="6" y="3"/>
                        </a:lnTo>
                        <a:lnTo>
                          <a:pt x="5" y="3"/>
                        </a:lnTo>
                        <a:lnTo>
                          <a:pt x="4" y="3"/>
                        </a:lnTo>
                        <a:lnTo>
                          <a:pt x="3" y="4"/>
                        </a:lnTo>
                        <a:lnTo>
                          <a:pt x="2" y="4"/>
                        </a:lnTo>
                        <a:lnTo>
                          <a:pt x="3" y="6"/>
                        </a:lnTo>
                        <a:lnTo>
                          <a:pt x="4" y="7"/>
                        </a:lnTo>
                        <a:lnTo>
                          <a:pt x="5" y="9"/>
                        </a:lnTo>
                        <a:lnTo>
                          <a:pt x="6" y="12"/>
                        </a:lnTo>
                        <a:lnTo>
                          <a:pt x="7" y="12"/>
                        </a:lnTo>
                        <a:lnTo>
                          <a:pt x="9" y="13"/>
                        </a:lnTo>
                        <a:lnTo>
                          <a:pt x="8" y="14"/>
                        </a:lnTo>
                        <a:lnTo>
                          <a:pt x="7" y="14"/>
                        </a:lnTo>
                        <a:lnTo>
                          <a:pt x="5" y="14"/>
                        </a:lnTo>
                        <a:lnTo>
                          <a:pt x="4" y="14"/>
                        </a:lnTo>
                        <a:lnTo>
                          <a:pt x="3" y="14"/>
                        </a:lnTo>
                        <a:lnTo>
                          <a:pt x="2" y="14"/>
                        </a:lnTo>
                        <a:lnTo>
                          <a:pt x="1" y="14"/>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7" name="Freeform 71"/>
                  <p:cNvSpPr>
                    <a:spLocks/>
                  </p:cNvSpPr>
                  <p:nvPr/>
                </p:nvSpPr>
                <p:spPr bwMode="auto">
                  <a:xfrm>
                    <a:off x="224" y="1747"/>
                    <a:ext cx="6" cy="5"/>
                  </a:xfrm>
                  <a:custGeom>
                    <a:avLst/>
                    <a:gdLst>
                      <a:gd name="T0" fmla="*/ 4 w 6"/>
                      <a:gd name="T1" fmla="*/ 5 h 5"/>
                      <a:gd name="T2" fmla="*/ 3 w 6"/>
                      <a:gd name="T3" fmla="*/ 5 h 5"/>
                      <a:gd name="T4" fmla="*/ 2 w 6"/>
                      <a:gd name="T5" fmla="*/ 4 h 5"/>
                      <a:gd name="T6" fmla="*/ 1 w 6"/>
                      <a:gd name="T7" fmla="*/ 4 h 5"/>
                      <a:gd name="T8" fmla="*/ 1 w 6"/>
                      <a:gd name="T9" fmla="*/ 4 h 5"/>
                      <a:gd name="T10" fmla="*/ 1 w 6"/>
                      <a:gd name="T11" fmla="*/ 4 h 5"/>
                      <a:gd name="T12" fmla="*/ 1 w 6"/>
                      <a:gd name="T13" fmla="*/ 4 h 5"/>
                      <a:gd name="T14" fmla="*/ 0 w 6"/>
                      <a:gd name="T15" fmla="*/ 4 h 5"/>
                      <a:gd name="T16" fmla="*/ 0 w 6"/>
                      <a:gd name="T17" fmla="*/ 4 h 5"/>
                      <a:gd name="T18" fmla="*/ 0 w 6"/>
                      <a:gd name="T19" fmla="*/ 4 h 5"/>
                      <a:gd name="T20" fmla="*/ 0 w 6"/>
                      <a:gd name="T21" fmla="*/ 4 h 5"/>
                      <a:gd name="T22" fmla="*/ 0 w 6"/>
                      <a:gd name="T23" fmla="*/ 3 h 5"/>
                      <a:gd name="T24" fmla="*/ 0 w 6"/>
                      <a:gd name="T25" fmla="*/ 3 h 5"/>
                      <a:gd name="T26" fmla="*/ 0 w 6"/>
                      <a:gd name="T27" fmla="*/ 3 h 5"/>
                      <a:gd name="T28" fmla="*/ 1 w 6"/>
                      <a:gd name="T29" fmla="*/ 3 h 5"/>
                      <a:gd name="T30" fmla="*/ 1 w 6"/>
                      <a:gd name="T31" fmla="*/ 3 h 5"/>
                      <a:gd name="T32" fmla="*/ 2 w 6"/>
                      <a:gd name="T33" fmla="*/ 3 h 5"/>
                      <a:gd name="T34" fmla="*/ 2 w 6"/>
                      <a:gd name="T35" fmla="*/ 3 h 5"/>
                      <a:gd name="T36" fmla="*/ 2 w 6"/>
                      <a:gd name="T37" fmla="*/ 2 h 5"/>
                      <a:gd name="T38" fmla="*/ 2 w 6"/>
                      <a:gd name="T39" fmla="*/ 2 h 5"/>
                      <a:gd name="T40" fmla="*/ 2 w 6"/>
                      <a:gd name="T41" fmla="*/ 2 h 5"/>
                      <a:gd name="T42" fmla="*/ 2 w 6"/>
                      <a:gd name="T43" fmla="*/ 2 h 5"/>
                      <a:gd name="T44" fmla="*/ 2 w 6"/>
                      <a:gd name="T45" fmla="*/ 2 h 5"/>
                      <a:gd name="T46" fmla="*/ 2 w 6"/>
                      <a:gd name="T47" fmla="*/ 2 h 5"/>
                      <a:gd name="T48" fmla="*/ 2 w 6"/>
                      <a:gd name="T49" fmla="*/ 2 h 5"/>
                      <a:gd name="T50" fmla="*/ 2 w 6"/>
                      <a:gd name="T51" fmla="*/ 2 h 5"/>
                      <a:gd name="T52" fmla="*/ 2 w 6"/>
                      <a:gd name="T53" fmla="*/ 2 h 5"/>
                      <a:gd name="T54" fmla="*/ 2 w 6"/>
                      <a:gd name="T55" fmla="*/ 1 h 5"/>
                      <a:gd name="T56" fmla="*/ 2 w 6"/>
                      <a:gd name="T57" fmla="*/ 1 h 5"/>
                      <a:gd name="T58" fmla="*/ 2 w 6"/>
                      <a:gd name="T59" fmla="*/ 1 h 5"/>
                      <a:gd name="T60" fmla="*/ 2 w 6"/>
                      <a:gd name="T61" fmla="*/ 0 h 5"/>
                      <a:gd name="T62" fmla="*/ 2 w 6"/>
                      <a:gd name="T63" fmla="*/ 0 h 5"/>
                      <a:gd name="T64" fmla="*/ 3 w 6"/>
                      <a:gd name="T65" fmla="*/ 0 h 5"/>
                      <a:gd name="T66" fmla="*/ 4 w 6"/>
                      <a:gd name="T67" fmla="*/ 0 h 5"/>
                      <a:gd name="T68" fmla="*/ 4 w 6"/>
                      <a:gd name="T69" fmla="*/ 0 h 5"/>
                      <a:gd name="T70" fmla="*/ 5 w 6"/>
                      <a:gd name="T71" fmla="*/ 0 h 5"/>
                      <a:gd name="T72" fmla="*/ 5 w 6"/>
                      <a:gd name="T73" fmla="*/ 1 h 5"/>
                      <a:gd name="T74" fmla="*/ 5 w 6"/>
                      <a:gd name="T75" fmla="*/ 1 h 5"/>
                      <a:gd name="T76" fmla="*/ 6 w 6"/>
                      <a:gd name="T77" fmla="*/ 1 h 5"/>
                      <a:gd name="T78" fmla="*/ 6 w 6"/>
                      <a:gd name="T79" fmla="*/ 2 h 5"/>
                      <a:gd name="T80" fmla="*/ 6 w 6"/>
                      <a:gd name="T81" fmla="*/ 2 h 5"/>
                      <a:gd name="T82" fmla="*/ 5 w 6"/>
                      <a:gd name="T83" fmla="*/ 3 h 5"/>
                      <a:gd name="T84" fmla="*/ 5 w 6"/>
                      <a:gd name="T85" fmla="*/ 4 h 5"/>
                      <a:gd name="T86" fmla="*/ 4 w 6"/>
                      <a:gd name="T87" fmla="*/ 5 h 5"/>
                      <a:gd name="T88" fmla="*/ 4 w 6"/>
                      <a:gd name="T89" fmla="*/ 5 h 5"/>
                      <a:gd name="T90" fmla="*/ 4 w 6"/>
                      <a:gd name="T91" fmla="*/ 5 h 5"/>
                      <a:gd name="T92" fmla="*/ 4 w 6"/>
                      <a:gd name="T93" fmla="*/ 5 h 5"/>
                      <a:gd name="T94" fmla="*/ 4 w 6"/>
                      <a:gd name="T95" fmla="*/ 5 h 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
                      <a:gd name="T145" fmla="*/ 0 h 5"/>
                      <a:gd name="T146" fmla="*/ 6 w 6"/>
                      <a:gd name="T147" fmla="*/ 5 h 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 h="5">
                        <a:moveTo>
                          <a:pt x="4" y="5"/>
                        </a:moveTo>
                        <a:lnTo>
                          <a:pt x="3" y="5"/>
                        </a:lnTo>
                        <a:lnTo>
                          <a:pt x="2" y="4"/>
                        </a:lnTo>
                        <a:lnTo>
                          <a:pt x="1" y="4"/>
                        </a:lnTo>
                        <a:lnTo>
                          <a:pt x="0" y="4"/>
                        </a:lnTo>
                        <a:lnTo>
                          <a:pt x="0" y="3"/>
                        </a:lnTo>
                        <a:lnTo>
                          <a:pt x="1" y="3"/>
                        </a:lnTo>
                        <a:lnTo>
                          <a:pt x="2" y="3"/>
                        </a:lnTo>
                        <a:lnTo>
                          <a:pt x="2" y="2"/>
                        </a:lnTo>
                        <a:lnTo>
                          <a:pt x="2" y="1"/>
                        </a:lnTo>
                        <a:lnTo>
                          <a:pt x="2" y="0"/>
                        </a:lnTo>
                        <a:lnTo>
                          <a:pt x="3" y="0"/>
                        </a:lnTo>
                        <a:lnTo>
                          <a:pt x="4" y="0"/>
                        </a:lnTo>
                        <a:lnTo>
                          <a:pt x="5" y="0"/>
                        </a:lnTo>
                        <a:lnTo>
                          <a:pt x="5" y="1"/>
                        </a:lnTo>
                        <a:lnTo>
                          <a:pt x="6" y="1"/>
                        </a:lnTo>
                        <a:lnTo>
                          <a:pt x="6" y="2"/>
                        </a:lnTo>
                        <a:lnTo>
                          <a:pt x="5" y="3"/>
                        </a:lnTo>
                        <a:lnTo>
                          <a:pt x="5" y="4"/>
                        </a:lnTo>
                        <a:lnTo>
                          <a:pt x="4" y="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8" name="Freeform 72"/>
                  <p:cNvSpPr>
                    <a:spLocks/>
                  </p:cNvSpPr>
                  <p:nvPr/>
                </p:nvSpPr>
                <p:spPr bwMode="auto">
                  <a:xfrm>
                    <a:off x="218" y="1744"/>
                    <a:ext cx="6" cy="8"/>
                  </a:xfrm>
                  <a:custGeom>
                    <a:avLst/>
                    <a:gdLst>
                      <a:gd name="T0" fmla="*/ 6 w 6"/>
                      <a:gd name="T1" fmla="*/ 8 h 8"/>
                      <a:gd name="T2" fmla="*/ 6 w 6"/>
                      <a:gd name="T3" fmla="*/ 7 h 8"/>
                      <a:gd name="T4" fmla="*/ 6 w 6"/>
                      <a:gd name="T5" fmla="*/ 7 h 8"/>
                      <a:gd name="T6" fmla="*/ 6 w 6"/>
                      <a:gd name="T7" fmla="*/ 7 h 8"/>
                      <a:gd name="T8" fmla="*/ 6 w 6"/>
                      <a:gd name="T9" fmla="*/ 7 h 8"/>
                      <a:gd name="T10" fmla="*/ 6 w 6"/>
                      <a:gd name="T11" fmla="*/ 7 h 8"/>
                      <a:gd name="T12" fmla="*/ 6 w 6"/>
                      <a:gd name="T13" fmla="*/ 7 h 8"/>
                      <a:gd name="T14" fmla="*/ 5 w 6"/>
                      <a:gd name="T15" fmla="*/ 7 h 8"/>
                      <a:gd name="T16" fmla="*/ 5 w 6"/>
                      <a:gd name="T17" fmla="*/ 7 h 8"/>
                      <a:gd name="T18" fmla="*/ 5 w 6"/>
                      <a:gd name="T19" fmla="*/ 7 h 8"/>
                      <a:gd name="T20" fmla="*/ 4 w 6"/>
                      <a:gd name="T21" fmla="*/ 6 h 8"/>
                      <a:gd name="T22" fmla="*/ 4 w 6"/>
                      <a:gd name="T23" fmla="*/ 6 h 8"/>
                      <a:gd name="T24" fmla="*/ 3 w 6"/>
                      <a:gd name="T25" fmla="*/ 5 h 8"/>
                      <a:gd name="T26" fmla="*/ 2 w 6"/>
                      <a:gd name="T27" fmla="*/ 4 h 8"/>
                      <a:gd name="T28" fmla="*/ 1 w 6"/>
                      <a:gd name="T29" fmla="*/ 3 h 8"/>
                      <a:gd name="T30" fmla="*/ 0 w 6"/>
                      <a:gd name="T31" fmla="*/ 2 h 8"/>
                      <a:gd name="T32" fmla="*/ 0 w 6"/>
                      <a:gd name="T33" fmla="*/ 1 h 8"/>
                      <a:gd name="T34" fmla="*/ 0 w 6"/>
                      <a:gd name="T35" fmla="*/ 0 h 8"/>
                      <a:gd name="T36" fmla="*/ 1 w 6"/>
                      <a:gd name="T37" fmla="*/ 0 h 8"/>
                      <a:gd name="T38" fmla="*/ 1 w 6"/>
                      <a:gd name="T39" fmla="*/ 0 h 8"/>
                      <a:gd name="T40" fmla="*/ 2 w 6"/>
                      <a:gd name="T41" fmla="*/ 0 h 8"/>
                      <a:gd name="T42" fmla="*/ 3 w 6"/>
                      <a:gd name="T43" fmla="*/ 0 h 8"/>
                      <a:gd name="T44" fmla="*/ 3 w 6"/>
                      <a:gd name="T45" fmla="*/ 1 h 8"/>
                      <a:gd name="T46" fmla="*/ 4 w 6"/>
                      <a:gd name="T47" fmla="*/ 1 h 8"/>
                      <a:gd name="T48" fmla="*/ 4 w 6"/>
                      <a:gd name="T49" fmla="*/ 1 h 8"/>
                      <a:gd name="T50" fmla="*/ 5 w 6"/>
                      <a:gd name="T51" fmla="*/ 1 h 8"/>
                      <a:gd name="T52" fmla="*/ 5 w 6"/>
                      <a:gd name="T53" fmla="*/ 2 h 8"/>
                      <a:gd name="T54" fmla="*/ 5 w 6"/>
                      <a:gd name="T55" fmla="*/ 4 h 8"/>
                      <a:gd name="T56" fmla="*/ 5 w 6"/>
                      <a:gd name="T57" fmla="*/ 5 h 8"/>
                      <a:gd name="T58" fmla="*/ 5 w 6"/>
                      <a:gd name="T59" fmla="*/ 6 h 8"/>
                      <a:gd name="T60" fmla="*/ 6 w 6"/>
                      <a:gd name="T61" fmla="*/ 6 h 8"/>
                      <a:gd name="T62" fmla="*/ 6 w 6"/>
                      <a:gd name="T63" fmla="*/ 7 h 8"/>
                      <a:gd name="T64" fmla="*/ 6 w 6"/>
                      <a:gd name="T65" fmla="*/ 7 h 8"/>
                      <a:gd name="T66" fmla="*/ 6 w 6"/>
                      <a:gd name="T67" fmla="*/ 7 h 8"/>
                      <a:gd name="T68" fmla="*/ 6 w 6"/>
                      <a:gd name="T69" fmla="*/ 8 h 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
                      <a:gd name="T106" fmla="*/ 0 h 8"/>
                      <a:gd name="T107" fmla="*/ 6 w 6"/>
                      <a:gd name="T108" fmla="*/ 8 h 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 h="8">
                        <a:moveTo>
                          <a:pt x="6" y="8"/>
                        </a:moveTo>
                        <a:lnTo>
                          <a:pt x="6" y="7"/>
                        </a:lnTo>
                        <a:lnTo>
                          <a:pt x="5" y="7"/>
                        </a:lnTo>
                        <a:lnTo>
                          <a:pt x="4" y="6"/>
                        </a:lnTo>
                        <a:lnTo>
                          <a:pt x="3" y="5"/>
                        </a:lnTo>
                        <a:lnTo>
                          <a:pt x="2" y="4"/>
                        </a:lnTo>
                        <a:lnTo>
                          <a:pt x="1" y="3"/>
                        </a:lnTo>
                        <a:lnTo>
                          <a:pt x="0" y="2"/>
                        </a:lnTo>
                        <a:lnTo>
                          <a:pt x="0" y="1"/>
                        </a:lnTo>
                        <a:lnTo>
                          <a:pt x="0" y="0"/>
                        </a:lnTo>
                        <a:lnTo>
                          <a:pt x="1" y="0"/>
                        </a:lnTo>
                        <a:lnTo>
                          <a:pt x="2" y="0"/>
                        </a:lnTo>
                        <a:lnTo>
                          <a:pt x="3" y="0"/>
                        </a:lnTo>
                        <a:lnTo>
                          <a:pt x="3" y="1"/>
                        </a:lnTo>
                        <a:lnTo>
                          <a:pt x="4" y="1"/>
                        </a:lnTo>
                        <a:lnTo>
                          <a:pt x="5" y="1"/>
                        </a:lnTo>
                        <a:lnTo>
                          <a:pt x="5" y="2"/>
                        </a:lnTo>
                        <a:lnTo>
                          <a:pt x="5" y="4"/>
                        </a:lnTo>
                        <a:lnTo>
                          <a:pt x="5" y="5"/>
                        </a:lnTo>
                        <a:lnTo>
                          <a:pt x="5" y="6"/>
                        </a:lnTo>
                        <a:lnTo>
                          <a:pt x="6" y="6"/>
                        </a:lnTo>
                        <a:lnTo>
                          <a:pt x="6" y="7"/>
                        </a:lnTo>
                        <a:lnTo>
                          <a:pt x="6" y="8"/>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39" name="Freeform 73"/>
                  <p:cNvSpPr>
                    <a:spLocks/>
                  </p:cNvSpPr>
                  <p:nvPr/>
                </p:nvSpPr>
                <p:spPr bwMode="auto">
                  <a:xfrm>
                    <a:off x="270" y="1744"/>
                    <a:ext cx="8" cy="6"/>
                  </a:xfrm>
                  <a:custGeom>
                    <a:avLst/>
                    <a:gdLst>
                      <a:gd name="T0" fmla="*/ 0 w 8"/>
                      <a:gd name="T1" fmla="*/ 6 h 6"/>
                      <a:gd name="T2" fmla="*/ 1 w 8"/>
                      <a:gd name="T3" fmla="*/ 4 h 6"/>
                      <a:gd name="T4" fmla="*/ 2 w 8"/>
                      <a:gd name="T5" fmla="*/ 4 h 6"/>
                      <a:gd name="T6" fmla="*/ 3 w 8"/>
                      <a:gd name="T7" fmla="*/ 3 h 6"/>
                      <a:gd name="T8" fmla="*/ 8 w 8"/>
                      <a:gd name="T9" fmla="*/ 0 h 6"/>
                      <a:gd name="T10" fmla="*/ 8 w 8"/>
                      <a:gd name="T11" fmla="*/ 0 h 6"/>
                      <a:gd name="T12" fmla="*/ 8 w 8"/>
                      <a:gd name="T13" fmla="*/ 0 h 6"/>
                      <a:gd name="T14" fmla="*/ 7 w 8"/>
                      <a:gd name="T15" fmla="*/ 0 h 6"/>
                      <a:gd name="T16" fmla="*/ 6 w 8"/>
                      <a:gd name="T17" fmla="*/ 1 h 6"/>
                      <a:gd name="T18" fmla="*/ 6 w 8"/>
                      <a:gd name="T19" fmla="*/ 1 h 6"/>
                      <a:gd name="T20" fmla="*/ 2 w 8"/>
                      <a:gd name="T21" fmla="*/ 4 h 6"/>
                      <a:gd name="T22" fmla="*/ 0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6"/>
                      <a:gd name="T38" fmla="*/ 8 w 8"/>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6">
                        <a:moveTo>
                          <a:pt x="0" y="6"/>
                        </a:moveTo>
                        <a:lnTo>
                          <a:pt x="1" y="4"/>
                        </a:lnTo>
                        <a:lnTo>
                          <a:pt x="2" y="4"/>
                        </a:lnTo>
                        <a:lnTo>
                          <a:pt x="3" y="3"/>
                        </a:lnTo>
                        <a:lnTo>
                          <a:pt x="8" y="0"/>
                        </a:lnTo>
                        <a:lnTo>
                          <a:pt x="7" y="0"/>
                        </a:lnTo>
                        <a:lnTo>
                          <a:pt x="6" y="1"/>
                        </a:lnTo>
                        <a:lnTo>
                          <a:pt x="2" y="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0" name="Freeform 74"/>
                  <p:cNvSpPr>
                    <a:spLocks/>
                  </p:cNvSpPr>
                  <p:nvPr/>
                </p:nvSpPr>
                <p:spPr bwMode="auto">
                  <a:xfrm>
                    <a:off x="290" y="1746"/>
                    <a:ext cx="7" cy="3"/>
                  </a:xfrm>
                  <a:custGeom>
                    <a:avLst/>
                    <a:gdLst>
                      <a:gd name="T0" fmla="*/ 2 w 7"/>
                      <a:gd name="T1" fmla="*/ 3 h 3"/>
                      <a:gd name="T2" fmla="*/ 1 w 7"/>
                      <a:gd name="T3" fmla="*/ 1 h 3"/>
                      <a:gd name="T4" fmla="*/ 0 w 7"/>
                      <a:gd name="T5" fmla="*/ 0 h 3"/>
                      <a:gd name="T6" fmla="*/ 0 w 7"/>
                      <a:gd name="T7" fmla="*/ 0 h 3"/>
                      <a:gd name="T8" fmla="*/ 1 w 7"/>
                      <a:gd name="T9" fmla="*/ 0 h 3"/>
                      <a:gd name="T10" fmla="*/ 2 w 7"/>
                      <a:gd name="T11" fmla="*/ 0 h 3"/>
                      <a:gd name="T12" fmla="*/ 2 w 7"/>
                      <a:gd name="T13" fmla="*/ 0 h 3"/>
                      <a:gd name="T14" fmla="*/ 3 w 7"/>
                      <a:gd name="T15" fmla="*/ 0 h 3"/>
                      <a:gd name="T16" fmla="*/ 4 w 7"/>
                      <a:gd name="T17" fmla="*/ 0 h 3"/>
                      <a:gd name="T18" fmla="*/ 4 w 7"/>
                      <a:gd name="T19" fmla="*/ 0 h 3"/>
                      <a:gd name="T20" fmla="*/ 5 w 7"/>
                      <a:gd name="T21" fmla="*/ 0 h 3"/>
                      <a:gd name="T22" fmla="*/ 5 w 7"/>
                      <a:gd name="T23" fmla="*/ 0 h 3"/>
                      <a:gd name="T24" fmla="*/ 6 w 7"/>
                      <a:gd name="T25" fmla="*/ 0 h 3"/>
                      <a:gd name="T26" fmla="*/ 7 w 7"/>
                      <a:gd name="T27" fmla="*/ 0 h 3"/>
                      <a:gd name="T28" fmla="*/ 7 w 7"/>
                      <a:gd name="T29" fmla="*/ 0 h 3"/>
                      <a:gd name="T30" fmla="*/ 7 w 7"/>
                      <a:gd name="T31" fmla="*/ 1 h 3"/>
                      <a:gd name="T32" fmla="*/ 5 w 7"/>
                      <a:gd name="T33" fmla="*/ 2 h 3"/>
                      <a:gd name="T34" fmla="*/ 4 w 7"/>
                      <a:gd name="T35" fmla="*/ 2 h 3"/>
                      <a:gd name="T36" fmla="*/ 4 w 7"/>
                      <a:gd name="T37" fmla="*/ 2 h 3"/>
                      <a:gd name="T38" fmla="*/ 3 w 7"/>
                      <a:gd name="T39" fmla="*/ 2 h 3"/>
                      <a:gd name="T40" fmla="*/ 2 w 7"/>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3"/>
                      <a:gd name="T65" fmla="*/ 7 w 7"/>
                      <a:gd name="T66" fmla="*/ 3 h 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3">
                        <a:moveTo>
                          <a:pt x="2" y="3"/>
                        </a:moveTo>
                        <a:lnTo>
                          <a:pt x="1" y="1"/>
                        </a:lnTo>
                        <a:lnTo>
                          <a:pt x="0" y="0"/>
                        </a:lnTo>
                        <a:lnTo>
                          <a:pt x="1" y="0"/>
                        </a:lnTo>
                        <a:lnTo>
                          <a:pt x="2" y="0"/>
                        </a:lnTo>
                        <a:lnTo>
                          <a:pt x="3" y="0"/>
                        </a:lnTo>
                        <a:lnTo>
                          <a:pt x="4" y="0"/>
                        </a:lnTo>
                        <a:lnTo>
                          <a:pt x="5" y="0"/>
                        </a:lnTo>
                        <a:lnTo>
                          <a:pt x="6" y="0"/>
                        </a:lnTo>
                        <a:lnTo>
                          <a:pt x="7" y="0"/>
                        </a:lnTo>
                        <a:lnTo>
                          <a:pt x="7" y="1"/>
                        </a:lnTo>
                        <a:lnTo>
                          <a:pt x="5" y="2"/>
                        </a:lnTo>
                        <a:lnTo>
                          <a:pt x="4" y="2"/>
                        </a:lnTo>
                        <a:lnTo>
                          <a:pt x="3" y="2"/>
                        </a:lnTo>
                        <a:lnTo>
                          <a:pt x="2" y="3"/>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1" name="Freeform 75"/>
                  <p:cNvSpPr>
                    <a:spLocks/>
                  </p:cNvSpPr>
                  <p:nvPr/>
                </p:nvSpPr>
                <p:spPr bwMode="auto">
                  <a:xfrm>
                    <a:off x="373" y="1741"/>
                    <a:ext cx="7" cy="6"/>
                  </a:xfrm>
                  <a:custGeom>
                    <a:avLst/>
                    <a:gdLst>
                      <a:gd name="T0" fmla="*/ 0 w 7"/>
                      <a:gd name="T1" fmla="*/ 6 h 6"/>
                      <a:gd name="T2" fmla="*/ 0 w 7"/>
                      <a:gd name="T3" fmla="*/ 5 h 6"/>
                      <a:gd name="T4" fmla="*/ 0 w 7"/>
                      <a:gd name="T5" fmla="*/ 4 h 6"/>
                      <a:gd name="T6" fmla="*/ 1 w 7"/>
                      <a:gd name="T7" fmla="*/ 4 h 6"/>
                      <a:gd name="T8" fmla="*/ 2 w 7"/>
                      <a:gd name="T9" fmla="*/ 3 h 6"/>
                      <a:gd name="T10" fmla="*/ 3 w 7"/>
                      <a:gd name="T11" fmla="*/ 2 h 6"/>
                      <a:gd name="T12" fmla="*/ 4 w 7"/>
                      <a:gd name="T13" fmla="*/ 1 h 6"/>
                      <a:gd name="T14" fmla="*/ 5 w 7"/>
                      <a:gd name="T15" fmla="*/ 0 h 6"/>
                      <a:gd name="T16" fmla="*/ 6 w 7"/>
                      <a:gd name="T17" fmla="*/ 0 h 6"/>
                      <a:gd name="T18" fmla="*/ 6 w 7"/>
                      <a:gd name="T19" fmla="*/ 0 h 6"/>
                      <a:gd name="T20" fmla="*/ 6 w 7"/>
                      <a:gd name="T21" fmla="*/ 1 h 6"/>
                      <a:gd name="T22" fmla="*/ 6 w 7"/>
                      <a:gd name="T23" fmla="*/ 0 h 6"/>
                      <a:gd name="T24" fmla="*/ 7 w 7"/>
                      <a:gd name="T25" fmla="*/ 1 h 6"/>
                      <a:gd name="T26" fmla="*/ 7 w 7"/>
                      <a:gd name="T27" fmla="*/ 1 h 6"/>
                      <a:gd name="T28" fmla="*/ 6 w 7"/>
                      <a:gd name="T29" fmla="*/ 2 h 6"/>
                      <a:gd name="T30" fmla="*/ 5 w 7"/>
                      <a:gd name="T31" fmla="*/ 2 h 6"/>
                      <a:gd name="T32" fmla="*/ 4 w 7"/>
                      <a:gd name="T33" fmla="*/ 3 h 6"/>
                      <a:gd name="T34" fmla="*/ 3 w 7"/>
                      <a:gd name="T35" fmla="*/ 4 h 6"/>
                      <a:gd name="T36" fmla="*/ 2 w 7"/>
                      <a:gd name="T37" fmla="*/ 5 h 6"/>
                      <a:gd name="T38" fmla="*/ 1 w 7"/>
                      <a:gd name="T39" fmla="*/ 5 h 6"/>
                      <a:gd name="T40" fmla="*/ 0 w 7"/>
                      <a:gd name="T41" fmla="*/ 6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6"/>
                      <a:gd name="T65" fmla="*/ 7 w 7"/>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6">
                        <a:moveTo>
                          <a:pt x="0" y="6"/>
                        </a:moveTo>
                        <a:lnTo>
                          <a:pt x="0" y="5"/>
                        </a:lnTo>
                        <a:lnTo>
                          <a:pt x="0" y="4"/>
                        </a:lnTo>
                        <a:lnTo>
                          <a:pt x="1" y="4"/>
                        </a:lnTo>
                        <a:lnTo>
                          <a:pt x="2" y="3"/>
                        </a:lnTo>
                        <a:lnTo>
                          <a:pt x="3" y="2"/>
                        </a:lnTo>
                        <a:lnTo>
                          <a:pt x="4" y="1"/>
                        </a:lnTo>
                        <a:lnTo>
                          <a:pt x="5" y="0"/>
                        </a:lnTo>
                        <a:lnTo>
                          <a:pt x="6" y="0"/>
                        </a:lnTo>
                        <a:lnTo>
                          <a:pt x="6" y="1"/>
                        </a:lnTo>
                        <a:lnTo>
                          <a:pt x="6" y="0"/>
                        </a:lnTo>
                        <a:lnTo>
                          <a:pt x="7" y="1"/>
                        </a:lnTo>
                        <a:lnTo>
                          <a:pt x="6" y="2"/>
                        </a:lnTo>
                        <a:lnTo>
                          <a:pt x="5" y="2"/>
                        </a:lnTo>
                        <a:lnTo>
                          <a:pt x="4" y="3"/>
                        </a:lnTo>
                        <a:lnTo>
                          <a:pt x="3" y="4"/>
                        </a:lnTo>
                        <a:lnTo>
                          <a:pt x="2" y="5"/>
                        </a:lnTo>
                        <a:lnTo>
                          <a:pt x="1" y="5"/>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2" name="Freeform 76"/>
                  <p:cNvSpPr>
                    <a:spLocks/>
                  </p:cNvSpPr>
                  <p:nvPr/>
                </p:nvSpPr>
                <p:spPr bwMode="auto">
                  <a:xfrm>
                    <a:off x="303" y="1744"/>
                    <a:ext cx="3" cy="2"/>
                  </a:xfrm>
                  <a:custGeom>
                    <a:avLst/>
                    <a:gdLst>
                      <a:gd name="T0" fmla="*/ 1 w 3"/>
                      <a:gd name="T1" fmla="*/ 2 h 2"/>
                      <a:gd name="T2" fmla="*/ 0 w 3"/>
                      <a:gd name="T3" fmla="*/ 2 h 2"/>
                      <a:gd name="T4" fmla="*/ 0 w 3"/>
                      <a:gd name="T5" fmla="*/ 1 h 2"/>
                      <a:gd name="T6" fmla="*/ 0 w 3"/>
                      <a:gd name="T7" fmla="*/ 1 h 2"/>
                      <a:gd name="T8" fmla="*/ 0 w 3"/>
                      <a:gd name="T9" fmla="*/ 1 h 2"/>
                      <a:gd name="T10" fmla="*/ 0 w 3"/>
                      <a:gd name="T11" fmla="*/ 1 h 2"/>
                      <a:gd name="T12" fmla="*/ 1 w 3"/>
                      <a:gd name="T13" fmla="*/ 1 h 2"/>
                      <a:gd name="T14" fmla="*/ 2 w 3"/>
                      <a:gd name="T15" fmla="*/ 1 h 2"/>
                      <a:gd name="T16" fmla="*/ 2 w 3"/>
                      <a:gd name="T17" fmla="*/ 0 h 2"/>
                      <a:gd name="T18" fmla="*/ 3 w 3"/>
                      <a:gd name="T19" fmla="*/ 0 h 2"/>
                      <a:gd name="T20" fmla="*/ 3 w 3"/>
                      <a:gd name="T21" fmla="*/ 0 h 2"/>
                      <a:gd name="T22" fmla="*/ 3 w 3"/>
                      <a:gd name="T23" fmla="*/ 0 h 2"/>
                      <a:gd name="T24" fmla="*/ 3 w 3"/>
                      <a:gd name="T25" fmla="*/ 0 h 2"/>
                      <a:gd name="T26" fmla="*/ 3 w 3"/>
                      <a:gd name="T27" fmla="*/ 1 h 2"/>
                      <a:gd name="T28" fmla="*/ 3 w 3"/>
                      <a:gd name="T29" fmla="*/ 1 h 2"/>
                      <a:gd name="T30" fmla="*/ 3 w 3"/>
                      <a:gd name="T31" fmla="*/ 1 h 2"/>
                      <a:gd name="T32" fmla="*/ 3 w 3"/>
                      <a:gd name="T33" fmla="*/ 1 h 2"/>
                      <a:gd name="T34" fmla="*/ 2 w 3"/>
                      <a:gd name="T35" fmla="*/ 1 h 2"/>
                      <a:gd name="T36" fmla="*/ 2 w 3"/>
                      <a:gd name="T37" fmla="*/ 1 h 2"/>
                      <a:gd name="T38" fmla="*/ 2 w 3"/>
                      <a:gd name="T39" fmla="*/ 1 h 2"/>
                      <a:gd name="T40" fmla="*/ 2 w 3"/>
                      <a:gd name="T41" fmla="*/ 1 h 2"/>
                      <a:gd name="T42" fmla="*/ 1 w 3"/>
                      <a:gd name="T43" fmla="*/ 1 h 2"/>
                      <a:gd name="T44" fmla="*/ 1 w 3"/>
                      <a:gd name="T45" fmla="*/ 1 h 2"/>
                      <a:gd name="T46" fmla="*/ 1 w 3"/>
                      <a:gd name="T47" fmla="*/ 1 h 2"/>
                      <a:gd name="T48" fmla="*/ 1 w 3"/>
                      <a:gd name="T49" fmla="*/ 2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
                      <a:gd name="T76" fmla="*/ 0 h 2"/>
                      <a:gd name="T77" fmla="*/ 3 w 3"/>
                      <a:gd name="T78" fmla="*/ 2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 h="2">
                        <a:moveTo>
                          <a:pt x="1" y="2"/>
                        </a:moveTo>
                        <a:lnTo>
                          <a:pt x="0" y="2"/>
                        </a:lnTo>
                        <a:lnTo>
                          <a:pt x="0" y="1"/>
                        </a:lnTo>
                        <a:lnTo>
                          <a:pt x="1" y="1"/>
                        </a:lnTo>
                        <a:lnTo>
                          <a:pt x="2" y="1"/>
                        </a:lnTo>
                        <a:lnTo>
                          <a:pt x="2" y="0"/>
                        </a:lnTo>
                        <a:lnTo>
                          <a:pt x="3" y="0"/>
                        </a:lnTo>
                        <a:lnTo>
                          <a:pt x="3" y="1"/>
                        </a:lnTo>
                        <a:lnTo>
                          <a:pt x="2" y="1"/>
                        </a:lnTo>
                        <a:lnTo>
                          <a:pt x="1" y="1"/>
                        </a:lnTo>
                        <a:lnTo>
                          <a:pt x="1" y="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3" name="Freeform 77"/>
                  <p:cNvSpPr>
                    <a:spLocks/>
                  </p:cNvSpPr>
                  <p:nvPr/>
                </p:nvSpPr>
                <p:spPr bwMode="auto">
                  <a:xfrm>
                    <a:off x="223" y="1741"/>
                    <a:ext cx="2" cy="8"/>
                  </a:xfrm>
                  <a:custGeom>
                    <a:avLst/>
                    <a:gdLst>
                      <a:gd name="T0" fmla="*/ 1 w 2"/>
                      <a:gd name="T1" fmla="*/ 8 h 8"/>
                      <a:gd name="T2" fmla="*/ 1 w 2"/>
                      <a:gd name="T3" fmla="*/ 7 h 8"/>
                      <a:gd name="T4" fmla="*/ 1 w 2"/>
                      <a:gd name="T5" fmla="*/ 5 h 8"/>
                      <a:gd name="T6" fmla="*/ 1 w 2"/>
                      <a:gd name="T7" fmla="*/ 3 h 8"/>
                      <a:gd name="T8" fmla="*/ 1 w 2"/>
                      <a:gd name="T9" fmla="*/ 2 h 8"/>
                      <a:gd name="T10" fmla="*/ 0 w 2"/>
                      <a:gd name="T11" fmla="*/ 1 h 8"/>
                      <a:gd name="T12" fmla="*/ 0 w 2"/>
                      <a:gd name="T13" fmla="*/ 1 h 8"/>
                      <a:gd name="T14" fmla="*/ 0 w 2"/>
                      <a:gd name="T15" fmla="*/ 1 h 8"/>
                      <a:gd name="T16" fmla="*/ 0 w 2"/>
                      <a:gd name="T17" fmla="*/ 0 h 8"/>
                      <a:gd name="T18" fmla="*/ 0 w 2"/>
                      <a:gd name="T19" fmla="*/ 0 h 8"/>
                      <a:gd name="T20" fmla="*/ 1 w 2"/>
                      <a:gd name="T21" fmla="*/ 0 h 8"/>
                      <a:gd name="T22" fmla="*/ 1 w 2"/>
                      <a:gd name="T23" fmla="*/ 0 h 8"/>
                      <a:gd name="T24" fmla="*/ 1 w 2"/>
                      <a:gd name="T25" fmla="*/ 0 h 8"/>
                      <a:gd name="T26" fmla="*/ 2 w 2"/>
                      <a:gd name="T27" fmla="*/ 1 h 8"/>
                      <a:gd name="T28" fmla="*/ 2 w 2"/>
                      <a:gd name="T29" fmla="*/ 4 h 8"/>
                      <a:gd name="T30" fmla="*/ 2 w 2"/>
                      <a:gd name="T31" fmla="*/ 7 h 8"/>
                      <a:gd name="T32" fmla="*/ 1 w 2"/>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8"/>
                      <a:gd name="T53" fmla="*/ 2 w 2"/>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8">
                        <a:moveTo>
                          <a:pt x="1" y="8"/>
                        </a:moveTo>
                        <a:lnTo>
                          <a:pt x="1" y="7"/>
                        </a:lnTo>
                        <a:lnTo>
                          <a:pt x="1" y="5"/>
                        </a:lnTo>
                        <a:lnTo>
                          <a:pt x="1" y="3"/>
                        </a:lnTo>
                        <a:lnTo>
                          <a:pt x="1" y="2"/>
                        </a:lnTo>
                        <a:lnTo>
                          <a:pt x="0" y="1"/>
                        </a:lnTo>
                        <a:lnTo>
                          <a:pt x="0" y="0"/>
                        </a:lnTo>
                        <a:lnTo>
                          <a:pt x="1" y="0"/>
                        </a:lnTo>
                        <a:lnTo>
                          <a:pt x="2" y="1"/>
                        </a:lnTo>
                        <a:lnTo>
                          <a:pt x="2" y="4"/>
                        </a:lnTo>
                        <a:lnTo>
                          <a:pt x="2" y="7"/>
                        </a:ln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4" name="Freeform 78"/>
                  <p:cNvSpPr>
                    <a:spLocks/>
                  </p:cNvSpPr>
                  <p:nvPr/>
                </p:nvSpPr>
                <p:spPr bwMode="auto">
                  <a:xfrm>
                    <a:off x="280" y="1742"/>
                    <a:ext cx="1" cy="1"/>
                  </a:xfrm>
                  <a:custGeom>
                    <a:avLst/>
                    <a:gdLst>
                      <a:gd name="T0" fmla="*/ 0 w 1"/>
                      <a:gd name="T1" fmla="*/ 1 h 1"/>
                      <a:gd name="T2" fmla="*/ 1 w 1"/>
                      <a:gd name="T3" fmla="*/ 0 h 1"/>
                      <a:gd name="T4" fmla="*/ 1 w 1"/>
                      <a:gd name="T5" fmla="*/ 0 h 1"/>
                      <a:gd name="T6" fmla="*/ 1 w 1"/>
                      <a:gd name="T7" fmla="*/ 0 h 1"/>
                      <a:gd name="T8" fmla="*/ 1 w 1"/>
                      <a:gd name="T9" fmla="*/ 1 h 1"/>
                      <a:gd name="T10" fmla="*/ 0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1"/>
                        </a:move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5" name="Freeform 79"/>
                  <p:cNvSpPr>
                    <a:spLocks/>
                  </p:cNvSpPr>
                  <p:nvPr/>
                </p:nvSpPr>
                <p:spPr bwMode="auto">
                  <a:xfrm>
                    <a:off x="293" y="1732"/>
                    <a:ext cx="26" cy="5"/>
                  </a:xfrm>
                  <a:custGeom>
                    <a:avLst/>
                    <a:gdLst>
                      <a:gd name="T0" fmla="*/ 5 w 26"/>
                      <a:gd name="T1" fmla="*/ 5 h 5"/>
                      <a:gd name="T2" fmla="*/ 5 w 26"/>
                      <a:gd name="T3" fmla="*/ 5 h 5"/>
                      <a:gd name="T4" fmla="*/ 4 w 26"/>
                      <a:gd name="T5" fmla="*/ 5 h 5"/>
                      <a:gd name="T6" fmla="*/ 4 w 26"/>
                      <a:gd name="T7" fmla="*/ 5 h 5"/>
                      <a:gd name="T8" fmla="*/ 3 w 26"/>
                      <a:gd name="T9" fmla="*/ 5 h 5"/>
                      <a:gd name="T10" fmla="*/ 2 w 26"/>
                      <a:gd name="T11" fmla="*/ 5 h 5"/>
                      <a:gd name="T12" fmla="*/ 2 w 26"/>
                      <a:gd name="T13" fmla="*/ 5 h 5"/>
                      <a:gd name="T14" fmla="*/ 1 w 26"/>
                      <a:gd name="T15" fmla="*/ 5 h 5"/>
                      <a:gd name="T16" fmla="*/ 1 w 26"/>
                      <a:gd name="T17" fmla="*/ 5 h 5"/>
                      <a:gd name="T18" fmla="*/ 1 w 26"/>
                      <a:gd name="T19" fmla="*/ 5 h 5"/>
                      <a:gd name="T20" fmla="*/ 0 w 26"/>
                      <a:gd name="T21" fmla="*/ 4 h 5"/>
                      <a:gd name="T22" fmla="*/ 0 w 26"/>
                      <a:gd name="T23" fmla="*/ 2 h 5"/>
                      <a:gd name="T24" fmla="*/ 0 w 26"/>
                      <a:gd name="T25" fmla="*/ 1 h 5"/>
                      <a:gd name="T26" fmla="*/ 0 w 26"/>
                      <a:gd name="T27" fmla="*/ 0 h 5"/>
                      <a:gd name="T28" fmla="*/ 1 w 26"/>
                      <a:gd name="T29" fmla="*/ 0 h 5"/>
                      <a:gd name="T30" fmla="*/ 2 w 26"/>
                      <a:gd name="T31" fmla="*/ 0 h 5"/>
                      <a:gd name="T32" fmla="*/ 4 w 26"/>
                      <a:gd name="T33" fmla="*/ 0 h 5"/>
                      <a:gd name="T34" fmla="*/ 6 w 26"/>
                      <a:gd name="T35" fmla="*/ 0 h 5"/>
                      <a:gd name="T36" fmla="*/ 7 w 26"/>
                      <a:gd name="T37" fmla="*/ 0 h 5"/>
                      <a:gd name="T38" fmla="*/ 9 w 26"/>
                      <a:gd name="T39" fmla="*/ 0 h 5"/>
                      <a:gd name="T40" fmla="*/ 10 w 26"/>
                      <a:gd name="T41" fmla="*/ 0 h 5"/>
                      <a:gd name="T42" fmla="*/ 11 w 26"/>
                      <a:gd name="T43" fmla="*/ 0 h 5"/>
                      <a:gd name="T44" fmla="*/ 11 w 26"/>
                      <a:gd name="T45" fmla="*/ 0 h 5"/>
                      <a:gd name="T46" fmla="*/ 13 w 26"/>
                      <a:gd name="T47" fmla="*/ 0 h 5"/>
                      <a:gd name="T48" fmla="*/ 13 w 26"/>
                      <a:gd name="T49" fmla="*/ 0 h 5"/>
                      <a:gd name="T50" fmla="*/ 13 w 26"/>
                      <a:gd name="T51" fmla="*/ 0 h 5"/>
                      <a:gd name="T52" fmla="*/ 14 w 26"/>
                      <a:gd name="T53" fmla="*/ 0 h 5"/>
                      <a:gd name="T54" fmla="*/ 16 w 26"/>
                      <a:gd name="T55" fmla="*/ 0 h 5"/>
                      <a:gd name="T56" fmla="*/ 18 w 26"/>
                      <a:gd name="T57" fmla="*/ 0 h 5"/>
                      <a:gd name="T58" fmla="*/ 19 w 26"/>
                      <a:gd name="T59" fmla="*/ 0 h 5"/>
                      <a:gd name="T60" fmla="*/ 21 w 26"/>
                      <a:gd name="T61" fmla="*/ 0 h 5"/>
                      <a:gd name="T62" fmla="*/ 23 w 26"/>
                      <a:gd name="T63" fmla="*/ 0 h 5"/>
                      <a:gd name="T64" fmla="*/ 25 w 26"/>
                      <a:gd name="T65" fmla="*/ 0 h 5"/>
                      <a:gd name="T66" fmla="*/ 26 w 26"/>
                      <a:gd name="T67" fmla="*/ 1 h 5"/>
                      <a:gd name="T68" fmla="*/ 26 w 26"/>
                      <a:gd name="T69" fmla="*/ 1 h 5"/>
                      <a:gd name="T70" fmla="*/ 26 w 26"/>
                      <a:gd name="T71" fmla="*/ 2 h 5"/>
                      <a:gd name="T72" fmla="*/ 26 w 26"/>
                      <a:gd name="T73" fmla="*/ 3 h 5"/>
                      <a:gd name="T74" fmla="*/ 26 w 26"/>
                      <a:gd name="T75" fmla="*/ 4 h 5"/>
                      <a:gd name="T76" fmla="*/ 25 w 26"/>
                      <a:gd name="T77" fmla="*/ 4 h 5"/>
                      <a:gd name="T78" fmla="*/ 24 w 26"/>
                      <a:gd name="T79" fmla="*/ 4 h 5"/>
                      <a:gd name="T80" fmla="*/ 22 w 26"/>
                      <a:gd name="T81" fmla="*/ 4 h 5"/>
                      <a:gd name="T82" fmla="*/ 21 w 26"/>
                      <a:gd name="T83" fmla="*/ 4 h 5"/>
                      <a:gd name="T84" fmla="*/ 19 w 26"/>
                      <a:gd name="T85" fmla="*/ 4 h 5"/>
                      <a:gd name="T86" fmla="*/ 17 w 26"/>
                      <a:gd name="T87" fmla="*/ 4 h 5"/>
                      <a:gd name="T88" fmla="*/ 16 w 26"/>
                      <a:gd name="T89" fmla="*/ 4 h 5"/>
                      <a:gd name="T90" fmla="*/ 15 w 26"/>
                      <a:gd name="T91" fmla="*/ 4 h 5"/>
                      <a:gd name="T92" fmla="*/ 15 w 26"/>
                      <a:gd name="T93" fmla="*/ 4 h 5"/>
                      <a:gd name="T94" fmla="*/ 14 w 26"/>
                      <a:gd name="T95" fmla="*/ 3 h 5"/>
                      <a:gd name="T96" fmla="*/ 13 w 26"/>
                      <a:gd name="T97" fmla="*/ 3 h 5"/>
                      <a:gd name="T98" fmla="*/ 12 w 26"/>
                      <a:gd name="T99" fmla="*/ 3 h 5"/>
                      <a:gd name="T100" fmla="*/ 11 w 26"/>
                      <a:gd name="T101" fmla="*/ 4 h 5"/>
                      <a:gd name="T102" fmla="*/ 10 w 26"/>
                      <a:gd name="T103" fmla="*/ 4 h 5"/>
                      <a:gd name="T104" fmla="*/ 8 w 26"/>
                      <a:gd name="T105" fmla="*/ 4 h 5"/>
                      <a:gd name="T106" fmla="*/ 7 w 26"/>
                      <a:gd name="T107" fmla="*/ 4 h 5"/>
                      <a:gd name="T108" fmla="*/ 6 w 26"/>
                      <a:gd name="T109" fmla="*/ 4 h 5"/>
                      <a:gd name="T110" fmla="*/ 5 w 26"/>
                      <a:gd name="T111" fmla="*/ 5 h 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
                      <a:gd name="T170" fmla="*/ 26 w 26"/>
                      <a:gd name="T171" fmla="*/ 5 h 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
                        <a:moveTo>
                          <a:pt x="5" y="5"/>
                        </a:moveTo>
                        <a:lnTo>
                          <a:pt x="5" y="5"/>
                        </a:lnTo>
                        <a:lnTo>
                          <a:pt x="4" y="5"/>
                        </a:lnTo>
                        <a:lnTo>
                          <a:pt x="3" y="5"/>
                        </a:lnTo>
                        <a:lnTo>
                          <a:pt x="2" y="5"/>
                        </a:lnTo>
                        <a:lnTo>
                          <a:pt x="1" y="5"/>
                        </a:lnTo>
                        <a:lnTo>
                          <a:pt x="0" y="4"/>
                        </a:lnTo>
                        <a:lnTo>
                          <a:pt x="0" y="2"/>
                        </a:lnTo>
                        <a:lnTo>
                          <a:pt x="0" y="1"/>
                        </a:lnTo>
                        <a:lnTo>
                          <a:pt x="0" y="0"/>
                        </a:lnTo>
                        <a:lnTo>
                          <a:pt x="1" y="0"/>
                        </a:lnTo>
                        <a:lnTo>
                          <a:pt x="2" y="0"/>
                        </a:lnTo>
                        <a:lnTo>
                          <a:pt x="4" y="0"/>
                        </a:lnTo>
                        <a:lnTo>
                          <a:pt x="6" y="0"/>
                        </a:lnTo>
                        <a:lnTo>
                          <a:pt x="7" y="0"/>
                        </a:lnTo>
                        <a:lnTo>
                          <a:pt x="9" y="0"/>
                        </a:lnTo>
                        <a:lnTo>
                          <a:pt x="10" y="0"/>
                        </a:lnTo>
                        <a:lnTo>
                          <a:pt x="11" y="0"/>
                        </a:lnTo>
                        <a:lnTo>
                          <a:pt x="13" y="0"/>
                        </a:lnTo>
                        <a:lnTo>
                          <a:pt x="14" y="0"/>
                        </a:lnTo>
                        <a:lnTo>
                          <a:pt x="16" y="0"/>
                        </a:lnTo>
                        <a:lnTo>
                          <a:pt x="18" y="0"/>
                        </a:lnTo>
                        <a:lnTo>
                          <a:pt x="19" y="0"/>
                        </a:lnTo>
                        <a:lnTo>
                          <a:pt x="21" y="0"/>
                        </a:lnTo>
                        <a:lnTo>
                          <a:pt x="23" y="0"/>
                        </a:lnTo>
                        <a:lnTo>
                          <a:pt x="25" y="0"/>
                        </a:lnTo>
                        <a:lnTo>
                          <a:pt x="26" y="1"/>
                        </a:lnTo>
                        <a:lnTo>
                          <a:pt x="26" y="2"/>
                        </a:lnTo>
                        <a:lnTo>
                          <a:pt x="26" y="3"/>
                        </a:lnTo>
                        <a:lnTo>
                          <a:pt x="26" y="4"/>
                        </a:lnTo>
                        <a:lnTo>
                          <a:pt x="25" y="4"/>
                        </a:lnTo>
                        <a:lnTo>
                          <a:pt x="24" y="4"/>
                        </a:lnTo>
                        <a:lnTo>
                          <a:pt x="22" y="4"/>
                        </a:lnTo>
                        <a:lnTo>
                          <a:pt x="21" y="4"/>
                        </a:lnTo>
                        <a:lnTo>
                          <a:pt x="19" y="4"/>
                        </a:lnTo>
                        <a:lnTo>
                          <a:pt x="17" y="4"/>
                        </a:lnTo>
                        <a:lnTo>
                          <a:pt x="16" y="4"/>
                        </a:lnTo>
                        <a:lnTo>
                          <a:pt x="15" y="4"/>
                        </a:lnTo>
                        <a:lnTo>
                          <a:pt x="14" y="3"/>
                        </a:lnTo>
                        <a:lnTo>
                          <a:pt x="13" y="3"/>
                        </a:lnTo>
                        <a:lnTo>
                          <a:pt x="12" y="3"/>
                        </a:lnTo>
                        <a:lnTo>
                          <a:pt x="11" y="4"/>
                        </a:lnTo>
                        <a:lnTo>
                          <a:pt x="10" y="4"/>
                        </a:lnTo>
                        <a:lnTo>
                          <a:pt x="8" y="4"/>
                        </a:lnTo>
                        <a:lnTo>
                          <a:pt x="7" y="4"/>
                        </a:lnTo>
                        <a:lnTo>
                          <a:pt x="6" y="4"/>
                        </a:lnTo>
                        <a:lnTo>
                          <a:pt x="5"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6" name="Freeform 80"/>
                  <p:cNvSpPr>
                    <a:spLocks/>
                  </p:cNvSpPr>
                  <p:nvPr/>
                </p:nvSpPr>
                <p:spPr bwMode="auto">
                  <a:xfrm>
                    <a:off x="262" y="1736"/>
                    <a:ext cx="30" cy="19"/>
                  </a:xfrm>
                  <a:custGeom>
                    <a:avLst/>
                    <a:gdLst>
                      <a:gd name="T0" fmla="*/ 0 w 30"/>
                      <a:gd name="T1" fmla="*/ 17 h 19"/>
                      <a:gd name="T2" fmla="*/ 6 w 30"/>
                      <a:gd name="T3" fmla="*/ 19 h 19"/>
                      <a:gd name="T4" fmla="*/ 12 w 30"/>
                      <a:gd name="T5" fmla="*/ 12 h 19"/>
                      <a:gd name="T6" fmla="*/ 19 w 30"/>
                      <a:gd name="T7" fmla="*/ 7 h 19"/>
                      <a:gd name="T8" fmla="*/ 28 w 30"/>
                      <a:gd name="T9" fmla="*/ 4 h 19"/>
                      <a:gd name="T10" fmla="*/ 30 w 30"/>
                      <a:gd name="T11" fmla="*/ 3 h 19"/>
                      <a:gd name="T12" fmla="*/ 30 w 30"/>
                      <a:gd name="T13" fmla="*/ 0 h 19"/>
                      <a:gd name="T14" fmla="*/ 24 w 30"/>
                      <a:gd name="T15" fmla="*/ 0 h 19"/>
                      <a:gd name="T16" fmla="*/ 0 w 30"/>
                      <a:gd name="T17" fmla="*/ 1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9"/>
                      <a:gd name="T29" fmla="*/ 30 w 30"/>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9">
                        <a:moveTo>
                          <a:pt x="0" y="17"/>
                        </a:moveTo>
                        <a:lnTo>
                          <a:pt x="6" y="19"/>
                        </a:lnTo>
                        <a:lnTo>
                          <a:pt x="12" y="12"/>
                        </a:lnTo>
                        <a:lnTo>
                          <a:pt x="19" y="7"/>
                        </a:lnTo>
                        <a:lnTo>
                          <a:pt x="28" y="4"/>
                        </a:lnTo>
                        <a:lnTo>
                          <a:pt x="30" y="3"/>
                        </a:lnTo>
                        <a:lnTo>
                          <a:pt x="30" y="0"/>
                        </a:lnTo>
                        <a:lnTo>
                          <a:pt x="24"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7" name="Freeform 81"/>
                  <p:cNvSpPr>
                    <a:spLocks/>
                  </p:cNvSpPr>
                  <p:nvPr/>
                </p:nvSpPr>
                <p:spPr bwMode="auto">
                  <a:xfrm>
                    <a:off x="223" y="1738"/>
                    <a:ext cx="72" cy="16"/>
                  </a:xfrm>
                  <a:custGeom>
                    <a:avLst/>
                    <a:gdLst>
                      <a:gd name="T0" fmla="*/ 40 w 72"/>
                      <a:gd name="T1" fmla="*/ 15 h 16"/>
                      <a:gd name="T2" fmla="*/ 34 w 72"/>
                      <a:gd name="T3" fmla="*/ 15 h 16"/>
                      <a:gd name="T4" fmla="*/ 27 w 72"/>
                      <a:gd name="T5" fmla="*/ 15 h 16"/>
                      <a:gd name="T6" fmla="*/ 22 w 72"/>
                      <a:gd name="T7" fmla="*/ 15 h 16"/>
                      <a:gd name="T8" fmla="*/ 17 w 72"/>
                      <a:gd name="T9" fmla="*/ 14 h 16"/>
                      <a:gd name="T10" fmla="*/ 13 w 72"/>
                      <a:gd name="T11" fmla="*/ 11 h 16"/>
                      <a:gd name="T12" fmla="*/ 11 w 72"/>
                      <a:gd name="T13" fmla="*/ 7 h 16"/>
                      <a:gd name="T14" fmla="*/ 7 w 72"/>
                      <a:gd name="T15" fmla="*/ 4 h 16"/>
                      <a:gd name="T16" fmla="*/ 5 w 72"/>
                      <a:gd name="T17" fmla="*/ 3 h 16"/>
                      <a:gd name="T18" fmla="*/ 5 w 72"/>
                      <a:gd name="T19" fmla="*/ 4 h 16"/>
                      <a:gd name="T20" fmla="*/ 4 w 72"/>
                      <a:gd name="T21" fmla="*/ 4 h 16"/>
                      <a:gd name="T22" fmla="*/ 4 w 72"/>
                      <a:gd name="T23" fmla="*/ 4 h 16"/>
                      <a:gd name="T24" fmla="*/ 5 w 72"/>
                      <a:gd name="T25" fmla="*/ 5 h 16"/>
                      <a:gd name="T26" fmla="*/ 5 w 72"/>
                      <a:gd name="T27" fmla="*/ 6 h 16"/>
                      <a:gd name="T28" fmla="*/ 5 w 72"/>
                      <a:gd name="T29" fmla="*/ 7 h 16"/>
                      <a:gd name="T30" fmla="*/ 5 w 72"/>
                      <a:gd name="T31" fmla="*/ 7 h 16"/>
                      <a:gd name="T32" fmla="*/ 4 w 72"/>
                      <a:gd name="T33" fmla="*/ 7 h 16"/>
                      <a:gd name="T34" fmla="*/ 4 w 72"/>
                      <a:gd name="T35" fmla="*/ 7 h 16"/>
                      <a:gd name="T36" fmla="*/ 4 w 72"/>
                      <a:gd name="T37" fmla="*/ 7 h 16"/>
                      <a:gd name="T38" fmla="*/ 3 w 72"/>
                      <a:gd name="T39" fmla="*/ 5 h 16"/>
                      <a:gd name="T40" fmla="*/ 2 w 72"/>
                      <a:gd name="T41" fmla="*/ 2 h 16"/>
                      <a:gd name="T42" fmla="*/ 0 w 72"/>
                      <a:gd name="T43" fmla="*/ 0 h 16"/>
                      <a:gd name="T44" fmla="*/ 2 w 72"/>
                      <a:gd name="T45" fmla="*/ 0 h 16"/>
                      <a:gd name="T46" fmla="*/ 4 w 72"/>
                      <a:gd name="T47" fmla="*/ 0 h 16"/>
                      <a:gd name="T48" fmla="*/ 5 w 72"/>
                      <a:gd name="T49" fmla="*/ 0 h 16"/>
                      <a:gd name="T50" fmla="*/ 6 w 72"/>
                      <a:gd name="T51" fmla="*/ 0 h 16"/>
                      <a:gd name="T52" fmla="*/ 6 w 72"/>
                      <a:gd name="T53" fmla="*/ 0 h 16"/>
                      <a:gd name="T54" fmla="*/ 8 w 72"/>
                      <a:gd name="T55" fmla="*/ 0 h 16"/>
                      <a:gd name="T56" fmla="*/ 9 w 72"/>
                      <a:gd name="T57" fmla="*/ 0 h 16"/>
                      <a:gd name="T58" fmla="*/ 11 w 72"/>
                      <a:gd name="T59" fmla="*/ 0 h 16"/>
                      <a:gd name="T60" fmla="*/ 11 w 72"/>
                      <a:gd name="T61" fmla="*/ 0 h 16"/>
                      <a:gd name="T62" fmla="*/ 18 w 72"/>
                      <a:gd name="T63" fmla="*/ 0 h 16"/>
                      <a:gd name="T64" fmla="*/ 26 w 72"/>
                      <a:gd name="T65" fmla="*/ 0 h 16"/>
                      <a:gd name="T66" fmla="*/ 34 w 72"/>
                      <a:gd name="T67" fmla="*/ 0 h 16"/>
                      <a:gd name="T68" fmla="*/ 42 w 72"/>
                      <a:gd name="T69" fmla="*/ 0 h 16"/>
                      <a:gd name="T70" fmla="*/ 50 w 72"/>
                      <a:gd name="T71" fmla="*/ 0 h 16"/>
                      <a:gd name="T72" fmla="*/ 58 w 72"/>
                      <a:gd name="T73" fmla="*/ 0 h 16"/>
                      <a:gd name="T74" fmla="*/ 65 w 72"/>
                      <a:gd name="T75" fmla="*/ 0 h 16"/>
                      <a:gd name="T76" fmla="*/ 72 w 72"/>
                      <a:gd name="T77" fmla="*/ 0 h 16"/>
                      <a:gd name="T78" fmla="*/ 71 w 72"/>
                      <a:gd name="T79" fmla="*/ 0 h 16"/>
                      <a:gd name="T80" fmla="*/ 70 w 72"/>
                      <a:gd name="T81" fmla="*/ 0 h 16"/>
                      <a:gd name="T82" fmla="*/ 69 w 72"/>
                      <a:gd name="T83" fmla="*/ 1 h 16"/>
                      <a:gd name="T84" fmla="*/ 67 w 72"/>
                      <a:gd name="T85" fmla="*/ 1 h 16"/>
                      <a:gd name="T86" fmla="*/ 67 w 72"/>
                      <a:gd name="T87" fmla="*/ 1 h 16"/>
                      <a:gd name="T88" fmla="*/ 66 w 72"/>
                      <a:gd name="T89" fmla="*/ 2 h 16"/>
                      <a:gd name="T90" fmla="*/ 65 w 72"/>
                      <a:gd name="T91" fmla="*/ 3 h 16"/>
                      <a:gd name="T92" fmla="*/ 63 w 72"/>
                      <a:gd name="T93" fmla="*/ 3 h 16"/>
                      <a:gd name="T94" fmla="*/ 57 w 72"/>
                      <a:gd name="T95" fmla="*/ 5 h 16"/>
                      <a:gd name="T96" fmla="*/ 52 w 72"/>
                      <a:gd name="T97" fmla="*/ 9 h 16"/>
                      <a:gd name="T98" fmla="*/ 48 w 72"/>
                      <a:gd name="T99" fmla="*/ 12 h 16"/>
                      <a:gd name="T100" fmla="*/ 47 w 72"/>
                      <a:gd name="T101" fmla="*/ 13 h 16"/>
                      <a:gd name="T102" fmla="*/ 46 w 72"/>
                      <a:gd name="T103" fmla="*/ 15 h 16"/>
                      <a:gd name="T104" fmla="*/ 44 w 72"/>
                      <a:gd name="T105" fmla="*/ 16 h 16"/>
                      <a:gd name="T106" fmla="*/ 41 w 72"/>
                      <a:gd name="T107" fmla="*/ 15 h 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
                      <a:gd name="T163" fmla="*/ 0 h 16"/>
                      <a:gd name="T164" fmla="*/ 72 w 72"/>
                      <a:gd name="T165" fmla="*/ 16 h 1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 h="16">
                        <a:moveTo>
                          <a:pt x="41" y="15"/>
                        </a:moveTo>
                        <a:lnTo>
                          <a:pt x="40" y="15"/>
                        </a:lnTo>
                        <a:lnTo>
                          <a:pt x="37" y="15"/>
                        </a:lnTo>
                        <a:lnTo>
                          <a:pt x="34" y="15"/>
                        </a:lnTo>
                        <a:lnTo>
                          <a:pt x="31" y="15"/>
                        </a:lnTo>
                        <a:lnTo>
                          <a:pt x="27" y="15"/>
                        </a:lnTo>
                        <a:lnTo>
                          <a:pt x="24" y="15"/>
                        </a:lnTo>
                        <a:lnTo>
                          <a:pt x="22" y="15"/>
                        </a:lnTo>
                        <a:lnTo>
                          <a:pt x="21" y="15"/>
                        </a:lnTo>
                        <a:lnTo>
                          <a:pt x="17" y="14"/>
                        </a:lnTo>
                        <a:lnTo>
                          <a:pt x="15" y="13"/>
                        </a:lnTo>
                        <a:lnTo>
                          <a:pt x="13" y="11"/>
                        </a:lnTo>
                        <a:lnTo>
                          <a:pt x="12" y="9"/>
                        </a:lnTo>
                        <a:lnTo>
                          <a:pt x="11" y="7"/>
                        </a:lnTo>
                        <a:lnTo>
                          <a:pt x="9" y="5"/>
                        </a:lnTo>
                        <a:lnTo>
                          <a:pt x="7" y="4"/>
                        </a:lnTo>
                        <a:lnTo>
                          <a:pt x="5" y="3"/>
                        </a:lnTo>
                        <a:lnTo>
                          <a:pt x="5" y="4"/>
                        </a:lnTo>
                        <a:lnTo>
                          <a:pt x="4" y="4"/>
                        </a:lnTo>
                        <a:lnTo>
                          <a:pt x="4" y="5"/>
                        </a:lnTo>
                        <a:lnTo>
                          <a:pt x="5" y="5"/>
                        </a:lnTo>
                        <a:lnTo>
                          <a:pt x="5" y="6"/>
                        </a:lnTo>
                        <a:lnTo>
                          <a:pt x="5" y="7"/>
                        </a:lnTo>
                        <a:lnTo>
                          <a:pt x="4" y="7"/>
                        </a:lnTo>
                        <a:lnTo>
                          <a:pt x="3" y="5"/>
                        </a:lnTo>
                        <a:lnTo>
                          <a:pt x="2" y="4"/>
                        </a:lnTo>
                        <a:lnTo>
                          <a:pt x="2" y="2"/>
                        </a:lnTo>
                        <a:lnTo>
                          <a:pt x="0" y="1"/>
                        </a:lnTo>
                        <a:lnTo>
                          <a:pt x="0" y="0"/>
                        </a:lnTo>
                        <a:lnTo>
                          <a:pt x="1" y="0"/>
                        </a:lnTo>
                        <a:lnTo>
                          <a:pt x="2" y="0"/>
                        </a:lnTo>
                        <a:lnTo>
                          <a:pt x="3" y="0"/>
                        </a:lnTo>
                        <a:lnTo>
                          <a:pt x="4" y="0"/>
                        </a:lnTo>
                        <a:lnTo>
                          <a:pt x="5" y="0"/>
                        </a:lnTo>
                        <a:lnTo>
                          <a:pt x="6" y="0"/>
                        </a:lnTo>
                        <a:lnTo>
                          <a:pt x="7" y="0"/>
                        </a:lnTo>
                        <a:lnTo>
                          <a:pt x="8" y="0"/>
                        </a:lnTo>
                        <a:lnTo>
                          <a:pt x="9" y="0"/>
                        </a:lnTo>
                        <a:lnTo>
                          <a:pt x="10" y="0"/>
                        </a:lnTo>
                        <a:lnTo>
                          <a:pt x="11" y="0"/>
                        </a:lnTo>
                        <a:lnTo>
                          <a:pt x="15" y="0"/>
                        </a:lnTo>
                        <a:lnTo>
                          <a:pt x="18" y="0"/>
                        </a:lnTo>
                        <a:lnTo>
                          <a:pt x="22" y="0"/>
                        </a:lnTo>
                        <a:lnTo>
                          <a:pt x="26" y="0"/>
                        </a:lnTo>
                        <a:lnTo>
                          <a:pt x="30" y="0"/>
                        </a:lnTo>
                        <a:lnTo>
                          <a:pt x="34" y="0"/>
                        </a:lnTo>
                        <a:lnTo>
                          <a:pt x="38" y="0"/>
                        </a:lnTo>
                        <a:lnTo>
                          <a:pt x="42" y="0"/>
                        </a:lnTo>
                        <a:lnTo>
                          <a:pt x="46" y="0"/>
                        </a:lnTo>
                        <a:lnTo>
                          <a:pt x="50" y="0"/>
                        </a:lnTo>
                        <a:lnTo>
                          <a:pt x="54" y="0"/>
                        </a:lnTo>
                        <a:lnTo>
                          <a:pt x="58" y="0"/>
                        </a:lnTo>
                        <a:lnTo>
                          <a:pt x="61" y="0"/>
                        </a:lnTo>
                        <a:lnTo>
                          <a:pt x="65" y="0"/>
                        </a:lnTo>
                        <a:lnTo>
                          <a:pt x="69" y="0"/>
                        </a:lnTo>
                        <a:lnTo>
                          <a:pt x="72" y="0"/>
                        </a:lnTo>
                        <a:lnTo>
                          <a:pt x="71" y="0"/>
                        </a:lnTo>
                        <a:lnTo>
                          <a:pt x="70" y="0"/>
                        </a:lnTo>
                        <a:lnTo>
                          <a:pt x="69" y="1"/>
                        </a:lnTo>
                        <a:lnTo>
                          <a:pt x="68" y="1"/>
                        </a:lnTo>
                        <a:lnTo>
                          <a:pt x="67" y="1"/>
                        </a:lnTo>
                        <a:lnTo>
                          <a:pt x="66" y="2"/>
                        </a:lnTo>
                        <a:lnTo>
                          <a:pt x="65" y="2"/>
                        </a:lnTo>
                        <a:lnTo>
                          <a:pt x="65" y="3"/>
                        </a:lnTo>
                        <a:lnTo>
                          <a:pt x="64" y="3"/>
                        </a:lnTo>
                        <a:lnTo>
                          <a:pt x="63" y="3"/>
                        </a:lnTo>
                        <a:lnTo>
                          <a:pt x="60" y="4"/>
                        </a:lnTo>
                        <a:lnTo>
                          <a:pt x="57" y="5"/>
                        </a:lnTo>
                        <a:lnTo>
                          <a:pt x="54" y="7"/>
                        </a:lnTo>
                        <a:lnTo>
                          <a:pt x="52" y="9"/>
                        </a:lnTo>
                        <a:lnTo>
                          <a:pt x="50" y="10"/>
                        </a:lnTo>
                        <a:lnTo>
                          <a:pt x="48" y="12"/>
                        </a:lnTo>
                        <a:lnTo>
                          <a:pt x="47" y="13"/>
                        </a:lnTo>
                        <a:lnTo>
                          <a:pt x="46" y="14"/>
                        </a:lnTo>
                        <a:lnTo>
                          <a:pt x="46" y="15"/>
                        </a:lnTo>
                        <a:lnTo>
                          <a:pt x="45" y="15"/>
                        </a:lnTo>
                        <a:lnTo>
                          <a:pt x="44" y="16"/>
                        </a:lnTo>
                        <a:lnTo>
                          <a:pt x="42" y="15"/>
                        </a:lnTo>
                        <a:lnTo>
                          <a:pt x="41" y="1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8" name="Freeform 82"/>
                  <p:cNvSpPr>
                    <a:spLocks/>
                  </p:cNvSpPr>
                  <p:nvPr/>
                </p:nvSpPr>
                <p:spPr bwMode="auto">
                  <a:xfrm>
                    <a:off x="336" y="1736"/>
                    <a:ext cx="8" cy="19"/>
                  </a:xfrm>
                  <a:custGeom>
                    <a:avLst/>
                    <a:gdLst>
                      <a:gd name="T0" fmla="*/ 0 w 8"/>
                      <a:gd name="T1" fmla="*/ 0 h 19"/>
                      <a:gd name="T2" fmla="*/ 8 w 8"/>
                      <a:gd name="T3" fmla="*/ 0 h 19"/>
                      <a:gd name="T4" fmla="*/ 6 w 8"/>
                      <a:gd name="T5" fmla="*/ 17 h 19"/>
                      <a:gd name="T6" fmla="*/ 5 w 8"/>
                      <a:gd name="T7" fmla="*/ 18 h 19"/>
                      <a:gd name="T8" fmla="*/ 0 w 8"/>
                      <a:gd name="T9" fmla="*/ 19 h 19"/>
                      <a:gd name="T10" fmla="*/ 0 w 8"/>
                      <a:gd name="T11" fmla="*/ 0 h 19"/>
                      <a:gd name="T12" fmla="*/ 0 60000 65536"/>
                      <a:gd name="T13" fmla="*/ 0 60000 65536"/>
                      <a:gd name="T14" fmla="*/ 0 60000 65536"/>
                      <a:gd name="T15" fmla="*/ 0 60000 65536"/>
                      <a:gd name="T16" fmla="*/ 0 60000 65536"/>
                      <a:gd name="T17" fmla="*/ 0 60000 65536"/>
                      <a:gd name="T18" fmla="*/ 0 w 8"/>
                      <a:gd name="T19" fmla="*/ 0 h 19"/>
                      <a:gd name="T20" fmla="*/ 8 w 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8" h="19">
                        <a:moveTo>
                          <a:pt x="0" y="0"/>
                        </a:moveTo>
                        <a:lnTo>
                          <a:pt x="8" y="0"/>
                        </a:lnTo>
                        <a:lnTo>
                          <a:pt x="6" y="17"/>
                        </a:lnTo>
                        <a:lnTo>
                          <a:pt x="5" y="18"/>
                        </a:lnTo>
                        <a:lnTo>
                          <a:pt x="0"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49" name="Freeform 83"/>
                  <p:cNvSpPr>
                    <a:spLocks/>
                  </p:cNvSpPr>
                  <p:nvPr/>
                </p:nvSpPr>
                <p:spPr bwMode="auto">
                  <a:xfrm>
                    <a:off x="306" y="1737"/>
                    <a:ext cx="38" cy="16"/>
                  </a:xfrm>
                  <a:custGeom>
                    <a:avLst/>
                    <a:gdLst>
                      <a:gd name="T0" fmla="*/ 23 w 38"/>
                      <a:gd name="T1" fmla="*/ 16 h 16"/>
                      <a:gd name="T2" fmla="*/ 22 w 38"/>
                      <a:gd name="T3" fmla="*/ 16 h 16"/>
                      <a:gd name="T4" fmla="*/ 21 w 38"/>
                      <a:gd name="T5" fmla="*/ 16 h 16"/>
                      <a:gd name="T6" fmla="*/ 20 w 38"/>
                      <a:gd name="T7" fmla="*/ 16 h 16"/>
                      <a:gd name="T8" fmla="*/ 18 w 38"/>
                      <a:gd name="T9" fmla="*/ 16 h 16"/>
                      <a:gd name="T10" fmla="*/ 17 w 38"/>
                      <a:gd name="T11" fmla="*/ 16 h 16"/>
                      <a:gd name="T12" fmla="*/ 15 w 38"/>
                      <a:gd name="T13" fmla="*/ 16 h 16"/>
                      <a:gd name="T14" fmla="*/ 13 w 38"/>
                      <a:gd name="T15" fmla="*/ 16 h 16"/>
                      <a:gd name="T16" fmla="*/ 11 w 38"/>
                      <a:gd name="T17" fmla="*/ 15 h 16"/>
                      <a:gd name="T18" fmla="*/ 9 w 38"/>
                      <a:gd name="T19" fmla="*/ 15 h 16"/>
                      <a:gd name="T20" fmla="*/ 7 w 38"/>
                      <a:gd name="T21" fmla="*/ 15 h 16"/>
                      <a:gd name="T22" fmla="*/ 5 w 38"/>
                      <a:gd name="T23" fmla="*/ 15 h 16"/>
                      <a:gd name="T24" fmla="*/ 4 w 38"/>
                      <a:gd name="T25" fmla="*/ 15 h 16"/>
                      <a:gd name="T26" fmla="*/ 2 w 38"/>
                      <a:gd name="T27" fmla="*/ 14 h 16"/>
                      <a:gd name="T28" fmla="*/ 1 w 38"/>
                      <a:gd name="T29" fmla="*/ 14 h 16"/>
                      <a:gd name="T30" fmla="*/ 0 w 38"/>
                      <a:gd name="T31" fmla="*/ 13 h 16"/>
                      <a:gd name="T32" fmla="*/ 0 w 38"/>
                      <a:gd name="T33" fmla="*/ 13 h 16"/>
                      <a:gd name="T34" fmla="*/ 1 w 38"/>
                      <a:gd name="T35" fmla="*/ 12 h 16"/>
                      <a:gd name="T36" fmla="*/ 2 w 38"/>
                      <a:gd name="T37" fmla="*/ 11 h 16"/>
                      <a:gd name="T38" fmla="*/ 3 w 38"/>
                      <a:gd name="T39" fmla="*/ 10 h 16"/>
                      <a:gd name="T40" fmla="*/ 3 w 38"/>
                      <a:gd name="T41" fmla="*/ 9 h 16"/>
                      <a:gd name="T42" fmla="*/ 3 w 38"/>
                      <a:gd name="T43" fmla="*/ 9 h 16"/>
                      <a:gd name="T44" fmla="*/ 3 w 38"/>
                      <a:gd name="T45" fmla="*/ 9 h 16"/>
                      <a:gd name="T46" fmla="*/ 4 w 38"/>
                      <a:gd name="T47" fmla="*/ 8 h 16"/>
                      <a:gd name="T48" fmla="*/ 5 w 38"/>
                      <a:gd name="T49" fmla="*/ 7 h 16"/>
                      <a:gd name="T50" fmla="*/ 5 w 38"/>
                      <a:gd name="T51" fmla="*/ 7 h 16"/>
                      <a:gd name="T52" fmla="*/ 5 w 38"/>
                      <a:gd name="T53" fmla="*/ 6 h 16"/>
                      <a:gd name="T54" fmla="*/ 4 w 38"/>
                      <a:gd name="T55" fmla="*/ 6 h 16"/>
                      <a:gd name="T56" fmla="*/ 4 w 38"/>
                      <a:gd name="T57" fmla="*/ 6 h 16"/>
                      <a:gd name="T58" fmla="*/ 3 w 38"/>
                      <a:gd name="T59" fmla="*/ 6 h 16"/>
                      <a:gd name="T60" fmla="*/ 3 w 38"/>
                      <a:gd name="T61" fmla="*/ 6 h 16"/>
                      <a:gd name="T62" fmla="*/ 2 w 38"/>
                      <a:gd name="T63" fmla="*/ 6 h 16"/>
                      <a:gd name="T64" fmla="*/ 3 w 38"/>
                      <a:gd name="T65" fmla="*/ 3 h 16"/>
                      <a:gd name="T66" fmla="*/ 3 w 38"/>
                      <a:gd name="T67" fmla="*/ 1 h 16"/>
                      <a:gd name="T68" fmla="*/ 5 w 38"/>
                      <a:gd name="T69" fmla="*/ 1 h 16"/>
                      <a:gd name="T70" fmla="*/ 7 w 38"/>
                      <a:gd name="T71" fmla="*/ 1 h 16"/>
                      <a:gd name="T72" fmla="*/ 10 w 38"/>
                      <a:gd name="T73" fmla="*/ 1 h 16"/>
                      <a:gd name="T74" fmla="*/ 12 w 38"/>
                      <a:gd name="T75" fmla="*/ 1 h 16"/>
                      <a:gd name="T76" fmla="*/ 14 w 38"/>
                      <a:gd name="T77" fmla="*/ 1 h 16"/>
                      <a:gd name="T78" fmla="*/ 16 w 38"/>
                      <a:gd name="T79" fmla="*/ 1 h 16"/>
                      <a:gd name="T80" fmla="*/ 18 w 38"/>
                      <a:gd name="T81" fmla="*/ 0 h 16"/>
                      <a:gd name="T82" fmla="*/ 21 w 38"/>
                      <a:gd name="T83" fmla="*/ 0 h 16"/>
                      <a:gd name="T84" fmla="*/ 23 w 38"/>
                      <a:gd name="T85" fmla="*/ 0 h 16"/>
                      <a:gd name="T86" fmla="*/ 25 w 38"/>
                      <a:gd name="T87" fmla="*/ 0 h 16"/>
                      <a:gd name="T88" fmla="*/ 28 w 38"/>
                      <a:gd name="T89" fmla="*/ 0 h 16"/>
                      <a:gd name="T90" fmla="*/ 30 w 38"/>
                      <a:gd name="T91" fmla="*/ 0 h 16"/>
                      <a:gd name="T92" fmla="*/ 32 w 38"/>
                      <a:gd name="T93" fmla="*/ 0 h 16"/>
                      <a:gd name="T94" fmla="*/ 34 w 38"/>
                      <a:gd name="T95" fmla="*/ 0 h 16"/>
                      <a:gd name="T96" fmla="*/ 36 w 38"/>
                      <a:gd name="T97" fmla="*/ 0 h 16"/>
                      <a:gd name="T98" fmla="*/ 38 w 38"/>
                      <a:gd name="T99" fmla="*/ 0 h 16"/>
                      <a:gd name="T100" fmla="*/ 37 w 38"/>
                      <a:gd name="T101" fmla="*/ 3 h 16"/>
                      <a:gd name="T102" fmla="*/ 37 w 38"/>
                      <a:gd name="T103" fmla="*/ 8 h 16"/>
                      <a:gd name="T104" fmla="*/ 36 w 38"/>
                      <a:gd name="T105" fmla="*/ 12 h 16"/>
                      <a:gd name="T106" fmla="*/ 36 w 38"/>
                      <a:gd name="T107" fmla="*/ 15 h 16"/>
                      <a:gd name="T108" fmla="*/ 34 w 38"/>
                      <a:gd name="T109" fmla="*/ 15 h 16"/>
                      <a:gd name="T110" fmla="*/ 33 w 38"/>
                      <a:gd name="T111" fmla="*/ 15 h 16"/>
                      <a:gd name="T112" fmla="*/ 31 w 38"/>
                      <a:gd name="T113" fmla="*/ 16 h 16"/>
                      <a:gd name="T114" fmla="*/ 30 w 38"/>
                      <a:gd name="T115" fmla="*/ 16 h 16"/>
                      <a:gd name="T116" fmla="*/ 28 w 38"/>
                      <a:gd name="T117" fmla="*/ 16 h 16"/>
                      <a:gd name="T118" fmla="*/ 26 w 38"/>
                      <a:gd name="T119" fmla="*/ 16 h 16"/>
                      <a:gd name="T120" fmla="*/ 25 w 38"/>
                      <a:gd name="T121" fmla="*/ 16 h 16"/>
                      <a:gd name="T122" fmla="*/ 23 w 38"/>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
                      <a:gd name="T187" fmla="*/ 0 h 16"/>
                      <a:gd name="T188" fmla="*/ 38 w 38"/>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 h="16">
                        <a:moveTo>
                          <a:pt x="23" y="16"/>
                        </a:moveTo>
                        <a:lnTo>
                          <a:pt x="22" y="16"/>
                        </a:lnTo>
                        <a:lnTo>
                          <a:pt x="21" y="16"/>
                        </a:lnTo>
                        <a:lnTo>
                          <a:pt x="20" y="16"/>
                        </a:lnTo>
                        <a:lnTo>
                          <a:pt x="18" y="16"/>
                        </a:lnTo>
                        <a:lnTo>
                          <a:pt x="17" y="16"/>
                        </a:lnTo>
                        <a:lnTo>
                          <a:pt x="15" y="16"/>
                        </a:lnTo>
                        <a:lnTo>
                          <a:pt x="13" y="16"/>
                        </a:lnTo>
                        <a:lnTo>
                          <a:pt x="11" y="15"/>
                        </a:lnTo>
                        <a:lnTo>
                          <a:pt x="9" y="15"/>
                        </a:lnTo>
                        <a:lnTo>
                          <a:pt x="7" y="15"/>
                        </a:lnTo>
                        <a:lnTo>
                          <a:pt x="5" y="15"/>
                        </a:lnTo>
                        <a:lnTo>
                          <a:pt x="4" y="15"/>
                        </a:lnTo>
                        <a:lnTo>
                          <a:pt x="2" y="14"/>
                        </a:lnTo>
                        <a:lnTo>
                          <a:pt x="1" y="14"/>
                        </a:lnTo>
                        <a:lnTo>
                          <a:pt x="0" y="13"/>
                        </a:lnTo>
                        <a:lnTo>
                          <a:pt x="1" y="12"/>
                        </a:lnTo>
                        <a:lnTo>
                          <a:pt x="2" y="11"/>
                        </a:lnTo>
                        <a:lnTo>
                          <a:pt x="3" y="10"/>
                        </a:lnTo>
                        <a:lnTo>
                          <a:pt x="3" y="9"/>
                        </a:lnTo>
                        <a:lnTo>
                          <a:pt x="4" y="8"/>
                        </a:lnTo>
                        <a:lnTo>
                          <a:pt x="5" y="7"/>
                        </a:lnTo>
                        <a:lnTo>
                          <a:pt x="5" y="6"/>
                        </a:lnTo>
                        <a:lnTo>
                          <a:pt x="4" y="6"/>
                        </a:lnTo>
                        <a:lnTo>
                          <a:pt x="3" y="6"/>
                        </a:lnTo>
                        <a:lnTo>
                          <a:pt x="2" y="6"/>
                        </a:lnTo>
                        <a:lnTo>
                          <a:pt x="3" y="3"/>
                        </a:lnTo>
                        <a:lnTo>
                          <a:pt x="3" y="1"/>
                        </a:lnTo>
                        <a:lnTo>
                          <a:pt x="5" y="1"/>
                        </a:lnTo>
                        <a:lnTo>
                          <a:pt x="7" y="1"/>
                        </a:lnTo>
                        <a:lnTo>
                          <a:pt x="10" y="1"/>
                        </a:lnTo>
                        <a:lnTo>
                          <a:pt x="12" y="1"/>
                        </a:lnTo>
                        <a:lnTo>
                          <a:pt x="14" y="1"/>
                        </a:lnTo>
                        <a:lnTo>
                          <a:pt x="16" y="1"/>
                        </a:lnTo>
                        <a:lnTo>
                          <a:pt x="18" y="0"/>
                        </a:lnTo>
                        <a:lnTo>
                          <a:pt x="21" y="0"/>
                        </a:lnTo>
                        <a:lnTo>
                          <a:pt x="23" y="0"/>
                        </a:lnTo>
                        <a:lnTo>
                          <a:pt x="25" y="0"/>
                        </a:lnTo>
                        <a:lnTo>
                          <a:pt x="28" y="0"/>
                        </a:lnTo>
                        <a:lnTo>
                          <a:pt x="30" y="0"/>
                        </a:lnTo>
                        <a:lnTo>
                          <a:pt x="32" y="0"/>
                        </a:lnTo>
                        <a:lnTo>
                          <a:pt x="34" y="0"/>
                        </a:lnTo>
                        <a:lnTo>
                          <a:pt x="36" y="0"/>
                        </a:lnTo>
                        <a:lnTo>
                          <a:pt x="38" y="0"/>
                        </a:lnTo>
                        <a:lnTo>
                          <a:pt x="37" y="3"/>
                        </a:lnTo>
                        <a:lnTo>
                          <a:pt x="37" y="8"/>
                        </a:lnTo>
                        <a:lnTo>
                          <a:pt x="36" y="12"/>
                        </a:lnTo>
                        <a:lnTo>
                          <a:pt x="36" y="15"/>
                        </a:lnTo>
                        <a:lnTo>
                          <a:pt x="34" y="15"/>
                        </a:lnTo>
                        <a:lnTo>
                          <a:pt x="33" y="15"/>
                        </a:lnTo>
                        <a:lnTo>
                          <a:pt x="31" y="16"/>
                        </a:lnTo>
                        <a:lnTo>
                          <a:pt x="30" y="16"/>
                        </a:lnTo>
                        <a:lnTo>
                          <a:pt x="28" y="16"/>
                        </a:lnTo>
                        <a:lnTo>
                          <a:pt x="26" y="16"/>
                        </a:lnTo>
                        <a:lnTo>
                          <a:pt x="25" y="16"/>
                        </a:lnTo>
                        <a:lnTo>
                          <a:pt x="23" y="1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50" name="Freeform 84"/>
                  <p:cNvSpPr>
                    <a:spLocks/>
                  </p:cNvSpPr>
                  <p:nvPr/>
                </p:nvSpPr>
                <p:spPr bwMode="auto">
                  <a:xfrm>
                    <a:off x="342" y="1737"/>
                    <a:ext cx="54" cy="16"/>
                  </a:xfrm>
                  <a:custGeom>
                    <a:avLst/>
                    <a:gdLst>
                      <a:gd name="T0" fmla="*/ 1 w 54"/>
                      <a:gd name="T1" fmla="*/ 15 h 16"/>
                      <a:gd name="T2" fmla="*/ 0 w 54"/>
                      <a:gd name="T3" fmla="*/ 12 h 16"/>
                      <a:gd name="T4" fmla="*/ 1 w 54"/>
                      <a:gd name="T5" fmla="*/ 3 h 16"/>
                      <a:gd name="T6" fmla="*/ 4 w 54"/>
                      <a:gd name="T7" fmla="*/ 0 h 16"/>
                      <a:gd name="T8" fmla="*/ 9 w 54"/>
                      <a:gd name="T9" fmla="*/ 1 h 16"/>
                      <a:gd name="T10" fmla="*/ 13 w 54"/>
                      <a:gd name="T11" fmla="*/ 1 h 16"/>
                      <a:gd name="T12" fmla="*/ 18 w 54"/>
                      <a:gd name="T13" fmla="*/ 1 h 16"/>
                      <a:gd name="T14" fmla="*/ 21 w 54"/>
                      <a:gd name="T15" fmla="*/ 1 h 16"/>
                      <a:gd name="T16" fmla="*/ 24 w 54"/>
                      <a:gd name="T17" fmla="*/ 0 h 16"/>
                      <a:gd name="T18" fmla="*/ 28 w 54"/>
                      <a:gd name="T19" fmla="*/ 0 h 16"/>
                      <a:gd name="T20" fmla="*/ 34 w 54"/>
                      <a:gd name="T21" fmla="*/ 0 h 16"/>
                      <a:gd name="T22" fmla="*/ 39 w 54"/>
                      <a:gd name="T23" fmla="*/ 0 h 16"/>
                      <a:gd name="T24" fmla="*/ 45 w 54"/>
                      <a:gd name="T25" fmla="*/ 0 h 16"/>
                      <a:gd name="T26" fmla="*/ 49 w 54"/>
                      <a:gd name="T27" fmla="*/ 0 h 16"/>
                      <a:gd name="T28" fmla="*/ 53 w 54"/>
                      <a:gd name="T29" fmla="*/ 0 h 16"/>
                      <a:gd name="T30" fmla="*/ 54 w 54"/>
                      <a:gd name="T31" fmla="*/ 4 h 16"/>
                      <a:gd name="T32" fmla="*/ 54 w 54"/>
                      <a:gd name="T33" fmla="*/ 11 h 16"/>
                      <a:gd name="T34" fmla="*/ 52 w 54"/>
                      <a:gd name="T35" fmla="*/ 15 h 16"/>
                      <a:gd name="T36" fmla="*/ 51 w 54"/>
                      <a:gd name="T37" fmla="*/ 15 h 16"/>
                      <a:gd name="T38" fmla="*/ 47 w 54"/>
                      <a:gd name="T39" fmla="*/ 15 h 16"/>
                      <a:gd name="T40" fmla="*/ 41 w 54"/>
                      <a:gd name="T41" fmla="*/ 15 h 16"/>
                      <a:gd name="T42" fmla="*/ 35 w 54"/>
                      <a:gd name="T43" fmla="*/ 15 h 16"/>
                      <a:gd name="T44" fmla="*/ 31 w 54"/>
                      <a:gd name="T45" fmla="*/ 15 h 16"/>
                      <a:gd name="T46" fmla="*/ 30 w 54"/>
                      <a:gd name="T47" fmla="*/ 15 h 16"/>
                      <a:gd name="T48" fmla="*/ 29 w 54"/>
                      <a:gd name="T49" fmla="*/ 15 h 16"/>
                      <a:gd name="T50" fmla="*/ 29 w 54"/>
                      <a:gd name="T51" fmla="*/ 15 h 16"/>
                      <a:gd name="T52" fmla="*/ 28 w 54"/>
                      <a:gd name="T53" fmla="*/ 15 h 16"/>
                      <a:gd name="T54" fmla="*/ 27 w 54"/>
                      <a:gd name="T55" fmla="*/ 15 h 16"/>
                      <a:gd name="T56" fmla="*/ 25 w 54"/>
                      <a:gd name="T57" fmla="*/ 15 h 16"/>
                      <a:gd name="T58" fmla="*/ 24 w 54"/>
                      <a:gd name="T59" fmla="*/ 15 h 16"/>
                      <a:gd name="T60" fmla="*/ 23 w 54"/>
                      <a:gd name="T61" fmla="*/ 15 h 16"/>
                      <a:gd name="T62" fmla="*/ 23 w 54"/>
                      <a:gd name="T63" fmla="*/ 15 h 16"/>
                      <a:gd name="T64" fmla="*/ 24 w 54"/>
                      <a:gd name="T65" fmla="*/ 14 h 16"/>
                      <a:gd name="T66" fmla="*/ 26 w 54"/>
                      <a:gd name="T67" fmla="*/ 14 h 16"/>
                      <a:gd name="T68" fmla="*/ 30 w 54"/>
                      <a:gd name="T69" fmla="*/ 14 h 16"/>
                      <a:gd name="T70" fmla="*/ 35 w 54"/>
                      <a:gd name="T71" fmla="*/ 13 h 16"/>
                      <a:gd name="T72" fmla="*/ 39 w 54"/>
                      <a:gd name="T73" fmla="*/ 11 h 16"/>
                      <a:gd name="T74" fmla="*/ 43 w 54"/>
                      <a:gd name="T75" fmla="*/ 8 h 16"/>
                      <a:gd name="T76" fmla="*/ 45 w 54"/>
                      <a:gd name="T77" fmla="*/ 6 h 16"/>
                      <a:gd name="T78" fmla="*/ 46 w 54"/>
                      <a:gd name="T79" fmla="*/ 4 h 16"/>
                      <a:gd name="T80" fmla="*/ 43 w 54"/>
                      <a:gd name="T81" fmla="*/ 3 h 16"/>
                      <a:gd name="T82" fmla="*/ 40 w 54"/>
                      <a:gd name="T83" fmla="*/ 3 h 16"/>
                      <a:gd name="T84" fmla="*/ 38 w 54"/>
                      <a:gd name="T85" fmla="*/ 2 h 16"/>
                      <a:gd name="T86" fmla="*/ 37 w 54"/>
                      <a:gd name="T87" fmla="*/ 2 h 16"/>
                      <a:gd name="T88" fmla="*/ 36 w 54"/>
                      <a:gd name="T89" fmla="*/ 3 h 16"/>
                      <a:gd name="T90" fmla="*/ 35 w 54"/>
                      <a:gd name="T91" fmla="*/ 4 h 16"/>
                      <a:gd name="T92" fmla="*/ 34 w 54"/>
                      <a:gd name="T93" fmla="*/ 4 h 16"/>
                      <a:gd name="T94" fmla="*/ 33 w 54"/>
                      <a:gd name="T95" fmla="*/ 3 h 16"/>
                      <a:gd name="T96" fmla="*/ 32 w 54"/>
                      <a:gd name="T97" fmla="*/ 3 h 16"/>
                      <a:gd name="T98" fmla="*/ 30 w 54"/>
                      <a:gd name="T99" fmla="*/ 5 h 16"/>
                      <a:gd name="T100" fmla="*/ 27 w 54"/>
                      <a:gd name="T101" fmla="*/ 7 h 16"/>
                      <a:gd name="T102" fmla="*/ 25 w 54"/>
                      <a:gd name="T103" fmla="*/ 9 h 16"/>
                      <a:gd name="T104" fmla="*/ 22 w 54"/>
                      <a:gd name="T105" fmla="*/ 11 h 16"/>
                      <a:gd name="T106" fmla="*/ 17 w 54"/>
                      <a:gd name="T107" fmla="*/ 12 h 16"/>
                      <a:gd name="T108" fmla="*/ 12 w 54"/>
                      <a:gd name="T109" fmla="*/ 14 h 16"/>
                      <a:gd name="T110" fmla="*/ 6 w 54"/>
                      <a:gd name="T111" fmla="*/ 15 h 16"/>
                      <a:gd name="T112" fmla="*/ 1 w 54"/>
                      <a:gd name="T113" fmla="*/ 16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
                      <a:gd name="T172" fmla="*/ 0 h 16"/>
                      <a:gd name="T173" fmla="*/ 54 w 54"/>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 h="16">
                        <a:moveTo>
                          <a:pt x="1" y="16"/>
                        </a:moveTo>
                        <a:lnTo>
                          <a:pt x="1" y="15"/>
                        </a:lnTo>
                        <a:lnTo>
                          <a:pt x="0" y="15"/>
                        </a:lnTo>
                        <a:lnTo>
                          <a:pt x="0" y="12"/>
                        </a:lnTo>
                        <a:lnTo>
                          <a:pt x="0" y="7"/>
                        </a:lnTo>
                        <a:lnTo>
                          <a:pt x="1" y="3"/>
                        </a:lnTo>
                        <a:lnTo>
                          <a:pt x="1" y="0"/>
                        </a:lnTo>
                        <a:lnTo>
                          <a:pt x="4" y="0"/>
                        </a:lnTo>
                        <a:lnTo>
                          <a:pt x="6" y="1"/>
                        </a:lnTo>
                        <a:lnTo>
                          <a:pt x="9" y="1"/>
                        </a:lnTo>
                        <a:lnTo>
                          <a:pt x="11" y="1"/>
                        </a:lnTo>
                        <a:lnTo>
                          <a:pt x="13" y="1"/>
                        </a:lnTo>
                        <a:lnTo>
                          <a:pt x="16" y="1"/>
                        </a:lnTo>
                        <a:lnTo>
                          <a:pt x="18" y="1"/>
                        </a:lnTo>
                        <a:lnTo>
                          <a:pt x="20" y="1"/>
                        </a:lnTo>
                        <a:lnTo>
                          <a:pt x="21" y="1"/>
                        </a:lnTo>
                        <a:lnTo>
                          <a:pt x="22" y="0"/>
                        </a:lnTo>
                        <a:lnTo>
                          <a:pt x="24" y="0"/>
                        </a:lnTo>
                        <a:lnTo>
                          <a:pt x="26" y="0"/>
                        </a:lnTo>
                        <a:lnTo>
                          <a:pt x="28" y="0"/>
                        </a:lnTo>
                        <a:lnTo>
                          <a:pt x="31" y="0"/>
                        </a:lnTo>
                        <a:lnTo>
                          <a:pt x="34" y="0"/>
                        </a:lnTo>
                        <a:lnTo>
                          <a:pt x="36" y="0"/>
                        </a:lnTo>
                        <a:lnTo>
                          <a:pt x="39" y="0"/>
                        </a:lnTo>
                        <a:lnTo>
                          <a:pt x="42" y="0"/>
                        </a:lnTo>
                        <a:lnTo>
                          <a:pt x="45" y="0"/>
                        </a:lnTo>
                        <a:lnTo>
                          <a:pt x="47" y="0"/>
                        </a:lnTo>
                        <a:lnTo>
                          <a:pt x="49" y="0"/>
                        </a:lnTo>
                        <a:lnTo>
                          <a:pt x="51" y="0"/>
                        </a:lnTo>
                        <a:lnTo>
                          <a:pt x="53" y="0"/>
                        </a:lnTo>
                        <a:lnTo>
                          <a:pt x="54" y="0"/>
                        </a:lnTo>
                        <a:lnTo>
                          <a:pt x="54" y="4"/>
                        </a:lnTo>
                        <a:lnTo>
                          <a:pt x="54" y="8"/>
                        </a:lnTo>
                        <a:lnTo>
                          <a:pt x="54" y="11"/>
                        </a:lnTo>
                        <a:lnTo>
                          <a:pt x="52" y="15"/>
                        </a:lnTo>
                        <a:lnTo>
                          <a:pt x="51" y="15"/>
                        </a:lnTo>
                        <a:lnTo>
                          <a:pt x="50" y="15"/>
                        </a:lnTo>
                        <a:lnTo>
                          <a:pt x="47" y="15"/>
                        </a:lnTo>
                        <a:lnTo>
                          <a:pt x="44" y="15"/>
                        </a:lnTo>
                        <a:lnTo>
                          <a:pt x="41" y="15"/>
                        </a:lnTo>
                        <a:lnTo>
                          <a:pt x="38" y="15"/>
                        </a:lnTo>
                        <a:lnTo>
                          <a:pt x="35" y="15"/>
                        </a:lnTo>
                        <a:lnTo>
                          <a:pt x="33" y="15"/>
                        </a:lnTo>
                        <a:lnTo>
                          <a:pt x="31" y="15"/>
                        </a:lnTo>
                        <a:lnTo>
                          <a:pt x="30" y="15"/>
                        </a:lnTo>
                        <a:lnTo>
                          <a:pt x="29" y="15"/>
                        </a:lnTo>
                        <a:lnTo>
                          <a:pt x="28" y="15"/>
                        </a:lnTo>
                        <a:lnTo>
                          <a:pt x="27" y="15"/>
                        </a:lnTo>
                        <a:lnTo>
                          <a:pt x="26" y="15"/>
                        </a:lnTo>
                        <a:lnTo>
                          <a:pt x="25" y="15"/>
                        </a:lnTo>
                        <a:lnTo>
                          <a:pt x="24" y="15"/>
                        </a:lnTo>
                        <a:lnTo>
                          <a:pt x="23" y="15"/>
                        </a:lnTo>
                        <a:lnTo>
                          <a:pt x="22" y="15"/>
                        </a:lnTo>
                        <a:lnTo>
                          <a:pt x="23" y="15"/>
                        </a:lnTo>
                        <a:lnTo>
                          <a:pt x="24" y="15"/>
                        </a:lnTo>
                        <a:lnTo>
                          <a:pt x="24" y="14"/>
                        </a:lnTo>
                        <a:lnTo>
                          <a:pt x="25" y="14"/>
                        </a:lnTo>
                        <a:lnTo>
                          <a:pt x="26" y="14"/>
                        </a:lnTo>
                        <a:lnTo>
                          <a:pt x="28" y="14"/>
                        </a:lnTo>
                        <a:lnTo>
                          <a:pt x="30" y="14"/>
                        </a:lnTo>
                        <a:lnTo>
                          <a:pt x="33" y="14"/>
                        </a:lnTo>
                        <a:lnTo>
                          <a:pt x="35" y="13"/>
                        </a:lnTo>
                        <a:lnTo>
                          <a:pt x="37" y="12"/>
                        </a:lnTo>
                        <a:lnTo>
                          <a:pt x="39" y="11"/>
                        </a:lnTo>
                        <a:lnTo>
                          <a:pt x="41" y="10"/>
                        </a:lnTo>
                        <a:lnTo>
                          <a:pt x="43" y="8"/>
                        </a:lnTo>
                        <a:lnTo>
                          <a:pt x="45" y="7"/>
                        </a:lnTo>
                        <a:lnTo>
                          <a:pt x="45" y="6"/>
                        </a:lnTo>
                        <a:lnTo>
                          <a:pt x="46" y="5"/>
                        </a:lnTo>
                        <a:lnTo>
                          <a:pt x="46" y="4"/>
                        </a:lnTo>
                        <a:lnTo>
                          <a:pt x="45" y="4"/>
                        </a:lnTo>
                        <a:lnTo>
                          <a:pt x="43" y="3"/>
                        </a:lnTo>
                        <a:lnTo>
                          <a:pt x="41" y="3"/>
                        </a:lnTo>
                        <a:lnTo>
                          <a:pt x="40" y="3"/>
                        </a:lnTo>
                        <a:lnTo>
                          <a:pt x="39" y="2"/>
                        </a:lnTo>
                        <a:lnTo>
                          <a:pt x="38" y="2"/>
                        </a:lnTo>
                        <a:lnTo>
                          <a:pt x="37" y="2"/>
                        </a:lnTo>
                        <a:lnTo>
                          <a:pt x="36" y="2"/>
                        </a:lnTo>
                        <a:lnTo>
                          <a:pt x="36" y="3"/>
                        </a:lnTo>
                        <a:lnTo>
                          <a:pt x="35" y="3"/>
                        </a:lnTo>
                        <a:lnTo>
                          <a:pt x="35" y="4"/>
                        </a:lnTo>
                        <a:lnTo>
                          <a:pt x="34" y="4"/>
                        </a:lnTo>
                        <a:lnTo>
                          <a:pt x="33" y="4"/>
                        </a:lnTo>
                        <a:lnTo>
                          <a:pt x="33" y="3"/>
                        </a:lnTo>
                        <a:lnTo>
                          <a:pt x="32" y="3"/>
                        </a:lnTo>
                        <a:lnTo>
                          <a:pt x="31" y="4"/>
                        </a:lnTo>
                        <a:lnTo>
                          <a:pt x="30" y="5"/>
                        </a:lnTo>
                        <a:lnTo>
                          <a:pt x="28" y="6"/>
                        </a:lnTo>
                        <a:lnTo>
                          <a:pt x="27" y="7"/>
                        </a:lnTo>
                        <a:lnTo>
                          <a:pt x="26" y="8"/>
                        </a:lnTo>
                        <a:lnTo>
                          <a:pt x="25" y="9"/>
                        </a:lnTo>
                        <a:lnTo>
                          <a:pt x="23" y="10"/>
                        </a:lnTo>
                        <a:lnTo>
                          <a:pt x="22" y="11"/>
                        </a:lnTo>
                        <a:lnTo>
                          <a:pt x="19" y="11"/>
                        </a:lnTo>
                        <a:lnTo>
                          <a:pt x="17" y="12"/>
                        </a:lnTo>
                        <a:lnTo>
                          <a:pt x="14" y="13"/>
                        </a:lnTo>
                        <a:lnTo>
                          <a:pt x="12" y="14"/>
                        </a:lnTo>
                        <a:lnTo>
                          <a:pt x="9" y="15"/>
                        </a:lnTo>
                        <a:lnTo>
                          <a:pt x="6" y="15"/>
                        </a:lnTo>
                        <a:lnTo>
                          <a:pt x="4" y="15"/>
                        </a:lnTo>
                        <a:lnTo>
                          <a:pt x="1" y="1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51" name="Freeform 85"/>
                  <p:cNvSpPr>
                    <a:spLocks/>
                  </p:cNvSpPr>
                  <p:nvPr/>
                </p:nvSpPr>
                <p:spPr bwMode="auto">
                  <a:xfrm>
                    <a:off x="221" y="1740"/>
                    <a:ext cx="3" cy="1"/>
                  </a:xfrm>
                  <a:custGeom>
                    <a:avLst/>
                    <a:gdLst>
                      <a:gd name="T0" fmla="*/ 2 w 3"/>
                      <a:gd name="T1" fmla="*/ 0 h 1"/>
                      <a:gd name="T2" fmla="*/ 2 w 3"/>
                      <a:gd name="T3" fmla="*/ 0 h 1"/>
                      <a:gd name="T4" fmla="*/ 3 w 3"/>
                      <a:gd name="T5" fmla="*/ 0 h 1"/>
                      <a:gd name="T6" fmla="*/ 3 w 3"/>
                      <a:gd name="T7" fmla="*/ 0 h 1"/>
                      <a:gd name="T8" fmla="*/ 3 w 3"/>
                      <a:gd name="T9" fmla="*/ 0 h 1"/>
                      <a:gd name="T10" fmla="*/ 3 w 3"/>
                      <a:gd name="T11" fmla="*/ 0 h 1"/>
                      <a:gd name="T12" fmla="*/ 3 w 3"/>
                      <a:gd name="T13" fmla="*/ 1 h 1"/>
                      <a:gd name="T14" fmla="*/ 2 w 3"/>
                      <a:gd name="T15" fmla="*/ 1 h 1"/>
                      <a:gd name="T16" fmla="*/ 2 w 3"/>
                      <a:gd name="T17" fmla="*/ 1 h 1"/>
                      <a:gd name="T18" fmla="*/ 1 w 3"/>
                      <a:gd name="T19" fmla="*/ 1 h 1"/>
                      <a:gd name="T20" fmla="*/ 1 w 3"/>
                      <a:gd name="T21" fmla="*/ 1 h 1"/>
                      <a:gd name="T22" fmla="*/ 0 w 3"/>
                      <a:gd name="T23" fmla="*/ 0 h 1"/>
                      <a:gd name="T24" fmla="*/ 0 w 3"/>
                      <a:gd name="T25" fmla="*/ 0 h 1"/>
                      <a:gd name="T26" fmla="*/ 0 w 3"/>
                      <a:gd name="T27" fmla="*/ 0 h 1"/>
                      <a:gd name="T28" fmla="*/ 1 w 3"/>
                      <a:gd name="T29" fmla="*/ 0 h 1"/>
                      <a:gd name="T30" fmla="*/ 1 w 3"/>
                      <a:gd name="T31" fmla="*/ 0 h 1"/>
                      <a:gd name="T32" fmla="*/ 2 w 3"/>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1"/>
                      <a:gd name="T53" fmla="*/ 3 w 3"/>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1">
                        <a:moveTo>
                          <a:pt x="2" y="0"/>
                        </a:moveTo>
                        <a:lnTo>
                          <a:pt x="2" y="0"/>
                        </a:lnTo>
                        <a:lnTo>
                          <a:pt x="3" y="0"/>
                        </a:lnTo>
                        <a:lnTo>
                          <a:pt x="3" y="1"/>
                        </a:lnTo>
                        <a:lnTo>
                          <a:pt x="2" y="1"/>
                        </a:lnTo>
                        <a:lnTo>
                          <a:pt x="1" y="1"/>
                        </a:lnTo>
                        <a:lnTo>
                          <a:pt x="0" y="0"/>
                        </a:lnTo>
                        <a:lnTo>
                          <a:pt x="1"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652" name="Freeform 86"/>
                  <p:cNvSpPr>
                    <a:spLocks/>
                  </p:cNvSpPr>
                  <p:nvPr/>
                </p:nvSpPr>
                <p:spPr bwMode="auto">
                  <a:xfrm>
                    <a:off x="379" y="1739"/>
                    <a:ext cx="2" cy="2"/>
                  </a:xfrm>
                  <a:custGeom>
                    <a:avLst/>
                    <a:gdLst>
                      <a:gd name="T0" fmla="*/ 1 w 2"/>
                      <a:gd name="T1" fmla="*/ 0 h 2"/>
                      <a:gd name="T2" fmla="*/ 2 w 2"/>
                      <a:gd name="T3" fmla="*/ 0 h 2"/>
                      <a:gd name="T4" fmla="*/ 2 w 2"/>
                      <a:gd name="T5" fmla="*/ 0 h 2"/>
                      <a:gd name="T6" fmla="*/ 2 w 2"/>
                      <a:gd name="T7" fmla="*/ 1 h 2"/>
                      <a:gd name="T8" fmla="*/ 2 w 2"/>
                      <a:gd name="T9" fmla="*/ 1 h 2"/>
                      <a:gd name="T10" fmla="*/ 2 w 2"/>
                      <a:gd name="T11" fmla="*/ 1 h 2"/>
                      <a:gd name="T12" fmla="*/ 2 w 2"/>
                      <a:gd name="T13" fmla="*/ 2 h 2"/>
                      <a:gd name="T14" fmla="*/ 1 w 2"/>
                      <a:gd name="T15" fmla="*/ 2 h 2"/>
                      <a:gd name="T16" fmla="*/ 1 w 2"/>
                      <a:gd name="T17" fmla="*/ 2 h 2"/>
                      <a:gd name="T18" fmla="*/ 1 w 2"/>
                      <a:gd name="T19" fmla="*/ 1 h 2"/>
                      <a:gd name="T20" fmla="*/ 0 w 2"/>
                      <a:gd name="T21" fmla="*/ 1 h 2"/>
                      <a:gd name="T22" fmla="*/ 0 w 2"/>
                      <a:gd name="T23" fmla="*/ 0 h 2"/>
                      <a:gd name="T24" fmla="*/ 0 w 2"/>
                      <a:gd name="T25" fmla="*/ 0 h 2"/>
                      <a:gd name="T26" fmla="*/ 0 w 2"/>
                      <a:gd name="T27" fmla="*/ 0 h 2"/>
                      <a:gd name="T28" fmla="*/ 1 w 2"/>
                      <a:gd name="T29" fmla="*/ 0 h 2"/>
                      <a:gd name="T30" fmla="*/ 1 w 2"/>
                      <a:gd name="T31" fmla="*/ 0 h 2"/>
                      <a:gd name="T32" fmla="*/ 1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0"/>
                        </a:moveTo>
                        <a:lnTo>
                          <a:pt x="2" y="0"/>
                        </a:lnTo>
                        <a:lnTo>
                          <a:pt x="2" y="1"/>
                        </a:lnTo>
                        <a:lnTo>
                          <a:pt x="2" y="2"/>
                        </a:lnTo>
                        <a:lnTo>
                          <a:pt x="1" y="2"/>
                        </a:lnTo>
                        <a:lnTo>
                          <a:pt x="1" y="1"/>
                        </a:lnTo>
                        <a:lnTo>
                          <a:pt x="0" y="1"/>
                        </a:lnTo>
                        <a:lnTo>
                          <a:pt x="0"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08" name="Group 87"/>
              <p:cNvGrpSpPr>
                <a:grpSpLocks/>
              </p:cNvGrpSpPr>
              <p:nvPr/>
            </p:nvGrpSpPr>
            <p:grpSpPr bwMode="auto">
              <a:xfrm>
                <a:off x="795" y="1730"/>
                <a:ext cx="156" cy="228"/>
                <a:chOff x="795" y="1730"/>
                <a:chExt cx="156" cy="228"/>
              </a:xfrm>
            </p:grpSpPr>
            <p:grpSp>
              <p:nvGrpSpPr>
                <p:cNvPr id="258509" name="Group 88"/>
                <p:cNvGrpSpPr>
                  <a:grpSpLocks/>
                </p:cNvGrpSpPr>
                <p:nvPr/>
              </p:nvGrpSpPr>
              <p:grpSpPr bwMode="auto">
                <a:xfrm>
                  <a:off x="795" y="1730"/>
                  <a:ext cx="156" cy="228"/>
                  <a:chOff x="795" y="1730"/>
                  <a:chExt cx="156" cy="228"/>
                </a:xfrm>
              </p:grpSpPr>
              <p:sp>
                <p:nvSpPr>
                  <p:cNvPr id="258588" name="Freeform 89"/>
                  <p:cNvSpPr>
                    <a:spLocks/>
                  </p:cNvSpPr>
                  <p:nvPr/>
                </p:nvSpPr>
                <p:spPr bwMode="auto">
                  <a:xfrm>
                    <a:off x="795" y="1730"/>
                    <a:ext cx="156" cy="228"/>
                  </a:xfrm>
                  <a:custGeom>
                    <a:avLst/>
                    <a:gdLst>
                      <a:gd name="T0" fmla="*/ 156 w 156"/>
                      <a:gd name="T1" fmla="*/ 37 h 228"/>
                      <a:gd name="T2" fmla="*/ 152 w 156"/>
                      <a:gd name="T3" fmla="*/ 33 h 228"/>
                      <a:gd name="T4" fmla="*/ 89 w 156"/>
                      <a:gd name="T5" fmla="*/ 37 h 228"/>
                      <a:gd name="T6" fmla="*/ 89 w 156"/>
                      <a:gd name="T7" fmla="*/ 4 h 228"/>
                      <a:gd name="T8" fmla="*/ 84 w 156"/>
                      <a:gd name="T9" fmla="*/ 0 h 228"/>
                      <a:gd name="T10" fmla="*/ 70 w 156"/>
                      <a:gd name="T11" fmla="*/ 4 h 228"/>
                      <a:gd name="T12" fmla="*/ 70 w 156"/>
                      <a:gd name="T13" fmla="*/ 37 h 228"/>
                      <a:gd name="T14" fmla="*/ 7 w 156"/>
                      <a:gd name="T15" fmla="*/ 37 h 228"/>
                      <a:gd name="T16" fmla="*/ 0 w 156"/>
                      <a:gd name="T17" fmla="*/ 53 h 228"/>
                      <a:gd name="T18" fmla="*/ 7 w 156"/>
                      <a:gd name="T19" fmla="*/ 56 h 228"/>
                      <a:gd name="T20" fmla="*/ 70 w 156"/>
                      <a:gd name="T21" fmla="*/ 56 h 228"/>
                      <a:gd name="T22" fmla="*/ 63 w 156"/>
                      <a:gd name="T23" fmla="*/ 225 h 228"/>
                      <a:gd name="T24" fmla="*/ 70 w 156"/>
                      <a:gd name="T25" fmla="*/ 228 h 228"/>
                      <a:gd name="T26" fmla="*/ 89 w 156"/>
                      <a:gd name="T27" fmla="*/ 228 h 228"/>
                      <a:gd name="T28" fmla="*/ 89 w 156"/>
                      <a:gd name="T29" fmla="*/ 56 h 228"/>
                      <a:gd name="T30" fmla="*/ 156 w 156"/>
                      <a:gd name="T31" fmla="*/ 56 h 228"/>
                      <a:gd name="T32" fmla="*/ 156 w 156"/>
                      <a:gd name="T33" fmla="*/ 37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7"/>
                        </a:moveTo>
                        <a:lnTo>
                          <a:pt x="152" y="33"/>
                        </a:lnTo>
                        <a:lnTo>
                          <a:pt x="89" y="37"/>
                        </a:lnTo>
                        <a:lnTo>
                          <a:pt x="89" y="4"/>
                        </a:lnTo>
                        <a:lnTo>
                          <a:pt x="84" y="0"/>
                        </a:lnTo>
                        <a:lnTo>
                          <a:pt x="70" y="4"/>
                        </a:lnTo>
                        <a:lnTo>
                          <a:pt x="70" y="37"/>
                        </a:lnTo>
                        <a:lnTo>
                          <a:pt x="7" y="37"/>
                        </a:lnTo>
                        <a:lnTo>
                          <a:pt x="0" y="53"/>
                        </a:lnTo>
                        <a:lnTo>
                          <a:pt x="7" y="56"/>
                        </a:lnTo>
                        <a:lnTo>
                          <a:pt x="70" y="56"/>
                        </a:lnTo>
                        <a:lnTo>
                          <a:pt x="63" y="225"/>
                        </a:lnTo>
                        <a:lnTo>
                          <a:pt x="70" y="228"/>
                        </a:lnTo>
                        <a:lnTo>
                          <a:pt x="89" y="228"/>
                        </a:lnTo>
                        <a:lnTo>
                          <a:pt x="89" y="56"/>
                        </a:lnTo>
                        <a:lnTo>
                          <a:pt x="156" y="56"/>
                        </a:lnTo>
                        <a:lnTo>
                          <a:pt x="15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89" name="Freeform 90"/>
                  <p:cNvSpPr>
                    <a:spLocks/>
                  </p:cNvSpPr>
                  <p:nvPr/>
                </p:nvSpPr>
                <p:spPr bwMode="auto">
                  <a:xfrm>
                    <a:off x="796" y="1731"/>
                    <a:ext cx="149" cy="223"/>
                  </a:xfrm>
                  <a:custGeom>
                    <a:avLst/>
                    <a:gdLst>
                      <a:gd name="T0" fmla="*/ 149 w 149"/>
                      <a:gd name="T1" fmla="*/ 33 h 223"/>
                      <a:gd name="T2" fmla="*/ 82 w 149"/>
                      <a:gd name="T3" fmla="*/ 33 h 223"/>
                      <a:gd name="T4" fmla="*/ 82 w 149"/>
                      <a:gd name="T5" fmla="*/ 0 h 223"/>
                      <a:gd name="T6" fmla="*/ 63 w 149"/>
                      <a:gd name="T7" fmla="*/ 0 h 223"/>
                      <a:gd name="T8" fmla="*/ 63 w 149"/>
                      <a:gd name="T9" fmla="*/ 33 h 223"/>
                      <a:gd name="T10" fmla="*/ 0 w 149"/>
                      <a:gd name="T11" fmla="*/ 33 h 223"/>
                      <a:gd name="T12" fmla="*/ 0 w 149"/>
                      <a:gd name="T13" fmla="*/ 51 h 223"/>
                      <a:gd name="T14" fmla="*/ 63 w 149"/>
                      <a:gd name="T15" fmla="*/ 51 h 223"/>
                      <a:gd name="T16" fmla="*/ 63 w 149"/>
                      <a:gd name="T17" fmla="*/ 223 h 223"/>
                      <a:gd name="T18" fmla="*/ 82 w 149"/>
                      <a:gd name="T19" fmla="*/ 223 h 223"/>
                      <a:gd name="T20" fmla="*/ 82 w 149"/>
                      <a:gd name="T21" fmla="*/ 51 h 223"/>
                      <a:gd name="T22" fmla="*/ 149 w 149"/>
                      <a:gd name="T23" fmla="*/ 51 h 223"/>
                      <a:gd name="T24" fmla="*/ 149 w 149"/>
                      <a:gd name="T25" fmla="*/ 33 h 2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223"/>
                      <a:gd name="T41" fmla="*/ 149 w 149"/>
                      <a:gd name="T42" fmla="*/ 223 h 2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223">
                        <a:moveTo>
                          <a:pt x="149" y="33"/>
                        </a:moveTo>
                        <a:lnTo>
                          <a:pt x="82" y="33"/>
                        </a:lnTo>
                        <a:lnTo>
                          <a:pt x="82" y="0"/>
                        </a:lnTo>
                        <a:lnTo>
                          <a:pt x="63" y="0"/>
                        </a:lnTo>
                        <a:lnTo>
                          <a:pt x="63" y="33"/>
                        </a:lnTo>
                        <a:lnTo>
                          <a:pt x="0" y="33"/>
                        </a:lnTo>
                        <a:lnTo>
                          <a:pt x="0" y="51"/>
                        </a:lnTo>
                        <a:lnTo>
                          <a:pt x="63" y="51"/>
                        </a:lnTo>
                        <a:lnTo>
                          <a:pt x="63" y="223"/>
                        </a:lnTo>
                        <a:lnTo>
                          <a:pt x="82" y="223"/>
                        </a:lnTo>
                        <a:lnTo>
                          <a:pt x="82" y="51"/>
                        </a:lnTo>
                        <a:lnTo>
                          <a:pt x="149" y="51"/>
                        </a:lnTo>
                        <a:lnTo>
                          <a:pt x="14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0" name="Freeform 91"/>
                  <p:cNvSpPr>
                    <a:spLocks/>
                  </p:cNvSpPr>
                  <p:nvPr/>
                </p:nvSpPr>
                <p:spPr bwMode="auto">
                  <a:xfrm>
                    <a:off x="795" y="1730"/>
                    <a:ext cx="151" cy="225"/>
                  </a:xfrm>
                  <a:custGeom>
                    <a:avLst/>
                    <a:gdLst>
                      <a:gd name="T0" fmla="*/ 150 w 151"/>
                      <a:gd name="T1" fmla="*/ 33 h 225"/>
                      <a:gd name="T2" fmla="*/ 84 w 151"/>
                      <a:gd name="T3" fmla="*/ 33 h 225"/>
                      <a:gd name="T4" fmla="*/ 84 w 151"/>
                      <a:gd name="T5" fmla="*/ 1 h 225"/>
                      <a:gd name="T6" fmla="*/ 84 w 151"/>
                      <a:gd name="T7" fmla="*/ 0 h 225"/>
                      <a:gd name="T8" fmla="*/ 83 w 151"/>
                      <a:gd name="T9" fmla="*/ 0 h 225"/>
                      <a:gd name="T10" fmla="*/ 64 w 151"/>
                      <a:gd name="T11" fmla="*/ 0 h 225"/>
                      <a:gd name="T12" fmla="*/ 63 w 151"/>
                      <a:gd name="T13" fmla="*/ 0 h 225"/>
                      <a:gd name="T14" fmla="*/ 63 w 151"/>
                      <a:gd name="T15" fmla="*/ 1 h 225"/>
                      <a:gd name="T16" fmla="*/ 63 w 151"/>
                      <a:gd name="T17" fmla="*/ 33 h 225"/>
                      <a:gd name="T18" fmla="*/ 1 w 151"/>
                      <a:gd name="T19" fmla="*/ 33 h 225"/>
                      <a:gd name="T20" fmla="*/ 0 w 151"/>
                      <a:gd name="T21" fmla="*/ 33 h 225"/>
                      <a:gd name="T22" fmla="*/ 0 w 151"/>
                      <a:gd name="T23" fmla="*/ 34 h 225"/>
                      <a:gd name="T24" fmla="*/ 0 w 151"/>
                      <a:gd name="T25" fmla="*/ 52 h 225"/>
                      <a:gd name="T26" fmla="*/ 0 w 151"/>
                      <a:gd name="T27" fmla="*/ 53 h 225"/>
                      <a:gd name="T28" fmla="*/ 1 w 151"/>
                      <a:gd name="T29" fmla="*/ 53 h 225"/>
                      <a:gd name="T30" fmla="*/ 63 w 151"/>
                      <a:gd name="T31" fmla="*/ 53 h 225"/>
                      <a:gd name="T32" fmla="*/ 63 w 151"/>
                      <a:gd name="T33" fmla="*/ 224 h 225"/>
                      <a:gd name="T34" fmla="*/ 63 w 151"/>
                      <a:gd name="T35" fmla="*/ 225 h 225"/>
                      <a:gd name="T36" fmla="*/ 64 w 151"/>
                      <a:gd name="T37" fmla="*/ 225 h 225"/>
                      <a:gd name="T38" fmla="*/ 83 w 151"/>
                      <a:gd name="T39" fmla="*/ 225 h 225"/>
                      <a:gd name="T40" fmla="*/ 84 w 151"/>
                      <a:gd name="T41" fmla="*/ 225 h 225"/>
                      <a:gd name="T42" fmla="*/ 84 w 151"/>
                      <a:gd name="T43" fmla="*/ 224 h 225"/>
                      <a:gd name="T44" fmla="*/ 84 w 151"/>
                      <a:gd name="T45" fmla="*/ 53 h 225"/>
                      <a:gd name="T46" fmla="*/ 150 w 151"/>
                      <a:gd name="T47" fmla="*/ 53 h 225"/>
                      <a:gd name="T48" fmla="*/ 151 w 151"/>
                      <a:gd name="T49" fmla="*/ 53 h 225"/>
                      <a:gd name="T50" fmla="*/ 151 w 151"/>
                      <a:gd name="T51" fmla="*/ 52 h 225"/>
                      <a:gd name="T52" fmla="*/ 151 w 151"/>
                      <a:gd name="T53" fmla="*/ 34 h 225"/>
                      <a:gd name="T54" fmla="*/ 151 w 151"/>
                      <a:gd name="T55" fmla="*/ 33 h 225"/>
                      <a:gd name="T56" fmla="*/ 150 w 151"/>
                      <a:gd name="T57" fmla="*/ 33 h 2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1"/>
                      <a:gd name="T88" fmla="*/ 0 h 225"/>
                      <a:gd name="T89" fmla="*/ 151 w 151"/>
                      <a:gd name="T90" fmla="*/ 225 h 2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1" h="225">
                        <a:moveTo>
                          <a:pt x="150" y="33"/>
                        </a:moveTo>
                        <a:lnTo>
                          <a:pt x="84" y="33"/>
                        </a:lnTo>
                        <a:lnTo>
                          <a:pt x="84" y="1"/>
                        </a:lnTo>
                        <a:lnTo>
                          <a:pt x="84" y="0"/>
                        </a:lnTo>
                        <a:lnTo>
                          <a:pt x="83" y="0"/>
                        </a:lnTo>
                        <a:lnTo>
                          <a:pt x="64" y="0"/>
                        </a:lnTo>
                        <a:lnTo>
                          <a:pt x="63" y="0"/>
                        </a:lnTo>
                        <a:lnTo>
                          <a:pt x="63" y="1"/>
                        </a:lnTo>
                        <a:lnTo>
                          <a:pt x="63" y="33"/>
                        </a:lnTo>
                        <a:lnTo>
                          <a:pt x="1" y="33"/>
                        </a:lnTo>
                        <a:lnTo>
                          <a:pt x="0" y="33"/>
                        </a:lnTo>
                        <a:lnTo>
                          <a:pt x="0" y="34"/>
                        </a:lnTo>
                        <a:lnTo>
                          <a:pt x="0" y="52"/>
                        </a:lnTo>
                        <a:lnTo>
                          <a:pt x="0" y="53"/>
                        </a:lnTo>
                        <a:lnTo>
                          <a:pt x="1" y="53"/>
                        </a:lnTo>
                        <a:lnTo>
                          <a:pt x="63" y="53"/>
                        </a:lnTo>
                        <a:lnTo>
                          <a:pt x="63" y="224"/>
                        </a:lnTo>
                        <a:lnTo>
                          <a:pt x="63" y="225"/>
                        </a:lnTo>
                        <a:lnTo>
                          <a:pt x="64" y="225"/>
                        </a:lnTo>
                        <a:lnTo>
                          <a:pt x="83" y="225"/>
                        </a:lnTo>
                        <a:lnTo>
                          <a:pt x="84" y="225"/>
                        </a:lnTo>
                        <a:lnTo>
                          <a:pt x="84" y="224"/>
                        </a:lnTo>
                        <a:lnTo>
                          <a:pt x="84" y="53"/>
                        </a:lnTo>
                        <a:lnTo>
                          <a:pt x="150" y="53"/>
                        </a:lnTo>
                        <a:lnTo>
                          <a:pt x="151" y="53"/>
                        </a:lnTo>
                        <a:lnTo>
                          <a:pt x="151" y="52"/>
                        </a:lnTo>
                        <a:lnTo>
                          <a:pt x="151" y="34"/>
                        </a:lnTo>
                        <a:lnTo>
                          <a:pt x="151" y="33"/>
                        </a:lnTo>
                        <a:lnTo>
                          <a:pt x="15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1" name="Freeform 92"/>
                  <p:cNvSpPr>
                    <a:spLocks/>
                  </p:cNvSpPr>
                  <p:nvPr/>
                </p:nvSpPr>
                <p:spPr bwMode="auto">
                  <a:xfrm>
                    <a:off x="797" y="1732"/>
                    <a:ext cx="147" cy="221"/>
                  </a:xfrm>
                  <a:custGeom>
                    <a:avLst/>
                    <a:gdLst>
                      <a:gd name="T0" fmla="*/ 80 w 147"/>
                      <a:gd name="T1" fmla="*/ 50 h 221"/>
                      <a:gd name="T2" fmla="*/ 80 w 147"/>
                      <a:gd name="T3" fmla="*/ 221 h 221"/>
                      <a:gd name="T4" fmla="*/ 63 w 147"/>
                      <a:gd name="T5" fmla="*/ 221 h 221"/>
                      <a:gd name="T6" fmla="*/ 63 w 147"/>
                      <a:gd name="T7" fmla="*/ 50 h 221"/>
                      <a:gd name="T8" fmla="*/ 63 w 147"/>
                      <a:gd name="T9" fmla="*/ 49 h 221"/>
                      <a:gd name="T10" fmla="*/ 62 w 147"/>
                      <a:gd name="T11" fmla="*/ 49 h 221"/>
                      <a:gd name="T12" fmla="*/ 0 w 147"/>
                      <a:gd name="T13" fmla="*/ 49 h 221"/>
                      <a:gd name="T14" fmla="*/ 0 w 147"/>
                      <a:gd name="T15" fmla="*/ 33 h 221"/>
                      <a:gd name="T16" fmla="*/ 62 w 147"/>
                      <a:gd name="T17" fmla="*/ 33 h 221"/>
                      <a:gd name="T18" fmla="*/ 63 w 147"/>
                      <a:gd name="T19" fmla="*/ 33 h 221"/>
                      <a:gd name="T20" fmla="*/ 63 w 147"/>
                      <a:gd name="T21" fmla="*/ 32 h 221"/>
                      <a:gd name="T22" fmla="*/ 63 w 147"/>
                      <a:gd name="T23" fmla="*/ 0 h 221"/>
                      <a:gd name="T24" fmla="*/ 80 w 147"/>
                      <a:gd name="T25" fmla="*/ 0 h 221"/>
                      <a:gd name="T26" fmla="*/ 80 w 147"/>
                      <a:gd name="T27" fmla="*/ 32 h 221"/>
                      <a:gd name="T28" fmla="*/ 80 w 147"/>
                      <a:gd name="T29" fmla="*/ 33 h 221"/>
                      <a:gd name="T30" fmla="*/ 81 w 147"/>
                      <a:gd name="T31" fmla="*/ 33 h 221"/>
                      <a:gd name="T32" fmla="*/ 147 w 147"/>
                      <a:gd name="T33" fmla="*/ 33 h 221"/>
                      <a:gd name="T34" fmla="*/ 147 w 147"/>
                      <a:gd name="T35" fmla="*/ 49 h 221"/>
                      <a:gd name="T36" fmla="*/ 81 w 147"/>
                      <a:gd name="T37" fmla="*/ 49 h 221"/>
                      <a:gd name="T38" fmla="*/ 80 w 147"/>
                      <a:gd name="T39" fmla="*/ 49 h 221"/>
                      <a:gd name="T40" fmla="*/ 80 w 147"/>
                      <a:gd name="T41" fmla="*/ 50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
                      <a:gd name="T64" fmla="*/ 0 h 221"/>
                      <a:gd name="T65" fmla="*/ 147 w 147"/>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 h="221">
                        <a:moveTo>
                          <a:pt x="80" y="50"/>
                        </a:moveTo>
                        <a:lnTo>
                          <a:pt x="80" y="221"/>
                        </a:lnTo>
                        <a:lnTo>
                          <a:pt x="63" y="221"/>
                        </a:lnTo>
                        <a:lnTo>
                          <a:pt x="63" y="50"/>
                        </a:lnTo>
                        <a:lnTo>
                          <a:pt x="63" y="49"/>
                        </a:lnTo>
                        <a:lnTo>
                          <a:pt x="62" y="49"/>
                        </a:lnTo>
                        <a:lnTo>
                          <a:pt x="0" y="49"/>
                        </a:lnTo>
                        <a:lnTo>
                          <a:pt x="0" y="33"/>
                        </a:lnTo>
                        <a:lnTo>
                          <a:pt x="62" y="33"/>
                        </a:lnTo>
                        <a:lnTo>
                          <a:pt x="63" y="33"/>
                        </a:lnTo>
                        <a:lnTo>
                          <a:pt x="63" y="32"/>
                        </a:lnTo>
                        <a:lnTo>
                          <a:pt x="63" y="0"/>
                        </a:lnTo>
                        <a:lnTo>
                          <a:pt x="80" y="0"/>
                        </a:lnTo>
                        <a:lnTo>
                          <a:pt x="80" y="32"/>
                        </a:lnTo>
                        <a:lnTo>
                          <a:pt x="80" y="33"/>
                        </a:lnTo>
                        <a:lnTo>
                          <a:pt x="81" y="33"/>
                        </a:lnTo>
                        <a:lnTo>
                          <a:pt x="147" y="33"/>
                        </a:lnTo>
                        <a:lnTo>
                          <a:pt x="147" y="49"/>
                        </a:lnTo>
                        <a:lnTo>
                          <a:pt x="81" y="49"/>
                        </a:lnTo>
                        <a:lnTo>
                          <a:pt x="80" y="49"/>
                        </a:lnTo>
                        <a:lnTo>
                          <a:pt x="8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2" name="Freeform 93"/>
                  <p:cNvSpPr>
                    <a:spLocks/>
                  </p:cNvSpPr>
                  <p:nvPr/>
                </p:nvSpPr>
                <p:spPr bwMode="auto">
                  <a:xfrm>
                    <a:off x="870" y="1846"/>
                    <a:ext cx="3" cy="21"/>
                  </a:xfrm>
                  <a:custGeom>
                    <a:avLst/>
                    <a:gdLst>
                      <a:gd name="T0" fmla="*/ 2 w 3"/>
                      <a:gd name="T1" fmla="*/ 11 h 21"/>
                      <a:gd name="T2" fmla="*/ 2 w 3"/>
                      <a:gd name="T3" fmla="*/ 13 h 21"/>
                      <a:gd name="T4" fmla="*/ 2 w 3"/>
                      <a:gd name="T5" fmla="*/ 16 h 21"/>
                      <a:gd name="T6" fmla="*/ 2 w 3"/>
                      <a:gd name="T7" fmla="*/ 18 h 21"/>
                      <a:gd name="T8" fmla="*/ 1 w 3"/>
                      <a:gd name="T9" fmla="*/ 21 h 21"/>
                      <a:gd name="T10" fmla="*/ 0 w 3"/>
                      <a:gd name="T11" fmla="*/ 16 h 21"/>
                      <a:gd name="T12" fmla="*/ 0 w 3"/>
                      <a:gd name="T13" fmla="*/ 12 h 21"/>
                      <a:gd name="T14" fmla="*/ 1 w 3"/>
                      <a:gd name="T15" fmla="*/ 8 h 21"/>
                      <a:gd name="T16" fmla="*/ 2 w 3"/>
                      <a:gd name="T17" fmla="*/ 4 h 21"/>
                      <a:gd name="T18" fmla="*/ 3 w 3"/>
                      <a:gd name="T19" fmla="*/ 0 h 21"/>
                      <a:gd name="T20" fmla="*/ 3 w 3"/>
                      <a:gd name="T21" fmla="*/ 2 h 21"/>
                      <a:gd name="T22" fmla="*/ 3 w 3"/>
                      <a:gd name="T23" fmla="*/ 5 h 21"/>
                      <a:gd name="T24" fmla="*/ 3 w 3"/>
                      <a:gd name="T25" fmla="*/ 8 h 21"/>
                      <a:gd name="T26" fmla="*/ 2 w 3"/>
                      <a:gd name="T27" fmla="*/ 11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1"/>
                      <a:gd name="T44" fmla="*/ 3 w 3"/>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1">
                        <a:moveTo>
                          <a:pt x="2" y="11"/>
                        </a:moveTo>
                        <a:lnTo>
                          <a:pt x="2" y="13"/>
                        </a:lnTo>
                        <a:lnTo>
                          <a:pt x="2" y="16"/>
                        </a:lnTo>
                        <a:lnTo>
                          <a:pt x="2" y="18"/>
                        </a:lnTo>
                        <a:lnTo>
                          <a:pt x="1" y="21"/>
                        </a:lnTo>
                        <a:lnTo>
                          <a:pt x="0" y="16"/>
                        </a:lnTo>
                        <a:lnTo>
                          <a:pt x="0" y="12"/>
                        </a:lnTo>
                        <a:lnTo>
                          <a:pt x="1" y="8"/>
                        </a:lnTo>
                        <a:lnTo>
                          <a:pt x="2" y="4"/>
                        </a:lnTo>
                        <a:lnTo>
                          <a:pt x="3" y="0"/>
                        </a:lnTo>
                        <a:lnTo>
                          <a:pt x="3" y="2"/>
                        </a:lnTo>
                        <a:lnTo>
                          <a:pt x="3" y="5"/>
                        </a:lnTo>
                        <a:lnTo>
                          <a:pt x="3" y="8"/>
                        </a:lnTo>
                        <a:lnTo>
                          <a:pt x="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3" name="Freeform 94"/>
                  <p:cNvSpPr>
                    <a:spLocks/>
                  </p:cNvSpPr>
                  <p:nvPr/>
                </p:nvSpPr>
                <p:spPr bwMode="auto">
                  <a:xfrm>
                    <a:off x="809" y="1769"/>
                    <a:ext cx="3" cy="2"/>
                  </a:xfrm>
                  <a:custGeom>
                    <a:avLst/>
                    <a:gdLst>
                      <a:gd name="T0" fmla="*/ 2 w 3"/>
                      <a:gd name="T1" fmla="*/ 2 h 2"/>
                      <a:gd name="T2" fmla="*/ 2 w 3"/>
                      <a:gd name="T3" fmla="*/ 2 h 2"/>
                      <a:gd name="T4" fmla="*/ 3 w 3"/>
                      <a:gd name="T5" fmla="*/ 1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0 w 3"/>
                      <a:gd name="T21" fmla="*/ 0 h 2"/>
                      <a:gd name="T22" fmla="*/ 0 w 3"/>
                      <a:gd name="T23" fmla="*/ 0 h 2"/>
                      <a:gd name="T24" fmla="*/ 0 w 3"/>
                      <a:gd name="T25" fmla="*/ 1 h 2"/>
                      <a:gd name="T26" fmla="*/ 0 w 3"/>
                      <a:gd name="T27" fmla="*/ 1 h 2"/>
                      <a:gd name="T28" fmla="*/ 0 w 3"/>
                      <a:gd name="T29" fmla="*/ 1 h 2"/>
                      <a:gd name="T30" fmla="*/ 1 w 3"/>
                      <a:gd name="T31" fmla="*/ 2 h 2"/>
                      <a:gd name="T32" fmla="*/ 2 w 3"/>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2"/>
                      <a:gd name="T53" fmla="*/ 3 w 3"/>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2">
                        <a:moveTo>
                          <a:pt x="2" y="2"/>
                        </a:moveTo>
                        <a:lnTo>
                          <a:pt x="2" y="2"/>
                        </a:lnTo>
                        <a:lnTo>
                          <a:pt x="3" y="1"/>
                        </a:lnTo>
                        <a:lnTo>
                          <a:pt x="3" y="0"/>
                        </a:lnTo>
                        <a:lnTo>
                          <a:pt x="2" y="0"/>
                        </a:lnTo>
                        <a:lnTo>
                          <a:pt x="1" y="0"/>
                        </a:lnTo>
                        <a:lnTo>
                          <a:pt x="0" y="0"/>
                        </a:lnTo>
                        <a:lnTo>
                          <a:pt x="0" y="1"/>
                        </a:lnTo>
                        <a:lnTo>
                          <a:pt x="1"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4" name="Freeform 95"/>
                  <p:cNvSpPr>
                    <a:spLocks/>
                  </p:cNvSpPr>
                  <p:nvPr/>
                </p:nvSpPr>
                <p:spPr bwMode="auto">
                  <a:xfrm>
                    <a:off x="934" y="1770"/>
                    <a:ext cx="2" cy="2"/>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1 w 2"/>
                      <a:gd name="T19" fmla="*/ 0 h 2"/>
                      <a:gd name="T20" fmla="*/ 1 w 2"/>
                      <a:gd name="T21" fmla="*/ 0 h 2"/>
                      <a:gd name="T22" fmla="*/ 0 w 2"/>
                      <a:gd name="T23" fmla="*/ 0 h 2"/>
                      <a:gd name="T24" fmla="*/ 0 w 2"/>
                      <a:gd name="T25" fmla="*/ 1 h 2"/>
                      <a:gd name="T26" fmla="*/ 0 w 2"/>
                      <a:gd name="T27" fmla="*/ 1 h 2"/>
                      <a:gd name="T28" fmla="*/ 1 w 2"/>
                      <a:gd name="T29" fmla="*/ 1 h 2"/>
                      <a:gd name="T30" fmla="*/ 1 w 2"/>
                      <a:gd name="T31" fmla="*/ 2 h 2"/>
                      <a:gd name="T32" fmla="*/ 1 w 2"/>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2"/>
                        </a:moveTo>
                        <a:lnTo>
                          <a:pt x="1" y="2"/>
                        </a:lnTo>
                        <a:lnTo>
                          <a:pt x="2" y="1"/>
                        </a:lnTo>
                        <a:lnTo>
                          <a:pt x="2" y="0"/>
                        </a:lnTo>
                        <a:lnTo>
                          <a:pt x="1" y="0"/>
                        </a:lnTo>
                        <a:lnTo>
                          <a:pt x="0" y="0"/>
                        </a:lnTo>
                        <a:lnTo>
                          <a:pt x="0" y="1"/>
                        </a:lnTo>
                        <a:lnTo>
                          <a:pt x="1"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95" name="Freeform 96"/>
                  <p:cNvSpPr>
                    <a:spLocks/>
                  </p:cNvSpPr>
                  <p:nvPr/>
                </p:nvSpPr>
                <p:spPr bwMode="auto">
                  <a:xfrm>
                    <a:off x="870" y="1894"/>
                    <a:ext cx="2" cy="2"/>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1 w 2"/>
                      <a:gd name="T19" fmla="*/ 0 h 2"/>
                      <a:gd name="T20" fmla="*/ 0 w 2"/>
                      <a:gd name="T21" fmla="*/ 0 h 2"/>
                      <a:gd name="T22" fmla="*/ 0 w 2"/>
                      <a:gd name="T23" fmla="*/ 0 h 2"/>
                      <a:gd name="T24" fmla="*/ 0 w 2"/>
                      <a:gd name="T25" fmla="*/ 1 h 2"/>
                      <a:gd name="T26" fmla="*/ 0 w 2"/>
                      <a:gd name="T27" fmla="*/ 1 h 2"/>
                      <a:gd name="T28" fmla="*/ 0 w 2"/>
                      <a:gd name="T29" fmla="*/ 2 h 2"/>
                      <a:gd name="T30" fmla="*/ 1 w 2"/>
                      <a:gd name="T31" fmla="*/ 2 h 2"/>
                      <a:gd name="T32" fmla="*/ 1 w 2"/>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1" y="2"/>
                        </a:moveTo>
                        <a:lnTo>
                          <a:pt x="1" y="2"/>
                        </a:lnTo>
                        <a:lnTo>
                          <a:pt x="2" y="2"/>
                        </a:lnTo>
                        <a:lnTo>
                          <a:pt x="2" y="1"/>
                        </a:lnTo>
                        <a:lnTo>
                          <a:pt x="2" y="0"/>
                        </a:lnTo>
                        <a:lnTo>
                          <a:pt x="1" y="0"/>
                        </a:lnTo>
                        <a:lnTo>
                          <a:pt x="0" y="0"/>
                        </a:lnTo>
                        <a:lnTo>
                          <a:pt x="0" y="1"/>
                        </a:lnTo>
                        <a:lnTo>
                          <a:pt x="0" y="2"/>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10" name="Group 97"/>
                <p:cNvGrpSpPr>
                  <a:grpSpLocks/>
                </p:cNvGrpSpPr>
                <p:nvPr/>
              </p:nvGrpSpPr>
              <p:grpSpPr bwMode="auto">
                <a:xfrm>
                  <a:off x="808" y="1750"/>
                  <a:ext cx="123" cy="148"/>
                  <a:chOff x="808" y="1750"/>
                  <a:chExt cx="123" cy="148"/>
                </a:xfrm>
              </p:grpSpPr>
              <p:grpSp>
                <p:nvGrpSpPr>
                  <p:cNvPr id="258511" name="Group 98"/>
                  <p:cNvGrpSpPr>
                    <a:grpSpLocks/>
                  </p:cNvGrpSpPr>
                  <p:nvPr/>
                </p:nvGrpSpPr>
                <p:grpSpPr bwMode="auto">
                  <a:xfrm>
                    <a:off x="859" y="1766"/>
                    <a:ext cx="24" cy="50"/>
                    <a:chOff x="859" y="1766"/>
                    <a:chExt cx="24" cy="50"/>
                  </a:xfrm>
                </p:grpSpPr>
                <p:grpSp>
                  <p:nvGrpSpPr>
                    <p:cNvPr id="258574" name="Group 99"/>
                    <p:cNvGrpSpPr>
                      <a:grpSpLocks/>
                    </p:cNvGrpSpPr>
                    <p:nvPr/>
                  </p:nvGrpSpPr>
                  <p:grpSpPr bwMode="auto">
                    <a:xfrm>
                      <a:off x="859" y="1767"/>
                      <a:ext cx="24" cy="49"/>
                      <a:chOff x="859" y="1767"/>
                      <a:chExt cx="24" cy="49"/>
                    </a:xfrm>
                  </p:grpSpPr>
                  <p:sp>
                    <p:nvSpPr>
                      <p:cNvPr id="258586" name="Freeform 100"/>
                      <p:cNvSpPr>
                        <a:spLocks/>
                      </p:cNvSpPr>
                      <p:nvPr/>
                    </p:nvSpPr>
                    <p:spPr bwMode="auto">
                      <a:xfrm>
                        <a:off x="859" y="1767"/>
                        <a:ext cx="24" cy="49"/>
                      </a:xfrm>
                      <a:custGeom>
                        <a:avLst/>
                        <a:gdLst>
                          <a:gd name="T0" fmla="*/ 7 w 24"/>
                          <a:gd name="T1" fmla="*/ 0 h 49"/>
                          <a:gd name="T2" fmla="*/ 6 w 24"/>
                          <a:gd name="T3" fmla="*/ 1 h 49"/>
                          <a:gd name="T4" fmla="*/ 0 w 24"/>
                          <a:gd name="T5" fmla="*/ 5 h 49"/>
                          <a:gd name="T6" fmla="*/ 2 w 24"/>
                          <a:gd name="T7" fmla="*/ 38 h 49"/>
                          <a:gd name="T8" fmla="*/ 2 w 24"/>
                          <a:gd name="T9" fmla="*/ 39 h 49"/>
                          <a:gd name="T10" fmla="*/ 2 w 24"/>
                          <a:gd name="T11" fmla="*/ 42 h 49"/>
                          <a:gd name="T12" fmla="*/ 2 w 24"/>
                          <a:gd name="T13" fmla="*/ 46 h 49"/>
                          <a:gd name="T14" fmla="*/ 7 w 24"/>
                          <a:gd name="T15" fmla="*/ 48 h 49"/>
                          <a:gd name="T16" fmla="*/ 12 w 24"/>
                          <a:gd name="T17" fmla="*/ 49 h 49"/>
                          <a:gd name="T18" fmla="*/ 18 w 24"/>
                          <a:gd name="T19" fmla="*/ 48 h 49"/>
                          <a:gd name="T20" fmla="*/ 24 w 24"/>
                          <a:gd name="T21" fmla="*/ 46 h 49"/>
                          <a:gd name="T22" fmla="*/ 24 w 24"/>
                          <a:gd name="T23" fmla="*/ 40 h 49"/>
                          <a:gd name="T24" fmla="*/ 24 w 24"/>
                          <a:gd name="T25" fmla="*/ 25 h 49"/>
                          <a:gd name="T26" fmla="*/ 20 w 24"/>
                          <a:gd name="T27" fmla="*/ 5 h 49"/>
                          <a:gd name="T28" fmla="*/ 15 w 24"/>
                          <a:gd name="T29" fmla="*/ 0 h 49"/>
                          <a:gd name="T30" fmla="*/ 13 w 24"/>
                          <a:gd name="T31" fmla="*/ 0 h 49"/>
                          <a:gd name="T32" fmla="*/ 11 w 24"/>
                          <a:gd name="T33" fmla="*/ 0 h 49"/>
                          <a:gd name="T34" fmla="*/ 9 w 24"/>
                          <a:gd name="T35" fmla="*/ 0 h 49"/>
                          <a:gd name="T36" fmla="*/ 8 w 24"/>
                          <a:gd name="T37" fmla="*/ 0 h 49"/>
                          <a:gd name="T38" fmla="*/ 7 w 24"/>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49"/>
                          <a:gd name="T62" fmla="*/ 24 w 24"/>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49">
                            <a:moveTo>
                              <a:pt x="7" y="0"/>
                            </a:moveTo>
                            <a:lnTo>
                              <a:pt x="6" y="1"/>
                            </a:lnTo>
                            <a:lnTo>
                              <a:pt x="0" y="5"/>
                            </a:lnTo>
                            <a:lnTo>
                              <a:pt x="2" y="38"/>
                            </a:lnTo>
                            <a:lnTo>
                              <a:pt x="2" y="39"/>
                            </a:lnTo>
                            <a:lnTo>
                              <a:pt x="2" y="42"/>
                            </a:lnTo>
                            <a:lnTo>
                              <a:pt x="2" y="46"/>
                            </a:lnTo>
                            <a:lnTo>
                              <a:pt x="7" y="48"/>
                            </a:lnTo>
                            <a:lnTo>
                              <a:pt x="12" y="49"/>
                            </a:lnTo>
                            <a:lnTo>
                              <a:pt x="18" y="48"/>
                            </a:lnTo>
                            <a:lnTo>
                              <a:pt x="24" y="46"/>
                            </a:lnTo>
                            <a:lnTo>
                              <a:pt x="24" y="40"/>
                            </a:lnTo>
                            <a:lnTo>
                              <a:pt x="24" y="25"/>
                            </a:lnTo>
                            <a:lnTo>
                              <a:pt x="20" y="5"/>
                            </a:lnTo>
                            <a:lnTo>
                              <a:pt x="15" y="0"/>
                            </a:lnTo>
                            <a:lnTo>
                              <a:pt x="13" y="0"/>
                            </a:lnTo>
                            <a:lnTo>
                              <a:pt x="11" y="0"/>
                            </a:lnTo>
                            <a:lnTo>
                              <a:pt x="9" y="0"/>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87" name="Freeform 101"/>
                      <p:cNvSpPr>
                        <a:spLocks/>
                      </p:cNvSpPr>
                      <p:nvPr/>
                    </p:nvSpPr>
                    <p:spPr bwMode="auto">
                      <a:xfrm>
                        <a:off x="859" y="1767"/>
                        <a:ext cx="24" cy="49"/>
                      </a:xfrm>
                      <a:custGeom>
                        <a:avLst/>
                        <a:gdLst>
                          <a:gd name="T0" fmla="*/ 7 w 24"/>
                          <a:gd name="T1" fmla="*/ 0 h 49"/>
                          <a:gd name="T2" fmla="*/ 6 w 24"/>
                          <a:gd name="T3" fmla="*/ 1 h 49"/>
                          <a:gd name="T4" fmla="*/ 0 w 24"/>
                          <a:gd name="T5" fmla="*/ 5 h 49"/>
                          <a:gd name="T6" fmla="*/ 2 w 24"/>
                          <a:gd name="T7" fmla="*/ 38 h 49"/>
                          <a:gd name="T8" fmla="*/ 2 w 24"/>
                          <a:gd name="T9" fmla="*/ 39 h 49"/>
                          <a:gd name="T10" fmla="*/ 2 w 24"/>
                          <a:gd name="T11" fmla="*/ 42 h 49"/>
                          <a:gd name="T12" fmla="*/ 2 w 24"/>
                          <a:gd name="T13" fmla="*/ 46 h 49"/>
                          <a:gd name="T14" fmla="*/ 7 w 24"/>
                          <a:gd name="T15" fmla="*/ 48 h 49"/>
                          <a:gd name="T16" fmla="*/ 12 w 24"/>
                          <a:gd name="T17" fmla="*/ 49 h 49"/>
                          <a:gd name="T18" fmla="*/ 18 w 24"/>
                          <a:gd name="T19" fmla="*/ 48 h 49"/>
                          <a:gd name="T20" fmla="*/ 24 w 24"/>
                          <a:gd name="T21" fmla="*/ 46 h 49"/>
                          <a:gd name="T22" fmla="*/ 24 w 24"/>
                          <a:gd name="T23" fmla="*/ 40 h 49"/>
                          <a:gd name="T24" fmla="*/ 24 w 24"/>
                          <a:gd name="T25" fmla="*/ 25 h 49"/>
                          <a:gd name="T26" fmla="*/ 20 w 24"/>
                          <a:gd name="T27" fmla="*/ 5 h 49"/>
                          <a:gd name="T28" fmla="*/ 15 w 24"/>
                          <a:gd name="T29" fmla="*/ 0 h 49"/>
                          <a:gd name="T30" fmla="*/ 13 w 24"/>
                          <a:gd name="T31" fmla="*/ 0 h 49"/>
                          <a:gd name="T32" fmla="*/ 11 w 24"/>
                          <a:gd name="T33" fmla="*/ 0 h 49"/>
                          <a:gd name="T34" fmla="*/ 9 w 24"/>
                          <a:gd name="T35" fmla="*/ 0 h 49"/>
                          <a:gd name="T36" fmla="*/ 8 w 24"/>
                          <a:gd name="T37" fmla="*/ 0 h 49"/>
                          <a:gd name="T38" fmla="*/ 7 w 24"/>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49"/>
                          <a:gd name="T62" fmla="*/ 24 w 24"/>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49">
                            <a:moveTo>
                              <a:pt x="7" y="0"/>
                            </a:moveTo>
                            <a:lnTo>
                              <a:pt x="6" y="1"/>
                            </a:lnTo>
                            <a:lnTo>
                              <a:pt x="0" y="5"/>
                            </a:lnTo>
                            <a:lnTo>
                              <a:pt x="2" y="38"/>
                            </a:lnTo>
                            <a:lnTo>
                              <a:pt x="2" y="39"/>
                            </a:lnTo>
                            <a:lnTo>
                              <a:pt x="2" y="42"/>
                            </a:lnTo>
                            <a:lnTo>
                              <a:pt x="2" y="46"/>
                            </a:lnTo>
                            <a:lnTo>
                              <a:pt x="7" y="48"/>
                            </a:lnTo>
                            <a:lnTo>
                              <a:pt x="12" y="49"/>
                            </a:lnTo>
                            <a:lnTo>
                              <a:pt x="18" y="48"/>
                            </a:lnTo>
                            <a:lnTo>
                              <a:pt x="24" y="46"/>
                            </a:lnTo>
                            <a:lnTo>
                              <a:pt x="24" y="40"/>
                            </a:lnTo>
                            <a:lnTo>
                              <a:pt x="24" y="25"/>
                            </a:lnTo>
                            <a:lnTo>
                              <a:pt x="20" y="5"/>
                            </a:lnTo>
                            <a:lnTo>
                              <a:pt x="15" y="0"/>
                            </a:lnTo>
                            <a:lnTo>
                              <a:pt x="13" y="0"/>
                            </a:lnTo>
                            <a:lnTo>
                              <a:pt x="11" y="0"/>
                            </a:lnTo>
                            <a:lnTo>
                              <a:pt x="9" y="0"/>
                            </a:lnTo>
                            <a:lnTo>
                              <a:pt x="8" y="0"/>
                            </a:lnTo>
                            <a:lnTo>
                              <a:pt x="7"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75" name="Group 102"/>
                    <p:cNvGrpSpPr>
                      <a:grpSpLocks/>
                    </p:cNvGrpSpPr>
                    <p:nvPr/>
                  </p:nvGrpSpPr>
                  <p:grpSpPr bwMode="auto">
                    <a:xfrm>
                      <a:off x="866" y="1771"/>
                      <a:ext cx="5" cy="41"/>
                      <a:chOff x="866" y="1771"/>
                      <a:chExt cx="5" cy="41"/>
                    </a:xfrm>
                  </p:grpSpPr>
                  <p:sp>
                    <p:nvSpPr>
                      <p:cNvPr id="258584" name="Freeform 103"/>
                      <p:cNvSpPr>
                        <a:spLocks/>
                      </p:cNvSpPr>
                      <p:nvPr/>
                    </p:nvSpPr>
                    <p:spPr bwMode="auto">
                      <a:xfrm>
                        <a:off x="866" y="1771"/>
                        <a:ext cx="5" cy="41"/>
                      </a:xfrm>
                      <a:custGeom>
                        <a:avLst/>
                        <a:gdLst>
                          <a:gd name="T0" fmla="*/ 4 w 5"/>
                          <a:gd name="T1" fmla="*/ 0 h 41"/>
                          <a:gd name="T2" fmla="*/ 5 w 5"/>
                          <a:gd name="T3" fmla="*/ 2 h 41"/>
                          <a:gd name="T4" fmla="*/ 4 w 5"/>
                          <a:gd name="T5" fmla="*/ 4 h 41"/>
                          <a:gd name="T6" fmla="*/ 4 w 5"/>
                          <a:gd name="T7" fmla="*/ 10 h 41"/>
                          <a:gd name="T8" fmla="*/ 4 w 5"/>
                          <a:gd name="T9" fmla="*/ 14 h 41"/>
                          <a:gd name="T10" fmla="*/ 5 w 5"/>
                          <a:gd name="T11" fmla="*/ 17 h 41"/>
                          <a:gd name="T12" fmla="*/ 5 w 5"/>
                          <a:gd name="T13" fmla="*/ 21 h 41"/>
                          <a:gd name="T14" fmla="*/ 5 w 5"/>
                          <a:gd name="T15" fmla="*/ 27 h 41"/>
                          <a:gd name="T16" fmla="*/ 5 w 5"/>
                          <a:gd name="T17" fmla="*/ 35 h 41"/>
                          <a:gd name="T18" fmla="*/ 3 w 5"/>
                          <a:gd name="T19" fmla="*/ 41 h 41"/>
                          <a:gd name="T20" fmla="*/ 0 w 5"/>
                          <a:gd name="T21" fmla="*/ 36 h 41"/>
                          <a:gd name="T22" fmla="*/ 0 w 5"/>
                          <a:gd name="T23" fmla="*/ 28 h 41"/>
                          <a:gd name="T24" fmla="*/ 1 w 5"/>
                          <a:gd name="T25" fmla="*/ 22 h 41"/>
                          <a:gd name="T26" fmla="*/ 1 w 5"/>
                          <a:gd name="T27" fmla="*/ 17 h 41"/>
                          <a:gd name="T28" fmla="*/ 1 w 5"/>
                          <a:gd name="T29" fmla="*/ 14 h 41"/>
                          <a:gd name="T30" fmla="*/ 2 w 5"/>
                          <a:gd name="T31" fmla="*/ 10 h 41"/>
                          <a:gd name="T32" fmla="*/ 3 w 5"/>
                          <a:gd name="T33" fmla="*/ 4 h 41"/>
                          <a:gd name="T34" fmla="*/ 2 w 5"/>
                          <a:gd name="T35" fmla="*/ 2 h 41"/>
                          <a:gd name="T36" fmla="*/ 3 w 5"/>
                          <a:gd name="T37" fmla="*/ 0 h 41"/>
                          <a:gd name="T38" fmla="*/ 3 w 5"/>
                          <a:gd name="T39" fmla="*/ 0 h 41"/>
                          <a:gd name="T40" fmla="*/ 4 w 5"/>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
                          <a:gd name="T64" fmla="*/ 0 h 41"/>
                          <a:gd name="T65" fmla="*/ 5 w 5"/>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 h="41">
                            <a:moveTo>
                              <a:pt x="4" y="0"/>
                            </a:moveTo>
                            <a:lnTo>
                              <a:pt x="5" y="2"/>
                            </a:lnTo>
                            <a:lnTo>
                              <a:pt x="4" y="4"/>
                            </a:lnTo>
                            <a:lnTo>
                              <a:pt x="4" y="10"/>
                            </a:lnTo>
                            <a:lnTo>
                              <a:pt x="4" y="14"/>
                            </a:lnTo>
                            <a:lnTo>
                              <a:pt x="5" y="17"/>
                            </a:lnTo>
                            <a:lnTo>
                              <a:pt x="5" y="21"/>
                            </a:lnTo>
                            <a:lnTo>
                              <a:pt x="5" y="27"/>
                            </a:lnTo>
                            <a:lnTo>
                              <a:pt x="5" y="35"/>
                            </a:lnTo>
                            <a:lnTo>
                              <a:pt x="3" y="41"/>
                            </a:lnTo>
                            <a:lnTo>
                              <a:pt x="0" y="36"/>
                            </a:lnTo>
                            <a:lnTo>
                              <a:pt x="0" y="28"/>
                            </a:lnTo>
                            <a:lnTo>
                              <a:pt x="1" y="22"/>
                            </a:lnTo>
                            <a:lnTo>
                              <a:pt x="1" y="17"/>
                            </a:lnTo>
                            <a:lnTo>
                              <a:pt x="1" y="14"/>
                            </a:lnTo>
                            <a:lnTo>
                              <a:pt x="2" y="10"/>
                            </a:lnTo>
                            <a:lnTo>
                              <a:pt x="3" y="4"/>
                            </a:lnTo>
                            <a:lnTo>
                              <a:pt x="2" y="2"/>
                            </a:lnTo>
                            <a:lnTo>
                              <a:pt x="3" y="0"/>
                            </a:lnTo>
                            <a:lnTo>
                              <a:pt x="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85" name="Freeform 104"/>
                      <p:cNvSpPr>
                        <a:spLocks/>
                      </p:cNvSpPr>
                      <p:nvPr/>
                    </p:nvSpPr>
                    <p:spPr bwMode="auto">
                      <a:xfrm>
                        <a:off x="866" y="1771"/>
                        <a:ext cx="5" cy="41"/>
                      </a:xfrm>
                      <a:custGeom>
                        <a:avLst/>
                        <a:gdLst>
                          <a:gd name="T0" fmla="*/ 4 w 5"/>
                          <a:gd name="T1" fmla="*/ 0 h 41"/>
                          <a:gd name="T2" fmla="*/ 5 w 5"/>
                          <a:gd name="T3" fmla="*/ 2 h 41"/>
                          <a:gd name="T4" fmla="*/ 4 w 5"/>
                          <a:gd name="T5" fmla="*/ 4 h 41"/>
                          <a:gd name="T6" fmla="*/ 4 w 5"/>
                          <a:gd name="T7" fmla="*/ 10 h 41"/>
                          <a:gd name="T8" fmla="*/ 4 w 5"/>
                          <a:gd name="T9" fmla="*/ 14 h 41"/>
                          <a:gd name="T10" fmla="*/ 5 w 5"/>
                          <a:gd name="T11" fmla="*/ 17 h 41"/>
                          <a:gd name="T12" fmla="*/ 5 w 5"/>
                          <a:gd name="T13" fmla="*/ 21 h 41"/>
                          <a:gd name="T14" fmla="*/ 5 w 5"/>
                          <a:gd name="T15" fmla="*/ 27 h 41"/>
                          <a:gd name="T16" fmla="*/ 5 w 5"/>
                          <a:gd name="T17" fmla="*/ 35 h 41"/>
                          <a:gd name="T18" fmla="*/ 3 w 5"/>
                          <a:gd name="T19" fmla="*/ 41 h 41"/>
                          <a:gd name="T20" fmla="*/ 0 w 5"/>
                          <a:gd name="T21" fmla="*/ 36 h 41"/>
                          <a:gd name="T22" fmla="*/ 0 w 5"/>
                          <a:gd name="T23" fmla="*/ 28 h 41"/>
                          <a:gd name="T24" fmla="*/ 1 w 5"/>
                          <a:gd name="T25" fmla="*/ 22 h 41"/>
                          <a:gd name="T26" fmla="*/ 1 w 5"/>
                          <a:gd name="T27" fmla="*/ 17 h 41"/>
                          <a:gd name="T28" fmla="*/ 1 w 5"/>
                          <a:gd name="T29" fmla="*/ 14 h 41"/>
                          <a:gd name="T30" fmla="*/ 2 w 5"/>
                          <a:gd name="T31" fmla="*/ 10 h 41"/>
                          <a:gd name="T32" fmla="*/ 3 w 5"/>
                          <a:gd name="T33" fmla="*/ 4 h 41"/>
                          <a:gd name="T34" fmla="*/ 2 w 5"/>
                          <a:gd name="T35" fmla="*/ 2 h 41"/>
                          <a:gd name="T36" fmla="*/ 3 w 5"/>
                          <a:gd name="T37" fmla="*/ 0 h 41"/>
                          <a:gd name="T38" fmla="*/ 3 w 5"/>
                          <a:gd name="T39" fmla="*/ 0 h 41"/>
                          <a:gd name="T40" fmla="*/ 4 w 5"/>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
                          <a:gd name="T64" fmla="*/ 0 h 41"/>
                          <a:gd name="T65" fmla="*/ 5 w 5"/>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 h="41">
                            <a:moveTo>
                              <a:pt x="4" y="0"/>
                            </a:moveTo>
                            <a:lnTo>
                              <a:pt x="5" y="2"/>
                            </a:lnTo>
                            <a:lnTo>
                              <a:pt x="4" y="4"/>
                            </a:lnTo>
                            <a:lnTo>
                              <a:pt x="4" y="10"/>
                            </a:lnTo>
                            <a:lnTo>
                              <a:pt x="4" y="14"/>
                            </a:lnTo>
                            <a:lnTo>
                              <a:pt x="5" y="17"/>
                            </a:lnTo>
                            <a:lnTo>
                              <a:pt x="5" y="21"/>
                            </a:lnTo>
                            <a:lnTo>
                              <a:pt x="5" y="27"/>
                            </a:lnTo>
                            <a:lnTo>
                              <a:pt x="5" y="35"/>
                            </a:lnTo>
                            <a:lnTo>
                              <a:pt x="3" y="41"/>
                            </a:lnTo>
                            <a:lnTo>
                              <a:pt x="0" y="36"/>
                            </a:lnTo>
                            <a:lnTo>
                              <a:pt x="0" y="28"/>
                            </a:lnTo>
                            <a:lnTo>
                              <a:pt x="1" y="22"/>
                            </a:lnTo>
                            <a:lnTo>
                              <a:pt x="1" y="17"/>
                            </a:lnTo>
                            <a:lnTo>
                              <a:pt x="1" y="14"/>
                            </a:lnTo>
                            <a:lnTo>
                              <a:pt x="2" y="10"/>
                            </a:lnTo>
                            <a:lnTo>
                              <a:pt x="3" y="4"/>
                            </a:lnTo>
                            <a:lnTo>
                              <a:pt x="2" y="2"/>
                            </a:lnTo>
                            <a:lnTo>
                              <a:pt x="3" y="0"/>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76" name="Group 105"/>
                    <p:cNvGrpSpPr>
                      <a:grpSpLocks/>
                    </p:cNvGrpSpPr>
                    <p:nvPr/>
                  </p:nvGrpSpPr>
                  <p:grpSpPr bwMode="auto">
                    <a:xfrm>
                      <a:off x="865" y="1766"/>
                      <a:ext cx="9" cy="11"/>
                      <a:chOff x="865" y="1766"/>
                      <a:chExt cx="9" cy="11"/>
                    </a:xfrm>
                  </p:grpSpPr>
                  <p:sp>
                    <p:nvSpPr>
                      <p:cNvPr id="258577" name="Freeform 106"/>
                      <p:cNvSpPr>
                        <a:spLocks/>
                      </p:cNvSpPr>
                      <p:nvPr/>
                    </p:nvSpPr>
                    <p:spPr bwMode="auto">
                      <a:xfrm>
                        <a:off x="865" y="1770"/>
                        <a:ext cx="7" cy="7"/>
                      </a:xfrm>
                      <a:custGeom>
                        <a:avLst/>
                        <a:gdLst>
                          <a:gd name="T0" fmla="*/ 0 w 7"/>
                          <a:gd name="T1" fmla="*/ 0 h 7"/>
                          <a:gd name="T2" fmla="*/ 2 w 7"/>
                          <a:gd name="T3" fmla="*/ 7 h 7"/>
                          <a:gd name="T4" fmla="*/ 4 w 7"/>
                          <a:gd name="T5" fmla="*/ 2 h 7"/>
                          <a:gd name="T6" fmla="*/ 7 w 7"/>
                          <a:gd name="T7" fmla="*/ 6 h 7"/>
                          <a:gd name="T8" fmla="*/ 7 w 7"/>
                          <a:gd name="T9" fmla="*/ 0 h 7"/>
                          <a:gd name="T10" fmla="*/ 4 w 7"/>
                          <a:gd name="T11" fmla="*/ 1 h 7"/>
                          <a:gd name="T12" fmla="*/ 0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2" y="7"/>
                            </a:lnTo>
                            <a:lnTo>
                              <a:pt x="4" y="2"/>
                            </a:lnTo>
                            <a:lnTo>
                              <a:pt x="7" y="6"/>
                            </a:lnTo>
                            <a:lnTo>
                              <a:pt x="7" y="0"/>
                            </a:lnTo>
                            <a:lnTo>
                              <a:pt x="4" y="1"/>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58578" name="Group 107"/>
                      <p:cNvGrpSpPr>
                        <a:grpSpLocks/>
                      </p:cNvGrpSpPr>
                      <p:nvPr/>
                    </p:nvGrpSpPr>
                    <p:grpSpPr bwMode="auto">
                      <a:xfrm>
                        <a:off x="865" y="1767"/>
                        <a:ext cx="4" cy="9"/>
                        <a:chOff x="865" y="1767"/>
                        <a:chExt cx="4" cy="9"/>
                      </a:xfrm>
                    </p:grpSpPr>
                    <p:sp>
                      <p:nvSpPr>
                        <p:cNvPr id="258582" name="Freeform 108"/>
                        <p:cNvSpPr>
                          <a:spLocks/>
                        </p:cNvSpPr>
                        <p:nvPr/>
                      </p:nvSpPr>
                      <p:spPr bwMode="auto">
                        <a:xfrm>
                          <a:off x="865" y="1767"/>
                          <a:ext cx="4" cy="9"/>
                        </a:xfrm>
                        <a:custGeom>
                          <a:avLst/>
                          <a:gdLst>
                            <a:gd name="T0" fmla="*/ 4 w 4"/>
                            <a:gd name="T1" fmla="*/ 4 h 9"/>
                            <a:gd name="T2" fmla="*/ 2 w 4"/>
                            <a:gd name="T3" fmla="*/ 9 h 9"/>
                            <a:gd name="T4" fmla="*/ 2 w 4"/>
                            <a:gd name="T5" fmla="*/ 6 h 9"/>
                            <a:gd name="T6" fmla="*/ 1 w 4"/>
                            <a:gd name="T7" fmla="*/ 5 h 9"/>
                            <a:gd name="T8" fmla="*/ 1 w 4"/>
                            <a:gd name="T9" fmla="*/ 4 h 9"/>
                            <a:gd name="T10" fmla="*/ 0 w 4"/>
                            <a:gd name="T11" fmla="*/ 3 h 9"/>
                            <a:gd name="T12" fmla="*/ 0 w 4"/>
                            <a:gd name="T13" fmla="*/ 2 h 9"/>
                            <a:gd name="T14" fmla="*/ 0 w 4"/>
                            <a:gd name="T15" fmla="*/ 1 h 9"/>
                            <a:gd name="T16" fmla="*/ 0 w 4"/>
                            <a:gd name="T17" fmla="*/ 0 h 9"/>
                            <a:gd name="T18" fmla="*/ 2 w 4"/>
                            <a:gd name="T19" fmla="*/ 1 h 9"/>
                            <a:gd name="T20" fmla="*/ 2 w 4"/>
                            <a:gd name="T21" fmla="*/ 2 h 9"/>
                            <a:gd name="T22" fmla="*/ 3 w 4"/>
                            <a:gd name="T23" fmla="*/ 3 h 9"/>
                            <a:gd name="T24" fmla="*/ 4 w 4"/>
                            <a:gd name="T25" fmla="*/ 3 h 9"/>
                            <a:gd name="T26" fmla="*/ 4 w 4"/>
                            <a:gd name="T27" fmla="*/ 4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4" y="4"/>
                              </a:moveTo>
                              <a:lnTo>
                                <a:pt x="2" y="9"/>
                              </a:lnTo>
                              <a:lnTo>
                                <a:pt x="2" y="6"/>
                              </a:lnTo>
                              <a:lnTo>
                                <a:pt x="1" y="5"/>
                              </a:lnTo>
                              <a:lnTo>
                                <a:pt x="1" y="4"/>
                              </a:lnTo>
                              <a:lnTo>
                                <a:pt x="0" y="3"/>
                              </a:lnTo>
                              <a:lnTo>
                                <a:pt x="0" y="2"/>
                              </a:lnTo>
                              <a:lnTo>
                                <a:pt x="0" y="1"/>
                              </a:lnTo>
                              <a:lnTo>
                                <a:pt x="0" y="0"/>
                              </a:lnTo>
                              <a:lnTo>
                                <a:pt x="2" y="1"/>
                              </a:lnTo>
                              <a:lnTo>
                                <a:pt x="2" y="2"/>
                              </a:lnTo>
                              <a:lnTo>
                                <a:pt x="3" y="3"/>
                              </a:lnTo>
                              <a:lnTo>
                                <a:pt x="4" y="3"/>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83" name="Freeform 109"/>
                        <p:cNvSpPr>
                          <a:spLocks/>
                        </p:cNvSpPr>
                        <p:nvPr/>
                      </p:nvSpPr>
                      <p:spPr bwMode="auto">
                        <a:xfrm>
                          <a:off x="865" y="1767"/>
                          <a:ext cx="4" cy="9"/>
                        </a:xfrm>
                        <a:custGeom>
                          <a:avLst/>
                          <a:gdLst>
                            <a:gd name="T0" fmla="*/ 4 w 4"/>
                            <a:gd name="T1" fmla="*/ 4 h 9"/>
                            <a:gd name="T2" fmla="*/ 2 w 4"/>
                            <a:gd name="T3" fmla="*/ 9 h 9"/>
                            <a:gd name="T4" fmla="*/ 2 w 4"/>
                            <a:gd name="T5" fmla="*/ 6 h 9"/>
                            <a:gd name="T6" fmla="*/ 1 w 4"/>
                            <a:gd name="T7" fmla="*/ 5 h 9"/>
                            <a:gd name="T8" fmla="*/ 1 w 4"/>
                            <a:gd name="T9" fmla="*/ 4 h 9"/>
                            <a:gd name="T10" fmla="*/ 0 w 4"/>
                            <a:gd name="T11" fmla="*/ 3 h 9"/>
                            <a:gd name="T12" fmla="*/ 0 w 4"/>
                            <a:gd name="T13" fmla="*/ 2 h 9"/>
                            <a:gd name="T14" fmla="*/ 0 w 4"/>
                            <a:gd name="T15" fmla="*/ 1 h 9"/>
                            <a:gd name="T16" fmla="*/ 0 w 4"/>
                            <a:gd name="T17" fmla="*/ 0 h 9"/>
                            <a:gd name="T18" fmla="*/ 2 w 4"/>
                            <a:gd name="T19" fmla="*/ 1 h 9"/>
                            <a:gd name="T20" fmla="*/ 2 w 4"/>
                            <a:gd name="T21" fmla="*/ 2 h 9"/>
                            <a:gd name="T22" fmla="*/ 3 w 4"/>
                            <a:gd name="T23" fmla="*/ 3 h 9"/>
                            <a:gd name="T24" fmla="*/ 4 w 4"/>
                            <a:gd name="T25" fmla="*/ 3 h 9"/>
                            <a:gd name="T26" fmla="*/ 4 w 4"/>
                            <a:gd name="T27" fmla="*/ 4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4" y="4"/>
                              </a:moveTo>
                              <a:lnTo>
                                <a:pt x="2" y="9"/>
                              </a:lnTo>
                              <a:lnTo>
                                <a:pt x="2" y="6"/>
                              </a:lnTo>
                              <a:lnTo>
                                <a:pt x="1" y="5"/>
                              </a:lnTo>
                              <a:lnTo>
                                <a:pt x="1" y="4"/>
                              </a:lnTo>
                              <a:lnTo>
                                <a:pt x="0" y="3"/>
                              </a:lnTo>
                              <a:lnTo>
                                <a:pt x="0" y="2"/>
                              </a:lnTo>
                              <a:lnTo>
                                <a:pt x="0" y="1"/>
                              </a:lnTo>
                              <a:lnTo>
                                <a:pt x="0" y="0"/>
                              </a:lnTo>
                              <a:lnTo>
                                <a:pt x="2" y="1"/>
                              </a:lnTo>
                              <a:lnTo>
                                <a:pt x="2" y="2"/>
                              </a:lnTo>
                              <a:lnTo>
                                <a:pt x="3" y="3"/>
                              </a:lnTo>
                              <a:lnTo>
                                <a:pt x="4" y="3"/>
                              </a:lnTo>
                              <a:lnTo>
                                <a:pt x="4" y="4"/>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79" name="Group 110"/>
                      <p:cNvGrpSpPr>
                        <a:grpSpLocks/>
                      </p:cNvGrpSpPr>
                      <p:nvPr/>
                    </p:nvGrpSpPr>
                    <p:grpSpPr bwMode="auto">
                      <a:xfrm>
                        <a:off x="869" y="1766"/>
                        <a:ext cx="5" cy="10"/>
                        <a:chOff x="869" y="1766"/>
                        <a:chExt cx="5" cy="10"/>
                      </a:xfrm>
                    </p:grpSpPr>
                    <p:sp>
                      <p:nvSpPr>
                        <p:cNvPr id="258580" name="Freeform 111"/>
                        <p:cNvSpPr>
                          <a:spLocks/>
                        </p:cNvSpPr>
                        <p:nvPr/>
                      </p:nvSpPr>
                      <p:spPr bwMode="auto">
                        <a:xfrm>
                          <a:off x="869" y="1766"/>
                          <a:ext cx="5" cy="10"/>
                        </a:xfrm>
                        <a:custGeom>
                          <a:avLst/>
                          <a:gdLst>
                            <a:gd name="T0" fmla="*/ 5 w 5"/>
                            <a:gd name="T1" fmla="*/ 0 h 10"/>
                            <a:gd name="T2" fmla="*/ 4 w 5"/>
                            <a:gd name="T3" fmla="*/ 1 h 10"/>
                            <a:gd name="T4" fmla="*/ 4 w 5"/>
                            <a:gd name="T5" fmla="*/ 2 h 10"/>
                            <a:gd name="T6" fmla="*/ 3 w 5"/>
                            <a:gd name="T7" fmla="*/ 3 h 10"/>
                            <a:gd name="T8" fmla="*/ 2 w 5"/>
                            <a:gd name="T9" fmla="*/ 3 h 10"/>
                            <a:gd name="T10" fmla="*/ 1 w 5"/>
                            <a:gd name="T11" fmla="*/ 4 h 10"/>
                            <a:gd name="T12" fmla="*/ 0 w 5"/>
                            <a:gd name="T13" fmla="*/ 5 h 10"/>
                            <a:gd name="T14" fmla="*/ 2 w 5"/>
                            <a:gd name="T15" fmla="*/ 10 h 10"/>
                            <a:gd name="T16" fmla="*/ 3 w 5"/>
                            <a:gd name="T17" fmla="*/ 8 h 10"/>
                            <a:gd name="T18" fmla="*/ 4 w 5"/>
                            <a:gd name="T19" fmla="*/ 6 h 10"/>
                            <a:gd name="T20" fmla="*/ 4 w 5"/>
                            <a:gd name="T21" fmla="*/ 4 h 10"/>
                            <a:gd name="T22" fmla="*/ 5 w 5"/>
                            <a:gd name="T23" fmla="*/ 3 h 10"/>
                            <a:gd name="T24" fmla="*/ 5 w 5"/>
                            <a:gd name="T25" fmla="*/ 2 h 10"/>
                            <a:gd name="T26" fmla="*/ 5 w 5"/>
                            <a:gd name="T27" fmla="*/ 1 h 10"/>
                            <a:gd name="T28" fmla="*/ 5 w 5"/>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10"/>
                            <a:gd name="T47" fmla="*/ 5 w 5"/>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10">
                              <a:moveTo>
                                <a:pt x="5" y="0"/>
                              </a:moveTo>
                              <a:lnTo>
                                <a:pt x="4" y="1"/>
                              </a:lnTo>
                              <a:lnTo>
                                <a:pt x="4" y="2"/>
                              </a:lnTo>
                              <a:lnTo>
                                <a:pt x="3" y="3"/>
                              </a:lnTo>
                              <a:lnTo>
                                <a:pt x="2" y="3"/>
                              </a:lnTo>
                              <a:lnTo>
                                <a:pt x="1" y="4"/>
                              </a:lnTo>
                              <a:lnTo>
                                <a:pt x="0" y="5"/>
                              </a:lnTo>
                              <a:lnTo>
                                <a:pt x="2" y="10"/>
                              </a:lnTo>
                              <a:lnTo>
                                <a:pt x="3" y="8"/>
                              </a:lnTo>
                              <a:lnTo>
                                <a:pt x="4" y="6"/>
                              </a:lnTo>
                              <a:lnTo>
                                <a:pt x="4" y="4"/>
                              </a:lnTo>
                              <a:lnTo>
                                <a:pt x="5" y="3"/>
                              </a:lnTo>
                              <a:lnTo>
                                <a:pt x="5"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81" name="Freeform 112"/>
                        <p:cNvSpPr>
                          <a:spLocks/>
                        </p:cNvSpPr>
                        <p:nvPr/>
                      </p:nvSpPr>
                      <p:spPr bwMode="auto">
                        <a:xfrm>
                          <a:off x="869" y="1766"/>
                          <a:ext cx="5" cy="10"/>
                        </a:xfrm>
                        <a:custGeom>
                          <a:avLst/>
                          <a:gdLst>
                            <a:gd name="T0" fmla="*/ 5 w 5"/>
                            <a:gd name="T1" fmla="*/ 0 h 10"/>
                            <a:gd name="T2" fmla="*/ 4 w 5"/>
                            <a:gd name="T3" fmla="*/ 1 h 10"/>
                            <a:gd name="T4" fmla="*/ 4 w 5"/>
                            <a:gd name="T5" fmla="*/ 2 h 10"/>
                            <a:gd name="T6" fmla="*/ 3 w 5"/>
                            <a:gd name="T7" fmla="*/ 3 h 10"/>
                            <a:gd name="T8" fmla="*/ 2 w 5"/>
                            <a:gd name="T9" fmla="*/ 3 h 10"/>
                            <a:gd name="T10" fmla="*/ 1 w 5"/>
                            <a:gd name="T11" fmla="*/ 4 h 10"/>
                            <a:gd name="T12" fmla="*/ 0 w 5"/>
                            <a:gd name="T13" fmla="*/ 5 h 10"/>
                            <a:gd name="T14" fmla="*/ 2 w 5"/>
                            <a:gd name="T15" fmla="*/ 10 h 10"/>
                            <a:gd name="T16" fmla="*/ 3 w 5"/>
                            <a:gd name="T17" fmla="*/ 8 h 10"/>
                            <a:gd name="T18" fmla="*/ 4 w 5"/>
                            <a:gd name="T19" fmla="*/ 6 h 10"/>
                            <a:gd name="T20" fmla="*/ 4 w 5"/>
                            <a:gd name="T21" fmla="*/ 4 h 10"/>
                            <a:gd name="T22" fmla="*/ 5 w 5"/>
                            <a:gd name="T23" fmla="*/ 3 h 10"/>
                            <a:gd name="T24" fmla="*/ 5 w 5"/>
                            <a:gd name="T25" fmla="*/ 2 h 10"/>
                            <a:gd name="T26" fmla="*/ 5 w 5"/>
                            <a:gd name="T27" fmla="*/ 1 h 10"/>
                            <a:gd name="T28" fmla="*/ 5 w 5"/>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10"/>
                            <a:gd name="T47" fmla="*/ 5 w 5"/>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10">
                              <a:moveTo>
                                <a:pt x="5" y="0"/>
                              </a:moveTo>
                              <a:lnTo>
                                <a:pt x="4" y="1"/>
                              </a:lnTo>
                              <a:lnTo>
                                <a:pt x="4" y="2"/>
                              </a:lnTo>
                              <a:lnTo>
                                <a:pt x="3" y="3"/>
                              </a:lnTo>
                              <a:lnTo>
                                <a:pt x="2" y="3"/>
                              </a:lnTo>
                              <a:lnTo>
                                <a:pt x="1" y="4"/>
                              </a:lnTo>
                              <a:lnTo>
                                <a:pt x="0" y="5"/>
                              </a:lnTo>
                              <a:lnTo>
                                <a:pt x="2" y="10"/>
                              </a:lnTo>
                              <a:lnTo>
                                <a:pt x="3" y="8"/>
                              </a:lnTo>
                              <a:lnTo>
                                <a:pt x="4" y="6"/>
                              </a:lnTo>
                              <a:lnTo>
                                <a:pt x="4" y="4"/>
                              </a:lnTo>
                              <a:lnTo>
                                <a:pt x="5" y="3"/>
                              </a:lnTo>
                              <a:lnTo>
                                <a:pt x="5" y="2"/>
                              </a:lnTo>
                              <a:lnTo>
                                <a:pt x="5" y="1"/>
                              </a:lnTo>
                              <a:lnTo>
                                <a:pt x="5"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grpSp>
                <p:nvGrpSpPr>
                  <p:cNvPr id="258512" name="Group 113"/>
                  <p:cNvGrpSpPr>
                    <a:grpSpLocks/>
                  </p:cNvGrpSpPr>
                  <p:nvPr/>
                </p:nvGrpSpPr>
                <p:grpSpPr bwMode="auto">
                  <a:xfrm>
                    <a:off x="860" y="1750"/>
                    <a:ext cx="17" cy="28"/>
                    <a:chOff x="860" y="1750"/>
                    <a:chExt cx="17" cy="28"/>
                  </a:xfrm>
                </p:grpSpPr>
                <p:grpSp>
                  <p:nvGrpSpPr>
                    <p:cNvPr id="258558" name="Group 114"/>
                    <p:cNvGrpSpPr>
                      <a:grpSpLocks/>
                    </p:cNvGrpSpPr>
                    <p:nvPr/>
                  </p:nvGrpSpPr>
                  <p:grpSpPr bwMode="auto">
                    <a:xfrm>
                      <a:off x="864" y="1769"/>
                      <a:ext cx="9" cy="9"/>
                      <a:chOff x="864" y="1769"/>
                      <a:chExt cx="9" cy="9"/>
                    </a:xfrm>
                  </p:grpSpPr>
                  <p:sp>
                    <p:nvSpPr>
                      <p:cNvPr id="258572" name="Freeform 115"/>
                      <p:cNvSpPr>
                        <a:spLocks/>
                      </p:cNvSpPr>
                      <p:nvPr/>
                    </p:nvSpPr>
                    <p:spPr bwMode="auto">
                      <a:xfrm>
                        <a:off x="864" y="1769"/>
                        <a:ext cx="9" cy="9"/>
                      </a:xfrm>
                      <a:custGeom>
                        <a:avLst/>
                        <a:gdLst>
                          <a:gd name="T0" fmla="*/ 9 w 9"/>
                          <a:gd name="T1" fmla="*/ 0 h 9"/>
                          <a:gd name="T2" fmla="*/ 9 w 9"/>
                          <a:gd name="T3" fmla="*/ 2 h 9"/>
                          <a:gd name="T4" fmla="*/ 9 w 9"/>
                          <a:gd name="T5" fmla="*/ 3 h 9"/>
                          <a:gd name="T6" fmla="*/ 9 w 9"/>
                          <a:gd name="T7" fmla="*/ 4 h 9"/>
                          <a:gd name="T8" fmla="*/ 9 w 9"/>
                          <a:gd name="T9" fmla="*/ 5 h 9"/>
                          <a:gd name="T10" fmla="*/ 9 w 9"/>
                          <a:gd name="T11" fmla="*/ 6 h 9"/>
                          <a:gd name="T12" fmla="*/ 8 w 9"/>
                          <a:gd name="T13" fmla="*/ 8 h 9"/>
                          <a:gd name="T14" fmla="*/ 7 w 9"/>
                          <a:gd name="T15" fmla="*/ 8 h 9"/>
                          <a:gd name="T16" fmla="*/ 6 w 9"/>
                          <a:gd name="T17" fmla="*/ 9 h 9"/>
                          <a:gd name="T18" fmla="*/ 5 w 9"/>
                          <a:gd name="T19" fmla="*/ 9 h 9"/>
                          <a:gd name="T20" fmla="*/ 4 w 9"/>
                          <a:gd name="T21" fmla="*/ 9 h 9"/>
                          <a:gd name="T22" fmla="*/ 3 w 9"/>
                          <a:gd name="T23" fmla="*/ 8 h 9"/>
                          <a:gd name="T24" fmla="*/ 2 w 9"/>
                          <a:gd name="T25" fmla="*/ 8 h 9"/>
                          <a:gd name="T26" fmla="*/ 1 w 9"/>
                          <a:gd name="T27" fmla="*/ 7 h 9"/>
                          <a:gd name="T28" fmla="*/ 1 w 9"/>
                          <a:gd name="T29" fmla="*/ 6 h 9"/>
                          <a:gd name="T30" fmla="*/ 0 w 9"/>
                          <a:gd name="T31" fmla="*/ 5 h 9"/>
                          <a:gd name="T32" fmla="*/ 0 w 9"/>
                          <a:gd name="T33" fmla="*/ 4 h 9"/>
                          <a:gd name="T34" fmla="*/ 0 w 9"/>
                          <a:gd name="T35" fmla="*/ 2 h 9"/>
                          <a:gd name="T36" fmla="*/ 9 w 9"/>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9"/>
                          <a:gd name="T59" fmla="*/ 9 w 9"/>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9">
                            <a:moveTo>
                              <a:pt x="9" y="0"/>
                            </a:moveTo>
                            <a:lnTo>
                              <a:pt x="9" y="2"/>
                            </a:lnTo>
                            <a:lnTo>
                              <a:pt x="9" y="3"/>
                            </a:lnTo>
                            <a:lnTo>
                              <a:pt x="9" y="4"/>
                            </a:lnTo>
                            <a:lnTo>
                              <a:pt x="9" y="5"/>
                            </a:lnTo>
                            <a:lnTo>
                              <a:pt x="9" y="6"/>
                            </a:lnTo>
                            <a:lnTo>
                              <a:pt x="8" y="8"/>
                            </a:lnTo>
                            <a:lnTo>
                              <a:pt x="7" y="8"/>
                            </a:lnTo>
                            <a:lnTo>
                              <a:pt x="6" y="9"/>
                            </a:lnTo>
                            <a:lnTo>
                              <a:pt x="5" y="9"/>
                            </a:lnTo>
                            <a:lnTo>
                              <a:pt x="4" y="9"/>
                            </a:lnTo>
                            <a:lnTo>
                              <a:pt x="3" y="8"/>
                            </a:lnTo>
                            <a:lnTo>
                              <a:pt x="2" y="8"/>
                            </a:lnTo>
                            <a:lnTo>
                              <a:pt x="1" y="7"/>
                            </a:lnTo>
                            <a:lnTo>
                              <a:pt x="1" y="6"/>
                            </a:lnTo>
                            <a:lnTo>
                              <a:pt x="0" y="5"/>
                            </a:lnTo>
                            <a:lnTo>
                              <a:pt x="0" y="4"/>
                            </a:lnTo>
                            <a:lnTo>
                              <a:pt x="0" y="2"/>
                            </a:lnTo>
                            <a:lnTo>
                              <a:pt x="9"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73" name="Freeform 116"/>
                      <p:cNvSpPr>
                        <a:spLocks/>
                      </p:cNvSpPr>
                      <p:nvPr/>
                    </p:nvSpPr>
                    <p:spPr bwMode="auto">
                      <a:xfrm>
                        <a:off x="864" y="1769"/>
                        <a:ext cx="9" cy="9"/>
                      </a:xfrm>
                      <a:custGeom>
                        <a:avLst/>
                        <a:gdLst>
                          <a:gd name="T0" fmla="*/ 9 w 9"/>
                          <a:gd name="T1" fmla="*/ 0 h 9"/>
                          <a:gd name="T2" fmla="*/ 9 w 9"/>
                          <a:gd name="T3" fmla="*/ 2 h 9"/>
                          <a:gd name="T4" fmla="*/ 9 w 9"/>
                          <a:gd name="T5" fmla="*/ 3 h 9"/>
                          <a:gd name="T6" fmla="*/ 9 w 9"/>
                          <a:gd name="T7" fmla="*/ 4 h 9"/>
                          <a:gd name="T8" fmla="*/ 9 w 9"/>
                          <a:gd name="T9" fmla="*/ 5 h 9"/>
                          <a:gd name="T10" fmla="*/ 9 w 9"/>
                          <a:gd name="T11" fmla="*/ 6 h 9"/>
                          <a:gd name="T12" fmla="*/ 8 w 9"/>
                          <a:gd name="T13" fmla="*/ 8 h 9"/>
                          <a:gd name="T14" fmla="*/ 7 w 9"/>
                          <a:gd name="T15" fmla="*/ 8 h 9"/>
                          <a:gd name="T16" fmla="*/ 6 w 9"/>
                          <a:gd name="T17" fmla="*/ 9 h 9"/>
                          <a:gd name="T18" fmla="*/ 5 w 9"/>
                          <a:gd name="T19" fmla="*/ 9 h 9"/>
                          <a:gd name="T20" fmla="*/ 4 w 9"/>
                          <a:gd name="T21" fmla="*/ 9 h 9"/>
                          <a:gd name="T22" fmla="*/ 3 w 9"/>
                          <a:gd name="T23" fmla="*/ 8 h 9"/>
                          <a:gd name="T24" fmla="*/ 2 w 9"/>
                          <a:gd name="T25" fmla="*/ 8 h 9"/>
                          <a:gd name="T26" fmla="*/ 1 w 9"/>
                          <a:gd name="T27" fmla="*/ 7 h 9"/>
                          <a:gd name="T28" fmla="*/ 1 w 9"/>
                          <a:gd name="T29" fmla="*/ 6 h 9"/>
                          <a:gd name="T30" fmla="*/ 0 w 9"/>
                          <a:gd name="T31" fmla="*/ 5 h 9"/>
                          <a:gd name="T32" fmla="*/ 0 w 9"/>
                          <a:gd name="T33" fmla="*/ 4 h 9"/>
                          <a:gd name="T34" fmla="*/ 0 w 9"/>
                          <a:gd name="T35" fmla="*/ 2 h 9"/>
                          <a:gd name="T36" fmla="*/ 9 w 9"/>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9"/>
                          <a:gd name="T59" fmla="*/ 9 w 9"/>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9">
                            <a:moveTo>
                              <a:pt x="9" y="0"/>
                            </a:moveTo>
                            <a:lnTo>
                              <a:pt x="9" y="2"/>
                            </a:lnTo>
                            <a:lnTo>
                              <a:pt x="9" y="3"/>
                            </a:lnTo>
                            <a:lnTo>
                              <a:pt x="9" y="4"/>
                            </a:lnTo>
                            <a:lnTo>
                              <a:pt x="9" y="5"/>
                            </a:lnTo>
                            <a:lnTo>
                              <a:pt x="9" y="6"/>
                            </a:lnTo>
                            <a:lnTo>
                              <a:pt x="8" y="8"/>
                            </a:lnTo>
                            <a:lnTo>
                              <a:pt x="7" y="8"/>
                            </a:lnTo>
                            <a:lnTo>
                              <a:pt x="6" y="9"/>
                            </a:lnTo>
                            <a:lnTo>
                              <a:pt x="5" y="9"/>
                            </a:lnTo>
                            <a:lnTo>
                              <a:pt x="4" y="9"/>
                            </a:lnTo>
                            <a:lnTo>
                              <a:pt x="3" y="8"/>
                            </a:lnTo>
                            <a:lnTo>
                              <a:pt x="2" y="8"/>
                            </a:lnTo>
                            <a:lnTo>
                              <a:pt x="1" y="7"/>
                            </a:lnTo>
                            <a:lnTo>
                              <a:pt x="1" y="6"/>
                            </a:lnTo>
                            <a:lnTo>
                              <a:pt x="0" y="5"/>
                            </a:lnTo>
                            <a:lnTo>
                              <a:pt x="0" y="4"/>
                            </a:lnTo>
                            <a:lnTo>
                              <a:pt x="0" y="2"/>
                            </a:lnTo>
                            <a:lnTo>
                              <a:pt x="9"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59" name="Group 117"/>
                    <p:cNvGrpSpPr>
                      <a:grpSpLocks/>
                    </p:cNvGrpSpPr>
                    <p:nvPr/>
                  </p:nvGrpSpPr>
                  <p:grpSpPr bwMode="auto">
                    <a:xfrm>
                      <a:off x="860" y="1754"/>
                      <a:ext cx="3" cy="12"/>
                      <a:chOff x="860" y="1754"/>
                      <a:chExt cx="3" cy="12"/>
                    </a:xfrm>
                  </p:grpSpPr>
                  <p:grpSp>
                    <p:nvGrpSpPr>
                      <p:cNvPr id="258566" name="Group 118"/>
                      <p:cNvGrpSpPr>
                        <a:grpSpLocks/>
                      </p:cNvGrpSpPr>
                      <p:nvPr/>
                    </p:nvGrpSpPr>
                    <p:grpSpPr bwMode="auto">
                      <a:xfrm>
                        <a:off x="860" y="1754"/>
                        <a:ext cx="3" cy="8"/>
                        <a:chOff x="860" y="1754"/>
                        <a:chExt cx="3" cy="8"/>
                      </a:xfrm>
                    </p:grpSpPr>
                    <p:sp>
                      <p:nvSpPr>
                        <p:cNvPr id="258570" name="Freeform 119"/>
                        <p:cNvSpPr>
                          <a:spLocks/>
                        </p:cNvSpPr>
                        <p:nvPr/>
                      </p:nvSpPr>
                      <p:spPr bwMode="auto">
                        <a:xfrm>
                          <a:off x="860" y="1754"/>
                          <a:ext cx="3" cy="8"/>
                        </a:xfrm>
                        <a:custGeom>
                          <a:avLst/>
                          <a:gdLst>
                            <a:gd name="T0" fmla="*/ 2 w 3"/>
                            <a:gd name="T1" fmla="*/ 0 h 8"/>
                            <a:gd name="T2" fmla="*/ 1 w 3"/>
                            <a:gd name="T3" fmla="*/ 1 h 8"/>
                            <a:gd name="T4" fmla="*/ 0 w 3"/>
                            <a:gd name="T5" fmla="*/ 2 h 8"/>
                            <a:gd name="T6" fmla="*/ 0 w 3"/>
                            <a:gd name="T7" fmla="*/ 3 h 8"/>
                            <a:gd name="T8" fmla="*/ 0 w 3"/>
                            <a:gd name="T9" fmla="*/ 4 h 8"/>
                            <a:gd name="T10" fmla="*/ 0 w 3"/>
                            <a:gd name="T11" fmla="*/ 5 h 8"/>
                            <a:gd name="T12" fmla="*/ 1 w 3"/>
                            <a:gd name="T13" fmla="*/ 6 h 8"/>
                            <a:gd name="T14" fmla="*/ 1 w 3"/>
                            <a:gd name="T15" fmla="*/ 6 h 8"/>
                            <a:gd name="T16" fmla="*/ 1 w 3"/>
                            <a:gd name="T17" fmla="*/ 7 h 8"/>
                            <a:gd name="T18" fmla="*/ 2 w 3"/>
                            <a:gd name="T19" fmla="*/ 8 h 8"/>
                            <a:gd name="T20" fmla="*/ 2 w 3"/>
                            <a:gd name="T21" fmla="*/ 6 h 8"/>
                            <a:gd name="T22" fmla="*/ 2 w 3"/>
                            <a:gd name="T23" fmla="*/ 5 h 8"/>
                            <a:gd name="T24" fmla="*/ 3 w 3"/>
                            <a:gd name="T25" fmla="*/ 4 h 8"/>
                            <a:gd name="T26" fmla="*/ 3 w 3"/>
                            <a:gd name="T27" fmla="*/ 3 h 8"/>
                            <a:gd name="T28" fmla="*/ 3 w 3"/>
                            <a:gd name="T29" fmla="*/ 3 h 8"/>
                            <a:gd name="T30" fmla="*/ 2 w 3"/>
                            <a:gd name="T31" fmla="*/ 2 h 8"/>
                            <a:gd name="T32" fmla="*/ 2 w 3"/>
                            <a:gd name="T33" fmla="*/ 1 h 8"/>
                            <a:gd name="T34" fmla="*/ 2 w 3"/>
                            <a:gd name="T35" fmla="*/ 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8"/>
                            <a:gd name="T56" fmla="*/ 3 w 3"/>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8">
                              <a:moveTo>
                                <a:pt x="2" y="0"/>
                              </a:moveTo>
                              <a:lnTo>
                                <a:pt x="1" y="1"/>
                              </a:lnTo>
                              <a:lnTo>
                                <a:pt x="0" y="2"/>
                              </a:lnTo>
                              <a:lnTo>
                                <a:pt x="0" y="3"/>
                              </a:lnTo>
                              <a:lnTo>
                                <a:pt x="0" y="4"/>
                              </a:lnTo>
                              <a:lnTo>
                                <a:pt x="0" y="5"/>
                              </a:lnTo>
                              <a:lnTo>
                                <a:pt x="1" y="6"/>
                              </a:lnTo>
                              <a:lnTo>
                                <a:pt x="1" y="7"/>
                              </a:lnTo>
                              <a:lnTo>
                                <a:pt x="2" y="8"/>
                              </a:lnTo>
                              <a:lnTo>
                                <a:pt x="2" y="6"/>
                              </a:lnTo>
                              <a:lnTo>
                                <a:pt x="2" y="5"/>
                              </a:lnTo>
                              <a:lnTo>
                                <a:pt x="3" y="4"/>
                              </a:lnTo>
                              <a:lnTo>
                                <a:pt x="3" y="3"/>
                              </a:lnTo>
                              <a:lnTo>
                                <a:pt x="2" y="2"/>
                              </a:lnTo>
                              <a:lnTo>
                                <a:pt x="2" y="1"/>
                              </a:lnTo>
                              <a:lnTo>
                                <a:pt x="2"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71" name="Freeform 120"/>
                        <p:cNvSpPr>
                          <a:spLocks/>
                        </p:cNvSpPr>
                        <p:nvPr/>
                      </p:nvSpPr>
                      <p:spPr bwMode="auto">
                        <a:xfrm>
                          <a:off x="860" y="1754"/>
                          <a:ext cx="3" cy="8"/>
                        </a:xfrm>
                        <a:custGeom>
                          <a:avLst/>
                          <a:gdLst>
                            <a:gd name="T0" fmla="*/ 2 w 3"/>
                            <a:gd name="T1" fmla="*/ 0 h 8"/>
                            <a:gd name="T2" fmla="*/ 1 w 3"/>
                            <a:gd name="T3" fmla="*/ 1 h 8"/>
                            <a:gd name="T4" fmla="*/ 0 w 3"/>
                            <a:gd name="T5" fmla="*/ 2 h 8"/>
                            <a:gd name="T6" fmla="*/ 0 w 3"/>
                            <a:gd name="T7" fmla="*/ 3 h 8"/>
                            <a:gd name="T8" fmla="*/ 0 w 3"/>
                            <a:gd name="T9" fmla="*/ 4 h 8"/>
                            <a:gd name="T10" fmla="*/ 0 w 3"/>
                            <a:gd name="T11" fmla="*/ 5 h 8"/>
                            <a:gd name="T12" fmla="*/ 1 w 3"/>
                            <a:gd name="T13" fmla="*/ 6 h 8"/>
                            <a:gd name="T14" fmla="*/ 1 w 3"/>
                            <a:gd name="T15" fmla="*/ 6 h 8"/>
                            <a:gd name="T16" fmla="*/ 1 w 3"/>
                            <a:gd name="T17" fmla="*/ 7 h 8"/>
                            <a:gd name="T18" fmla="*/ 2 w 3"/>
                            <a:gd name="T19" fmla="*/ 8 h 8"/>
                            <a:gd name="T20" fmla="*/ 2 w 3"/>
                            <a:gd name="T21" fmla="*/ 6 h 8"/>
                            <a:gd name="T22" fmla="*/ 2 w 3"/>
                            <a:gd name="T23" fmla="*/ 5 h 8"/>
                            <a:gd name="T24" fmla="*/ 3 w 3"/>
                            <a:gd name="T25" fmla="*/ 4 h 8"/>
                            <a:gd name="T26" fmla="*/ 3 w 3"/>
                            <a:gd name="T27" fmla="*/ 3 h 8"/>
                            <a:gd name="T28" fmla="*/ 3 w 3"/>
                            <a:gd name="T29" fmla="*/ 3 h 8"/>
                            <a:gd name="T30" fmla="*/ 2 w 3"/>
                            <a:gd name="T31" fmla="*/ 2 h 8"/>
                            <a:gd name="T32" fmla="*/ 2 w 3"/>
                            <a:gd name="T33" fmla="*/ 1 h 8"/>
                            <a:gd name="T34" fmla="*/ 2 w 3"/>
                            <a:gd name="T35" fmla="*/ 0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8"/>
                            <a:gd name="T56" fmla="*/ 3 w 3"/>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8">
                              <a:moveTo>
                                <a:pt x="2" y="0"/>
                              </a:moveTo>
                              <a:lnTo>
                                <a:pt x="1" y="1"/>
                              </a:lnTo>
                              <a:lnTo>
                                <a:pt x="0" y="2"/>
                              </a:lnTo>
                              <a:lnTo>
                                <a:pt x="0" y="3"/>
                              </a:lnTo>
                              <a:lnTo>
                                <a:pt x="0" y="4"/>
                              </a:lnTo>
                              <a:lnTo>
                                <a:pt x="0" y="5"/>
                              </a:lnTo>
                              <a:lnTo>
                                <a:pt x="1" y="6"/>
                              </a:lnTo>
                              <a:lnTo>
                                <a:pt x="1" y="7"/>
                              </a:lnTo>
                              <a:lnTo>
                                <a:pt x="2" y="8"/>
                              </a:lnTo>
                              <a:lnTo>
                                <a:pt x="2" y="6"/>
                              </a:lnTo>
                              <a:lnTo>
                                <a:pt x="2" y="5"/>
                              </a:lnTo>
                              <a:lnTo>
                                <a:pt x="3" y="4"/>
                              </a:lnTo>
                              <a:lnTo>
                                <a:pt x="3" y="3"/>
                              </a:lnTo>
                              <a:lnTo>
                                <a:pt x="2" y="2"/>
                              </a:lnTo>
                              <a:lnTo>
                                <a:pt x="2"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67" name="Group 121"/>
                      <p:cNvGrpSpPr>
                        <a:grpSpLocks/>
                      </p:cNvGrpSpPr>
                      <p:nvPr/>
                    </p:nvGrpSpPr>
                    <p:grpSpPr bwMode="auto">
                      <a:xfrm>
                        <a:off x="860" y="1761"/>
                        <a:ext cx="2" cy="5"/>
                        <a:chOff x="860" y="1761"/>
                        <a:chExt cx="2" cy="5"/>
                      </a:xfrm>
                    </p:grpSpPr>
                    <p:sp>
                      <p:nvSpPr>
                        <p:cNvPr id="258568" name="Freeform 122"/>
                        <p:cNvSpPr>
                          <a:spLocks/>
                        </p:cNvSpPr>
                        <p:nvPr/>
                      </p:nvSpPr>
                      <p:spPr bwMode="auto">
                        <a:xfrm>
                          <a:off x="860" y="1761"/>
                          <a:ext cx="2" cy="5"/>
                        </a:xfrm>
                        <a:custGeom>
                          <a:avLst/>
                          <a:gdLst>
                            <a:gd name="T0" fmla="*/ 2 w 2"/>
                            <a:gd name="T1" fmla="*/ 0 h 5"/>
                            <a:gd name="T2" fmla="*/ 1 w 2"/>
                            <a:gd name="T3" fmla="*/ 0 h 5"/>
                            <a:gd name="T4" fmla="*/ 1 w 2"/>
                            <a:gd name="T5" fmla="*/ 0 h 5"/>
                            <a:gd name="T6" fmla="*/ 0 w 2"/>
                            <a:gd name="T7" fmla="*/ 0 h 5"/>
                            <a:gd name="T8" fmla="*/ 0 w 2"/>
                            <a:gd name="T9" fmla="*/ 1 h 5"/>
                            <a:gd name="T10" fmla="*/ 0 w 2"/>
                            <a:gd name="T11" fmla="*/ 2 h 5"/>
                            <a:gd name="T12" fmla="*/ 0 w 2"/>
                            <a:gd name="T13" fmla="*/ 2 h 5"/>
                            <a:gd name="T14" fmla="*/ 1 w 2"/>
                            <a:gd name="T15" fmla="*/ 3 h 5"/>
                            <a:gd name="T16" fmla="*/ 1 w 2"/>
                            <a:gd name="T17" fmla="*/ 4 h 5"/>
                            <a:gd name="T18" fmla="*/ 1 w 2"/>
                            <a:gd name="T19" fmla="*/ 4 h 5"/>
                            <a:gd name="T20" fmla="*/ 1 w 2"/>
                            <a:gd name="T21" fmla="*/ 5 h 5"/>
                            <a:gd name="T22" fmla="*/ 1 w 2"/>
                            <a:gd name="T23" fmla="*/ 4 h 5"/>
                            <a:gd name="T24" fmla="*/ 2 w 2"/>
                            <a:gd name="T25" fmla="*/ 5 h 5"/>
                            <a:gd name="T26" fmla="*/ 2 w 2"/>
                            <a:gd name="T27" fmla="*/ 4 h 5"/>
                            <a:gd name="T28" fmla="*/ 2 w 2"/>
                            <a:gd name="T29" fmla="*/ 3 h 5"/>
                            <a:gd name="T30" fmla="*/ 2 w 2"/>
                            <a:gd name="T31" fmla="*/ 1 h 5"/>
                            <a:gd name="T32" fmla="*/ 2 w 2"/>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5"/>
                            <a:gd name="T53" fmla="*/ 2 w 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5">
                              <a:moveTo>
                                <a:pt x="2" y="0"/>
                              </a:moveTo>
                              <a:lnTo>
                                <a:pt x="1" y="0"/>
                              </a:lnTo>
                              <a:lnTo>
                                <a:pt x="0" y="0"/>
                              </a:lnTo>
                              <a:lnTo>
                                <a:pt x="0" y="1"/>
                              </a:lnTo>
                              <a:lnTo>
                                <a:pt x="0" y="2"/>
                              </a:lnTo>
                              <a:lnTo>
                                <a:pt x="1" y="3"/>
                              </a:lnTo>
                              <a:lnTo>
                                <a:pt x="1" y="4"/>
                              </a:lnTo>
                              <a:lnTo>
                                <a:pt x="1" y="5"/>
                              </a:lnTo>
                              <a:lnTo>
                                <a:pt x="1" y="4"/>
                              </a:lnTo>
                              <a:lnTo>
                                <a:pt x="2" y="5"/>
                              </a:lnTo>
                              <a:lnTo>
                                <a:pt x="2" y="4"/>
                              </a:lnTo>
                              <a:lnTo>
                                <a:pt x="2" y="3"/>
                              </a:lnTo>
                              <a:lnTo>
                                <a:pt x="2" y="1"/>
                              </a:lnTo>
                              <a:lnTo>
                                <a:pt x="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69" name="Freeform 123"/>
                        <p:cNvSpPr>
                          <a:spLocks/>
                        </p:cNvSpPr>
                        <p:nvPr/>
                      </p:nvSpPr>
                      <p:spPr bwMode="auto">
                        <a:xfrm>
                          <a:off x="860" y="1761"/>
                          <a:ext cx="2" cy="5"/>
                        </a:xfrm>
                        <a:custGeom>
                          <a:avLst/>
                          <a:gdLst>
                            <a:gd name="T0" fmla="*/ 2 w 2"/>
                            <a:gd name="T1" fmla="*/ 0 h 5"/>
                            <a:gd name="T2" fmla="*/ 1 w 2"/>
                            <a:gd name="T3" fmla="*/ 0 h 5"/>
                            <a:gd name="T4" fmla="*/ 1 w 2"/>
                            <a:gd name="T5" fmla="*/ 0 h 5"/>
                            <a:gd name="T6" fmla="*/ 0 w 2"/>
                            <a:gd name="T7" fmla="*/ 0 h 5"/>
                            <a:gd name="T8" fmla="*/ 0 w 2"/>
                            <a:gd name="T9" fmla="*/ 1 h 5"/>
                            <a:gd name="T10" fmla="*/ 0 w 2"/>
                            <a:gd name="T11" fmla="*/ 2 h 5"/>
                            <a:gd name="T12" fmla="*/ 0 w 2"/>
                            <a:gd name="T13" fmla="*/ 2 h 5"/>
                            <a:gd name="T14" fmla="*/ 1 w 2"/>
                            <a:gd name="T15" fmla="*/ 3 h 5"/>
                            <a:gd name="T16" fmla="*/ 1 w 2"/>
                            <a:gd name="T17" fmla="*/ 4 h 5"/>
                            <a:gd name="T18" fmla="*/ 1 w 2"/>
                            <a:gd name="T19" fmla="*/ 4 h 5"/>
                            <a:gd name="T20" fmla="*/ 1 w 2"/>
                            <a:gd name="T21" fmla="*/ 5 h 5"/>
                            <a:gd name="T22" fmla="*/ 1 w 2"/>
                            <a:gd name="T23" fmla="*/ 4 h 5"/>
                            <a:gd name="T24" fmla="*/ 2 w 2"/>
                            <a:gd name="T25" fmla="*/ 5 h 5"/>
                            <a:gd name="T26" fmla="*/ 2 w 2"/>
                            <a:gd name="T27" fmla="*/ 4 h 5"/>
                            <a:gd name="T28" fmla="*/ 2 w 2"/>
                            <a:gd name="T29" fmla="*/ 3 h 5"/>
                            <a:gd name="T30" fmla="*/ 2 w 2"/>
                            <a:gd name="T31" fmla="*/ 1 h 5"/>
                            <a:gd name="T32" fmla="*/ 2 w 2"/>
                            <a:gd name="T33" fmla="*/ 0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5"/>
                            <a:gd name="T53" fmla="*/ 2 w 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5">
                              <a:moveTo>
                                <a:pt x="2" y="0"/>
                              </a:moveTo>
                              <a:lnTo>
                                <a:pt x="1" y="0"/>
                              </a:lnTo>
                              <a:lnTo>
                                <a:pt x="0" y="0"/>
                              </a:lnTo>
                              <a:lnTo>
                                <a:pt x="0" y="1"/>
                              </a:lnTo>
                              <a:lnTo>
                                <a:pt x="0" y="2"/>
                              </a:lnTo>
                              <a:lnTo>
                                <a:pt x="1" y="3"/>
                              </a:lnTo>
                              <a:lnTo>
                                <a:pt x="1" y="4"/>
                              </a:lnTo>
                              <a:lnTo>
                                <a:pt x="1" y="5"/>
                              </a:lnTo>
                              <a:lnTo>
                                <a:pt x="1" y="4"/>
                              </a:lnTo>
                              <a:lnTo>
                                <a:pt x="2" y="5"/>
                              </a:lnTo>
                              <a:lnTo>
                                <a:pt x="2" y="4"/>
                              </a:lnTo>
                              <a:lnTo>
                                <a:pt x="2" y="3"/>
                              </a:lnTo>
                              <a:lnTo>
                                <a:pt x="2"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60" name="Group 124"/>
                    <p:cNvGrpSpPr>
                      <a:grpSpLocks/>
                    </p:cNvGrpSpPr>
                    <p:nvPr/>
                  </p:nvGrpSpPr>
                  <p:grpSpPr bwMode="auto">
                    <a:xfrm>
                      <a:off x="861" y="1753"/>
                      <a:ext cx="15" cy="23"/>
                      <a:chOff x="861" y="1753"/>
                      <a:chExt cx="15" cy="23"/>
                    </a:xfrm>
                  </p:grpSpPr>
                  <p:sp>
                    <p:nvSpPr>
                      <p:cNvPr id="258564" name="Freeform 125"/>
                      <p:cNvSpPr>
                        <a:spLocks/>
                      </p:cNvSpPr>
                      <p:nvPr/>
                    </p:nvSpPr>
                    <p:spPr bwMode="auto">
                      <a:xfrm>
                        <a:off x="861" y="1753"/>
                        <a:ext cx="15" cy="23"/>
                      </a:xfrm>
                      <a:custGeom>
                        <a:avLst/>
                        <a:gdLst>
                          <a:gd name="T0" fmla="*/ 1 w 15"/>
                          <a:gd name="T1" fmla="*/ 3 h 23"/>
                          <a:gd name="T2" fmla="*/ 0 w 15"/>
                          <a:gd name="T3" fmla="*/ 6 h 23"/>
                          <a:gd name="T4" fmla="*/ 0 w 15"/>
                          <a:gd name="T5" fmla="*/ 9 h 23"/>
                          <a:gd name="T6" fmla="*/ 0 w 15"/>
                          <a:gd name="T7" fmla="*/ 11 h 23"/>
                          <a:gd name="T8" fmla="*/ 0 w 15"/>
                          <a:gd name="T9" fmla="*/ 13 h 23"/>
                          <a:gd name="T10" fmla="*/ 1 w 15"/>
                          <a:gd name="T11" fmla="*/ 15 h 23"/>
                          <a:gd name="T12" fmla="*/ 2 w 15"/>
                          <a:gd name="T13" fmla="*/ 17 h 23"/>
                          <a:gd name="T14" fmla="*/ 2 w 15"/>
                          <a:gd name="T15" fmla="*/ 19 h 23"/>
                          <a:gd name="T16" fmla="*/ 3 w 15"/>
                          <a:gd name="T17" fmla="*/ 21 h 23"/>
                          <a:gd name="T18" fmla="*/ 5 w 15"/>
                          <a:gd name="T19" fmla="*/ 22 h 23"/>
                          <a:gd name="T20" fmla="*/ 7 w 15"/>
                          <a:gd name="T21" fmla="*/ 23 h 23"/>
                          <a:gd name="T22" fmla="*/ 8 w 15"/>
                          <a:gd name="T23" fmla="*/ 22 h 23"/>
                          <a:gd name="T24" fmla="*/ 9 w 15"/>
                          <a:gd name="T25" fmla="*/ 22 h 23"/>
                          <a:gd name="T26" fmla="*/ 11 w 15"/>
                          <a:gd name="T27" fmla="*/ 21 h 23"/>
                          <a:gd name="T28" fmla="*/ 12 w 15"/>
                          <a:gd name="T29" fmla="*/ 19 h 23"/>
                          <a:gd name="T30" fmla="*/ 13 w 15"/>
                          <a:gd name="T31" fmla="*/ 17 h 23"/>
                          <a:gd name="T32" fmla="*/ 13 w 15"/>
                          <a:gd name="T33" fmla="*/ 15 h 23"/>
                          <a:gd name="T34" fmla="*/ 14 w 15"/>
                          <a:gd name="T35" fmla="*/ 14 h 23"/>
                          <a:gd name="T36" fmla="*/ 14 w 15"/>
                          <a:gd name="T37" fmla="*/ 13 h 23"/>
                          <a:gd name="T38" fmla="*/ 14 w 15"/>
                          <a:gd name="T39" fmla="*/ 12 h 23"/>
                          <a:gd name="T40" fmla="*/ 15 w 15"/>
                          <a:gd name="T41" fmla="*/ 11 h 23"/>
                          <a:gd name="T42" fmla="*/ 15 w 15"/>
                          <a:gd name="T43" fmla="*/ 9 h 23"/>
                          <a:gd name="T44" fmla="*/ 15 w 15"/>
                          <a:gd name="T45" fmla="*/ 8 h 23"/>
                          <a:gd name="T46" fmla="*/ 14 w 15"/>
                          <a:gd name="T47" fmla="*/ 8 h 23"/>
                          <a:gd name="T48" fmla="*/ 13 w 15"/>
                          <a:gd name="T49" fmla="*/ 8 h 23"/>
                          <a:gd name="T50" fmla="*/ 13 w 15"/>
                          <a:gd name="T51" fmla="*/ 6 h 23"/>
                          <a:gd name="T52" fmla="*/ 13 w 15"/>
                          <a:gd name="T53" fmla="*/ 3 h 23"/>
                          <a:gd name="T54" fmla="*/ 12 w 15"/>
                          <a:gd name="T55" fmla="*/ 1 h 23"/>
                          <a:gd name="T56" fmla="*/ 10 w 15"/>
                          <a:gd name="T57" fmla="*/ 0 h 23"/>
                          <a:gd name="T58" fmla="*/ 7 w 15"/>
                          <a:gd name="T59" fmla="*/ 0 h 23"/>
                          <a:gd name="T60" fmla="*/ 3 w 15"/>
                          <a:gd name="T61" fmla="*/ 0 h 23"/>
                          <a:gd name="T62" fmla="*/ 1 w 15"/>
                          <a:gd name="T63" fmla="*/ 2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23"/>
                          <a:gd name="T98" fmla="*/ 15 w 15"/>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23">
                            <a:moveTo>
                              <a:pt x="1" y="2"/>
                            </a:moveTo>
                            <a:lnTo>
                              <a:pt x="1" y="3"/>
                            </a:lnTo>
                            <a:lnTo>
                              <a:pt x="1" y="5"/>
                            </a:lnTo>
                            <a:lnTo>
                              <a:pt x="0" y="6"/>
                            </a:lnTo>
                            <a:lnTo>
                              <a:pt x="0" y="7"/>
                            </a:lnTo>
                            <a:lnTo>
                              <a:pt x="0" y="9"/>
                            </a:lnTo>
                            <a:lnTo>
                              <a:pt x="0" y="10"/>
                            </a:lnTo>
                            <a:lnTo>
                              <a:pt x="0" y="11"/>
                            </a:lnTo>
                            <a:lnTo>
                              <a:pt x="0" y="12"/>
                            </a:lnTo>
                            <a:lnTo>
                              <a:pt x="0" y="13"/>
                            </a:lnTo>
                            <a:lnTo>
                              <a:pt x="0" y="14"/>
                            </a:lnTo>
                            <a:lnTo>
                              <a:pt x="1" y="15"/>
                            </a:lnTo>
                            <a:lnTo>
                              <a:pt x="1" y="16"/>
                            </a:lnTo>
                            <a:lnTo>
                              <a:pt x="2" y="17"/>
                            </a:lnTo>
                            <a:lnTo>
                              <a:pt x="2" y="18"/>
                            </a:lnTo>
                            <a:lnTo>
                              <a:pt x="2" y="19"/>
                            </a:lnTo>
                            <a:lnTo>
                              <a:pt x="3" y="20"/>
                            </a:lnTo>
                            <a:lnTo>
                              <a:pt x="3" y="21"/>
                            </a:lnTo>
                            <a:lnTo>
                              <a:pt x="4" y="22"/>
                            </a:lnTo>
                            <a:lnTo>
                              <a:pt x="5" y="22"/>
                            </a:lnTo>
                            <a:lnTo>
                              <a:pt x="6" y="23"/>
                            </a:lnTo>
                            <a:lnTo>
                              <a:pt x="7" y="23"/>
                            </a:lnTo>
                            <a:lnTo>
                              <a:pt x="8" y="23"/>
                            </a:lnTo>
                            <a:lnTo>
                              <a:pt x="8" y="22"/>
                            </a:lnTo>
                            <a:lnTo>
                              <a:pt x="9" y="22"/>
                            </a:lnTo>
                            <a:lnTo>
                              <a:pt x="10" y="22"/>
                            </a:lnTo>
                            <a:lnTo>
                              <a:pt x="11" y="21"/>
                            </a:lnTo>
                            <a:lnTo>
                              <a:pt x="12" y="19"/>
                            </a:lnTo>
                            <a:lnTo>
                              <a:pt x="13" y="18"/>
                            </a:lnTo>
                            <a:lnTo>
                              <a:pt x="13" y="17"/>
                            </a:lnTo>
                            <a:lnTo>
                              <a:pt x="13" y="16"/>
                            </a:lnTo>
                            <a:lnTo>
                              <a:pt x="13" y="15"/>
                            </a:lnTo>
                            <a:lnTo>
                              <a:pt x="14" y="14"/>
                            </a:lnTo>
                            <a:lnTo>
                              <a:pt x="14" y="13"/>
                            </a:lnTo>
                            <a:lnTo>
                              <a:pt x="14" y="12"/>
                            </a:lnTo>
                            <a:lnTo>
                              <a:pt x="15" y="12"/>
                            </a:lnTo>
                            <a:lnTo>
                              <a:pt x="15" y="11"/>
                            </a:lnTo>
                            <a:lnTo>
                              <a:pt x="15" y="10"/>
                            </a:lnTo>
                            <a:lnTo>
                              <a:pt x="15" y="9"/>
                            </a:lnTo>
                            <a:lnTo>
                              <a:pt x="15" y="8"/>
                            </a:lnTo>
                            <a:lnTo>
                              <a:pt x="14" y="8"/>
                            </a:lnTo>
                            <a:lnTo>
                              <a:pt x="14" y="9"/>
                            </a:lnTo>
                            <a:lnTo>
                              <a:pt x="13" y="8"/>
                            </a:lnTo>
                            <a:lnTo>
                              <a:pt x="13" y="7"/>
                            </a:lnTo>
                            <a:lnTo>
                              <a:pt x="13" y="6"/>
                            </a:lnTo>
                            <a:lnTo>
                              <a:pt x="13" y="5"/>
                            </a:lnTo>
                            <a:lnTo>
                              <a:pt x="13" y="3"/>
                            </a:lnTo>
                            <a:lnTo>
                              <a:pt x="13" y="2"/>
                            </a:lnTo>
                            <a:lnTo>
                              <a:pt x="12" y="1"/>
                            </a:lnTo>
                            <a:lnTo>
                              <a:pt x="11" y="0"/>
                            </a:lnTo>
                            <a:lnTo>
                              <a:pt x="10" y="0"/>
                            </a:lnTo>
                            <a:lnTo>
                              <a:pt x="8" y="0"/>
                            </a:lnTo>
                            <a:lnTo>
                              <a:pt x="7" y="0"/>
                            </a:lnTo>
                            <a:lnTo>
                              <a:pt x="5" y="0"/>
                            </a:lnTo>
                            <a:lnTo>
                              <a:pt x="3" y="0"/>
                            </a:lnTo>
                            <a:lnTo>
                              <a:pt x="2" y="1"/>
                            </a:lnTo>
                            <a:lnTo>
                              <a:pt x="1" y="2"/>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65" name="Freeform 126"/>
                      <p:cNvSpPr>
                        <a:spLocks/>
                      </p:cNvSpPr>
                      <p:nvPr/>
                    </p:nvSpPr>
                    <p:spPr bwMode="auto">
                      <a:xfrm>
                        <a:off x="861" y="1753"/>
                        <a:ext cx="15" cy="23"/>
                      </a:xfrm>
                      <a:custGeom>
                        <a:avLst/>
                        <a:gdLst>
                          <a:gd name="T0" fmla="*/ 1 w 15"/>
                          <a:gd name="T1" fmla="*/ 3 h 23"/>
                          <a:gd name="T2" fmla="*/ 0 w 15"/>
                          <a:gd name="T3" fmla="*/ 6 h 23"/>
                          <a:gd name="T4" fmla="*/ 0 w 15"/>
                          <a:gd name="T5" fmla="*/ 9 h 23"/>
                          <a:gd name="T6" fmla="*/ 0 w 15"/>
                          <a:gd name="T7" fmla="*/ 11 h 23"/>
                          <a:gd name="T8" fmla="*/ 0 w 15"/>
                          <a:gd name="T9" fmla="*/ 13 h 23"/>
                          <a:gd name="T10" fmla="*/ 1 w 15"/>
                          <a:gd name="T11" fmla="*/ 15 h 23"/>
                          <a:gd name="T12" fmla="*/ 2 w 15"/>
                          <a:gd name="T13" fmla="*/ 17 h 23"/>
                          <a:gd name="T14" fmla="*/ 2 w 15"/>
                          <a:gd name="T15" fmla="*/ 19 h 23"/>
                          <a:gd name="T16" fmla="*/ 3 w 15"/>
                          <a:gd name="T17" fmla="*/ 21 h 23"/>
                          <a:gd name="T18" fmla="*/ 5 w 15"/>
                          <a:gd name="T19" fmla="*/ 22 h 23"/>
                          <a:gd name="T20" fmla="*/ 7 w 15"/>
                          <a:gd name="T21" fmla="*/ 23 h 23"/>
                          <a:gd name="T22" fmla="*/ 8 w 15"/>
                          <a:gd name="T23" fmla="*/ 22 h 23"/>
                          <a:gd name="T24" fmla="*/ 9 w 15"/>
                          <a:gd name="T25" fmla="*/ 22 h 23"/>
                          <a:gd name="T26" fmla="*/ 11 w 15"/>
                          <a:gd name="T27" fmla="*/ 21 h 23"/>
                          <a:gd name="T28" fmla="*/ 12 w 15"/>
                          <a:gd name="T29" fmla="*/ 19 h 23"/>
                          <a:gd name="T30" fmla="*/ 13 w 15"/>
                          <a:gd name="T31" fmla="*/ 17 h 23"/>
                          <a:gd name="T32" fmla="*/ 13 w 15"/>
                          <a:gd name="T33" fmla="*/ 15 h 23"/>
                          <a:gd name="T34" fmla="*/ 14 w 15"/>
                          <a:gd name="T35" fmla="*/ 14 h 23"/>
                          <a:gd name="T36" fmla="*/ 14 w 15"/>
                          <a:gd name="T37" fmla="*/ 13 h 23"/>
                          <a:gd name="T38" fmla="*/ 14 w 15"/>
                          <a:gd name="T39" fmla="*/ 12 h 23"/>
                          <a:gd name="T40" fmla="*/ 15 w 15"/>
                          <a:gd name="T41" fmla="*/ 11 h 23"/>
                          <a:gd name="T42" fmla="*/ 15 w 15"/>
                          <a:gd name="T43" fmla="*/ 9 h 23"/>
                          <a:gd name="T44" fmla="*/ 15 w 15"/>
                          <a:gd name="T45" fmla="*/ 8 h 23"/>
                          <a:gd name="T46" fmla="*/ 14 w 15"/>
                          <a:gd name="T47" fmla="*/ 8 h 23"/>
                          <a:gd name="T48" fmla="*/ 13 w 15"/>
                          <a:gd name="T49" fmla="*/ 8 h 23"/>
                          <a:gd name="T50" fmla="*/ 13 w 15"/>
                          <a:gd name="T51" fmla="*/ 6 h 23"/>
                          <a:gd name="T52" fmla="*/ 13 w 15"/>
                          <a:gd name="T53" fmla="*/ 3 h 23"/>
                          <a:gd name="T54" fmla="*/ 12 w 15"/>
                          <a:gd name="T55" fmla="*/ 1 h 23"/>
                          <a:gd name="T56" fmla="*/ 10 w 15"/>
                          <a:gd name="T57" fmla="*/ 0 h 23"/>
                          <a:gd name="T58" fmla="*/ 7 w 15"/>
                          <a:gd name="T59" fmla="*/ 0 h 23"/>
                          <a:gd name="T60" fmla="*/ 3 w 15"/>
                          <a:gd name="T61" fmla="*/ 0 h 23"/>
                          <a:gd name="T62" fmla="*/ 1 w 15"/>
                          <a:gd name="T63" fmla="*/ 2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23"/>
                          <a:gd name="T98" fmla="*/ 15 w 15"/>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23">
                            <a:moveTo>
                              <a:pt x="1" y="2"/>
                            </a:moveTo>
                            <a:lnTo>
                              <a:pt x="1" y="3"/>
                            </a:lnTo>
                            <a:lnTo>
                              <a:pt x="1" y="5"/>
                            </a:lnTo>
                            <a:lnTo>
                              <a:pt x="0" y="6"/>
                            </a:lnTo>
                            <a:lnTo>
                              <a:pt x="0" y="7"/>
                            </a:lnTo>
                            <a:lnTo>
                              <a:pt x="0" y="9"/>
                            </a:lnTo>
                            <a:lnTo>
                              <a:pt x="0" y="10"/>
                            </a:lnTo>
                            <a:lnTo>
                              <a:pt x="0" y="11"/>
                            </a:lnTo>
                            <a:lnTo>
                              <a:pt x="0" y="12"/>
                            </a:lnTo>
                            <a:lnTo>
                              <a:pt x="0" y="13"/>
                            </a:lnTo>
                            <a:lnTo>
                              <a:pt x="0" y="14"/>
                            </a:lnTo>
                            <a:lnTo>
                              <a:pt x="1" y="15"/>
                            </a:lnTo>
                            <a:lnTo>
                              <a:pt x="1" y="16"/>
                            </a:lnTo>
                            <a:lnTo>
                              <a:pt x="2" y="17"/>
                            </a:lnTo>
                            <a:lnTo>
                              <a:pt x="2" y="18"/>
                            </a:lnTo>
                            <a:lnTo>
                              <a:pt x="2" y="19"/>
                            </a:lnTo>
                            <a:lnTo>
                              <a:pt x="3" y="20"/>
                            </a:lnTo>
                            <a:lnTo>
                              <a:pt x="3" y="21"/>
                            </a:lnTo>
                            <a:lnTo>
                              <a:pt x="4" y="22"/>
                            </a:lnTo>
                            <a:lnTo>
                              <a:pt x="5" y="22"/>
                            </a:lnTo>
                            <a:lnTo>
                              <a:pt x="6" y="23"/>
                            </a:lnTo>
                            <a:lnTo>
                              <a:pt x="7" y="23"/>
                            </a:lnTo>
                            <a:lnTo>
                              <a:pt x="8" y="23"/>
                            </a:lnTo>
                            <a:lnTo>
                              <a:pt x="8" y="22"/>
                            </a:lnTo>
                            <a:lnTo>
                              <a:pt x="9" y="22"/>
                            </a:lnTo>
                            <a:lnTo>
                              <a:pt x="10" y="22"/>
                            </a:lnTo>
                            <a:lnTo>
                              <a:pt x="11" y="21"/>
                            </a:lnTo>
                            <a:lnTo>
                              <a:pt x="12" y="19"/>
                            </a:lnTo>
                            <a:lnTo>
                              <a:pt x="13" y="18"/>
                            </a:lnTo>
                            <a:lnTo>
                              <a:pt x="13" y="17"/>
                            </a:lnTo>
                            <a:lnTo>
                              <a:pt x="13" y="16"/>
                            </a:lnTo>
                            <a:lnTo>
                              <a:pt x="13" y="15"/>
                            </a:lnTo>
                            <a:lnTo>
                              <a:pt x="14" y="14"/>
                            </a:lnTo>
                            <a:lnTo>
                              <a:pt x="14" y="13"/>
                            </a:lnTo>
                            <a:lnTo>
                              <a:pt x="14" y="12"/>
                            </a:lnTo>
                            <a:lnTo>
                              <a:pt x="15" y="12"/>
                            </a:lnTo>
                            <a:lnTo>
                              <a:pt x="15" y="11"/>
                            </a:lnTo>
                            <a:lnTo>
                              <a:pt x="15" y="10"/>
                            </a:lnTo>
                            <a:lnTo>
                              <a:pt x="15" y="9"/>
                            </a:lnTo>
                            <a:lnTo>
                              <a:pt x="15" y="8"/>
                            </a:lnTo>
                            <a:lnTo>
                              <a:pt x="14" y="8"/>
                            </a:lnTo>
                            <a:lnTo>
                              <a:pt x="14" y="9"/>
                            </a:lnTo>
                            <a:lnTo>
                              <a:pt x="13" y="8"/>
                            </a:lnTo>
                            <a:lnTo>
                              <a:pt x="13" y="7"/>
                            </a:lnTo>
                            <a:lnTo>
                              <a:pt x="13" y="6"/>
                            </a:lnTo>
                            <a:lnTo>
                              <a:pt x="13" y="5"/>
                            </a:lnTo>
                            <a:lnTo>
                              <a:pt x="13" y="3"/>
                            </a:lnTo>
                            <a:lnTo>
                              <a:pt x="13" y="2"/>
                            </a:lnTo>
                            <a:lnTo>
                              <a:pt x="12" y="1"/>
                            </a:lnTo>
                            <a:lnTo>
                              <a:pt x="11" y="0"/>
                            </a:lnTo>
                            <a:lnTo>
                              <a:pt x="10" y="0"/>
                            </a:lnTo>
                            <a:lnTo>
                              <a:pt x="8" y="0"/>
                            </a:lnTo>
                            <a:lnTo>
                              <a:pt x="7" y="0"/>
                            </a:lnTo>
                            <a:lnTo>
                              <a:pt x="5" y="0"/>
                            </a:lnTo>
                            <a:lnTo>
                              <a:pt x="3" y="0"/>
                            </a:lnTo>
                            <a:lnTo>
                              <a:pt x="2" y="1"/>
                            </a:lnTo>
                            <a:lnTo>
                              <a:pt x="1" y="2"/>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61" name="Group 127"/>
                    <p:cNvGrpSpPr>
                      <a:grpSpLocks/>
                    </p:cNvGrpSpPr>
                    <p:nvPr/>
                  </p:nvGrpSpPr>
                  <p:grpSpPr bwMode="auto">
                    <a:xfrm>
                      <a:off x="862" y="1750"/>
                      <a:ext cx="15" cy="13"/>
                      <a:chOff x="862" y="1750"/>
                      <a:chExt cx="15" cy="13"/>
                    </a:xfrm>
                  </p:grpSpPr>
                  <p:sp>
                    <p:nvSpPr>
                      <p:cNvPr id="258562" name="Freeform 128"/>
                      <p:cNvSpPr>
                        <a:spLocks/>
                      </p:cNvSpPr>
                      <p:nvPr/>
                    </p:nvSpPr>
                    <p:spPr bwMode="auto">
                      <a:xfrm>
                        <a:off x="862" y="1750"/>
                        <a:ext cx="15" cy="13"/>
                      </a:xfrm>
                      <a:custGeom>
                        <a:avLst/>
                        <a:gdLst>
                          <a:gd name="T0" fmla="*/ 1 w 15"/>
                          <a:gd name="T1" fmla="*/ 6 h 13"/>
                          <a:gd name="T2" fmla="*/ 1 w 15"/>
                          <a:gd name="T3" fmla="*/ 6 h 13"/>
                          <a:gd name="T4" fmla="*/ 1 w 15"/>
                          <a:gd name="T5" fmla="*/ 5 h 13"/>
                          <a:gd name="T6" fmla="*/ 1 w 15"/>
                          <a:gd name="T7" fmla="*/ 4 h 13"/>
                          <a:gd name="T8" fmla="*/ 0 w 15"/>
                          <a:gd name="T9" fmla="*/ 3 h 13"/>
                          <a:gd name="T10" fmla="*/ 0 w 15"/>
                          <a:gd name="T11" fmla="*/ 3 h 13"/>
                          <a:gd name="T12" fmla="*/ 1 w 15"/>
                          <a:gd name="T13" fmla="*/ 2 h 13"/>
                          <a:gd name="T14" fmla="*/ 2 w 15"/>
                          <a:gd name="T15" fmla="*/ 1 h 13"/>
                          <a:gd name="T16" fmla="*/ 3 w 15"/>
                          <a:gd name="T17" fmla="*/ 1 h 13"/>
                          <a:gd name="T18" fmla="*/ 4 w 15"/>
                          <a:gd name="T19" fmla="*/ 0 h 13"/>
                          <a:gd name="T20" fmla="*/ 6 w 15"/>
                          <a:gd name="T21" fmla="*/ 0 h 13"/>
                          <a:gd name="T22" fmla="*/ 7 w 15"/>
                          <a:gd name="T23" fmla="*/ 0 h 13"/>
                          <a:gd name="T24" fmla="*/ 10 w 15"/>
                          <a:gd name="T25" fmla="*/ 0 h 13"/>
                          <a:gd name="T26" fmla="*/ 9 w 15"/>
                          <a:gd name="T27" fmla="*/ 1 h 13"/>
                          <a:gd name="T28" fmla="*/ 10 w 15"/>
                          <a:gd name="T29" fmla="*/ 1 h 13"/>
                          <a:gd name="T30" fmla="*/ 11 w 15"/>
                          <a:gd name="T31" fmla="*/ 1 h 13"/>
                          <a:gd name="T32" fmla="*/ 12 w 15"/>
                          <a:gd name="T33" fmla="*/ 1 h 13"/>
                          <a:gd name="T34" fmla="*/ 13 w 15"/>
                          <a:gd name="T35" fmla="*/ 1 h 13"/>
                          <a:gd name="T36" fmla="*/ 14 w 15"/>
                          <a:gd name="T37" fmla="*/ 2 h 13"/>
                          <a:gd name="T38" fmla="*/ 14 w 15"/>
                          <a:gd name="T39" fmla="*/ 3 h 13"/>
                          <a:gd name="T40" fmla="*/ 14 w 15"/>
                          <a:gd name="T41" fmla="*/ 4 h 13"/>
                          <a:gd name="T42" fmla="*/ 14 w 15"/>
                          <a:gd name="T43" fmla="*/ 5 h 13"/>
                          <a:gd name="T44" fmla="*/ 15 w 15"/>
                          <a:gd name="T45" fmla="*/ 6 h 13"/>
                          <a:gd name="T46" fmla="*/ 15 w 15"/>
                          <a:gd name="T47" fmla="*/ 7 h 13"/>
                          <a:gd name="T48" fmla="*/ 15 w 15"/>
                          <a:gd name="T49" fmla="*/ 9 h 13"/>
                          <a:gd name="T50" fmla="*/ 15 w 15"/>
                          <a:gd name="T51" fmla="*/ 10 h 13"/>
                          <a:gd name="T52" fmla="*/ 15 w 15"/>
                          <a:gd name="T53" fmla="*/ 12 h 13"/>
                          <a:gd name="T54" fmla="*/ 14 w 15"/>
                          <a:gd name="T55" fmla="*/ 11 h 13"/>
                          <a:gd name="T56" fmla="*/ 13 w 15"/>
                          <a:gd name="T57" fmla="*/ 11 h 13"/>
                          <a:gd name="T58" fmla="*/ 13 w 15"/>
                          <a:gd name="T59" fmla="*/ 12 h 13"/>
                          <a:gd name="T60" fmla="*/ 13 w 15"/>
                          <a:gd name="T61" fmla="*/ 12 h 13"/>
                          <a:gd name="T62" fmla="*/ 13 w 15"/>
                          <a:gd name="T63" fmla="*/ 13 h 13"/>
                          <a:gd name="T64" fmla="*/ 12 w 15"/>
                          <a:gd name="T65" fmla="*/ 13 h 13"/>
                          <a:gd name="T66" fmla="*/ 13 w 15"/>
                          <a:gd name="T67" fmla="*/ 11 h 13"/>
                          <a:gd name="T68" fmla="*/ 13 w 15"/>
                          <a:gd name="T69" fmla="*/ 9 h 13"/>
                          <a:gd name="T70" fmla="*/ 12 w 15"/>
                          <a:gd name="T71" fmla="*/ 8 h 13"/>
                          <a:gd name="T72" fmla="*/ 11 w 15"/>
                          <a:gd name="T73" fmla="*/ 7 h 13"/>
                          <a:gd name="T74" fmla="*/ 11 w 15"/>
                          <a:gd name="T75" fmla="*/ 5 h 13"/>
                          <a:gd name="T76" fmla="*/ 10 w 15"/>
                          <a:gd name="T77" fmla="*/ 6 h 13"/>
                          <a:gd name="T78" fmla="*/ 8 w 15"/>
                          <a:gd name="T79" fmla="*/ 6 h 13"/>
                          <a:gd name="T80" fmla="*/ 9 w 15"/>
                          <a:gd name="T81" fmla="*/ 6 h 13"/>
                          <a:gd name="T82" fmla="*/ 8 w 15"/>
                          <a:gd name="T83" fmla="*/ 7 h 13"/>
                          <a:gd name="T84" fmla="*/ 6 w 15"/>
                          <a:gd name="T85" fmla="*/ 6 h 13"/>
                          <a:gd name="T86" fmla="*/ 6 w 15"/>
                          <a:gd name="T87" fmla="*/ 6 h 13"/>
                          <a:gd name="T88" fmla="*/ 5 w 15"/>
                          <a:gd name="T89" fmla="*/ 7 h 13"/>
                          <a:gd name="T90" fmla="*/ 4 w 15"/>
                          <a:gd name="T91" fmla="*/ 6 h 13"/>
                          <a:gd name="T92" fmla="*/ 3 w 15"/>
                          <a:gd name="T93" fmla="*/ 6 h 13"/>
                          <a:gd name="T94" fmla="*/ 2 w 15"/>
                          <a:gd name="T95" fmla="*/ 6 h 13"/>
                          <a:gd name="T96" fmla="*/ 2 w 15"/>
                          <a:gd name="T97" fmla="*/ 6 h 13"/>
                          <a:gd name="T98" fmla="*/ 1 w 15"/>
                          <a:gd name="T99" fmla="*/ 6 h 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
                          <a:gd name="T151" fmla="*/ 0 h 13"/>
                          <a:gd name="T152" fmla="*/ 15 w 15"/>
                          <a:gd name="T153" fmla="*/ 13 h 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 h="13">
                            <a:moveTo>
                              <a:pt x="1" y="6"/>
                            </a:moveTo>
                            <a:lnTo>
                              <a:pt x="1" y="6"/>
                            </a:lnTo>
                            <a:lnTo>
                              <a:pt x="1" y="5"/>
                            </a:lnTo>
                            <a:lnTo>
                              <a:pt x="1" y="4"/>
                            </a:lnTo>
                            <a:lnTo>
                              <a:pt x="0" y="3"/>
                            </a:lnTo>
                            <a:lnTo>
                              <a:pt x="1" y="2"/>
                            </a:lnTo>
                            <a:lnTo>
                              <a:pt x="2" y="1"/>
                            </a:lnTo>
                            <a:lnTo>
                              <a:pt x="3" y="1"/>
                            </a:lnTo>
                            <a:lnTo>
                              <a:pt x="4" y="0"/>
                            </a:lnTo>
                            <a:lnTo>
                              <a:pt x="6" y="0"/>
                            </a:lnTo>
                            <a:lnTo>
                              <a:pt x="7" y="0"/>
                            </a:lnTo>
                            <a:lnTo>
                              <a:pt x="10" y="0"/>
                            </a:lnTo>
                            <a:lnTo>
                              <a:pt x="9" y="1"/>
                            </a:lnTo>
                            <a:lnTo>
                              <a:pt x="10" y="1"/>
                            </a:lnTo>
                            <a:lnTo>
                              <a:pt x="11" y="1"/>
                            </a:lnTo>
                            <a:lnTo>
                              <a:pt x="12" y="1"/>
                            </a:lnTo>
                            <a:lnTo>
                              <a:pt x="13" y="1"/>
                            </a:lnTo>
                            <a:lnTo>
                              <a:pt x="14" y="2"/>
                            </a:lnTo>
                            <a:lnTo>
                              <a:pt x="14" y="3"/>
                            </a:lnTo>
                            <a:lnTo>
                              <a:pt x="14" y="4"/>
                            </a:lnTo>
                            <a:lnTo>
                              <a:pt x="14" y="5"/>
                            </a:lnTo>
                            <a:lnTo>
                              <a:pt x="15" y="6"/>
                            </a:lnTo>
                            <a:lnTo>
                              <a:pt x="15" y="7"/>
                            </a:lnTo>
                            <a:lnTo>
                              <a:pt x="15" y="9"/>
                            </a:lnTo>
                            <a:lnTo>
                              <a:pt x="15" y="10"/>
                            </a:lnTo>
                            <a:lnTo>
                              <a:pt x="15" y="12"/>
                            </a:lnTo>
                            <a:lnTo>
                              <a:pt x="14" y="11"/>
                            </a:lnTo>
                            <a:lnTo>
                              <a:pt x="13" y="11"/>
                            </a:lnTo>
                            <a:lnTo>
                              <a:pt x="13" y="12"/>
                            </a:lnTo>
                            <a:lnTo>
                              <a:pt x="13" y="13"/>
                            </a:lnTo>
                            <a:lnTo>
                              <a:pt x="12" y="13"/>
                            </a:lnTo>
                            <a:lnTo>
                              <a:pt x="13" y="11"/>
                            </a:lnTo>
                            <a:lnTo>
                              <a:pt x="13" y="9"/>
                            </a:lnTo>
                            <a:lnTo>
                              <a:pt x="12" y="8"/>
                            </a:lnTo>
                            <a:lnTo>
                              <a:pt x="11" y="7"/>
                            </a:lnTo>
                            <a:lnTo>
                              <a:pt x="11" y="5"/>
                            </a:lnTo>
                            <a:lnTo>
                              <a:pt x="10" y="6"/>
                            </a:lnTo>
                            <a:lnTo>
                              <a:pt x="8" y="6"/>
                            </a:lnTo>
                            <a:lnTo>
                              <a:pt x="9" y="6"/>
                            </a:lnTo>
                            <a:lnTo>
                              <a:pt x="8" y="7"/>
                            </a:lnTo>
                            <a:lnTo>
                              <a:pt x="6" y="6"/>
                            </a:lnTo>
                            <a:lnTo>
                              <a:pt x="5" y="7"/>
                            </a:lnTo>
                            <a:lnTo>
                              <a:pt x="4" y="6"/>
                            </a:lnTo>
                            <a:lnTo>
                              <a:pt x="3" y="6"/>
                            </a:lnTo>
                            <a:lnTo>
                              <a:pt x="2" y="6"/>
                            </a:lnTo>
                            <a:lnTo>
                              <a:pt x="1" y="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63" name="Freeform 129"/>
                      <p:cNvSpPr>
                        <a:spLocks/>
                      </p:cNvSpPr>
                      <p:nvPr/>
                    </p:nvSpPr>
                    <p:spPr bwMode="auto">
                      <a:xfrm>
                        <a:off x="862" y="1750"/>
                        <a:ext cx="15" cy="13"/>
                      </a:xfrm>
                      <a:custGeom>
                        <a:avLst/>
                        <a:gdLst>
                          <a:gd name="T0" fmla="*/ 1 w 15"/>
                          <a:gd name="T1" fmla="*/ 6 h 13"/>
                          <a:gd name="T2" fmla="*/ 1 w 15"/>
                          <a:gd name="T3" fmla="*/ 6 h 13"/>
                          <a:gd name="T4" fmla="*/ 1 w 15"/>
                          <a:gd name="T5" fmla="*/ 5 h 13"/>
                          <a:gd name="T6" fmla="*/ 1 w 15"/>
                          <a:gd name="T7" fmla="*/ 4 h 13"/>
                          <a:gd name="T8" fmla="*/ 0 w 15"/>
                          <a:gd name="T9" fmla="*/ 3 h 13"/>
                          <a:gd name="T10" fmla="*/ 0 w 15"/>
                          <a:gd name="T11" fmla="*/ 3 h 13"/>
                          <a:gd name="T12" fmla="*/ 1 w 15"/>
                          <a:gd name="T13" fmla="*/ 2 h 13"/>
                          <a:gd name="T14" fmla="*/ 2 w 15"/>
                          <a:gd name="T15" fmla="*/ 1 h 13"/>
                          <a:gd name="T16" fmla="*/ 3 w 15"/>
                          <a:gd name="T17" fmla="*/ 1 h 13"/>
                          <a:gd name="T18" fmla="*/ 4 w 15"/>
                          <a:gd name="T19" fmla="*/ 0 h 13"/>
                          <a:gd name="T20" fmla="*/ 6 w 15"/>
                          <a:gd name="T21" fmla="*/ 0 h 13"/>
                          <a:gd name="T22" fmla="*/ 7 w 15"/>
                          <a:gd name="T23" fmla="*/ 0 h 13"/>
                          <a:gd name="T24" fmla="*/ 10 w 15"/>
                          <a:gd name="T25" fmla="*/ 0 h 13"/>
                          <a:gd name="T26" fmla="*/ 9 w 15"/>
                          <a:gd name="T27" fmla="*/ 1 h 13"/>
                          <a:gd name="T28" fmla="*/ 10 w 15"/>
                          <a:gd name="T29" fmla="*/ 1 h 13"/>
                          <a:gd name="T30" fmla="*/ 11 w 15"/>
                          <a:gd name="T31" fmla="*/ 1 h 13"/>
                          <a:gd name="T32" fmla="*/ 12 w 15"/>
                          <a:gd name="T33" fmla="*/ 1 h 13"/>
                          <a:gd name="T34" fmla="*/ 13 w 15"/>
                          <a:gd name="T35" fmla="*/ 1 h 13"/>
                          <a:gd name="T36" fmla="*/ 14 w 15"/>
                          <a:gd name="T37" fmla="*/ 2 h 13"/>
                          <a:gd name="T38" fmla="*/ 14 w 15"/>
                          <a:gd name="T39" fmla="*/ 3 h 13"/>
                          <a:gd name="T40" fmla="*/ 14 w 15"/>
                          <a:gd name="T41" fmla="*/ 4 h 13"/>
                          <a:gd name="T42" fmla="*/ 14 w 15"/>
                          <a:gd name="T43" fmla="*/ 5 h 13"/>
                          <a:gd name="T44" fmla="*/ 15 w 15"/>
                          <a:gd name="T45" fmla="*/ 6 h 13"/>
                          <a:gd name="T46" fmla="*/ 15 w 15"/>
                          <a:gd name="T47" fmla="*/ 7 h 13"/>
                          <a:gd name="T48" fmla="*/ 15 w 15"/>
                          <a:gd name="T49" fmla="*/ 9 h 13"/>
                          <a:gd name="T50" fmla="*/ 15 w 15"/>
                          <a:gd name="T51" fmla="*/ 10 h 13"/>
                          <a:gd name="T52" fmla="*/ 15 w 15"/>
                          <a:gd name="T53" fmla="*/ 12 h 13"/>
                          <a:gd name="T54" fmla="*/ 14 w 15"/>
                          <a:gd name="T55" fmla="*/ 11 h 13"/>
                          <a:gd name="T56" fmla="*/ 13 w 15"/>
                          <a:gd name="T57" fmla="*/ 11 h 13"/>
                          <a:gd name="T58" fmla="*/ 13 w 15"/>
                          <a:gd name="T59" fmla="*/ 12 h 13"/>
                          <a:gd name="T60" fmla="*/ 13 w 15"/>
                          <a:gd name="T61" fmla="*/ 12 h 13"/>
                          <a:gd name="T62" fmla="*/ 13 w 15"/>
                          <a:gd name="T63" fmla="*/ 13 h 13"/>
                          <a:gd name="T64" fmla="*/ 12 w 15"/>
                          <a:gd name="T65" fmla="*/ 13 h 13"/>
                          <a:gd name="T66" fmla="*/ 13 w 15"/>
                          <a:gd name="T67" fmla="*/ 11 h 13"/>
                          <a:gd name="T68" fmla="*/ 13 w 15"/>
                          <a:gd name="T69" fmla="*/ 9 h 13"/>
                          <a:gd name="T70" fmla="*/ 12 w 15"/>
                          <a:gd name="T71" fmla="*/ 8 h 13"/>
                          <a:gd name="T72" fmla="*/ 11 w 15"/>
                          <a:gd name="T73" fmla="*/ 7 h 13"/>
                          <a:gd name="T74" fmla="*/ 11 w 15"/>
                          <a:gd name="T75" fmla="*/ 5 h 13"/>
                          <a:gd name="T76" fmla="*/ 10 w 15"/>
                          <a:gd name="T77" fmla="*/ 6 h 13"/>
                          <a:gd name="T78" fmla="*/ 8 w 15"/>
                          <a:gd name="T79" fmla="*/ 6 h 13"/>
                          <a:gd name="T80" fmla="*/ 9 w 15"/>
                          <a:gd name="T81" fmla="*/ 6 h 13"/>
                          <a:gd name="T82" fmla="*/ 8 w 15"/>
                          <a:gd name="T83" fmla="*/ 7 h 13"/>
                          <a:gd name="T84" fmla="*/ 6 w 15"/>
                          <a:gd name="T85" fmla="*/ 6 h 13"/>
                          <a:gd name="T86" fmla="*/ 6 w 15"/>
                          <a:gd name="T87" fmla="*/ 6 h 13"/>
                          <a:gd name="T88" fmla="*/ 5 w 15"/>
                          <a:gd name="T89" fmla="*/ 7 h 13"/>
                          <a:gd name="T90" fmla="*/ 4 w 15"/>
                          <a:gd name="T91" fmla="*/ 6 h 13"/>
                          <a:gd name="T92" fmla="*/ 3 w 15"/>
                          <a:gd name="T93" fmla="*/ 6 h 13"/>
                          <a:gd name="T94" fmla="*/ 2 w 15"/>
                          <a:gd name="T95" fmla="*/ 6 h 13"/>
                          <a:gd name="T96" fmla="*/ 2 w 15"/>
                          <a:gd name="T97" fmla="*/ 6 h 13"/>
                          <a:gd name="T98" fmla="*/ 1 w 15"/>
                          <a:gd name="T99" fmla="*/ 6 h 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
                          <a:gd name="T151" fmla="*/ 0 h 13"/>
                          <a:gd name="T152" fmla="*/ 15 w 15"/>
                          <a:gd name="T153" fmla="*/ 13 h 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 h="13">
                            <a:moveTo>
                              <a:pt x="1" y="6"/>
                            </a:moveTo>
                            <a:lnTo>
                              <a:pt x="1" y="6"/>
                            </a:lnTo>
                            <a:lnTo>
                              <a:pt x="1" y="5"/>
                            </a:lnTo>
                            <a:lnTo>
                              <a:pt x="1" y="4"/>
                            </a:lnTo>
                            <a:lnTo>
                              <a:pt x="0" y="3"/>
                            </a:lnTo>
                            <a:lnTo>
                              <a:pt x="1" y="2"/>
                            </a:lnTo>
                            <a:lnTo>
                              <a:pt x="2" y="1"/>
                            </a:lnTo>
                            <a:lnTo>
                              <a:pt x="3" y="1"/>
                            </a:lnTo>
                            <a:lnTo>
                              <a:pt x="4" y="0"/>
                            </a:lnTo>
                            <a:lnTo>
                              <a:pt x="6" y="0"/>
                            </a:lnTo>
                            <a:lnTo>
                              <a:pt x="7" y="0"/>
                            </a:lnTo>
                            <a:lnTo>
                              <a:pt x="10" y="0"/>
                            </a:lnTo>
                            <a:lnTo>
                              <a:pt x="9" y="1"/>
                            </a:lnTo>
                            <a:lnTo>
                              <a:pt x="10" y="1"/>
                            </a:lnTo>
                            <a:lnTo>
                              <a:pt x="11" y="1"/>
                            </a:lnTo>
                            <a:lnTo>
                              <a:pt x="12" y="1"/>
                            </a:lnTo>
                            <a:lnTo>
                              <a:pt x="13" y="1"/>
                            </a:lnTo>
                            <a:lnTo>
                              <a:pt x="14" y="2"/>
                            </a:lnTo>
                            <a:lnTo>
                              <a:pt x="14" y="3"/>
                            </a:lnTo>
                            <a:lnTo>
                              <a:pt x="14" y="4"/>
                            </a:lnTo>
                            <a:lnTo>
                              <a:pt x="14" y="5"/>
                            </a:lnTo>
                            <a:lnTo>
                              <a:pt x="15" y="6"/>
                            </a:lnTo>
                            <a:lnTo>
                              <a:pt x="15" y="7"/>
                            </a:lnTo>
                            <a:lnTo>
                              <a:pt x="15" y="9"/>
                            </a:lnTo>
                            <a:lnTo>
                              <a:pt x="15" y="10"/>
                            </a:lnTo>
                            <a:lnTo>
                              <a:pt x="15" y="12"/>
                            </a:lnTo>
                            <a:lnTo>
                              <a:pt x="14" y="11"/>
                            </a:lnTo>
                            <a:lnTo>
                              <a:pt x="13" y="11"/>
                            </a:lnTo>
                            <a:lnTo>
                              <a:pt x="13" y="12"/>
                            </a:lnTo>
                            <a:lnTo>
                              <a:pt x="13" y="13"/>
                            </a:lnTo>
                            <a:lnTo>
                              <a:pt x="12" y="13"/>
                            </a:lnTo>
                            <a:lnTo>
                              <a:pt x="13" y="11"/>
                            </a:lnTo>
                            <a:lnTo>
                              <a:pt x="13" y="9"/>
                            </a:lnTo>
                            <a:lnTo>
                              <a:pt x="12" y="8"/>
                            </a:lnTo>
                            <a:lnTo>
                              <a:pt x="11" y="7"/>
                            </a:lnTo>
                            <a:lnTo>
                              <a:pt x="11" y="5"/>
                            </a:lnTo>
                            <a:lnTo>
                              <a:pt x="10" y="6"/>
                            </a:lnTo>
                            <a:lnTo>
                              <a:pt x="8" y="6"/>
                            </a:lnTo>
                            <a:lnTo>
                              <a:pt x="9" y="6"/>
                            </a:lnTo>
                            <a:lnTo>
                              <a:pt x="8" y="7"/>
                            </a:lnTo>
                            <a:lnTo>
                              <a:pt x="6" y="6"/>
                            </a:lnTo>
                            <a:lnTo>
                              <a:pt x="5" y="7"/>
                            </a:lnTo>
                            <a:lnTo>
                              <a:pt x="4" y="6"/>
                            </a:lnTo>
                            <a:lnTo>
                              <a:pt x="3" y="6"/>
                            </a:lnTo>
                            <a:lnTo>
                              <a:pt x="2" y="6"/>
                            </a:lnTo>
                            <a:lnTo>
                              <a:pt x="1" y="6"/>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13" name="Group 130"/>
                  <p:cNvGrpSpPr>
                    <a:grpSpLocks/>
                  </p:cNvGrpSpPr>
                  <p:nvPr/>
                </p:nvGrpSpPr>
                <p:grpSpPr bwMode="auto">
                  <a:xfrm>
                    <a:off x="875" y="1883"/>
                    <a:ext cx="16" cy="15"/>
                    <a:chOff x="875" y="1883"/>
                    <a:chExt cx="16" cy="15"/>
                  </a:xfrm>
                </p:grpSpPr>
                <p:sp>
                  <p:nvSpPr>
                    <p:cNvPr id="258556" name="Freeform 131"/>
                    <p:cNvSpPr>
                      <a:spLocks/>
                    </p:cNvSpPr>
                    <p:nvPr/>
                  </p:nvSpPr>
                  <p:spPr bwMode="auto">
                    <a:xfrm>
                      <a:off x="875" y="1883"/>
                      <a:ext cx="16" cy="15"/>
                    </a:xfrm>
                    <a:custGeom>
                      <a:avLst/>
                      <a:gdLst>
                        <a:gd name="T0" fmla="*/ 9 w 16"/>
                        <a:gd name="T1" fmla="*/ 1 h 15"/>
                        <a:gd name="T2" fmla="*/ 12 w 16"/>
                        <a:gd name="T3" fmla="*/ 5 h 15"/>
                        <a:gd name="T4" fmla="*/ 14 w 16"/>
                        <a:gd name="T5" fmla="*/ 9 h 15"/>
                        <a:gd name="T6" fmla="*/ 16 w 16"/>
                        <a:gd name="T7" fmla="*/ 10 h 15"/>
                        <a:gd name="T8" fmla="*/ 16 w 16"/>
                        <a:gd name="T9" fmla="*/ 11 h 15"/>
                        <a:gd name="T10" fmla="*/ 16 w 16"/>
                        <a:gd name="T11" fmla="*/ 12 h 15"/>
                        <a:gd name="T12" fmla="*/ 16 w 16"/>
                        <a:gd name="T13" fmla="*/ 13 h 15"/>
                        <a:gd name="T14" fmla="*/ 14 w 16"/>
                        <a:gd name="T15" fmla="*/ 14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0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4" y="9"/>
                          </a:lnTo>
                          <a:lnTo>
                            <a:pt x="16" y="10"/>
                          </a:lnTo>
                          <a:lnTo>
                            <a:pt x="16" y="11"/>
                          </a:lnTo>
                          <a:lnTo>
                            <a:pt x="16" y="12"/>
                          </a:lnTo>
                          <a:lnTo>
                            <a:pt x="16" y="13"/>
                          </a:lnTo>
                          <a:lnTo>
                            <a:pt x="14" y="14"/>
                          </a:lnTo>
                          <a:lnTo>
                            <a:pt x="12" y="15"/>
                          </a:lnTo>
                          <a:lnTo>
                            <a:pt x="9" y="15"/>
                          </a:lnTo>
                          <a:lnTo>
                            <a:pt x="8" y="14"/>
                          </a:lnTo>
                          <a:lnTo>
                            <a:pt x="6" y="13"/>
                          </a:lnTo>
                          <a:lnTo>
                            <a:pt x="4" y="10"/>
                          </a:lnTo>
                          <a:lnTo>
                            <a:pt x="3" y="9"/>
                          </a:lnTo>
                          <a:lnTo>
                            <a:pt x="0" y="7"/>
                          </a:lnTo>
                          <a:lnTo>
                            <a:pt x="0" y="2"/>
                          </a:lnTo>
                          <a:lnTo>
                            <a:pt x="0" y="0"/>
                          </a:lnTo>
                          <a:lnTo>
                            <a:pt x="9" y="1"/>
                          </a:lnTo>
                          <a:close/>
                        </a:path>
                      </a:pathLst>
                    </a:custGeom>
                    <a:solidFill>
                      <a:srgbClr val="6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57" name="Freeform 132"/>
                    <p:cNvSpPr>
                      <a:spLocks/>
                    </p:cNvSpPr>
                    <p:nvPr/>
                  </p:nvSpPr>
                  <p:spPr bwMode="auto">
                    <a:xfrm>
                      <a:off x="875" y="1883"/>
                      <a:ext cx="16" cy="15"/>
                    </a:xfrm>
                    <a:custGeom>
                      <a:avLst/>
                      <a:gdLst>
                        <a:gd name="T0" fmla="*/ 9 w 16"/>
                        <a:gd name="T1" fmla="*/ 1 h 15"/>
                        <a:gd name="T2" fmla="*/ 12 w 16"/>
                        <a:gd name="T3" fmla="*/ 5 h 15"/>
                        <a:gd name="T4" fmla="*/ 14 w 16"/>
                        <a:gd name="T5" fmla="*/ 9 h 15"/>
                        <a:gd name="T6" fmla="*/ 16 w 16"/>
                        <a:gd name="T7" fmla="*/ 10 h 15"/>
                        <a:gd name="T8" fmla="*/ 16 w 16"/>
                        <a:gd name="T9" fmla="*/ 11 h 15"/>
                        <a:gd name="T10" fmla="*/ 16 w 16"/>
                        <a:gd name="T11" fmla="*/ 12 h 15"/>
                        <a:gd name="T12" fmla="*/ 16 w 16"/>
                        <a:gd name="T13" fmla="*/ 13 h 15"/>
                        <a:gd name="T14" fmla="*/ 14 w 16"/>
                        <a:gd name="T15" fmla="*/ 14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0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4" y="9"/>
                          </a:lnTo>
                          <a:lnTo>
                            <a:pt x="16" y="10"/>
                          </a:lnTo>
                          <a:lnTo>
                            <a:pt x="16" y="11"/>
                          </a:lnTo>
                          <a:lnTo>
                            <a:pt x="16" y="12"/>
                          </a:lnTo>
                          <a:lnTo>
                            <a:pt x="16" y="13"/>
                          </a:lnTo>
                          <a:lnTo>
                            <a:pt x="14" y="14"/>
                          </a:lnTo>
                          <a:lnTo>
                            <a:pt x="12" y="15"/>
                          </a:lnTo>
                          <a:lnTo>
                            <a:pt x="9" y="15"/>
                          </a:lnTo>
                          <a:lnTo>
                            <a:pt x="8" y="14"/>
                          </a:lnTo>
                          <a:lnTo>
                            <a:pt x="6" y="13"/>
                          </a:lnTo>
                          <a:lnTo>
                            <a:pt x="4" y="10"/>
                          </a:lnTo>
                          <a:lnTo>
                            <a:pt x="3" y="9"/>
                          </a:lnTo>
                          <a:lnTo>
                            <a:pt x="0" y="7"/>
                          </a:lnTo>
                          <a:lnTo>
                            <a:pt x="0" y="2"/>
                          </a:lnTo>
                          <a:lnTo>
                            <a:pt x="0" y="0"/>
                          </a:lnTo>
                          <a:lnTo>
                            <a:pt x="9"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14" name="Group 133"/>
                  <p:cNvGrpSpPr>
                    <a:grpSpLocks/>
                  </p:cNvGrpSpPr>
                  <p:nvPr/>
                </p:nvGrpSpPr>
                <p:grpSpPr bwMode="auto">
                  <a:xfrm>
                    <a:off x="857" y="1811"/>
                    <a:ext cx="30" cy="75"/>
                    <a:chOff x="857" y="1811"/>
                    <a:chExt cx="30" cy="75"/>
                  </a:xfrm>
                </p:grpSpPr>
                <p:sp>
                  <p:nvSpPr>
                    <p:cNvPr id="258554" name="Freeform 134"/>
                    <p:cNvSpPr>
                      <a:spLocks/>
                    </p:cNvSpPr>
                    <p:nvPr/>
                  </p:nvSpPr>
                  <p:spPr bwMode="auto">
                    <a:xfrm>
                      <a:off x="857" y="1811"/>
                      <a:ext cx="30" cy="75"/>
                    </a:xfrm>
                    <a:custGeom>
                      <a:avLst/>
                      <a:gdLst>
                        <a:gd name="T0" fmla="*/ 4 w 30"/>
                        <a:gd name="T1" fmla="*/ 0 h 75"/>
                        <a:gd name="T2" fmla="*/ 1 w 30"/>
                        <a:gd name="T3" fmla="*/ 18 h 75"/>
                        <a:gd name="T4" fmla="*/ 1 w 30"/>
                        <a:gd name="T5" fmla="*/ 25 h 75"/>
                        <a:gd name="T6" fmla="*/ 0 w 30"/>
                        <a:gd name="T7" fmla="*/ 32 h 75"/>
                        <a:gd name="T8" fmla="*/ 0 w 30"/>
                        <a:gd name="T9" fmla="*/ 38 h 75"/>
                        <a:gd name="T10" fmla="*/ 0 w 30"/>
                        <a:gd name="T11" fmla="*/ 44 h 75"/>
                        <a:gd name="T12" fmla="*/ 0 w 30"/>
                        <a:gd name="T13" fmla="*/ 46 h 75"/>
                        <a:gd name="T14" fmla="*/ 2 w 30"/>
                        <a:gd name="T15" fmla="*/ 56 h 75"/>
                        <a:gd name="T16" fmla="*/ 2 w 30"/>
                        <a:gd name="T17" fmla="*/ 65 h 75"/>
                        <a:gd name="T18" fmla="*/ 2 w 30"/>
                        <a:gd name="T19" fmla="*/ 70 h 75"/>
                        <a:gd name="T20" fmla="*/ 4 w 30"/>
                        <a:gd name="T21" fmla="*/ 71 h 75"/>
                        <a:gd name="T22" fmla="*/ 6 w 30"/>
                        <a:gd name="T23" fmla="*/ 72 h 75"/>
                        <a:gd name="T24" fmla="*/ 8 w 30"/>
                        <a:gd name="T25" fmla="*/ 72 h 75"/>
                        <a:gd name="T26" fmla="*/ 11 w 30"/>
                        <a:gd name="T27" fmla="*/ 73 h 75"/>
                        <a:gd name="T28" fmla="*/ 14 w 30"/>
                        <a:gd name="T29" fmla="*/ 73 h 75"/>
                        <a:gd name="T30" fmla="*/ 14 w 30"/>
                        <a:gd name="T31" fmla="*/ 70 h 75"/>
                        <a:gd name="T32" fmla="*/ 12 w 30"/>
                        <a:gd name="T33" fmla="*/ 54 h 75"/>
                        <a:gd name="T34" fmla="*/ 11 w 30"/>
                        <a:gd name="T35" fmla="*/ 46 h 75"/>
                        <a:gd name="T36" fmla="*/ 11 w 30"/>
                        <a:gd name="T37" fmla="*/ 42 h 75"/>
                        <a:gd name="T38" fmla="*/ 12 w 30"/>
                        <a:gd name="T39" fmla="*/ 33 h 75"/>
                        <a:gd name="T40" fmla="*/ 13 w 30"/>
                        <a:gd name="T41" fmla="*/ 20 h 75"/>
                        <a:gd name="T42" fmla="*/ 14 w 30"/>
                        <a:gd name="T43" fmla="*/ 32 h 75"/>
                        <a:gd name="T44" fmla="*/ 16 w 30"/>
                        <a:gd name="T45" fmla="*/ 46 h 75"/>
                        <a:gd name="T46" fmla="*/ 17 w 30"/>
                        <a:gd name="T47" fmla="*/ 54 h 75"/>
                        <a:gd name="T48" fmla="*/ 20 w 30"/>
                        <a:gd name="T49" fmla="*/ 73 h 75"/>
                        <a:gd name="T50" fmla="*/ 21 w 30"/>
                        <a:gd name="T51" fmla="*/ 74 h 75"/>
                        <a:gd name="T52" fmla="*/ 23 w 30"/>
                        <a:gd name="T53" fmla="*/ 74 h 75"/>
                        <a:gd name="T54" fmla="*/ 25 w 30"/>
                        <a:gd name="T55" fmla="*/ 75 h 75"/>
                        <a:gd name="T56" fmla="*/ 27 w 30"/>
                        <a:gd name="T57" fmla="*/ 75 h 75"/>
                        <a:gd name="T58" fmla="*/ 29 w 30"/>
                        <a:gd name="T59" fmla="*/ 73 h 75"/>
                        <a:gd name="T60" fmla="*/ 30 w 30"/>
                        <a:gd name="T61" fmla="*/ 72 h 75"/>
                        <a:gd name="T62" fmla="*/ 30 w 30"/>
                        <a:gd name="T63" fmla="*/ 69 h 75"/>
                        <a:gd name="T64" fmla="*/ 29 w 30"/>
                        <a:gd name="T65" fmla="*/ 60 h 75"/>
                        <a:gd name="T66" fmla="*/ 28 w 30"/>
                        <a:gd name="T67" fmla="*/ 49 h 75"/>
                        <a:gd name="T68" fmla="*/ 27 w 30"/>
                        <a:gd name="T69" fmla="*/ 36 h 75"/>
                        <a:gd name="T70" fmla="*/ 25 w 30"/>
                        <a:gd name="T71" fmla="*/ 25 h 75"/>
                        <a:gd name="T72" fmla="*/ 25 w 30"/>
                        <a:gd name="T73" fmla="*/ 18 h 75"/>
                        <a:gd name="T74" fmla="*/ 26 w 30"/>
                        <a:gd name="T75" fmla="*/ 12 h 75"/>
                        <a:gd name="T76" fmla="*/ 25 w 30"/>
                        <a:gd name="T77" fmla="*/ 4 h 75"/>
                        <a:gd name="T78" fmla="*/ 25 w 30"/>
                        <a:gd name="T79" fmla="*/ 0 h 75"/>
                        <a:gd name="T80" fmla="*/ 18 w 30"/>
                        <a:gd name="T81" fmla="*/ 2 h 75"/>
                        <a:gd name="T82" fmla="*/ 12 w 30"/>
                        <a:gd name="T83" fmla="*/ 3 h 75"/>
                        <a:gd name="T84" fmla="*/ 8 w 30"/>
                        <a:gd name="T85" fmla="*/ 2 h 75"/>
                        <a:gd name="T86" fmla="*/ 4 w 30"/>
                        <a:gd name="T87" fmla="*/ 0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75"/>
                        <a:gd name="T134" fmla="*/ 30 w 30"/>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75">
                          <a:moveTo>
                            <a:pt x="4" y="0"/>
                          </a:moveTo>
                          <a:lnTo>
                            <a:pt x="1" y="18"/>
                          </a:lnTo>
                          <a:lnTo>
                            <a:pt x="1" y="25"/>
                          </a:lnTo>
                          <a:lnTo>
                            <a:pt x="0" y="32"/>
                          </a:lnTo>
                          <a:lnTo>
                            <a:pt x="0" y="38"/>
                          </a:lnTo>
                          <a:lnTo>
                            <a:pt x="0" y="44"/>
                          </a:lnTo>
                          <a:lnTo>
                            <a:pt x="0" y="46"/>
                          </a:lnTo>
                          <a:lnTo>
                            <a:pt x="2" y="56"/>
                          </a:lnTo>
                          <a:lnTo>
                            <a:pt x="2" y="65"/>
                          </a:lnTo>
                          <a:lnTo>
                            <a:pt x="2" y="70"/>
                          </a:lnTo>
                          <a:lnTo>
                            <a:pt x="4" y="71"/>
                          </a:lnTo>
                          <a:lnTo>
                            <a:pt x="6" y="72"/>
                          </a:lnTo>
                          <a:lnTo>
                            <a:pt x="8" y="72"/>
                          </a:lnTo>
                          <a:lnTo>
                            <a:pt x="11" y="73"/>
                          </a:lnTo>
                          <a:lnTo>
                            <a:pt x="14" y="73"/>
                          </a:lnTo>
                          <a:lnTo>
                            <a:pt x="14" y="70"/>
                          </a:lnTo>
                          <a:lnTo>
                            <a:pt x="12" y="54"/>
                          </a:lnTo>
                          <a:lnTo>
                            <a:pt x="11" y="46"/>
                          </a:lnTo>
                          <a:lnTo>
                            <a:pt x="11" y="42"/>
                          </a:lnTo>
                          <a:lnTo>
                            <a:pt x="12" y="33"/>
                          </a:lnTo>
                          <a:lnTo>
                            <a:pt x="13" y="20"/>
                          </a:lnTo>
                          <a:lnTo>
                            <a:pt x="14" y="32"/>
                          </a:lnTo>
                          <a:lnTo>
                            <a:pt x="16" y="46"/>
                          </a:lnTo>
                          <a:lnTo>
                            <a:pt x="17" y="54"/>
                          </a:lnTo>
                          <a:lnTo>
                            <a:pt x="20" y="73"/>
                          </a:lnTo>
                          <a:lnTo>
                            <a:pt x="21" y="74"/>
                          </a:lnTo>
                          <a:lnTo>
                            <a:pt x="23" y="74"/>
                          </a:lnTo>
                          <a:lnTo>
                            <a:pt x="25" y="75"/>
                          </a:lnTo>
                          <a:lnTo>
                            <a:pt x="27" y="75"/>
                          </a:lnTo>
                          <a:lnTo>
                            <a:pt x="29" y="73"/>
                          </a:lnTo>
                          <a:lnTo>
                            <a:pt x="30" y="72"/>
                          </a:lnTo>
                          <a:lnTo>
                            <a:pt x="30" y="69"/>
                          </a:lnTo>
                          <a:lnTo>
                            <a:pt x="29" y="60"/>
                          </a:lnTo>
                          <a:lnTo>
                            <a:pt x="28" y="49"/>
                          </a:lnTo>
                          <a:lnTo>
                            <a:pt x="27" y="36"/>
                          </a:lnTo>
                          <a:lnTo>
                            <a:pt x="25" y="25"/>
                          </a:lnTo>
                          <a:lnTo>
                            <a:pt x="25" y="18"/>
                          </a:lnTo>
                          <a:lnTo>
                            <a:pt x="26" y="12"/>
                          </a:lnTo>
                          <a:lnTo>
                            <a:pt x="25" y="4"/>
                          </a:lnTo>
                          <a:lnTo>
                            <a:pt x="25" y="0"/>
                          </a:lnTo>
                          <a:lnTo>
                            <a:pt x="18" y="2"/>
                          </a:lnTo>
                          <a:lnTo>
                            <a:pt x="12" y="3"/>
                          </a:lnTo>
                          <a:lnTo>
                            <a:pt x="8" y="2"/>
                          </a:lnTo>
                          <a:lnTo>
                            <a:pt x="4"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55" name="Freeform 135"/>
                    <p:cNvSpPr>
                      <a:spLocks/>
                    </p:cNvSpPr>
                    <p:nvPr/>
                  </p:nvSpPr>
                  <p:spPr bwMode="auto">
                    <a:xfrm>
                      <a:off x="857" y="1811"/>
                      <a:ext cx="30" cy="75"/>
                    </a:xfrm>
                    <a:custGeom>
                      <a:avLst/>
                      <a:gdLst>
                        <a:gd name="T0" fmla="*/ 4 w 30"/>
                        <a:gd name="T1" fmla="*/ 0 h 75"/>
                        <a:gd name="T2" fmla="*/ 1 w 30"/>
                        <a:gd name="T3" fmla="*/ 18 h 75"/>
                        <a:gd name="T4" fmla="*/ 1 w 30"/>
                        <a:gd name="T5" fmla="*/ 25 h 75"/>
                        <a:gd name="T6" fmla="*/ 0 w 30"/>
                        <a:gd name="T7" fmla="*/ 32 h 75"/>
                        <a:gd name="T8" fmla="*/ 0 w 30"/>
                        <a:gd name="T9" fmla="*/ 38 h 75"/>
                        <a:gd name="T10" fmla="*/ 0 w 30"/>
                        <a:gd name="T11" fmla="*/ 44 h 75"/>
                        <a:gd name="T12" fmla="*/ 0 w 30"/>
                        <a:gd name="T13" fmla="*/ 46 h 75"/>
                        <a:gd name="T14" fmla="*/ 2 w 30"/>
                        <a:gd name="T15" fmla="*/ 56 h 75"/>
                        <a:gd name="T16" fmla="*/ 2 w 30"/>
                        <a:gd name="T17" fmla="*/ 65 h 75"/>
                        <a:gd name="T18" fmla="*/ 2 w 30"/>
                        <a:gd name="T19" fmla="*/ 70 h 75"/>
                        <a:gd name="T20" fmla="*/ 4 w 30"/>
                        <a:gd name="T21" fmla="*/ 71 h 75"/>
                        <a:gd name="T22" fmla="*/ 6 w 30"/>
                        <a:gd name="T23" fmla="*/ 72 h 75"/>
                        <a:gd name="T24" fmla="*/ 8 w 30"/>
                        <a:gd name="T25" fmla="*/ 72 h 75"/>
                        <a:gd name="T26" fmla="*/ 11 w 30"/>
                        <a:gd name="T27" fmla="*/ 73 h 75"/>
                        <a:gd name="T28" fmla="*/ 14 w 30"/>
                        <a:gd name="T29" fmla="*/ 73 h 75"/>
                        <a:gd name="T30" fmla="*/ 14 w 30"/>
                        <a:gd name="T31" fmla="*/ 70 h 75"/>
                        <a:gd name="T32" fmla="*/ 12 w 30"/>
                        <a:gd name="T33" fmla="*/ 54 h 75"/>
                        <a:gd name="T34" fmla="*/ 11 w 30"/>
                        <a:gd name="T35" fmla="*/ 46 h 75"/>
                        <a:gd name="T36" fmla="*/ 11 w 30"/>
                        <a:gd name="T37" fmla="*/ 42 h 75"/>
                        <a:gd name="T38" fmla="*/ 12 w 30"/>
                        <a:gd name="T39" fmla="*/ 33 h 75"/>
                        <a:gd name="T40" fmla="*/ 13 w 30"/>
                        <a:gd name="T41" fmla="*/ 20 h 75"/>
                        <a:gd name="T42" fmla="*/ 14 w 30"/>
                        <a:gd name="T43" fmla="*/ 32 h 75"/>
                        <a:gd name="T44" fmla="*/ 16 w 30"/>
                        <a:gd name="T45" fmla="*/ 46 h 75"/>
                        <a:gd name="T46" fmla="*/ 17 w 30"/>
                        <a:gd name="T47" fmla="*/ 54 h 75"/>
                        <a:gd name="T48" fmla="*/ 20 w 30"/>
                        <a:gd name="T49" fmla="*/ 73 h 75"/>
                        <a:gd name="T50" fmla="*/ 21 w 30"/>
                        <a:gd name="T51" fmla="*/ 74 h 75"/>
                        <a:gd name="T52" fmla="*/ 23 w 30"/>
                        <a:gd name="T53" fmla="*/ 74 h 75"/>
                        <a:gd name="T54" fmla="*/ 25 w 30"/>
                        <a:gd name="T55" fmla="*/ 75 h 75"/>
                        <a:gd name="T56" fmla="*/ 27 w 30"/>
                        <a:gd name="T57" fmla="*/ 75 h 75"/>
                        <a:gd name="T58" fmla="*/ 29 w 30"/>
                        <a:gd name="T59" fmla="*/ 73 h 75"/>
                        <a:gd name="T60" fmla="*/ 30 w 30"/>
                        <a:gd name="T61" fmla="*/ 72 h 75"/>
                        <a:gd name="T62" fmla="*/ 30 w 30"/>
                        <a:gd name="T63" fmla="*/ 69 h 75"/>
                        <a:gd name="T64" fmla="*/ 29 w 30"/>
                        <a:gd name="T65" fmla="*/ 60 h 75"/>
                        <a:gd name="T66" fmla="*/ 28 w 30"/>
                        <a:gd name="T67" fmla="*/ 49 h 75"/>
                        <a:gd name="T68" fmla="*/ 27 w 30"/>
                        <a:gd name="T69" fmla="*/ 36 h 75"/>
                        <a:gd name="T70" fmla="*/ 25 w 30"/>
                        <a:gd name="T71" fmla="*/ 25 h 75"/>
                        <a:gd name="T72" fmla="*/ 25 w 30"/>
                        <a:gd name="T73" fmla="*/ 18 h 75"/>
                        <a:gd name="T74" fmla="*/ 26 w 30"/>
                        <a:gd name="T75" fmla="*/ 12 h 75"/>
                        <a:gd name="T76" fmla="*/ 25 w 30"/>
                        <a:gd name="T77" fmla="*/ 4 h 75"/>
                        <a:gd name="T78" fmla="*/ 25 w 30"/>
                        <a:gd name="T79" fmla="*/ 0 h 75"/>
                        <a:gd name="T80" fmla="*/ 18 w 30"/>
                        <a:gd name="T81" fmla="*/ 2 h 75"/>
                        <a:gd name="T82" fmla="*/ 12 w 30"/>
                        <a:gd name="T83" fmla="*/ 3 h 75"/>
                        <a:gd name="T84" fmla="*/ 8 w 30"/>
                        <a:gd name="T85" fmla="*/ 2 h 75"/>
                        <a:gd name="T86" fmla="*/ 4 w 30"/>
                        <a:gd name="T87" fmla="*/ 0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
                        <a:gd name="T133" fmla="*/ 0 h 75"/>
                        <a:gd name="T134" fmla="*/ 30 w 30"/>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 h="75">
                          <a:moveTo>
                            <a:pt x="4" y="0"/>
                          </a:moveTo>
                          <a:lnTo>
                            <a:pt x="1" y="18"/>
                          </a:lnTo>
                          <a:lnTo>
                            <a:pt x="1" y="25"/>
                          </a:lnTo>
                          <a:lnTo>
                            <a:pt x="0" y="32"/>
                          </a:lnTo>
                          <a:lnTo>
                            <a:pt x="0" y="38"/>
                          </a:lnTo>
                          <a:lnTo>
                            <a:pt x="0" y="44"/>
                          </a:lnTo>
                          <a:lnTo>
                            <a:pt x="0" y="46"/>
                          </a:lnTo>
                          <a:lnTo>
                            <a:pt x="2" y="56"/>
                          </a:lnTo>
                          <a:lnTo>
                            <a:pt x="2" y="65"/>
                          </a:lnTo>
                          <a:lnTo>
                            <a:pt x="2" y="70"/>
                          </a:lnTo>
                          <a:lnTo>
                            <a:pt x="4" y="71"/>
                          </a:lnTo>
                          <a:lnTo>
                            <a:pt x="6" y="72"/>
                          </a:lnTo>
                          <a:lnTo>
                            <a:pt x="8" y="72"/>
                          </a:lnTo>
                          <a:lnTo>
                            <a:pt x="11" y="73"/>
                          </a:lnTo>
                          <a:lnTo>
                            <a:pt x="14" y="73"/>
                          </a:lnTo>
                          <a:lnTo>
                            <a:pt x="14" y="70"/>
                          </a:lnTo>
                          <a:lnTo>
                            <a:pt x="12" y="54"/>
                          </a:lnTo>
                          <a:lnTo>
                            <a:pt x="11" y="46"/>
                          </a:lnTo>
                          <a:lnTo>
                            <a:pt x="11" y="42"/>
                          </a:lnTo>
                          <a:lnTo>
                            <a:pt x="12" y="33"/>
                          </a:lnTo>
                          <a:lnTo>
                            <a:pt x="13" y="20"/>
                          </a:lnTo>
                          <a:lnTo>
                            <a:pt x="14" y="32"/>
                          </a:lnTo>
                          <a:lnTo>
                            <a:pt x="16" y="46"/>
                          </a:lnTo>
                          <a:lnTo>
                            <a:pt x="17" y="54"/>
                          </a:lnTo>
                          <a:lnTo>
                            <a:pt x="20" y="73"/>
                          </a:lnTo>
                          <a:lnTo>
                            <a:pt x="21" y="74"/>
                          </a:lnTo>
                          <a:lnTo>
                            <a:pt x="23" y="74"/>
                          </a:lnTo>
                          <a:lnTo>
                            <a:pt x="25" y="75"/>
                          </a:lnTo>
                          <a:lnTo>
                            <a:pt x="27" y="75"/>
                          </a:lnTo>
                          <a:lnTo>
                            <a:pt x="29" y="73"/>
                          </a:lnTo>
                          <a:lnTo>
                            <a:pt x="30" y="72"/>
                          </a:lnTo>
                          <a:lnTo>
                            <a:pt x="30" y="69"/>
                          </a:lnTo>
                          <a:lnTo>
                            <a:pt x="29" y="60"/>
                          </a:lnTo>
                          <a:lnTo>
                            <a:pt x="28" y="49"/>
                          </a:lnTo>
                          <a:lnTo>
                            <a:pt x="27" y="36"/>
                          </a:lnTo>
                          <a:lnTo>
                            <a:pt x="25" y="25"/>
                          </a:lnTo>
                          <a:lnTo>
                            <a:pt x="25" y="18"/>
                          </a:lnTo>
                          <a:lnTo>
                            <a:pt x="26" y="12"/>
                          </a:lnTo>
                          <a:lnTo>
                            <a:pt x="25" y="4"/>
                          </a:lnTo>
                          <a:lnTo>
                            <a:pt x="25" y="0"/>
                          </a:lnTo>
                          <a:lnTo>
                            <a:pt x="18" y="2"/>
                          </a:lnTo>
                          <a:lnTo>
                            <a:pt x="12" y="3"/>
                          </a:lnTo>
                          <a:lnTo>
                            <a:pt x="8" y="2"/>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15" name="Group 136"/>
                  <p:cNvGrpSpPr>
                    <a:grpSpLocks/>
                  </p:cNvGrpSpPr>
                  <p:nvPr/>
                </p:nvGrpSpPr>
                <p:grpSpPr bwMode="auto">
                  <a:xfrm>
                    <a:off x="872" y="1766"/>
                    <a:ext cx="59" cy="66"/>
                    <a:chOff x="872" y="1766"/>
                    <a:chExt cx="59" cy="66"/>
                  </a:xfrm>
                </p:grpSpPr>
                <p:grpSp>
                  <p:nvGrpSpPr>
                    <p:cNvPr id="258537" name="Group 137"/>
                    <p:cNvGrpSpPr>
                      <a:grpSpLocks/>
                    </p:cNvGrpSpPr>
                    <p:nvPr/>
                  </p:nvGrpSpPr>
                  <p:grpSpPr bwMode="auto">
                    <a:xfrm>
                      <a:off x="872" y="1766"/>
                      <a:ext cx="20" cy="66"/>
                      <a:chOff x="872" y="1766"/>
                      <a:chExt cx="20" cy="66"/>
                    </a:xfrm>
                  </p:grpSpPr>
                  <p:sp>
                    <p:nvSpPr>
                      <p:cNvPr id="258552" name="Freeform 138"/>
                      <p:cNvSpPr>
                        <a:spLocks/>
                      </p:cNvSpPr>
                      <p:nvPr/>
                    </p:nvSpPr>
                    <p:spPr bwMode="auto">
                      <a:xfrm>
                        <a:off x="872" y="1766"/>
                        <a:ext cx="20" cy="66"/>
                      </a:xfrm>
                      <a:custGeom>
                        <a:avLst/>
                        <a:gdLst>
                          <a:gd name="T0" fmla="*/ 2 w 20"/>
                          <a:gd name="T1" fmla="*/ 0 h 66"/>
                          <a:gd name="T2" fmla="*/ 2 w 20"/>
                          <a:gd name="T3" fmla="*/ 0 h 66"/>
                          <a:gd name="T4" fmla="*/ 3 w 20"/>
                          <a:gd name="T5" fmla="*/ 1 h 66"/>
                          <a:gd name="T6" fmla="*/ 4 w 20"/>
                          <a:gd name="T7" fmla="*/ 1 h 66"/>
                          <a:gd name="T8" fmla="*/ 5 w 20"/>
                          <a:gd name="T9" fmla="*/ 2 h 66"/>
                          <a:gd name="T10" fmla="*/ 6 w 20"/>
                          <a:gd name="T11" fmla="*/ 2 h 66"/>
                          <a:gd name="T12" fmla="*/ 8 w 20"/>
                          <a:gd name="T13" fmla="*/ 3 h 66"/>
                          <a:gd name="T14" fmla="*/ 14 w 20"/>
                          <a:gd name="T15" fmla="*/ 3 h 66"/>
                          <a:gd name="T16" fmla="*/ 14 w 20"/>
                          <a:gd name="T17" fmla="*/ 6 h 66"/>
                          <a:gd name="T18" fmla="*/ 15 w 20"/>
                          <a:gd name="T19" fmla="*/ 8 h 66"/>
                          <a:gd name="T20" fmla="*/ 17 w 20"/>
                          <a:gd name="T21" fmla="*/ 15 h 66"/>
                          <a:gd name="T22" fmla="*/ 20 w 20"/>
                          <a:gd name="T23" fmla="*/ 25 h 66"/>
                          <a:gd name="T24" fmla="*/ 20 w 20"/>
                          <a:gd name="T25" fmla="*/ 31 h 66"/>
                          <a:gd name="T26" fmla="*/ 20 w 20"/>
                          <a:gd name="T27" fmla="*/ 36 h 66"/>
                          <a:gd name="T28" fmla="*/ 20 w 20"/>
                          <a:gd name="T29" fmla="*/ 40 h 66"/>
                          <a:gd name="T30" fmla="*/ 19 w 20"/>
                          <a:gd name="T31" fmla="*/ 46 h 66"/>
                          <a:gd name="T32" fmla="*/ 19 w 20"/>
                          <a:gd name="T33" fmla="*/ 49 h 66"/>
                          <a:gd name="T34" fmla="*/ 18 w 20"/>
                          <a:gd name="T35" fmla="*/ 52 h 66"/>
                          <a:gd name="T36" fmla="*/ 18 w 20"/>
                          <a:gd name="T37" fmla="*/ 56 h 66"/>
                          <a:gd name="T38" fmla="*/ 19 w 20"/>
                          <a:gd name="T39" fmla="*/ 62 h 66"/>
                          <a:gd name="T40" fmla="*/ 17 w 20"/>
                          <a:gd name="T41" fmla="*/ 63 h 66"/>
                          <a:gd name="T42" fmla="*/ 14 w 20"/>
                          <a:gd name="T43" fmla="*/ 65 h 66"/>
                          <a:gd name="T44" fmla="*/ 12 w 20"/>
                          <a:gd name="T45" fmla="*/ 66 h 66"/>
                          <a:gd name="T46" fmla="*/ 9 w 20"/>
                          <a:gd name="T47" fmla="*/ 66 h 66"/>
                          <a:gd name="T48" fmla="*/ 7 w 20"/>
                          <a:gd name="T49" fmla="*/ 66 h 66"/>
                          <a:gd name="T50" fmla="*/ 6 w 20"/>
                          <a:gd name="T51" fmla="*/ 65 h 66"/>
                          <a:gd name="T52" fmla="*/ 4 w 20"/>
                          <a:gd name="T53" fmla="*/ 64 h 66"/>
                          <a:gd name="T54" fmla="*/ 4 w 20"/>
                          <a:gd name="T55" fmla="*/ 62 h 66"/>
                          <a:gd name="T56" fmla="*/ 4 w 20"/>
                          <a:gd name="T57" fmla="*/ 59 h 66"/>
                          <a:gd name="T58" fmla="*/ 4 w 20"/>
                          <a:gd name="T59" fmla="*/ 56 h 66"/>
                          <a:gd name="T60" fmla="*/ 4 w 20"/>
                          <a:gd name="T61" fmla="*/ 52 h 66"/>
                          <a:gd name="T62" fmla="*/ 3 w 20"/>
                          <a:gd name="T63" fmla="*/ 47 h 66"/>
                          <a:gd name="T64" fmla="*/ 3 w 20"/>
                          <a:gd name="T65" fmla="*/ 40 h 66"/>
                          <a:gd name="T66" fmla="*/ 3 w 20"/>
                          <a:gd name="T67" fmla="*/ 32 h 66"/>
                          <a:gd name="T68" fmla="*/ 1 w 20"/>
                          <a:gd name="T69" fmla="*/ 21 h 66"/>
                          <a:gd name="T70" fmla="*/ 0 w 20"/>
                          <a:gd name="T71" fmla="*/ 15 h 66"/>
                          <a:gd name="T72" fmla="*/ 0 w 20"/>
                          <a:gd name="T73" fmla="*/ 13 h 66"/>
                          <a:gd name="T74" fmla="*/ 0 w 20"/>
                          <a:gd name="T75" fmla="*/ 11 h 66"/>
                          <a:gd name="T76" fmla="*/ 0 w 20"/>
                          <a:gd name="T77" fmla="*/ 9 h 66"/>
                          <a:gd name="T78" fmla="*/ 0 w 20"/>
                          <a:gd name="T79" fmla="*/ 7 h 66"/>
                          <a:gd name="T80" fmla="*/ 0 w 20"/>
                          <a:gd name="T81" fmla="*/ 5 h 66"/>
                          <a:gd name="T82" fmla="*/ 1 w 20"/>
                          <a:gd name="T83" fmla="*/ 3 h 66"/>
                          <a:gd name="T84" fmla="*/ 1 w 20"/>
                          <a:gd name="T85" fmla="*/ 2 h 66"/>
                          <a:gd name="T86" fmla="*/ 1 w 20"/>
                          <a:gd name="T87" fmla="*/ 1 h 66"/>
                          <a:gd name="T88" fmla="*/ 2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2" y="0"/>
                            </a:moveTo>
                            <a:lnTo>
                              <a:pt x="2" y="0"/>
                            </a:lnTo>
                            <a:lnTo>
                              <a:pt x="3" y="1"/>
                            </a:lnTo>
                            <a:lnTo>
                              <a:pt x="4" y="1"/>
                            </a:lnTo>
                            <a:lnTo>
                              <a:pt x="5" y="2"/>
                            </a:lnTo>
                            <a:lnTo>
                              <a:pt x="6" y="2"/>
                            </a:lnTo>
                            <a:lnTo>
                              <a:pt x="8" y="3"/>
                            </a:lnTo>
                            <a:lnTo>
                              <a:pt x="14" y="3"/>
                            </a:lnTo>
                            <a:lnTo>
                              <a:pt x="14" y="6"/>
                            </a:lnTo>
                            <a:lnTo>
                              <a:pt x="15" y="8"/>
                            </a:lnTo>
                            <a:lnTo>
                              <a:pt x="17" y="15"/>
                            </a:lnTo>
                            <a:lnTo>
                              <a:pt x="20" y="25"/>
                            </a:lnTo>
                            <a:lnTo>
                              <a:pt x="20" y="31"/>
                            </a:lnTo>
                            <a:lnTo>
                              <a:pt x="20" y="36"/>
                            </a:lnTo>
                            <a:lnTo>
                              <a:pt x="20" y="40"/>
                            </a:lnTo>
                            <a:lnTo>
                              <a:pt x="19" y="46"/>
                            </a:lnTo>
                            <a:lnTo>
                              <a:pt x="19" y="49"/>
                            </a:lnTo>
                            <a:lnTo>
                              <a:pt x="18" y="52"/>
                            </a:lnTo>
                            <a:lnTo>
                              <a:pt x="18" y="56"/>
                            </a:lnTo>
                            <a:lnTo>
                              <a:pt x="19" y="62"/>
                            </a:lnTo>
                            <a:lnTo>
                              <a:pt x="17" y="63"/>
                            </a:lnTo>
                            <a:lnTo>
                              <a:pt x="14" y="65"/>
                            </a:lnTo>
                            <a:lnTo>
                              <a:pt x="12" y="66"/>
                            </a:lnTo>
                            <a:lnTo>
                              <a:pt x="9" y="66"/>
                            </a:lnTo>
                            <a:lnTo>
                              <a:pt x="7" y="66"/>
                            </a:lnTo>
                            <a:lnTo>
                              <a:pt x="6" y="65"/>
                            </a:lnTo>
                            <a:lnTo>
                              <a:pt x="4" y="64"/>
                            </a:lnTo>
                            <a:lnTo>
                              <a:pt x="4" y="62"/>
                            </a:lnTo>
                            <a:lnTo>
                              <a:pt x="4" y="59"/>
                            </a:lnTo>
                            <a:lnTo>
                              <a:pt x="4" y="56"/>
                            </a:lnTo>
                            <a:lnTo>
                              <a:pt x="4" y="52"/>
                            </a:lnTo>
                            <a:lnTo>
                              <a:pt x="3" y="47"/>
                            </a:lnTo>
                            <a:lnTo>
                              <a:pt x="3" y="40"/>
                            </a:lnTo>
                            <a:lnTo>
                              <a:pt x="3" y="32"/>
                            </a:lnTo>
                            <a:lnTo>
                              <a:pt x="1" y="21"/>
                            </a:lnTo>
                            <a:lnTo>
                              <a:pt x="0" y="15"/>
                            </a:lnTo>
                            <a:lnTo>
                              <a:pt x="0" y="13"/>
                            </a:lnTo>
                            <a:lnTo>
                              <a:pt x="0" y="11"/>
                            </a:lnTo>
                            <a:lnTo>
                              <a:pt x="0" y="9"/>
                            </a:lnTo>
                            <a:lnTo>
                              <a:pt x="0" y="7"/>
                            </a:lnTo>
                            <a:lnTo>
                              <a:pt x="0" y="5"/>
                            </a:lnTo>
                            <a:lnTo>
                              <a:pt x="1" y="3"/>
                            </a:lnTo>
                            <a:lnTo>
                              <a:pt x="1" y="2"/>
                            </a:lnTo>
                            <a:lnTo>
                              <a:pt x="1" y="1"/>
                            </a:lnTo>
                            <a:lnTo>
                              <a:pt x="2"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53" name="Freeform 139"/>
                      <p:cNvSpPr>
                        <a:spLocks/>
                      </p:cNvSpPr>
                      <p:nvPr/>
                    </p:nvSpPr>
                    <p:spPr bwMode="auto">
                      <a:xfrm>
                        <a:off x="872" y="1766"/>
                        <a:ext cx="20" cy="66"/>
                      </a:xfrm>
                      <a:custGeom>
                        <a:avLst/>
                        <a:gdLst>
                          <a:gd name="T0" fmla="*/ 2 w 20"/>
                          <a:gd name="T1" fmla="*/ 0 h 66"/>
                          <a:gd name="T2" fmla="*/ 2 w 20"/>
                          <a:gd name="T3" fmla="*/ 0 h 66"/>
                          <a:gd name="T4" fmla="*/ 3 w 20"/>
                          <a:gd name="T5" fmla="*/ 1 h 66"/>
                          <a:gd name="T6" fmla="*/ 4 w 20"/>
                          <a:gd name="T7" fmla="*/ 1 h 66"/>
                          <a:gd name="T8" fmla="*/ 5 w 20"/>
                          <a:gd name="T9" fmla="*/ 2 h 66"/>
                          <a:gd name="T10" fmla="*/ 6 w 20"/>
                          <a:gd name="T11" fmla="*/ 2 h 66"/>
                          <a:gd name="T12" fmla="*/ 8 w 20"/>
                          <a:gd name="T13" fmla="*/ 3 h 66"/>
                          <a:gd name="T14" fmla="*/ 14 w 20"/>
                          <a:gd name="T15" fmla="*/ 3 h 66"/>
                          <a:gd name="T16" fmla="*/ 14 w 20"/>
                          <a:gd name="T17" fmla="*/ 6 h 66"/>
                          <a:gd name="T18" fmla="*/ 15 w 20"/>
                          <a:gd name="T19" fmla="*/ 8 h 66"/>
                          <a:gd name="T20" fmla="*/ 17 w 20"/>
                          <a:gd name="T21" fmla="*/ 15 h 66"/>
                          <a:gd name="T22" fmla="*/ 20 w 20"/>
                          <a:gd name="T23" fmla="*/ 25 h 66"/>
                          <a:gd name="T24" fmla="*/ 20 w 20"/>
                          <a:gd name="T25" fmla="*/ 31 h 66"/>
                          <a:gd name="T26" fmla="*/ 20 w 20"/>
                          <a:gd name="T27" fmla="*/ 36 h 66"/>
                          <a:gd name="T28" fmla="*/ 20 w 20"/>
                          <a:gd name="T29" fmla="*/ 40 h 66"/>
                          <a:gd name="T30" fmla="*/ 19 w 20"/>
                          <a:gd name="T31" fmla="*/ 46 h 66"/>
                          <a:gd name="T32" fmla="*/ 19 w 20"/>
                          <a:gd name="T33" fmla="*/ 49 h 66"/>
                          <a:gd name="T34" fmla="*/ 18 w 20"/>
                          <a:gd name="T35" fmla="*/ 52 h 66"/>
                          <a:gd name="T36" fmla="*/ 18 w 20"/>
                          <a:gd name="T37" fmla="*/ 56 h 66"/>
                          <a:gd name="T38" fmla="*/ 19 w 20"/>
                          <a:gd name="T39" fmla="*/ 62 h 66"/>
                          <a:gd name="T40" fmla="*/ 17 w 20"/>
                          <a:gd name="T41" fmla="*/ 63 h 66"/>
                          <a:gd name="T42" fmla="*/ 14 w 20"/>
                          <a:gd name="T43" fmla="*/ 65 h 66"/>
                          <a:gd name="T44" fmla="*/ 12 w 20"/>
                          <a:gd name="T45" fmla="*/ 66 h 66"/>
                          <a:gd name="T46" fmla="*/ 9 w 20"/>
                          <a:gd name="T47" fmla="*/ 66 h 66"/>
                          <a:gd name="T48" fmla="*/ 7 w 20"/>
                          <a:gd name="T49" fmla="*/ 66 h 66"/>
                          <a:gd name="T50" fmla="*/ 6 w 20"/>
                          <a:gd name="T51" fmla="*/ 65 h 66"/>
                          <a:gd name="T52" fmla="*/ 4 w 20"/>
                          <a:gd name="T53" fmla="*/ 64 h 66"/>
                          <a:gd name="T54" fmla="*/ 4 w 20"/>
                          <a:gd name="T55" fmla="*/ 62 h 66"/>
                          <a:gd name="T56" fmla="*/ 4 w 20"/>
                          <a:gd name="T57" fmla="*/ 59 h 66"/>
                          <a:gd name="T58" fmla="*/ 4 w 20"/>
                          <a:gd name="T59" fmla="*/ 56 h 66"/>
                          <a:gd name="T60" fmla="*/ 4 w 20"/>
                          <a:gd name="T61" fmla="*/ 52 h 66"/>
                          <a:gd name="T62" fmla="*/ 3 w 20"/>
                          <a:gd name="T63" fmla="*/ 47 h 66"/>
                          <a:gd name="T64" fmla="*/ 3 w 20"/>
                          <a:gd name="T65" fmla="*/ 40 h 66"/>
                          <a:gd name="T66" fmla="*/ 3 w 20"/>
                          <a:gd name="T67" fmla="*/ 32 h 66"/>
                          <a:gd name="T68" fmla="*/ 1 w 20"/>
                          <a:gd name="T69" fmla="*/ 21 h 66"/>
                          <a:gd name="T70" fmla="*/ 0 w 20"/>
                          <a:gd name="T71" fmla="*/ 15 h 66"/>
                          <a:gd name="T72" fmla="*/ 0 w 20"/>
                          <a:gd name="T73" fmla="*/ 13 h 66"/>
                          <a:gd name="T74" fmla="*/ 0 w 20"/>
                          <a:gd name="T75" fmla="*/ 11 h 66"/>
                          <a:gd name="T76" fmla="*/ 0 w 20"/>
                          <a:gd name="T77" fmla="*/ 9 h 66"/>
                          <a:gd name="T78" fmla="*/ 0 w 20"/>
                          <a:gd name="T79" fmla="*/ 7 h 66"/>
                          <a:gd name="T80" fmla="*/ 0 w 20"/>
                          <a:gd name="T81" fmla="*/ 5 h 66"/>
                          <a:gd name="T82" fmla="*/ 1 w 20"/>
                          <a:gd name="T83" fmla="*/ 3 h 66"/>
                          <a:gd name="T84" fmla="*/ 1 w 20"/>
                          <a:gd name="T85" fmla="*/ 2 h 66"/>
                          <a:gd name="T86" fmla="*/ 1 w 20"/>
                          <a:gd name="T87" fmla="*/ 1 h 66"/>
                          <a:gd name="T88" fmla="*/ 2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2" y="0"/>
                            </a:moveTo>
                            <a:lnTo>
                              <a:pt x="2" y="0"/>
                            </a:lnTo>
                            <a:lnTo>
                              <a:pt x="3" y="1"/>
                            </a:lnTo>
                            <a:lnTo>
                              <a:pt x="4" y="1"/>
                            </a:lnTo>
                            <a:lnTo>
                              <a:pt x="5" y="2"/>
                            </a:lnTo>
                            <a:lnTo>
                              <a:pt x="6" y="2"/>
                            </a:lnTo>
                            <a:lnTo>
                              <a:pt x="8" y="3"/>
                            </a:lnTo>
                            <a:lnTo>
                              <a:pt x="14" y="3"/>
                            </a:lnTo>
                            <a:lnTo>
                              <a:pt x="14" y="6"/>
                            </a:lnTo>
                            <a:lnTo>
                              <a:pt x="15" y="8"/>
                            </a:lnTo>
                            <a:lnTo>
                              <a:pt x="17" y="15"/>
                            </a:lnTo>
                            <a:lnTo>
                              <a:pt x="20" y="25"/>
                            </a:lnTo>
                            <a:lnTo>
                              <a:pt x="20" y="31"/>
                            </a:lnTo>
                            <a:lnTo>
                              <a:pt x="20" y="36"/>
                            </a:lnTo>
                            <a:lnTo>
                              <a:pt x="20" y="40"/>
                            </a:lnTo>
                            <a:lnTo>
                              <a:pt x="19" y="46"/>
                            </a:lnTo>
                            <a:lnTo>
                              <a:pt x="19" y="49"/>
                            </a:lnTo>
                            <a:lnTo>
                              <a:pt x="18" y="52"/>
                            </a:lnTo>
                            <a:lnTo>
                              <a:pt x="18" y="56"/>
                            </a:lnTo>
                            <a:lnTo>
                              <a:pt x="19" y="62"/>
                            </a:lnTo>
                            <a:lnTo>
                              <a:pt x="17" y="63"/>
                            </a:lnTo>
                            <a:lnTo>
                              <a:pt x="14" y="65"/>
                            </a:lnTo>
                            <a:lnTo>
                              <a:pt x="12" y="66"/>
                            </a:lnTo>
                            <a:lnTo>
                              <a:pt x="9" y="66"/>
                            </a:lnTo>
                            <a:lnTo>
                              <a:pt x="7" y="66"/>
                            </a:lnTo>
                            <a:lnTo>
                              <a:pt x="6" y="65"/>
                            </a:lnTo>
                            <a:lnTo>
                              <a:pt x="4" y="64"/>
                            </a:lnTo>
                            <a:lnTo>
                              <a:pt x="4" y="62"/>
                            </a:lnTo>
                            <a:lnTo>
                              <a:pt x="4" y="59"/>
                            </a:lnTo>
                            <a:lnTo>
                              <a:pt x="4" y="56"/>
                            </a:lnTo>
                            <a:lnTo>
                              <a:pt x="4" y="52"/>
                            </a:lnTo>
                            <a:lnTo>
                              <a:pt x="3" y="47"/>
                            </a:lnTo>
                            <a:lnTo>
                              <a:pt x="3" y="40"/>
                            </a:lnTo>
                            <a:lnTo>
                              <a:pt x="3" y="32"/>
                            </a:lnTo>
                            <a:lnTo>
                              <a:pt x="1" y="21"/>
                            </a:lnTo>
                            <a:lnTo>
                              <a:pt x="0" y="15"/>
                            </a:lnTo>
                            <a:lnTo>
                              <a:pt x="0" y="13"/>
                            </a:lnTo>
                            <a:lnTo>
                              <a:pt x="0" y="11"/>
                            </a:lnTo>
                            <a:lnTo>
                              <a:pt x="0" y="9"/>
                            </a:lnTo>
                            <a:lnTo>
                              <a:pt x="0" y="7"/>
                            </a:lnTo>
                            <a:lnTo>
                              <a:pt x="0" y="5"/>
                            </a:lnTo>
                            <a:lnTo>
                              <a:pt x="1" y="3"/>
                            </a:lnTo>
                            <a:lnTo>
                              <a:pt x="1" y="2"/>
                            </a:lnTo>
                            <a:lnTo>
                              <a:pt x="1" y="1"/>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58538" name="Freeform 140"/>
                    <p:cNvSpPr>
                      <a:spLocks/>
                    </p:cNvSpPr>
                    <p:nvPr/>
                  </p:nvSpPr>
                  <p:spPr bwMode="auto">
                    <a:xfrm>
                      <a:off x="883" y="1787"/>
                      <a:ext cx="5" cy="25"/>
                    </a:xfrm>
                    <a:custGeom>
                      <a:avLst/>
                      <a:gdLst>
                        <a:gd name="T0" fmla="*/ 1 w 5"/>
                        <a:gd name="T1" fmla="*/ 0 h 25"/>
                        <a:gd name="T2" fmla="*/ 2 w 5"/>
                        <a:gd name="T3" fmla="*/ 7 h 25"/>
                        <a:gd name="T4" fmla="*/ 1 w 5"/>
                        <a:gd name="T5" fmla="*/ 10 h 25"/>
                        <a:gd name="T6" fmla="*/ 0 w 5"/>
                        <a:gd name="T7" fmla="*/ 13 h 25"/>
                        <a:gd name="T8" fmla="*/ 1 w 5"/>
                        <a:gd name="T9" fmla="*/ 16 h 25"/>
                        <a:gd name="T10" fmla="*/ 2 w 5"/>
                        <a:gd name="T11" fmla="*/ 18 h 25"/>
                        <a:gd name="T12" fmla="*/ 2 w 5"/>
                        <a:gd name="T13" fmla="*/ 22 h 25"/>
                        <a:gd name="T14" fmla="*/ 3 w 5"/>
                        <a:gd name="T15" fmla="*/ 25 h 25"/>
                        <a:gd name="T16" fmla="*/ 5 w 5"/>
                        <a:gd name="T17" fmla="*/ 15 h 25"/>
                        <a:gd name="T18" fmla="*/ 5 w 5"/>
                        <a:gd name="T19" fmla="*/ 10 h 25"/>
                        <a:gd name="T20" fmla="*/ 1 w 5"/>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25"/>
                        <a:gd name="T35" fmla="*/ 5 w 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25">
                          <a:moveTo>
                            <a:pt x="1" y="0"/>
                          </a:moveTo>
                          <a:lnTo>
                            <a:pt x="2" y="7"/>
                          </a:lnTo>
                          <a:lnTo>
                            <a:pt x="1" y="10"/>
                          </a:lnTo>
                          <a:lnTo>
                            <a:pt x="0" y="13"/>
                          </a:lnTo>
                          <a:lnTo>
                            <a:pt x="1" y="16"/>
                          </a:lnTo>
                          <a:lnTo>
                            <a:pt x="2" y="18"/>
                          </a:lnTo>
                          <a:lnTo>
                            <a:pt x="2" y="22"/>
                          </a:lnTo>
                          <a:lnTo>
                            <a:pt x="3" y="25"/>
                          </a:lnTo>
                          <a:lnTo>
                            <a:pt x="5" y="15"/>
                          </a:lnTo>
                          <a:lnTo>
                            <a:pt x="5" y="10"/>
                          </a:lnTo>
                          <a:lnTo>
                            <a:pt x="1"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58539" name="Group 141"/>
                    <p:cNvGrpSpPr>
                      <a:grpSpLocks/>
                    </p:cNvGrpSpPr>
                    <p:nvPr/>
                  </p:nvGrpSpPr>
                  <p:grpSpPr bwMode="auto">
                    <a:xfrm>
                      <a:off x="920" y="1768"/>
                      <a:ext cx="11" cy="11"/>
                      <a:chOff x="920" y="1768"/>
                      <a:chExt cx="11" cy="11"/>
                    </a:xfrm>
                  </p:grpSpPr>
                  <p:grpSp>
                    <p:nvGrpSpPr>
                      <p:cNvPr id="258546" name="Group 142"/>
                      <p:cNvGrpSpPr>
                        <a:grpSpLocks/>
                      </p:cNvGrpSpPr>
                      <p:nvPr/>
                    </p:nvGrpSpPr>
                    <p:grpSpPr bwMode="auto">
                      <a:xfrm>
                        <a:off x="921" y="1768"/>
                        <a:ext cx="10" cy="10"/>
                        <a:chOff x="921" y="1768"/>
                        <a:chExt cx="10" cy="10"/>
                      </a:xfrm>
                    </p:grpSpPr>
                    <p:sp>
                      <p:nvSpPr>
                        <p:cNvPr id="258550" name="Freeform 143"/>
                        <p:cNvSpPr>
                          <a:spLocks/>
                        </p:cNvSpPr>
                        <p:nvPr/>
                      </p:nvSpPr>
                      <p:spPr bwMode="auto">
                        <a:xfrm>
                          <a:off x="921" y="1768"/>
                          <a:ext cx="10" cy="10"/>
                        </a:xfrm>
                        <a:custGeom>
                          <a:avLst/>
                          <a:gdLst>
                            <a:gd name="T0" fmla="*/ 3 w 10"/>
                            <a:gd name="T1" fmla="*/ 9 h 10"/>
                            <a:gd name="T2" fmla="*/ 6 w 10"/>
                            <a:gd name="T3" fmla="*/ 9 h 10"/>
                            <a:gd name="T4" fmla="*/ 7 w 10"/>
                            <a:gd name="T5" fmla="*/ 9 h 10"/>
                            <a:gd name="T6" fmla="*/ 8 w 10"/>
                            <a:gd name="T7" fmla="*/ 9 h 10"/>
                            <a:gd name="T8" fmla="*/ 9 w 10"/>
                            <a:gd name="T9" fmla="*/ 9 h 10"/>
                            <a:gd name="T10" fmla="*/ 9 w 10"/>
                            <a:gd name="T11" fmla="*/ 8 h 10"/>
                            <a:gd name="T12" fmla="*/ 9 w 10"/>
                            <a:gd name="T13" fmla="*/ 8 h 10"/>
                            <a:gd name="T14" fmla="*/ 9 w 10"/>
                            <a:gd name="T15" fmla="*/ 7 h 10"/>
                            <a:gd name="T16" fmla="*/ 10 w 10"/>
                            <a:gd name="T17" fmla="*/ 7 h 10"/>
                            <a:gd name="T18" fmla="*/ 10 w 10"/>
                            <a:gd name="T19" fmla="*/ 7 h 10"/>
                            <a:gd name="T20" fmla="*/ 10 w 10"/>
                            <a:gd name="T21" fmla="*/ 6 h 10"/>
                            <a:gd name="T22" fmla="*/ 10 w 10"/>
                            <a:gd name="T23" fmla="*/ 6 h 10"/>
                            <a:gd name="T24" fmla="*/ 10 w 10"/>
                            <a:gd name="T25" fmla="*/ 5 h 10"/>
                            <a:gd name="T26" fmla="*/ 10 w 10"/>
                            <a:gd name="T27" fmla="*/ 5 h 10"/>
                            <a:gd name="T28" fmla="*/ 10 w 10"/>
                            <a:gd name="T29" fmla="*/ 4 h 10"/>
                            <a:gd name="T30" fmla="*/ 10 w 10"/>
                            <a:gd name="T31" fmla="*/ 4 h 10"/>
                            <a:gd name="T32" fmla="*/ 10 w 10"/>
                            <a:gd name="T33" fmla="*/ 3 h 10"/>
                            <a:gd name="T34" fmla="*/ 9 w 10"/>
                            <a:gd name="T35" fmla="*/ 2 h 10"/>
                            <a:gd name="T36" fmla="*/ 9 w 10"/>
                            <a:gd name="T37" fmla="*/ 2 h 10"/>
                            <a:gd name="T38" fmla="*/ 9 w 10"/>
                            <a:gd name="T39" fmla="*/ 1 h 10"/>
                            <a:gd name="T40" fmla="*/ 8 w 10"/>
                            <a:gd name="T41" fmla="*/ 1 h 10"/>
                            <a:gd name="T42" fmla="*/ 8 w 10"/>
                            <a:gd name="T43" fmla="*/ 1 h 10"/>
                            <a:gd name="T44" fmla="*/ 6 w 10"/>
                            <a:gd name="T45" fmla="*/ 1 h 10"/>
                            <a:gd name="T46" fmla="*/ 6 w 10"/>
                            <a:gd name="T47" fmla="*/ 1 h 10"/>
                            <a:gd name="T48" fmla="*/ 6 w 10"/>
                            <a:gd name="T49" fmla="*/ 0 h 10"/>
                            <a:gd name="T50" fmla="*/ 6 w 10"/>
                            <a:gd name="T51" fmla="*/ 0 h 10"/>
                            <a:gd name="T52" fmla="*/ 5 w 10"/>
                            <a:gd name="T53" fmla="*/ 0 h 10"/>
                            <a:gd name="T54" fmla="*/ 4 w 10"/>
                            <a:gd name="T55" fmla="*/ 0 h 10"/>
                            <a:gd name="T56" fmla="*/ 3 w 10"/>
                            <a:gd name="T57" fmla="*/ 0 h 10"/>
                            <a:gd name="T58" fmla="*/ 3 w 10"/>
                            <a:gd name="T59" fmla="*/ 1 h 10"/>
                            <a:gd name="T60" fmla="*/ 2 w 10"/>
                            <a:gd name="T61" fmla="*/ 2 h 10"/>
                            <a:gd name="T62" fmla="*/ 1 w 10"/>
                            <a:gd name="T63" fmla="*/ 2 h 10"/>
                            <a:gd name="T64" fmla="*/ 1 w 10"/>
                            <a:gd name="T65" fmla="*/ 3 h 10"/>
                            <a:gd name="T66" fmla="*/ 1 w 10"/>
                            <a:gd name="T67" fmla="*/ 3 h 10"/>
                            <a:gd name="T68" fmla="*/ 1 w 10"/>
                            <a:gd name="T69" fmla="*/ 4 h 10"/>
                            <a:gd name="T70" fmla="*/ 0 w 10"/>
                            <a:gd name="T71" fmla="*/ 5 h 10"/>
                            <a:gd name="T72" fmla="*/ 2 w 10"/>
                            <a:gd name="T73" fmla="*/ 10 h 10"/>
                            <a:gd name="T74" fmla="*/ 3 w 10"/>
                            <a:gd name="T75" fmla="*/ 9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3" y="9"/>
                              </a:moveTo>
                              <a:lnTo>
                                <a:pt x="6" y="9"/>
                              </a:lnTo>
                              <a:lnTo>
                                <a:pt x="7" y="9"/>
                              </a:lnTo>
                              <a:lnTo>
                                <a:pt x="8" y="9"/>
                              </a:lnTo>
                              <a:lnTo>
                                <a:pt x="9" y="9"/>
                              </a:lnTo>
                              <a:lnTo>
                                <a:pt x="9" y="8"/>
                              </a:lnTo>
                              <a:lnTo>
                                <a:pt x="9" y="7"/>
                              </a:lnTo>
                              <a:lnTo>
                                <a:pt x="10" y="7"/>
                              </a:lnTo>
                              <a:lnTo>
                                <a:pt x="10" y="6"/>
                              </a:lnTo>
                              <a:lnTo>
                                <a:pt x="10" y="5"/>
                              </a:lnTo>
                              <a:lnTo>
                                <a:pt x="10" y="4"/>
                              </a:lnTo>
                              <a:lnTo>
                                <a:pt x="10" y="3"/>
                              </a:lnTo>
                              <a:lnTo>
                                <a:pt x="9" y="2"/>
                              </a:lnTo>
                              <a:lnTo>
                                <a:pt x="9" y="1"/>
                              </a:lnTo>
                              <a:lnTo>
                                <a:pt x="8" y="1"/>
                              </a:lnTo>
                              <a:lnTo>
                                <a:pt x="6" y="1"/>
                              </a:lnTo>
                              <a:lnTo>
                                <a:pt x="6" y="0"/>
                              </a:lnTo>
                              <a:lnTo>
                                <a:pt x="5" y="0"/>
                              </a:lnTo>
                              <a:lnTo>
                                <a:pt x="4" y="0"/>
                              </a:lnTo>
                              <a:lnTo>
                                <a:pt x="3" y="0"/>
                              </a:lnTo>
                              <a:lnTo>
                                <a:pt x="3" y="1"/>
                              </a:lnTo>
                              <a:lnTo>
                                <a:pt x="2" y="2"/>
                              </a:lnTo>
                              <a:lnTo>
                                <a:pt x="1" y="2"/>
                              </a:lnTo>
                              <a:lnTo>
                                <a:pt x="1" y="3"/>
                              </a:lnTo>
                              <a:lnTo>
                                <a:pt x="1" y="4"/>
                              </a:lnTo>
                              <a:lnTo>
                                <a:pt x="0" y="5"/>
                              </a:lnTo>
                              <a:lnTo>
                                <a:pt x="2" y="10"/>
                              </a:lnTo>
                              <a:lnTo>
                                <a:pt x="3" y="9"/>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51" name="Freeform 144"/>
                        <p:cNvSpPr>
                          <a:spLocks/>
                        </p:cNvSpPr>
                        <p:nvPr/>
                      </p:nvSpPr>
                      <p:spPr bwMode="auto">
                        <a:xfrm>
                          <a:off x="921" y="1768"/>
                          <a:ext cx="10" cy="10"/>
                        </a:xfrm>
                        <a:custGeom>
                          <a:avLst/>
                          <a:gdLst>
                            <a:gd name="T0" fmla="*/ 3 w 10"/>
                            <a:gd name="T1" fmla="*/ 9 h 10"/>
                            <a:gd name="T2" fmla="*/ 6 w 10"/>
                            <a:gd name="T3" fmla="*/ 9 h 10"/>
                            <a:gd name="T4" fmla="*/ 7 w 10"/>
                            <a:gd name="T5" fmla="*/ 9 h 10"/>
                            <a:gd name="T6" fmla="*/ 8 w 10"/>
                            <a:gd name="T7" fmla="*/ 9 h 10"/>
                            <a:gd name="T8" fmla="*/ 9 w 10"/>
                            <a:gd name="T9" fmla="*/ 9 h 10"/>
                            <a:gd name="T10" fmla="*/ 9 w 10"/>
                            <a:gd name="T11" fmla="*/ 8 h 10"/>
                            <a:gd name="T12" fmla="*/ 9 w 10"/>
                            <a:gd name="T13" fmla="*/ 8 h 10"/>
                            <a:gd name="T14" fmla="*/ 9 w 10"/>
                            <a:gd name="T15" fmla="*/ 7 h 10"/>
                            <a:gd name="T16" fmla="*/ 10 w 10"/>
                            <a:gd name="T17" fmla="*/ 7 h 10"/>
                            <a:gd name="T18" fmla="*/ 10 w 10"/>
                            <a:gd name="T19" fmla="*/ 7 h 10"/>
                            <a:gd name="T20" fmla="*/ 10 w 10"/>
                            <a:gd name="T21" fmla="*/ 6 h 10"/>
                            <a:gd name="T22" fmla="*/ 10 w 10"/>
                            <a:gd name="T23" fmla="*/ 6 h 10"/>
                            <a:gd name="T24" fmla="*/ 10 w 10"/>
                            <a:gd name="T25" fmla="*/ 5 h 10"/>
                            <a:gd name="T26" fmla="*/ 10 w 10"/>
                            <a:gd name="T27" fmla="*/ 5 h 10"/>
                            <a:gd name="T28" fmla="*/ 10 w 10"/>
                            <a:gd name="T29" fmla="*/ 4 h 10"/>
                            <a:gd name="T30" fmla="*/ 10 w 10"/>
                            <a:gd name="T31" fmla="*/ 4 h 10"/>
                            <a:gd name="T32" fmla="*/ 10 w 10"/>
                            <a:gd name="T33" fmla="*/ 3 h 10"/>
                            <a:gd name="T34" fmla="*/ 9 w 10"/>
                            <a:gd name="T35" fmla="*/ 2 h 10"/>
                            <a:gd name="T36" fmla="*/ 9 w 10"/>
                            <a:gd name="T37" fmla="*/ 2 h 10"/>
                            <a:gd name="T38" fmla="*/ 9 w 10"/>
                            <a:gd name="T39" fmla="*/ 1 h 10"/>
                            <a:gd name="T40" fmla="*/ 8 w 10"/>
                            <a:gd name="T41" fmla="*/ 1 h 10"/>
                            <a:gd name="T42" fmla="*/ 8 w 10"/>
                            <a:gd name="T43" fmla="*/ 1 h 10"/>
                            <a:gd name="T44" fmla="*/ 6 w 10"/>
                            <a:gd name="T45" fmla="*/ 1 h 10"/>
                            <a:gd name="T46" fmla="*/ 6 w 10"/>
                            <a:gd name="T47" fmla="*/ 1 h 10"/>
                            <a:gd name="T48" fmla="*/ 6 w 10"/>
                            <a:gd name="T49" fmla="*/ 0 h 10"/>
                            <a:gd name="T50" fmla="*/ 6 w 10"/>
                            <a:gd name="T51" fmla="*/ 0 h 10"/>
                            <a:gd name="T52" fmla="*/ 5 w 10"/>
                            <a:gd name="T53" fmla="*/ 0 h 10"/>
                            <a:gd name="T54" fmla="*/ 4 w 10"/>
                            <a:gd name="T55" fmla="*/ 0 h 10"/>
                            <a:gd name="T56" fmla="*/ 3 w 10"/>
                            <a:gd name="T57" fmla="*/ 0 h 10"/>
                            <a:gd name="T58" fmla="*/ 3 w 10"/>
                            <a:gd name="T59" fmla="*/ 1 h 10"/>
                            <a:gd name="T60" fmla="*/ 2 w 10"/>
                            <a:gd name="T61" fmla="*/ 2 h 10"/>
                            <a:gd name="T62" fmla="*/ 1 w 10"/>
                            <a:gd name="T63" fmla="*/ 2 h 10"/>
                            <a:gd name="T64" fmla="*/ 1 w 10"/>
                            <a:gd name="T65" fmla="*/ 3 h 10"/>
                            <a:gd name="T66" fmla="*/ 1 w 10"/>
                            <a:gd name="T67" fmla="*/ 3 h 10"/>
                            <a:gd name="T68" fmla="*/ 1 w 10"/>
                            <a:gd name="T69" fmla="*/ 4 h 10"/>
                            <a:gd name="T70" fmla="*/ 0 w 10"/>
                            <a:gd name="T71" fmla="*/ 5 h 10"/>
                            <a:gd name="T72" fmla="*/ 2 w 10"/>
                            <a:gd name="T73" fmla="*/ 10 h 10"/>
                            <a:gd name="T74" fmla="*/ 3 w 10"/>
                            <a:gd name="T75" fmla="*/ 9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3" y="9"/>
                              </a:moveTo>
                              <a:lnTo>
                                <a:pt x="6" y="9"/>
                              </a:lnTo>
                              <a:lnTo>
                                <a:pt x="7" y="9"/>
                              </a:lnTo>
                              <a:lnTo>
                                <a:pt x="8" y="9"/>
                              </a:lnTo>
                              <a:lnTo>
                                <a:pt x="9" y="9"/>
                              </a:lnTo>
                              <a:lnTo>
                                <a:pt x="9" y="8"/>
                              </a:lnTo>
                              <a:lnTo>
                                <a:pt x="9" y="7"/>
                              </a:lnTo>
                              <a:lnTo>
                                <a:pt x="10" y="7"/>
                              </a:lnTo>
                              <a:lnTo>
                                <a:pt x="10" y="6"/>
                              </a:lnTo>
                              <a:lnTo>
                                <a:pt x="10" y="5"/>
                              </a:lnTo>
                              <a:lnTo>
                                <a:pt x="10" y="4"/>
                              </a:lnTo>
                              <a:lnTo>
                                <a:pt x="10" y="3"/>
                              </a:lnTo>
                              <a:lnTo>
                                <a:pt x="9" y="2"/>
                              </a:lnTo>
                              <a:lnTo>
                                <a:pt x="9" y="1"/>
                              </a:lnTo>
                              <a:lnTo>
                                <a:pt x="8" y="1"/>
                              </a:lnTo>
                              <a:lnTo>
                                <a:pt x="6" y="1"/>
                              </a:lnTo>
                              <a:lnTo>
                                <a:pt x="6" y="0"/>
                              </a:lnTo>
                              <a:lnTo>
                                <a:pt x="5" y="0"/>
                              </a:lnTo>
                              <a:lnTo>
                                <a:pt x="4" y="0"/>
                              </a:lnTo>
                              <a:lnTo>
                                <a:pt x="3" y="0"/>
                              </a:lnTo>
                              <a:lnTo>
                                <a:pt x="3" y="1"/>
                              </a:lnTo>
                              <a:lnTo>
                                <a:pt x="2" y="2"/>
                              </a:lnTo>
                              <a:lnTo>
                                <a:pt x="1" y="2"/>
                              </a:lnTo>
                              <a:lnTo>
                                <a:pt x="1" y="3"/>
                              </a:lnTo>
                              <a:lnTo>
                                <a:pt x="1" y="4"/>
                              </a:lnTo>
                              <a:lnTo>
                                <a:pt x="0" y="5"/>
                              </a:lnTo>
                              <a:lnTo>
                                <a:pt x="2" y="10"/>
                              </a:lnTo>
                              <a:lnTo>
                                <a:pt x="3" y="9"/>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47" name="Group 145"/>
                      <p:cNvGrpSpPr>
                        <a:grpSpLocks/>
                      </p:cNvGrpSpPr>
                      <p:nvPr/>
                    </p:nvGrpSpPr>
                    <p:grpSpPr bwMode="auto">
                      <a:xfrm>
                        <a:off x="920" y="1771"/>
                        <a:ext cx="4" cy="8"/>
                        <a:chOff x="920" y="1771"/>
                        <a:chExt cx="4" cy="8"/>
                      </a:xfrm>
                    </p:grpSpPr>
                    <p:sp>
                      <p:nvSpPr>
                        <p:cNvPr id="258548" name="Freeform 146"/>
                        <p:cNvSpPr>
                          <a:spLocks/>
                        </p:cNvSpPr>
                        <p:nvPr/>
                      </p:nvSpPr>
                      <p:spPr bwMode="auto">
                        <a:xfrm>
                          <a:off x="920" y="1771"/>
                          <a:ext cx="4" cy="8"/>
                        </a:xfrm>
                        <a:custGeom>
                          <a:avLst/>
                          <a:gdLst>
                            <a:gd name="T0" fmla="*/ 2 w 4"/>
                            <a:gd name="T1" fmla="*/ 0 h 8"/>
                            <a:gd name="T2" fmla="*/ 2 w 4"/>
                            <a:gd name="T3" fmla="*/ 0 h 8"/>
                            <a:gd name="T4" fmla="*/ 2 w 4"/>
                            <a:gd name="T5" fmla="*/ 0 h 8"/>
                            <a:gd name="T6" fmla="*/ 3 w 4"/>
                            <a:gd name="T7" fmla="*/ 1 h 8"/>
                            <a:gd name="T8" fmla="*/ 3 w 4"/>
                            <a:gd name="T9" fmla="*/ 2 h 8"/>
                            <a:gd name="T10" fmla="*/ 3 w 4"/>
                            <a:gd name="T11" fmla="*/ 4 h 8"/>
                            <a:gd name="T12" fmla="*/ 4 w 4"/>
                            <a:gd name="T13" fmla="*/ 5 h 8"/>
                            <a:gd name="T14" fmla="*/ 4 w 4"/>
                            <a:gd name="T15" fmla="*/ 6 h 8"/>
                            <a:gd name="T16" fmla="*/ 4 w 4"/>
                            <a:gd name="T17" fmla="*/ 7 h 8"/>
                            <a:gd name="T18" fmla="*/ 3 w 4"/>
                            <a:gd name="T19" fmla="*/ 8 h 8"/>
                            <a:gd name="T20" fmla="*/ 0 w 4"/>
                            <a:gd name="T21" fmla="*/ 0 h 8"/>
                            <a:gd name="T22" fmla="*/ 2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2" y="0"/>
                              </a:moveTo>
                              <a:lnTo>
                                <a:pt x="2" y="0"/>
                              </a:lnTo>
                              <a:lnTo>
                                <a:pt x="3" y="1"/>
                              </a:lnTo>
                              <a:lnTo>
                                <a:pt x="3" y="2"/>
                              </a:lnTo>
                              <a:lnTo>
                                <a:pt x="3" y="4"/>
                              </a:lnTo>
                              <a:lnTo>
                                <a:pt x="4" y="5"/>
                              </a:lnTo>
                              <a:lnTo>
                                <a:pt x="4" y="6"/>
                              </a:lnTo>
                              <a:lnTo>
                                <a:pt x="4" y="7"/>
                              </a:lnTo>
                              <a:lnTo>
                                <a:pt x="3" y="8"/>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49" name="Freeform 147"/>
                        <p:cNvSpPr>
                          <a:spLocks/>
                        </p:cNvSpPr>
                        <p:nvPr/>
                      </p:nvSpPr>
                      <p:spPr bwMode="auto">
                        <a:xfrm>
                          <a:off x="920" y="1771"/>
                          <a:ext cx="4" cy="8"/>
                        </a:xfrm>
                        <a:custGeom>
                          <a:avLst/>
                          <a:gdLst>
                            <a:gd name="T0" fmla="*/ 2 w 4"/>
                            <a:gd name="T1" fmla="*/ 0 h 8"/>
                            <a:gd name="T2" fmla="*/ 2 w 4"/>
                            <a:gd name="T3" fmla="*/ 0 h 8"/>
                            <a:gd name="T4" fmla="*/ 2 w 4"/>
                            <a:gd name="T5" fmla="*/ 0 h 8"/>
                            <a:gd name="T6" fmla="*/ 3 w 4"/>
                            <a:gd name="T7" fmla="*/ 1 h 8"/>
                            <a:gd name="T8" fmla="*/ 3 w 4"/>
                            <a:gd name="T9" fmla="*/ 2 h 8"/>
                            <a:gd name="T10" fmla="*/ 3 w 4"/>
                            <a:gd name="T11" fmla="*/ 4 h 8"/>
                            <a:gd name="T12" fmla="*/ 4 w 4"/>
                            <a:gd name="T13" fmla="*/ 5 h 8"/>
                            <a:gd name="T14" fmla="*/ 4 w 4"/>
                            <a:gd name="T15" fmla="*/ 6 h 8"/>
                            <a:gd name="T16" fmla="*/ 4 w 4"/>
                            <a:gd name="T17" fmla="*/ 7 h 8"/>
                            <a:gd name="T18" fmla="*/ 3 w 4"/>
                            <a:gd name="T19" fmla="*/ 8 h 8"/>
                            <a:gd name="T20" fmla="*/ 0 w 4"/>
                            <a:gd name="T21" fmla="*/ 0 h 8"/>
                            <a:gd name="T22" fmla="*/ 2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2" y="0"/>
                              </a:moveTo>
                              <a:lnTo>
                                <a:pt x="2" y="0"/>
                              </a:lnTo>
                              <a:lnTo>
                                <a:pt x="3" y="1"/>
                              </a:lnTo>
                              <a:lnTo>
                                <a:pt x="3" y="2"/>
                              </a:lnTo>
                              <a:lnTo>
                                <a:pt x="3" y="4"/>
                              </a:lnTo>
                              <a:lnTo>
                                <a:pt x="4" y="5"/>
                              </a:lnTo>
                              <a:lnTo>
                                <a:pt x="4" y="6"/>
                              </a:lnTo>
                              <a:lnTo>
                                <a:pt x="4" y="7"/>
                              </a:lnTo>
                              <a:lnTo>
                                <a:pt x="3" y="8"/>
                              </a:lnTo>
                              <a:lnTo>
                                <a:pt x="0" y="0"/>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40" name="Group 148"/>
                    <p:cNvGrpSpPr>
                      <a:grpSpLocks/>
                    </p:cNvGrpSpPr>
                    <p:nvPr/>
                  </p:nvGrpSpPr>
                  <p:grpSpPr bwMode="auto">
                    <a:xfrm>
                      <a:off x="876" y="1770"/>
                      <a:ext cx="47" cy="14"/>
                      <a:chOff x="876" y="1770"/>
                      <a:chExt cx="47" cy="14"/>
                    </a:xfrm>
                  </p:grpSpPr>
                  <p:sp>
                    <p:nvSpPr>
                      <p:cNvPr id="258544" name="Freeform 149"/>
                      <p:cNvSpPr>
                        <a:spLocks/>
                      </p:cNvSpPr>
                      <p:nvPr/>
                    </p:nvSpPr>
                    <p:spPr bwMode="auto">
                      <a:xfrm>
                        <a:off x="876" y="1770"/>
                        <a:ext cx="47" cy="14"/>
                      </a:xfrm>
                      <a:custGeom>
                        <a:avLst/>
                        <a:gdLst>
                          <a:gd name="T0" fmla="*/ 0 w 47"/>
                          <a:gd name="T1" fmla="*/ 1 h 14"/>
                          <a:gd name="T2" fmla="*/ 0 w 47"/>
                          <a:gd name="T3" fmla="*/ 2 h 14"/>
                          <a:gd name="T4" fmla="*/ 1 w 47"/>
                          <a:gd name="T5" fmla="*/ 4 h 14"/>
                          <a:gd name="T6" fmla="*/ 2 w 47"/>
                          <a:gd name="T7" fmla="*/ 4 h 14"/>
                          <a:gd name="T8" fmla="*/ 3 w 47"/>
                          <a:gd name="T9" fmla="*/ 5 h 14"/>
                          <a:gd name="T10" fmla="*/ 4 w 47"/>
                          <a:gd name="T11" fmla="*/ 6 h 14"/>
                          <a:gd name="T12" fmla="*/ 5 w 47"/>
                          <a:gd name="T13" fmla="*/ 7 h 14"/>
                          <a:gd name="T14" fmla="*/ 7 w 47"/>
                          <a:gd name="T15" fmla="*/ 7 h 14"/>
                          <a:gd name="T16" fmla="*/ 9 w 47"/>
                          <a:gd name="T17" fmla="*/ 8 h 14"/>
                          <a:gd name="T18" fmla="*/ 11 w 47"/>
                          <a:gd name="T19" fmla="*/ 9 h 14"/>
                          <a:gd name="T20" fmla="*/ 20 w 47"/>
                          <a:gd name="T21" fmla="*/ 11 h 14"/>
                          <a:gd name="T22" fmla="*/ 25 w 47"/>
                          <a:gd name="T23" fmla="*/ 13 h 14"/>
                          <a:gd name="T24" fmla="*/ 28 w 47"/>
                          <a:gd name="T25" fmla="*/ 14 h 14"/>
                          <a:gd name="T26" fmla="*/ 30 w 47"/>
                          <a:gd name="T27" fmla="*/ 13 h 14"/>
                          <a:gd name="T28" fmla="*/ 31 w 47"/>
                          <a:gd name="T29" fmla="*/ 13 h 14"/>
                          <a:gd name="T30" fmla="*/ 42 w 47"/>
                          <a:gd name="T31" fmla="*/ 11 h 14"/>
                          <a:gd name="T32" fmla="*/ 47 w 47"/>
                          <a:gd name="T33" fmla="*/ 9 h 14"/>
                          <a:gd name="T34" fmla="*/ 47 w 47"/>
                          <a:gd name="T35" fmla="*/ 7 h 14"/>
                          <a:gd name="T36" fmla="*/ 47 w 47"/>
                          <a:gd name="T37" fmla="*/ 6 h 14"/>
                          <a:gd name="T38" fmla="*/ 46 w 47"/>
                          <a:gd name="T39" fmla="*/ 4 h 14"/>
                          <a:gd name="T40" fmla="*/ 44 w 47"/>
                          <a:gd name="T41" fmla="*/ 1 h 14"/>
                          <a:gd name="T42" fmla="*/ 30 w 47"/>
                          <a:gd name="T43" fmla="*/ 4 h 14"/>
                          <a:gd name="T44" fmla="*/ 25 w 47"/>
                          <a:gd name="T45" fmla="*/ 5 h 14"/>
                          <a:gd name="T46" fmla="*/ 15 w 47"/>
                          <a:gd name="T47" fmla="*/ 1 h 14"/>
                          <a:gd name="T48" fmla="*/ 10 w 47"/>
                          <a:gd name="T49" fmla="*/ 0 h 14"/>
                          <a:gd name="T50" fmla="*/ 7 w 47"/>
                          <a:gd name="T51" fmla="*/ 0 h 14"/>
                          <a:gd name="T52" fmla="*/ 5 w 47"/>
                          <a:gd name="T53" fmla="*/ 0 h 14"/>
                          <a:gd name="T54" fmla="*/ 2 w 47"/>
                          <a:gd name="T55" fmla="*/ 1 h 14"/>
                          <a:gd name="T56" fmla="*/ 0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0" y="1"/>
                            </a:moveTo>
                            <a:lnTo>
                              <a:pt x="0" y="2"/>
                            </a:lnTo>
                            <a:lnTo>
                              <a:pt x="1" y="4"/>
                            </a:lnTo>
                            <a:lnTo>
                              <a:pt x="2" y="4"/>
                            </a:lnTo>
                            <a:lnTo>
                              <a:pt x="3" y="5"/>
                            </a:lnTo>
                            <a:lnTo>
                              <a:pt x="4" y="6"/>
                            </a:lnTo>
                            <a:lnTo>
                              <a:pt x="5" y="7"/>
                            </a:lnTo>
                            <a:lnTo>
                              <a:pt x="7" y="7"/>
                            </a:lnTo>
                            <a:lnTo>
                              <a:pt x="9" y="8"/>
                            </a:lnTo>
                            <a:lnTo>
                              <a:pt x="11" y="9"/>
                            </a:lnTo>
                            <a:lnTo>
                              <a:pt x="20" y="11"/>
                            </a:lnTo>
                            <a:lnTo>
                              <a:pt x="25" y="13"/>
                            </a:lnTo>
                            <a:lnTo>
                              <a:pt x="28" y="14"/>
                            </a:lnTo>
                            <a:lnTo>
                              <a:pt x="30" y="13"/>
                            </a:lnTo>
                            <a:lnTo>
                              <a:pt x="31" y="13"/>
                            </a:lnTo>
                            <a:lnTo>
                              <a:pt x="42" y="11"/>
                            </a:lnTo>
                            <a:lnTo>
                              <a:pt x="47" y="9"/>
                            </a:lnTo>
                            <a:lnTo>
                              <a:pt x="47" y="7"/>
                            </a:lnTo>
                            <a:lnTo>
                              <a:pt x="47" y="6"/>
                            </a:lnTo>
                            <a:lnTo>
                              <a:pt x="46" y="4"/>
                            </a:lnTo>
                            <a:lnTo>
                              <a:pt x="44" y="1"/>
                            </a:lnTo>
                            <a:lnTo>
                              <a:pt x="30" y="4"/>
                            </a:lnTo>
                            <a:lnTo>
                              <a:pt x="25" y="5"/>
                            </a:lnTo>
                            <a:lnTo>
                              <a:pt x="15" y="1"/>
                            </a:lnTo>
                            <a:lnTo>
                              <a:pt x="10" y="0"/>
                            </a:lnTo>
                            <a:lnTo>
                              <a:pt x="7" y="0"/>
                            </a:lnTo>
                            <a:lnTo>
                              <a:pt x="5" y="0"/>
                            </a:lnTo>
                            <a:lnTo>
                              <a:pt x="2" y="1"/>
                            </a:lnTo>
                            <a:lnTo>
                              <a:pt x="0" y="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45" name="Freeform 150"/>
                      <p:cNvSpPr>
                        <a:spLocks/>
                      </p:cNvSpPr>
                      <p:nvPr/>
                    </p:nvSpPr>
                    <p:spPr bwMode="auto">
                      <a:xfrm>
                        <a:off x="876" y="1770"/>
                        <a:ext cx="47" cy="14"/>
                      </a:xfrm>
                      <a:custGeom>
                        <a:avLst/>
                        <a:gdLst>
                          <a:gd name="T0" fmla="*/ 0 w 47"/>
                          <a:gd name="T1" fmla="*/ 1 h 14"/>
                          <a:gd name="T2" fmla="*/ 0 w 47"/>
                          <a:gd name="T3" fmla="*/ 2 h 14"/>
                          <a:gd name="T4" fmla="*/ 1 w 47"/>
                          <a:gd name="T5" fmla="*/ 4 h 14"/>
                          <a:gd name="T6" fmla="*/ 2 w 47"/>
                          <a:gd name="T7" fmla="*/ 4 h 14"/>
                          <a:gd name="T8" fmla="*/ 3 w 47"/>
                          <a:gd name="T9" fmla="*/ 5 h 14"/>
                          <a:gd name="T10" fmla="*/ 4 w 47"/>
                          <a:gd name="T11" fmla="*/ 6 h 14"/>
                          <a:gd name="T12" fmla="*/ 5 w 47"/>
                          <a:gd name="T13" fmla="*/ 7 h 14"/>
                          <a:gd name="T14" fmla="*/ 7 w 47"/>
                          <a:gd name="T15" fmla="*/ 7 h 14"/>
                          <a:gd name="T16" fmla="*/ 9 w 47"/>
                          <a:gd name="T17" fmla="*/ 8 h 14"/>
                          <a:gd name="T18" fmla="*/ 11 w 47"/>
                          <a:gd name="T19" fmla="*/ 9 h 14"/>
                          <a:gd name="T20" fmla="*/ 20 w 47"/>
                          <a:gd name="T21" fmla="*/ 11 h 14"/>
                          <a:gd name="T22" fmla="*/ 25 w 47"/>
                          <a:gd name="T23" fmla="*/ 13 h 14"/>
                          <a:gd name="T24" fmla="*/ 28 w 47"/>
                          <a:gd name="T25" fmla="*/ 14 h 14"/>
                          <a:gd name="T26" fmla="*/ 30 w 47"/>
                          <a:gd name="T27" fmla="*/ 13 h 14"/>
                          <a:gd name="T28" fmla="*/ 31 w 47"/>
                          <a:gd name="T29" fmla="*/ 13 h 14"/>
                          <a:gd name="T30" fmla="*/ 42 w 47"/>
                          <a:gd name="T31" fmla="*/ 11 h 14"/>
                          <a:gd name="T32" fmla="*/ 47 w 47"/>
                          <a:gd name="T33" fmla="*/ 9 h 14"/>
                          <a:gd name="T34" fmla="*/ 47 w 47"/>
                          <a:gd name="T35" fmla="*/ 7 h 14"/>
                          <a:gd name="T36" fmla="*/ 47 w 47"/>
                          <a:gd name="T37" fmla="*/ 6 h 14"/>
                          <a:gd name="T38" fmla="*/ 46 w 47"/>
                          <a:gd name="T39" fmla="*/ 4 h 14"/>
                          <a:gd name="T40" fmla="*/ 44 w 47"/>
                          <a:gd name="T41" fmla="*/ 1 h 14"/>
                          <a:gd name="T42" fmla="*/ 30 w 47"/>
                          <a:gd name="T43" fmla="*/ 4 h 14"/>
                          <a:gd name="T44" fmla="*/ 25 w 47"/>
                          <a:gd name="T45" fmla="*/ 5 h 14"/>
                          <a:gd name="T46" fmla="*/ 15 w 47"/>
                          <a:gd name="T47" fmla="*/ 1 h 14"/>
                          <a:gd name="T48" fmla="*/ 10 w 47"/>
                          <a:gd name="T49" fmla="*/ 0 h 14"/>
                          <a:gd name="T50" fmla="*/ 7 w 47"/>
                          <a:gd name="T51" fmla="*/ 0 h 14"/>
                          <a:gd name="T52" fmla="*/ 5 w 47"/>
                          <a:gd name="T53" fmla="*/ 0 h 14"/>
                          <a:gd name="T54" fmla="*/ 2 w 47"/>
                          <a:gd name="T55" fmla="*/ 1 h 14"/>
                          <a:gd name="T56" fmla="*/ 0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0" y="1"/>
                            </a:moveTo>
                            <a:lnTo>
                              <a:pt x="0" y="2"/>
                            </a:lnTo>
                            <a:lnTo>
                              <a:pt x="1" y="4"/>
                            </a:lnTo>
                            <a:lnTo>
                              <a:pt x="2" y="4"/>
                            </a:lnTo>
                            <a:lnTo>
                              <a:pt x="3" y="5"/>
                            </a:lnTo>
                            <a:lnTo>
                              <a:pt x="4" y="6"/>
                            </a:lnTo>
                            <a:lnTo>
                              <a:pt x="5" y="7"/>
                            </a:lnTo>
                            <a:lnTo>
                              <a:pt x="7" y="7"/>
                            </a:lnTo>
                            <a:lnTo>
                              <a:pt x="9" y="8"/>
                            </a:lnTo>
                            <a:lnTo>
                              <a:pt x="11" y="9"/>
                            </a:lnTo>
                            <a:lnTo>
                              <a:pt x="20" y="11"/>
                            </a:lnTo>
                            <a:lnTo>
                              <a:pt x="25" y="13"/>
                            </a:lnTo>
                            <a:lnTo>
                              <a:pt x="28" y="14"/>
                            </a:lnTo>
                            <a:lnTo>
                              <a:pt x="30" y="13"/>
                            </a:lnTo>
                            <a:lnTo>
                              <a:pt x="31" y="13"/>
                            </a:lnTo>
                            <a:lnTo>
                              <a:pt x="42" y="11"/>
                            </a:lnTo>
                            <a:lnTo>
                              <a:pt x="47" y="9"/>
                            </a:lnTo>
                            <a:lnTo>
                              <a:pt x="47" y="7"/>
                            </a:lnTo>
                            <a:lnTo>
                              <a:pt x="47" y="6"/>
                            </a:lnTo>
                            <a:lnTo>
                              <a:pt x="46" y="4"/>
                            </a:lnTo>
                            <a:lnTo>
                              <a:pt x="44" y="1"/>
                            </a:lnTo>
                            <a:lnTo>
                              <a:pt x="30" y="4"/>
                            </a:lnTo>
                            <a:lnTo>
                              <a:pt x="25" y="5"/>
                            </a:lnTo>
                            <a:lnTo>
                              <a:pt x="15" y="1"/>
                            </a:lnTo>
                            <a:lnTo>
                              <a:pt x="10" y="0"/>
                            </a:lnTo>
                            <a:lnTo>
                              <a:pt x="7" y="0"/>
                            </a:lnTo>
                            <a:lnTo>
                              <a:pt x="5" y="0"/>
                            </a:lnTo>
                            <a:lnTo>
                              <a:pt x="2" y="1"/>
                            </a:lnTo>
                            <a:lnTo>
                              <a:pt x="0"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41" name="Group 151"/>
                    <p:cNvGrpSpPr>
                      <a:grpSpLocks/>
                    </p:cNvGrpSpPr>
                    <p:nvPr/>
                  </p:nvGrpSpPr>
                  <p:grpSpPr bwMode="auto">
                    <a:xfrm>
                      <a:off x="872" y="1766"/>
                      <a:ext cx="5" cy="40"/>
                      <a:chOff x="872" y="1766"/>
                      <a:chExt cx="5" cy="40"/>
                    </a:xfrm>
                  </p:grpSpPr>
                  <p:sp>
                    <p:nvSpPr>
                      <p:cNvPr id="258542" name="Freeform 152"/>
                      <p:cNvSpPr>
                        <a:spLocks/>
                      </p:cNvSpPr>
                      <p:nvPr/>
                    </p:nvSpPr>
                    <p:spPr bwMode="auto">
                      <a:xfrm>
                        <a:off x="872" y="1766"/>
                        <a:ext cx="5" cy="40"/>
                      </a:xfrm>
                      <a:custGeom>
                        <a:avLst/>
                        <a:gdLst>
                          <a:gd name="T0" fmla="*/ 2 w 5"/>
                          <a:gd name="T1" fmla="*/ 0 h 40"/>
                          <a:gd name="T2" fmla="*/ 3 w 5"/>
                          <a:gd name="T3" fmla="*/ 1 h 40"/>
                          <a:gd name="T4" fmla="*/ 4 w 5"/>
                          <a:gd name="T5" fmla="*/ 1 h 40"/>
                          <a:gd name="T6" fmla="*/ 4 w 5"/>
                          <a:gd name="T7" fmla="*/ 2 h 40"/>
                          <a:gd name="T8" fmla="*/ 5 w 5"/>
                          <a:gd name="T9" fmla="*/ 3 h 40"/>
                          <a:gd name="T10" fmla="*/ 5 w 5"/>
                          <a:gd name="T11" fmla="*/ 5 h 40"/>
                          <a:gd name="T12" fmla="*/ 5 w 5"/>
                          <a:gd name="T13" fmla="*/ 7 h 40"/>
                          <a:gd name="T14" fmla="*/ 3 w 5"/>
                          <a:gd name="T15" fmla="*/ 8 h 40"/>
                          <a:gd name="T16" fmla="*/ 5 w 5"/>
                          <a:gd name="T17" fmla="*/ 9 h 40"/>
                          <a:gd name="T18" fmla="*/ 5 w 5"/>
                          <a:gd name="T19" fmla="*/ 13 h 40"/>
                          <a:gd name="T20" fmla="*/ 5 w 5"/>
                          <a:gd name="T21" fmla="*/ 19 h 40"/>
                          <a:gd name="T22" fmla="*/ 4 w 5"/>
                          <a:gd name="T23" fmla="*/ 26 h 40"/>
                          <a:gd name="T24" fmla="*/ 4 w 5"/>
                          <a:gd name="T25" fmla="*/ 32 h 40"/>
                          <a:gd name="T26" fmla="*/ 3 w 5"/>
                          <a:gd name="T27" fmla="*/ 40 h 40"/>
                          <a:gd name="T28" fmla="*/ 2 w 5"/>
                          <a:gd name="T29" fmla="*/ 31 h 40"/>
                          <a:gd name="T30" fmla="*/ 2 w 5"/>
                          <a:gd name="T31" fmla="*/ 25 h 40"/>
                          <a:gd name="T32" fmla="*/ 1 w 5"/>
                          <a:gd name="T33" fmla="*/ 18 h 40"/>
                          <a:gd name="T34" fmla="*/ 0 w 5"/>
                          <a:gd name="T35" fmla="*/ 15 h 40"/>
                          <a:gd name="T36" fmla="*/ 0 w 5"/>
                          <a:gd name="T37" fmla="*/ 13 h 40"/>
                          <a:gd name="T38" fmla="*/ 0 w 5"/>
                          <a:gd name="T39" fmla="*/ 10 h 40"/>
                          <a:gd name="T40" fmla="*/ 0 w 5"/>
                          <a:gd name="T41" fmla="*/ 7 h 40"/>
                          <a:gd name="T42" fmla="*/ 0 w 5"/>
                          <a:gd name="T43" fmla="*/ 6 h 40"/>
                          <a:gd name="T44" fmla="*/ 0 w 5"/>
                          <a:gd name="T45" fmla="*/ 5 h 40"/>
                          <a:gd name="T46" fmla="*/ 1 w 5"/>
                          <a:gd name="T47" fmla="*/ 3 h 40"/>
                          <a:gd name="T48" fmla="*/ 2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2" y="0"/>
                            </a:moveTo>
                            <a:lnTo>
                              <a:pt x="3" y="1"/>
                            </a:lnTo>
                            <a:lnTo>
                              <a:pt x="4" y="1"/>
                            </a:lnTo>
                            <a:lnTo>
                              <a:pt x="4" y="2"/>
                            </a:lnTo>
                            <a:lnTo>
                              <a:pt x="5" y="3"/>
                            </a:lnTo>
                            <a:lnTo>
                              <a:pt x="5" y="5"/>
                            </a:lnTo>
                            <a:lnTo>
                              <a:pt x="5" y="7"/>
                            </a:lnTo>
                            <a:lnTo>
                              <a:pt x="3" y="8"/>
                            </a:lnTo>
                            <a:lnTo>
                              <a:pt x="5" y="9"/>
                            </a:lnTo>
                            <a:lnTo>
                              <a:pt x="5" y="13"/>
                            </a:lnTo>
                            <a:lnTo>
                              <a:pt x="5" y="19"/>
                            </a:lnTo>
                            <a:lnTo>
                              <a:pt x="4" y="26"/>
                            </a:lnTo>
                            <a:lnTo>
                              <a:pt x="4" y="32"/>
                            </a:lnTo>
                            <a:lnTo>
                              <a:pt x="3" y="40"/>
                            </a:lnTo>
                            <a:lnTo>
                              <a:pt x="2" y="31"/>
                            </a:lnTo>
                            <a:lnTo>
                              <a:pt x="2" y="25"/>
                            </a:lnTo>
                            <a:lnTo>
                              <a:pt x="1" y="18"/>
                            </a:lnTo>
                            <a:lnTo>
                              <a:pt x="0" y="15"/>
                            </a:lnTo>
                            <a:lnTo>
                              <a:pt x="0" y="13"/>
                            </a:lnTo>
                            <a:lnTo>
                              <a:pt x="0" y="10"/>
                            </a:lnTo>
                            <a:lnTo>
                              <a:pt x="0" y="7"/>
                            </a:lnTo>
                            <a:lnTo>
                              <a:pt x="0" y="6"/>
                            </a:lnTo>
                            <a:lnTo>
                              <a:pt x="0" y="5"/>
                            </a:lnTo>
                            <a:lnTo>
                              <a:pt x="1" y="3"/>
                            </a:lnTo>
                            <a:lnTo>
                              <a:pt x="2"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43" name="Freeform 153"/>
                      <p:cNvSpPr>
                        <a:spLocks/>
                      </p:cNvSpPr>
                      <p:nvPr/>
                    </p:nvSpPr>
                    <p:spPr bwMode="auto">
                      <a:xfrm>
                        <a:off x="872" y="1766"/>
                        <a:ext cx="5" cy="40"/>
                      </a:xfrm>
                      <a:custGeom>
                        <a:avLst/>
                        <a:gdLst>
                          <a:gd name="T0" fmla="*/ 2 w 5"/>
                          <a:gd name="T1" fmla="*/ 0 h 40"/>
                          <a:gd name="T2" fmla="*/ 3 w 5"/>
                          <a:gd name="T3" fmla="*/ 1 h 40"/>
                          <a:gd name="T4" fmla="*/ 4 w 5"/>
                          <a:gd name="T5" fmla="*/ 1 h 40"/>
                          <a:gd name="T6" fmla="*/ 4 w 5"/>
                          <a:gd name="T7" fmla="*/ 2 h 40"/>
                          <a:gd name="T8" fmla="*/ 5 w 5"/>
                          <a:gd name="T9" fmla="*/ 3 h 40"/>
                          <a:gd name="T10" fmla="*/ 5 w 5"/>
                          <a:gd name="T11" fmla="*/ 5 h 40"/>
                          <a:gd name="T12" fmla="*/ 5 w 5"/>
                          <a:gd name="T13" fmla="*/ 7 h 40"/>
                          <a:gd name="T14" fmla="*/ 3 w 5"/>
                          <a:gd name="T15" fmla="*/ 8 h 40"/>
                          <a:gd name="T16" fmla="*/ 5 w 5"/>
                          <a:gd name="T17" fmla="*/ 9 h 40"/>
                          <a:gd name="T18" fmla="*/ 5 w 5"/>
                          <a:gd name="T19" fmla="*/ 13 h 40"/>
                          <a:gd name="T20" fmla="*/ 5 w 5"/>
                          <a:gd name="T21" fmla="*/ 19 h 40"/>
                          <a:gd name="T22" fmla="*/ 4 w 5"/>
                          <a:gd name="T23" fmla="*/ 26 h 40"/>
                          <a:gd name="T24" fmla="*/ 4 w 5"/>
                          <a:gd name="T25" fmla="*/ 32 h 40"/>
                          <a:gd name="T26" fmla="*/ 3 w 5"/>
                          <a:gd name="T27" fmla="*/ 40 h 40"/>
                          <a:gd name="T28" fmla="*/ 2 w 5"/>
                          <a:gd name="T29" fmla="*/ 31 h 40"/>
                          <a:gd name="T30" fmla="*/ 2 w 5"/>
                          <a:gd name="T31" fmla="*/ 25 h 40"/>
                          <a:gd name="T32" fmla="*/ 1 w 5"/>
                          <a:gd name="T33" fmla="*/ 18 h 40"/>
                          <a:gd name="T34" fmla="*/ 0 w 5"/>
                          <a:gd name="T35" fmla="*/ 15 h 40"/>
                          <a:gd name="T36" fmla="*/ 0 w 5"/>
                          <a:gd name="T37" fmla="*/ 13 h 40"/>
                          <a:gd name="T38" fmla="*/ 0 w 5"/>
                          <a:gd name="T39" fmla="*/ 10 h 40"/>
                          <a:gd name="T40" fmla="*/ 0 w 5"/>
                          <a:gd name="T41" fmla="*/ 7 h 40"/>
                          <a:gd name="T42" fmla="*/ 0 w 5"/>
                          <a:gd name="T43" fmla="*/ 6 h 40"/>
                          <a:gd name="T44" fmla="*/ 0 w 5"/>
                          <a:gd name="T45" fmla="*/ 5 h 40"/>
                          <a:gd name="T46" fmla="*/ 1 w 5"/>
                          <a:gd name="T47" fmla="*/ 3 h 40"/>
                          <a:gd name="T48" fmla="*/ 2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2" y="0"/>
                            </a:moveTo>
                            <a:lnTo>
                              <a:pt x="3" y="1"/>
                            </a:lnTo>
                            <a:lnTo>
                              <a:pt x="4" y="1"/>
                            </a:lnTo>
                            <a:lnTo>
                              <a:pt x="4" y="2"/>
                            </a:lnTo>
                            <a:lnTo>
                              <a:pt x="5" y="3"/>
                            </a:lnTo>
                            <a:lnTo>
                              <a:pt x="5" y="5"/>
                            </a:lnTo>
                            <a:lnTo>
                              <a:pt x="5" y="7"/>
                            </a:lnTo>
                            <a:lnTo>
                              <a:pt x="3" y="8"/>
                            </a:lnTo>
                            <a:lnTo>
                              <a:pt x="5" y="9"/>
                            </a:lnTo>
                            <a:lnTo>
                              <a:pt x="5" y="13"/>
                            </a:lnTo>
                            <a:lnTo>
                              <a:pt x="5" y="19"/>
                            </a:lnTo>
                            <a:lnTo>
                              <a:pt x="4" y="26"/>
                            </a:lnTo>
                            <a:lnTo>
                              <a:pt x="4" y="32"/>
                            </a:lnTo>
                            <a:lnTo>
                              <a:pt x="3" y="40"/>
                            </a:lnTo>
                            <a:lnTo>
                              <a:pt x="2" y="31"/>
                            </a:lnTo>
                            <a:lnTo>
                              <a:pt x="2" y="25"/>
                            </a:lnTo>
                            <a:lnTo>
                              <a:pt x="1" y="18"/>
                            </a:lnTo>
                            <a:lnTo>
                              <a:pt x="0" y="15"/>
                            </a:lnTo>
                            <a:lnTo>
                              <a:pt x="0" y="13"/>
                            </a:lnTo>
                            <a:lnTo>
                              <a:pt x="0" y="10"/>
                            </a:lnTo>
                            <a:lnTo>
                              <a:pt x="0" y="7"/>
                            </a:lnTo>
                            <a:lnTo>
                              <a:pt x="0" y="6"/>
                            </a:lnTo>
                            <a:lnTo>
                              <a:pt x="0" y="5"/>
                            </a:lnTo>
                            <a:lnTo>
                              <a:pt x="1" y="3"/>
                            </a:lnTo>
                            <a:lnTo>
                              <a:pt x="2"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16" name="Group 154"/>
                  <p:cNvGrpSpPr>
                    <a:grpSpLocks/>
                  </p:cNvGrpSpPr>
                  <p:nvPr/>
                </p:nvGrpSpPr>
                <p:grpSpPr bwMode="auto">
                  <a:xfrm>
                    <a:off x="808" y="1768"/>
                    <a:ext cx="58" cy="66"/>
                    <a:chOff x="808" y="1768"/>
                    <a:chExt cx="58" cy="66"/>
                  </a:xfrm>
                </p:grpSpPr>
                <p:grpSp>
                  <p:nvGrpSpPr>
                    <p:cNvPr id="258520" name="Group 155"/>
                    <p:cNvGrpSpPr>
                      <a:grpSpLocks/>
                    </p:cNvGrpSpPr>
                    <p:nvPr/>
                  </p:nvGrpSpPr>
                  <p:grpSpPr bwMode="auto">
                    <a:xfrm>
                      <a:off x="846" y="1768"/>
                      <a:ext cx="20" cy="66"/>
                      <a:chOff x="846" y="1768"/>
                      <a:chExt cx="20" cy="66"/>
                    </a:xfrm>
                  </p:grpSpPr>
                  <p:sp>
                    <p:nvSpPr>
                      <p:cNvPr id="258535" name="Freeform 156"/>
                      <p:cNvSpPr>
                        <a:spLocks/>
                      </p:cNvSpPr>
                      <p:nvPr/>
                    </p:nvSpPr>
                    <p:spPr bwMode="auto">
                      <a:xfrm>
                        <a:off x="846" y="1768"/>
                        <a:ext cx="20" cy="66"/>
                      </a:xfrm>
                      <a:custGeom>
                        <a:avLst/>
                        <a:gdLst>
                          <a:gd name="T0" fmla="*/ 19 w 20"/>
                          <a:gd name="T1" fmla="*/ 0 h 66"/>
                          <a:gd name="T2" fmla="*/ 18 w 20"/>
                          <a:gd name="T3" fmla="*/ 0 h 66"/>
                          <a:gd name="T4" fmla="*/ 17 w 20"/>
                          <a:gd name="T5" fmla="*/ 1 h 66"/>
                          <a:gd name="T6" fmla="*/ 17 w 20"/>
                          <a:gd name="T7" fmla="*/ 1 h 66"/>
                          <a:gd name="T8" fmla="*/ 15 w 20"/>
                          <a:gd name="T9" fmla="*/ 1 h 66"/>
                          <a:gd name="T10" fmla="*/ 14 w 20"/>
                          <a:gd name="T11" fmla="*/ 2 h 66"/>
                          <a:gd name="T12" fmla="*/ 12 w 20"/>
                          <a:gd name="T13" fmla="*/ 2 h 66"/>
                          <a:gd name="T14" fmla="*/ 7 w 20"/>
                          <a:gd name="T15" fmla="*/ 3 h 66"/>
                          <a:gd name="T16" fmla="*/ 6 w 20"/>
                          <a:gd name="T17" fmla="*/ 6 h 66"/>
                          <a:gd name="T18" fmla="*/ 5 w 20"/>
                          <a:gd name="T19" fmla="*/ 7 h 66"/>
                          <a:gd name="T20" fmla="*/ 3 w 20"/>
                          <a:gd name="T21" fmla="*/ 15 h 66"/>
                          <a:gd name="T22" fmla="*/ 0 w 20"/>
                          <a:gd name="T23" fmla="*/ 25 h 66"/>
                          <a:gd name="T24" fmla="*/ 0 w 20"/>
                          <a:gd name="T25" fmla="*/ 31 h 66"/>
                          <a:gd name="T26" fmla="*/ 0 w 20"/>
                          <a:gd name="T27" fmla="*/ 36 h 66"/>
                          <a:gd name="T28" fmla="*/ 1 w 20"/>
                          <a:gd name="T29" fmla="*/ 40 h 66"/>
                          <a:gd name="T30" fmla="*/ 1 w 20"/>
                          <a:gd name="T31" fmla="*/ 46 h 66"/>
                          <a:gd name="T32" fmla="*/ 2 w 20"/>
                          <a:gd name="T33" fmla="*/ 49 h 66"/>
                          <a:gd name="T34" fmla="*/ 2 w 20"/>
                          <a:gd name="T35" fmla="*/ 52 h 66"/>
                          <a:gd name="T36" fmla="*/ 2 w 20"/>
                          <a:gd name="T37" fmla="*/ 56 h 66"/>
                          <a:gd name="T38" fmla="*/ 1 w 20"/>
                          <a:gd name="T39" fmla="*/ 62 h 66"/>
                          <a:gd name="T40" fmla="*/ 3 w 20"/>
                          <a:gd name="T41" fmla="*/ 63 h 66"/>
                          <a:gd name="T42" fmla="*/ 6 w 20"/>
                          <a:gd name="T43" fmla="*/ 65 h 66"/>
                          <a:gd name="T44" fmla="*/ 9 w 20"/>
                          <a:gd name="T45" fmla="*/ 66 h 66"/>
                          <a:gd name="T46" fmla="*/ 11 w 20"/>
                          <a:gd name="T47" fmla="*/ 66 h 66"/>
                          <a:gd name="T48" fmla="*/ 13 w 20"/>
                          <a:gd name="T49" fmla="*/ 66 h 66"/>
                          <a:gd name="T50" fmla="*/ 15 w 20"/>
                          <a:gd name="T51" fmla="*/ 65 h 66"/>
                          <a:gd name="T52" fmla="*/ 16 w 20"/>
                          <a:gd name="T53" fmla="*/ 64 h 66"/>
                          <a:gd name="T54" fmla="*/ 16 w 20"/>
                          <a:gd name="T55" fmla="*/ 62 h 66"/>
                          <a:gd name="T56" fmla="*/ 16 w 20"/>
                          <a:gd name="T57" fmla="*/ 60 h 66"/>
                          <a:gd name="T58" fmla="*/ 16 w 20"/>
                          <a:gd name="T59" fmla="*/ 56 h 66"/>
                          <a:gd name="T60" fmla="*/ 17 w 20"/>
                          <a:gd name="T61" fmla="*/ 52 h 66"/>
                          <a:gd name="T62" fmla="*/ 17 w 20"/>
                          <a:gd name="T63" fmla="*/ 47 h 66"/>
                          <a:gd name="T64" fmla="*/ 17 w 20"/>
                          <a:gd name="T65" fmla="*/ 40 h 66"/>
                          <a:gd name="T66" fmla="*/ 18 w 20"/>
                          <a:gd name="T67" fmla="*/ 31 h 66"/>
                          <a:gd name="T68" fmla="*/ 19 w 20"/>
                          <a:gd name="T69" fmla="*/ 21 h 66"/>
                          <a:gd name="T70" fmla="*/ 20 w 20"/>
                          <a:gd name="T71" fmla="*/ 15 h 66"/>
                          <a:gd name="T72" fmla="*/ 20 w 20"/>
                          <a:gd name="T73" fmla="*/ 13 h 66"/>
                          <a:gd name="T74" fmla="*/ 20 w 20"/>
                          <a:gd name="T75" fmla="*/ 11 h 66"/>
                          <a:gd name="T76" fmla="*/ 20 w 20"/>
                          <a:gd name="T77" fmla="*/ 9 h 66"/>
                          <a:gd name="T78" fmla="*/ 20 w 20"/>
                          <a:gd name="T79" fmla="*/ 7 h 66"/>
                          <a:gd name="T80" fmla="*/ 20 w 20"/>
                          <a:gd name="T81" fmla="*/ 5 h 66"/>
                          <a:gd name="T82" fmla="*/ 20 w 20"/>
                          <a:gd name="T83" fmla="*/ 4 h 66"/>
                          <a:gd name="T84" fmla="*/ 19 w 20"/>
                          <a:gd name="T85" fmla="*/ 2 h 66"/>
                          <a:gd name="T86" fmla="*/ 19 w 20"/>
                          <a:gd name="T87" fmla="*/ 1 h 66"/>
                          <a:gd name="T88" fmla="*/ 19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19" y="0"/>
                            </a:moveTo>
                            <a:lnTo>
                              <a:pt x="18" y="0"/>
                            </a:lnTo>
                            <a:lnTo>
                              <a:pt x="17" y="1"/>
                            </a:lnTo>
                            <a:lnTo>
                              <a:pt x="15" y="1"/>
                            </a:lnTo>
                            <a:lnTo>
                              <a:pt x="14" y="2"/>
                            </a:lnTo>
                            <a:lnTo>
                              <a:pt x="12" y="2"/>
                            </a:lnTo>
                            <a:lnTo>
                              <a:pt x="7" y="3"/>
                            </a:lnTo>
                            <a:lnTo>
                              <a:pt x="6" y="6"/>
                            </a:lnTo>
                            <a:lnTo>
                              <a:pt x="5" y="7"/>
                            </a:lnTo>
                            <a:lnTo>
                              <a:pt x="3" y="15"/>
                            </a:lnTo>
                            <a:lnTo>
                              <a:pt x="0" y="25"/>
                            </a:lnTo>
                            <a:lnTo>
                              <a:pt x="0" y="31"/>
                            </a:lnTo>
                            <a:lnTo>
                              <a:pt x="0" y="36"/>
                            </a:lnTo>
                            <a:lnTo>
                              <a:pt x="1" y="40"/>
                            </a:lnTo>
                            <a:lnTo>
                              <a:pt x="1" y="46"/>
                            </a:lnTo>
                            <a:lnTo>
                              <a:pt x="2" y="49"/>
                            </a:lnTo>
                            <a:lnTo>
                              <a:pt x="2" y="52"/>
                            </a:lnTo>
                            <a:lnTo>
                              <a:pt x="2" y="56"/>
                            </a:lnTo>
                            <a:lnTo>
                              <a:pt x="1" y="62"/>
                            </a:lnTo>
                            <a:lnTo>
                              <a:pt x="3" y="63"/>
                            </a:lnTo>
                            <a:lnTo>
                              <a:pt x="6" y="65"/>
                            </a:lnTo>
                            <a:lnTo>
                              <a:pt x="9" y="66"/>
                            </a:lnTo>
                            <a:lnTo>
                              <a:pt x="11" y="66"/>
                            </a:lnTo>
                            <a:lnTo>
                              <a:pt x="13" y="66"/>
                            </a:lnTo>
                            <a:lnTo>
                              <a:pt x="15" y="65"/>
                            </a:lnTo>
                            <a:lnTo>
                              <a:pt x="16" y="64"/>
                            </a:lnTo>
                            <a:lnTo>
                              <a:pt x="16" y="62"/>
                            </a:lnTo>
                            <a:lnTo>
                              <a:pt x="16" y="60"/>
                            </a:lnTo>
                            <a:lnTo>
                              <a:pt x="16" y="56"/>
                            </a:lnTo>
                            <a:lnTo>
                              <a:pt x="17" y="52"/>
                            </a:lnTo>
                            <a:lnTo>
                              <a:pt x="17" y="47"/>
                            </a:lnTo>
                            <a:lnTo>
                              <a:pt x="17" y="40"/>
                            </a:lnTo>
                            <a:lnTo>
                              <a:pt x="18" y="31"/>
                            </a:lnTo>
                            <a:lnTo>
                              <a:pt x="19" y="21"/>
                            </a:lnTo>
                            <a:lnTo>
                              <a:pt x="20" y="15"/>
                            </a:lnTo>
                            <a:lnTo>
                              <a:pt x="20" y="13"/>
                            </a:lnTo>
                            <a:lnTo>
                              <a:pt x="20" y="11"/>
                            </a:lnTo>
                            <a:lnTo>
                              <a:pt x="20" y="9"/>
                            </a:lnTo>
                            <a:lnTo>
                              <a:pt x="20" y="7"/>
                            </a:lnTo>
                            <a:lnTo>
                              <a:pt x="20" y="5"/>
                            </a:lnTo>
                            <a:lnTo>
                              <a:pt x="20" y="4"/>
                            </a:lnTo>
                            <a:lnTo>
                              <a:pt x="19" y="2"/>
                            </a:lnTo>
                            <a:lnTo>
                              <a:pt x="19" y="1"/>
                            </a:lnTo>
                            <a:lnTo>
                              <a:pt x="19"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36" name="Freeform 157"/>
                      <p:cNvSpPr>
                        <a:spLocks/>
                      </p:cNvSpPr>
                      <p:nvPr/>
                    </p:nvSpPr>
                    <p:spPr bwMode="auto">
                      <a:xfrm>
                        <a:off x="846" y="1768"/>
                        <a:ext cx="20" cy="66"/>
                      </a:xfrm>
                      <a:custGeom>
                        <a:avLst/>
                        <a:gdLst>
                          <a:gd name="T0" fmla="*/ 19 w 20"/>
                          <a:gd name="T1" fmla="*/ 0 h 66"/>
                          <a:gd name="T2" fmla="*/ 18 w 20"/>
                          <a:gd name="T3" fmla="*/ 0 h 66"/>
                          <a:gd name="T4" fmla="*/ 17 w 20"/>
                          <a:gd name="T5" fmla="*/ 1 h 66"/>
                          <a:gd name="T6" fmla="*/ 17 w 20"/>
                          <a:gd name="T7" fmla="*/ 1 h 66"/>
                          <a:gd name="T8" fmla="*/ 15 w 20"/>
                          <a:gd name="T9" fmla="*/ 1 h 66"/>
                          <a:gd name="T10" fmla="*/ 14 w 20"/>
                          <a:gd name="T11" fmla="*/ 2 h 66"/>
                          <a:gd name="T12" fmla="*/ 12 w 20"/>
                          <a:gd name="T13" fmla="*/ 2 h 66"/>
                          <a:gd name="T14" fmla="*/ 7 w 20"/>
                          <a:gd name="T15" fmla="*/ 3 h 66"/>
                          <a:gd name="T16" fmla="*/ 6 w 20"/>
                          <a:gd name="T17" fmla="*/ 6 h 66"/>
                          <a:gd name="T18" fmla="*/ 5 w 20"/>
                          <a:gd name="T19" fmla="*/ 7 h 66"/>
                          <a:gd name="T20" fmla="*/ 3 w 20"/>
                          <a:gd name="T21" fmla="*/ 15 h 66"/>
                          <a:gd name="T22" fmla="*/ 0 w 20"/>
                          <a:gd name="T23" fmla="*/ 25 h 66"/>
                          <a:gd name="T24" fmla="*/ 0 w 20"/>
                          <a:gd name="T25" fmla="*/ 31 h 66"/>
                          <a:gd name="T26" fmla="*/ 0 w 20"/>
                          <a:gd name="T27" fmla="*/ 36 h 66"/>
                          <a:gd name="T28" fmla="*/ 1 w 20"/>
                          <a:gd name="T29" fmla="*/ 40 h 66"/>
                          <a:gd name="T30" fmla="*/ 1 w 20"/>
                          <a:gd name="T31" fmla="*/ 46 h 66"/>
                          <a:gd name="T32" fmla="*/ 2 w 20"/>
                          <a:gd name="T33" fmla="*/ 49 h 66"/>
                          <a:gd name="T34" fmla="*/ 2 w 20"/>
                          <a:gd name="T35" fmla="*/ 52 h 66"/>
                          <a:gd name="T36" fmla="*/ 2 w 20"/>
                          <a:gd name="T37" fmla="*/ 56 h 66"/>
                          <a:gd name="T38" fmla="*/ 1 w 20"/>
                          <a:gd name="T39" fmla="*/ 62 h 66"/>
                          <a:gd name="T40" fmla="*/ 3 w 20"/>
                          <a:gd name="T41" fmla="*/ 63 h 66"/>
                          <a:gd name="T42" fmla="*/ 6 w 20"/>
                          <a:gd name="T43" fmla="*/ 65 h 66"/>
                          <a:gd name="T44" fmla="*/ 9 w 20"/>
                          <a:gd name="T45" fmla="*/ 66 h 66"/>
                          <a:gd name="T46" fmla="*/ 11 w 20"/>
                          <a:gd name="T47" fmla="*/ 66 h 66"/>
                          <a:gd name="T48" fmla="*/ 13 w 20"/>
                          <a:gd name="T49" fmla="*/ 66 h 66"/>
                          <a:gd name="T50" fmla="*/ 15 w 20"/>
                          <a:gd name="T51" fmla="*/ 65 h 66"/>
                          <a:gd name="T52" fmla="*/ 16 w 20"/>
                          <a:gd name="T53" fmla="*/ 64 h 66"/>
                          <a:gd name="T54" fmla="*/ 16 w 20"/>
                          <a:gd name="T55" fmla="*/ 62 h 66"/>
                          <a:gd name="T56" fmla="*/ 16 w 20"/>
                          <a:gd name="T57" fmla="*/ 60 h 66"/>
                          <a:gd name="T58" fmla="*/ 16 w 20"/>
                          <a:gd name="T59" fmla="*/ 56 h 66"/>
                          <a:gd name="T60" fmla="*/ 17 w 20"/>
                          <a:gd name="T61" fmla="*/ 52 h 66"/>
                          <a:gd name="T62" fmla="*/ 17 w 20"/>
                          <a:gd name="T63" fmla="*/ 47 h 66"/>
                          <a:gd name="T64" fmla="*/ 17 w 20"/>
                          <a:gd name="T65" fmla="*/ 40 h 66"/>
                          <a:gd name="T66" fmla="*/ 18 w 20"/>
                          <a:gd name="T67" fmla="*/ 31 h 66"/>
                          <a:gd name="T68" fmla="*/ 19 w 20"/>
                          <a:gd name="T69" fmla="*/ 21 h 66"/>
                          <a:gd name="T70" fmla="*/ 20 w 20"/>
                          <a:gd name="T71" fmla="*/ 15 h 66"/>
                          <a:gd name="T72" fmla="*/ 20 w 20"/>
                          <a:gd name="T73" fmla="*/ 13 h 66"/>
                          <a:gd name="T74" fmla="*/ 20 w 20"/>
                          <a:gd name="T75" fmla="*/ 11 h 66"/>
                          <a:gd name="T76" fmla="*/ 20 w 20"/>
                          <a:gd name="T77" fmla="*/ 9 h 66"/>
                          <a:gd name="T78" fmla="*/ 20 w 20"/>
                          <a:gd name="T79" fmla="*/ 7 h 66"/>
                          <a:gd name="T80" fmla="*/ 20 w 20"/>
                          <a:gd name="T81" fmla="*/ 5 h 66"/>
                          <a:gd name="T82" fmla="*/ 20 w 20"/>
                          <a:gd name="T83" fmla="*/ 4 h 66"/>
                          <a:gd name="T84" fmla="*/ 19 w 20"/>
                          <a:gd name="T85" fmla="*/ 2 h 66"/>
                          <a:gd name="T86" fmla="*/ 19 w 20"/>
                          <a:gd name="T87" fmla="*/ 1 h 66"/>
                          <a:gd name="T88" fmla="*/ 19 w 20"/>
                          <a:gd name="T89" fmla="*/ 0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66"/>
                          <a:gd name="T137" fmla="*/ 20 w 20"/>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66">
                            <a:moveTo>
                              <a:pt x="19" y="0"/>
                            </a:moveTo>
                            <a:lnTo>
                              <a:pt x="18" y="0"/>
                            </a:lnTo>
                            <a:lnTo>
                              <a:pt x="17" y="1"/>
                            </a:lnTo>
                            <a:lnTo>
                              <a:pt x="15" y="1"/>
                            </a:lnTo>
                            <a:lnTo>
                              <a:pt x="14" y="2"/>
                            </a:lnTo>
                            <a:lnTo>
                              <a:pt x="12" y="2"/>
                            </a:lnTo>
                            <a:lnTo>
                              <a:pt x="7" y="3"/>
                            </a:lnTo>
                            <a:lnTo>
                              <a:pt x="6" y="6"/>
                            </a:lnTo>
                            <a:lnTo>
                              <a:pt x="5" y="7"/>
                            </a:lnTo>
                            <a:lnTo>
                              <a:pt x="3" y="15"/>
                            </a:lnTo>
                            <a:lnTo>
                              <a:pt x="0" y="25"/>
                            </a:lnTo>
                            <a:lnTo>
                              <a:pt x="0" y="31"/>
                            </a:lnTo>
                            <a:lnTo>
                              <a:pt x="0" y="36"/>
                            </a:lnTo>
                            <a:lnTo>
                              <a:pt x="1" y="40"/>
                            </a:lnTo>
                            <a:lnTo>
                              <a:pt x="1" y="46"/>
                            </a:lnTo>
                            <a:lnTo>
                              <a:pt x="2" y="49"/>
                            </a:lnTo>
                            <a:lnTo>
                              <a:pt x="2" y="52"/>
                            </a:lnTo>
                            <a:lnTo>
                              <a:pt x="2" y="56"/>
                            </a:lnTo>
                            <a:lnTo>
                              <a:pt x="1" y="62"/>
                            </a:lnTo>
                            <a:lnTo>
                              <a:pt x="3" y="63"/>
                            </a:lnTo>
                            <a:lnTo>
                              <a:pt x="6" y="65"/>
                            </a:lnTo>
                            <a:lnTo>
                              <a:pt x="9" y="66"/>
                            </a:lnTo>
                            <a:lnTo>
                              <a:pt x="11" y="66"/>
                            </a:lnTo>
                            <a:lnTo>
                              <a:pt x="13" y="66"/>
                            </a:lnTo>
                            <a:lnTo>
                              <a:pt x="15" y="65"/>
                            </a:lnTo>
                            <a:lnTo>
                              <a:pt x="16" y="64"/>
                            </a:lnTo>
                            <a:lnTo>
                              <a:pt x="16" y="62"/>
                            </a:lnTo>
                            <a:lnTo>
                              <a:pt x="16" y="60"/>
                            </a:lnTo>
                            <a:lnTo>
                              <a:pt x="16" y="56"/>
                            </a:lnTo>
                            <a:lnTo>
                              <a:pt x="17" y="52"/>
                            </a:lnTo>
                            <a:lnTo>
                              <a:pt x="17" y="47"/>
                            </a:lnTo>
                            <a:lnTo>
                              <a:pt x="17" y="40"/>
                            </a:lnTo>
                            <a:lnTo>
                              <a:pt x="18" y="31"/>
                            </a:lnTo>
                            <a:lnTo>
                              <a:pt x="19" y="21"/>
                            </a:lnTo>
                            <a:lnTo>
                              <a:pt x="20" y="15"/>
                            </a:lnTo>
                            <a:lnTo>
                              <a:pt x="20" y="13"/>
                            </a:lnTo>
                            <a:lnTo>
                              <a:pt x="20" y="11"/>
                            </a:lnTo>
                            <a:lnTo>
                              <a:pt x="20" y="9"/>
                            </a:lnTo>
                            <a:lnTo>
                              <a:pt x="20" y="7"/>
                            </a:lnTo>
                            <a:lnTo>
                              <a:pt x="20" y="5"/>
                            </a:lnTo>
                            <a:lnTo>
                              <a:pt x="20" y="4"/>
                            </a:lnTo>
                            <a:lnTo>
                              <a:pt x="19" y="2"/>
                            </a:lnTo>
                            <a:lnTo>
                              <a:pt x="19" y="1"/>
                            </a:lnTo>
                            <a:lnTo>
                              <a:pt x="19"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258521" name="Freeform 158"/>
                    <p:cNvSpPr>
                      <a:spLocks/>
                    </p:cNvSpPr>
                    <p:nvPr/>
                  </p:nvSpPr>
                  <p:spPr bwMode="auto">
                    <a:xfrm>
                      <a:off x="850" y="1789"/>
                      <a:ext cx="5" cy="25"/>
                    </a:xfrm>
                    <a:custGeom>
                      <a:avLst/>
                      <a:gdLst>
                        <a:gd name="T0" fmla="*/ 4 w 5"/>
                        <a:gd name="T1" fmla="*/ 0 h 25"/>
                        <a:gd name="T2" fmla="*/ 4 w 5"/>
                        <a:gd name="T3" fmla="*/ 7 h 25"/>
                        <a:gd name="T4" fmla="*/ 4 w 5"/>
                        <a:gd name="T5" fmla="*/ 10 h 25"/>
                        <a:gd name="T6" fmla="*/ 5 w 5"/>
                        <a:gd name="T7" fmla="*/ 13 h 25"/>
                        <a:gd name="T8" fmla="*/ 5 w 5"/>
                        <a:gd name="T9" fmla="*/ 16 h 25"/>
                        <a:gd name="T10" fmla="*/ 3 w 5"/>
                        <a:gd name="T11" fmla="*/ 18 h 25"/>
                        <a:gd name="T12" fmla="*/ 3 w 5"/>
                        <a:gd name="T13" fmla="*/ 22 h 25"/>
                        <a:gd name="T14" fmla="*/ 3 w 5"/>
                        <a:gd name="T15" fmla="*/ 25 h 25"/>
                        <a:gd name="T16" fmla="*/ 1 w 5"/>
                        <a:gd name="T17" fmla="*/ 15 h 25"/>
                        <a:gd name="T18" fmla="*/ 0 w 5"/>
                        <a:gd name="T19" fmla="*/ 10 h 25"/>
                        <a:gd name="T20" fmla="*/ 4 w 5"/>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25"/>
                        <a:gd name="T35" fmla="*/ 5 w 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25">
                          <a:moveTo>
                            <a:pt x="4" y="0"/>
                          </a:moveTo>
                          <a:lnTo>
                            <a:pt x="4" y="7"/>
                          </a:lnTo>
                          <a:lnTo>
                            <a:pt x="4" y="10"/>
                          </a:lnTo>
                          <a:lnTo>
                            <a:pt x="5" y="13"/>
                          </a:lnTo>
                          <a:lnTo>
                            <a:pt x="5" y="16"/>
                          </a:lnTo>
                          <a:lnTo>
                            <a:pt x="3" y="18"/>
                          </a:lnTo>
                          <a:lnTo>
                            <a:pt x="3" y="22"/>
                          </a:lnTo>
                          <a:lnTo>
                            <a:pt x="3" y="25"/>
                          </a:lnTo>
                          <a:lnTo>
                            <a:pt x="1" y="15"/>
                          </a:lnTo>
                          <a:lnTo>
                            <a:pt x="0" y="10"/>
                          </a:lnTo>
                          <a:lnTo>
                            <a:pt x="4"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258522" name="Group 159"/>
                    <p:cNvGrpSpPr>
                      <a:grpSpLocks/>
                    </p:cNvGrpSpPr>
                    <p:nvPr/>
                  </p:nvGrpSpPr>
                  <p:grpSpPr bwMode="auto">
                    <a:xfrm>
                      <a:off x="808" y="1771"/>
                      <a:ext cx="11" cy="11"/>
                      <a:chOff x="808" y="1771"/>
                      <a:chExt cx="11" cy="11"/>
                    </a:xfrm>
                  </p:grpSpPr>
                  <p:grpSp>
                    <p:nvGrpSpPr>
                      <p:cNvPr id="258529" name="Group 160"/>
                      <p:cNvGrpSpPr>
                        <a:grpSpLocks/>
                      </p:cNvGrpSpPr>
                      <p:nvPr/>
                    </p:nvGrpSpPr>
                    <p:grpSpPr bwMode="auto">
                      <a:xfrm>
                        <a:off x="808" y="1771"/>
                        <a:ext cx="10" cy="10"/>
                        <a:chOff x="808" y="1771"/>
                        <a:chExt cx="10" cy="10"/>
                      </a:xfrm>
                    </p:grpSpPr>
                    <p:sp>
                      <p:nvSpPr>
                        <p:cNvPr id="258533" name="Freeform 161"/>
                        <p:cNvSpPr>
                          <a:spLocks/>
                        </p:cNvSpPr>
                        <p:nvPr/>
                      </p:nvSpPr>
                      <p:spPr bwMode="auto">
                        <a:xfrm>
                          <a:off x="808" y="1771"/>
                          <a:ext cx="10" cy="10"/>
                        </a:xfrm>
                        <a:custGeom>
                          <a:avLst/>
                          <a:gdLst>
                            <a:gd name="T0" fmla="*/ 7 w 10"/>
                            <a:gd name="T1" fmla="*/ 10 h 10"/>
                            <a:gd name="T2" fmla="*/ 5 w 10"/>
                            <a:gd name="T3" fmla="*/ 9 h 10"/>
                            <a:gd name="T4" fmla="*/ 3 w 10"/>
                            <a:gd name="T5" fmla="*/ 9 h 10"/>
                            <a:gd name="T6" fmla="*/ 2 w 10"/>
                            <a:gd name="T7" fmla="*/ 9 h 10"/>
                            <a:gd name="T8" fmla="*/ 1 w 10"/>
                            <a:gd name="T9" fmla="*/ 9 h 10"/>
                            <a:gd name="T10" fmla="*/ 1 w 10"/>
                            <a:gd name="T11" fmla="*/ 8 h 10"/>
                            <a:gd name="T12" fmla="*/ 1 w 10"/>
                            <a:gd name="T13" fmla="*/ 8 h 10"/>
                            <a:gd name="T14" fmla="*/ 1 w 10"/>
                            <a:gd name="T15" fmla="*/ 8 h 10"/>
                            <a:gd name="T16" fmla="*/ 1 w 10"/>
                            <a:gd name="T17" fmla="*/ 7 h 10"/>
                            <a:gd name="T18" fmla="*/ 1 w 10"/>
                            <a:gd name="T19" fmla="*/ 7 h 10"/>
                            <a:gd name="T20" fmla="*/ 0 w 10"/>
                            <a:gd name="T21" fmla="*/ 6 h 10"/>
                            <a:gd name="T22" fmla="*/ 0 w 10"/>
                            <a:gd name="T23" fmla="*/ 6 h 10"/>
                            <a:gd name="T24" fmla="*/ 0 w 10"/>
                            <a:gd name="T25" fmla="*/ 5 h 10"/>
                            <a:gd name="T26" fmla="*/ 1 w 10"/>
                            <a:gd name="T27" fmla="*/ 5 h 10"/>
                            <a:gd name="T28" fmla="*/ 1 w 10"/>
                            <a:gd name="T29" fmla="*/ 4 h 10"/>
                            <a:gd name="T30" fmla="*/ 1 w 10"/>
                            <a:gd name="T31" fmla="*/ 4 h 10"/>
                            <a:gd name="T32" fmla="*/ 1 w 10"/>
                            <a:gd name="T33" fmla="*/ 3 h 10"/>
                            <a:gd name="T34" fmla="*/ 1 w 10"/>
                            <a:gd name="T35" fmla="*/ 2 h 10"/>
                            <a:gd name="T36" fmla="*/ 1 w 10"/>
                            <a:gd name="T37" fmla="*/ 2 h 10"/>
                            <a:gd name="T38" fmla="*/ 2 w 10"/>
                            <a:gd name="T39" fmla="*/ 1 h 10"/>
                            <a:gd name="T40" fmla="*/ 2 w 10"/>
                            <a:gd name="T41" fmla="*/ 1 h 10"/>
                            <a:gd name="T42" fmla="*/ 3 w 10"/>
                            <a:gd name="T43" fmla="*/ 1 h 10"/>
                            <a:gd name="T44" fmla="*/ 4 w 10"/>
                            <a:gd name="T45" fmla="*/ 1 h 10"/>
                            <a:gd name="T46" fmla="*/ 4 w 10"/>
                            <a:gd name="T47" fmla="*/ 0 h 10"/>
                            <a:gd name="T48" fmla="*/ 4 w 10"/>
                            <a:gd name="T49" fmla="*/ 0 h 10"/>
                            <a:gd name="T50" fmla="*/ 5 w 10"/>
                            <a:gd name="T51" fmla="*/ 0 h 10"/>
                            <a:gd name="T52" fmla="*/ 5 w 10"/>
                            <a:gd name="T53" fmla="*/ 0 h 10"/>
                            <a:gd name="T54" fmla="*/ 6 w 10"/>
                            <a:gd name="T55" fmla="*/ 0 h 10"/>
                            <a:gd name="T56" fmla="*/ 7 w 10"/>
                            <a:gd name="T57" fmla="*/ 0 h 10"/>
                            <a:gd name="T58" fmla="*/ 8 w 10"/>
                            <a:gd name="T59" fmla="*/ 1 h 10"/>
                            <a:gd name="T60" fmla="*/ 9 w 10"/>
                            <a:gd name="T61" fmla="*/ 2 h 10"/>
                            <a:gd name="T62" fmla="*/ 9 w 10"/>
                            <a:gd name="T63" fmla="*/ 2 h 10"/>
                            <a:gd name="T64" fmla="*/ 9 w 10"/>
                            <a:gd name="T65" fmla="*/ 3 h 10"/>
                            <a:gd name="T66" fmla="*/ 9 w 10"/>
                            <a:gd name="T67" fmla="*/ 4 h 10"/>
                            <a:gd name="T68" fmla="*/ 9 w 10"/>
                            <a:gd name="T69" fmla="*/ 4 h 10"/>
                            <a:gd name="T70" fmla="*/ 10 w 10"/>
                            <a:gd name="T71" fmla="*/ 5 h 10"/>
                            <a:gd name="T72" fmla="*/ 9 w 10"/>
                            <a:gd name="T73" fmla="*/ 10 h 10"/>
                            <a:gd name="T74" fmla="*/ 7 w 10"/>
                            <a:gd name="T75" fmla="*/ 10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7" y="10"/>
                              </a:moveTo>
                              <a:lnTo>
                                <a:pt x="5" y="9"/>
                              </a:lnTo>
                              <a:lnTo>
                                <a:pt x="3" y="9"/>
                              </a:lnTo>
                              <a:lnTo>
                                <a:pt x="2" y="9"/>
                              </a:lnTo>
                              <a:lnTo>
                                <a:pt x="1" y="9"/>
                              </a:lnTo>
                              <a:lnTo>
                                <a:pt x="1" y="8"/>
                              </a:lnTo>
                              <a:lnTo>
                                <a:pt x="1" y="7"/>
                              </a:lnTo>
                              <a:lnTo>
                                <a:pt x="0" y="6"/>
                              </a:lnTo>
                              <a:lnTo>
                                <a:pt x="0" y="5"/>
                              </a:lnTo>
                              <a:lnTo>
                                <a:pt x="1" y="5"/>
                              </a:lnTo>
                              <a:lnTo>
                                <a:pt x="1" y="4"/>
                              </a:lnTo>
                              <a:lnTo>
                                <a:pt x="1" y="3"/>
                              </a:lnTo>
                              <a:lnTo>
                                <a:pt x="1" y="2"/>
                              </a:lnTo>
                              <a:lnTo>
                                <a:pt x="2" y="1"/>
                              </a:lnTo>
                              <a:lnTo>
                                <a:pt x="3" y="1"/>
                              </a:lnTo>
                              <a:lnTo>
                                <a:pt x="4" y="1"/>
                              </a:lnTo>
                              <a:lnTo>
                                <a:pt x="4" y="0"/>
                              </a:lnTo>
                              <a:lnTo>
                                <a:pt x="5" y="0"/>
                              </a:lnTo>
                              <a:lnTo>
                                <a:pt x="6" y="0"/>
                              </a:lnTo>
                              <a:lnTo>
                                <a:pt x="7" y="0"/>
                              </a:lnTo>
                              <a:lnTo>
                                <a:pt x="8" y="1"/>
                              </a:lnTo>
                              <a:lnTo>
                                <a:pt x="9" y="2"/>
                              </a:lnTo>
                              <a:lnTo>
                                <a:pt x="9" y="3"/>
                              </a:lnTo>
                              <a:lnTo>
                                <a:pt x="9" y="4"/>
                              </a:lnTo>
                              <a:lnTo>
                                <a:pt x="10" y="5"/>
                              </a:lnTo>
                              <a:lnTo>
                                <a:pt x="9" y="10"/>
                              </a:lnTo>
                              <a:lnTo>
                                <a:pt x="7" y="1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34" name="Freeform 162"/>
                        <p:cNvSpPr>
                          <a:spLocks/>
                        </p:cNvSpPr>
                        <p:nvPr/>
                      </p:nvSpPr>
                      <p:spPr bwMode="auto">
                        <a:xfrm>
                          <a:off x="808" y="1771"/>
                          <a:ext cx="10" cy="10"/>
                        </a:xfrm>
                        <a:custGeom>
                          <a:avLst/>
                          <a:gdLst>
                            <a:gd name="T0" fmla="*/ 7 w 10"/>
                            <a:gd name="T1" fmla="*/ 10 h 10"/>
                            <a:gd name="T2" fmla="*/ 5 w 10"/>
                            <a:gd name="T3" fmla="*/ 9 h 10"/>
                            <a:gd name="T4" fmla="*/ 3 w 10"/>
                            <a:gd name="T5" fmla="*/ 9 h 10"/>
                            <a:gd name="T6" fmla="*/ 2 w 10"/>
                            <a:gd name="T7" fmla="*/ 9 h 10"/>
                            <a:gd name="T8" fmla="*/ 1 w 10"/>
                            <a:gd name="T9" fmla="*/ 9 h 10"/>
                            <a:gd name="T10" fmla="*/ 1 w 10"/>
                            <a:gd name="T11" fmla="*/ 8 h 10"/>
                            <a:gd name="T12" fmla="*/ 1 w 10"/>
                            <a:gd name="T13" fmla="*/ 8 h 10"/>
                            <a:gd name="T14" fmla="*/ 1 w 10"/>
                            <a:gd name="T15" fmla="*/ 8 h 10"/>
                            <a:gd name="T16" fmla="*/ 1 w 10"/>
                            <a:gd name="T17" fmla="*/ 7 h 10"/>
                            <a:gd name="T18" fmla="*/ 1 w 10"/>
                            <a:gd name="T19" fmla="*/ 7 h 10"/>
                            <a:gd name="T20" fmla="*/ 0 w 10"/>
                            <a:gd name="T21" fmla="*/ 6 h 10"/>
                            <a:gd name="T22" fmla="*/ 0 w 10"/>
                            <a:gd name="T23" fmla="*/ 6 h 10"/>
                            <a:gd name="T24" fmla="*/ 0 w 10"/>
                            <a:gd name="T25" fmla="*/ 5 h 10"/>
                            <a:gd name="T26" fmla="*/ 1 w 10"/>
                            <a:gd name="T27" fmla="*/ 5 h 10"/>
                            <a:gd name="T28" fmla="*/ 1 w 10"/>
                            <a:gd name="T29" fmla="*/ 4 h 10"/>
                            <a:gd name="T30" fmla="*/ 1 w 10"/>
                            <a:gd name="T31" fmla="*/ 4 h 10"/>
                            <a:gd name="T32" fmla="*/ 1 w 10"/>
                            <a:gd name="T33" fmla="*/ 3 h 10"/>
                            <a:gd name="T34" fmla="*/ 1 w 10"/>
                            <a:gd name="T35" fmla="*/ 2 h 10"/>
                            <a:gd name="T36" fmla="*/ 1 w 10"/>
                            <a:gd name="T37" fmla="*/ 2 h 10"/>
                            <a:gd name="T38" fmla="*/ 2 w 10"/>
                            <a:gd name="T39" fmla="*/ 1 h 10"/>
                            <a:gd name="T40" fmla="*/ 2 w 10"/>
                            <a:gd name="T41" fmla="*/ 1 h 10"/>
                            <a:gd name="T42" fmla="*/ 3 w 10"/>
                            <a:gd name="T43" fmla="*/ 1 h 10"/>
                            <a:gd name="T44" fmla="*/ 4 w 10"/>
                            <a:gd name="T45" fmla="*/ 1 h 10"/>
                            <a:gd name="T46" fmla="*/ 4 w 10"/>
                            <a:gd name="T47" fmla="*/ 0 h 10"/>
                            <a:gd name="T48" fmla="*/ 4 w 10"/>
                            <a:gd name="T49" fmla="*/ 0 h 10"/>
                            <a:gd name="T50" fmla="*/ 5 w 10"/>
                            <a:gd name="T51" fmla="*/ 0 h 10"/>
                            <a:gd name="T52" fmla="*/ 5 w 10"/>
                            <a:gd name="T53" fmla="*/ 0 h 10"/>
                            <a:gd name="T54" fmla="*/ 6 w 10"/>
                            <a:gd name="T55" fmla="*/ 0 h 10"/>
                            <a:gd name="T56" fmla="*/ 7 w 10"/>
                            <a:gd name="T57" fmla="*/ 0 h 10"/>
                            <a:gd name="T58" fmla="*/ 8 w 10"/>
                            <a:gd name="T59" fmla="*/ 1 h 10"/>
                            <a:gd name="T60" fmla="*/ 9 w 10"/>
                            <a:gd name="T61" fmla="*/ 2 h 10"/>
                            <a:gd name="T62" fmla="*/ 9 w 10"/>
                            <a:gd name="T63" fmla="*/ 2 h 10"/>
                            <a:gd name="T64" fmla="*/ 9 w 10"/>
                            <a:gd name="T65" fmla="*/ 3 h 10"/>
                            <a:gd name="T66" fmla="*/ 9 w 10"/>
                            <a:gd name="T67" fmla="*/ 4 h 10"/>
                            <a:gd name="T68" fmla="*/ 9 w 10"/>
                            <a:gd name="T69" fmla="*/ 4 h 10"/>
                            <a:gd name="T70" fmla="*/ 10 w 10"/>
                            <a:gd name="T71" fmla="*/ 5 h 10"/>
                            <a:gd name="T72" fmla="*/ 9 w 10"/>
                            <a:gd name="T73" fmla="*/ 10 h 10"/>
                            <a:gd name="T74" fmla="*/ 7 w 10"/>
                            <a:gd name="T75" fmla="*/ 10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
                            <a:gd name="T115" fmla="*/ 0 h 10"/>
                            <a:gd name="T116" fmla="*/ 10 w 10"/>
                            <a:gd name="T117" fmla="*/ 10 h 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 h="10">
                              <a:moveTo>
                                <a:pt x="7" y="10"/>
                              </a:moveTo>
                              <a:lnTo>
                                <a:pt x="5" y="9"/>
                              </a:lnTo>
                              <a:lnTo>
                                <a:pt x="3" y="9"/>
                              </a:lnTo>
                              <a:lnTo>
                                <a:pt x="2" y="9"/>
                              </a:lnTo>
                              <a:lnTo>
                                <a:pt x="1" y="9"/>
                              </a:lnTo>
                              <a:lnTo>
                                <a:pt x="1" y="8"/>
                              </a:lnTo>
                              <a:lnTo>
                                <a:pt x="1" y="7"/>
                              </a:lnTo>
                              <a:lnTo>
                                <a:pt x="0" y="6"/>
                              </a:lnTo>
                              <a:lnTo>
                                <a:pt x="0" y="5"/>
                              </a:lnTo>
                              <a:lnTo>
                                <a:pt x="1" y="5"/>
                              </a:lnTo>
                              <a:lnTo>
                                <a:pt x="1" y="4"/>
                              </a:lnTo>
                              <a:lnTo>
                                <a:pt x="1" y="3"/>
                              </a:lnTo>
                              <a:lnTo>
                                <a:pt x="1" y="2"/>
                              </a:lnTo>
                              <a:lnTo>
                                <a:pt x="2" y="1"/>
                              </a:lnTo>
                              <a:lnTo>
                                <a:pt x="3" y="1"/>
                              </a:lnTo>
                              <a:lnTo>
                                <a:pt x="4" y="1"/>
                              </a:lnTo>
                              <a:lnTo>
                                <a:pt x="4" y="0"/>
                              </a:lnTo>
                              <a:lnTo>
                                <a:pt x="5" y="0"/>
                              </a:lnTo>
                              <a:lnTo>
                                <a:pt x="6" y="0"/>
                              </a:lnTo>
                              <a:lnTo>
                                <a:pt x="7" y="0"/>
                              </a:lnTo>
                              <a:lnTo>
                                <a:pt x="8" y="1"/>
                              </a:lnTo>
                              <a:lnTo>
                                <a:pt x="9" y="2"/>
                              </a:lnTo>
                              <a:lnTo>
                                <a:pt x="9" y="3"/>
                              </a:lnTo>
                              <a:lnTo>
                                <a:pt x="9" y="4"/>
                              </a:lnTo>
                              <a:lnTo>
                                <a:pt x="10" y="5"/>
                              </a:lnTo>
                              <a:lnTo>
                                <a:pt x="9" y="10"/>
                              </a:lnTo>
                              <a:lnTo>
                                <a:pt x="7" y="1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30" name="Group 163"/>
                      <p:cNvGrpSpPr>
                        <a:grpSpLocks/>
                      </p:cNvGrpSpPr>
                      <p:nvPr/>
                    </p:nvGrpSpPr>
                    <p:grpSpPr bwMode="auto">
                      <a:xfrm>
                        <a:off x="815" y="1774"/>
                        <a:ext cx="4" cy="8"/>
                        <a:chOff x="815" y="1774"/>
                        <a:chExt cx="4" cy="8"/>
                      </a:xfrm>
                    </p:grpSpPr>
                    <p:sp>
                      <p:nvSpPr>
                        <p:cNvPr id="258531" name="Freeform 164"/>
                        <p:cNvSpPr>
                          <a:spLocks/>
                        </p:cNvSpPr>
                        <p:nvPr/>
                      </p:nvSpPr>
                      <p:spPr bwMode="auto">
                        <a:xfrm>
                          <a:off x="815" y="1774"/>
                          <a:ext cx="4" cy="8"/>
                        </a:xfrm>
                        <a:custGeom>
                          <a:avLst/>
                          <a:gdLst>
                            <a:gd name="T0" fmla="*/ 3 w 4"/>
                            <a:gd name="T1" fmla="*/ 0 h 8"/>
                            <a:gd name="T2" fmla="*/ 2 w 4"/>
                            <a:gd name="T3" fmla="*/ 0 h 8"/>
                            <a:gd name="T4" fmla="*/ 2 w 4"/>
                            <a:gd name="T5" fmla="*/ 1 h 8"/>
                            <a:gd name="T6" fmla="*/ 2 w 4"/>
                            <a:gd name="T7" fmla="*/ 1 h 8"/>
                            <a:gd name="T8" fmla="*/ 1 w 4"/>
                            <a:gd name="T9" fmla="*/ 2 h 8"/>
                            <a:gd name="T10" fmla="*/ 1 w 4"/>
                            <a:gd name="T11" fmla="*/ 3 h 8"/>
                            <a:gd name="T12" fmla="*/ 0 w 4"/>
                            <a:gd name="T13" fmla="*/ 5 h 8"/>
                            <a:gd name="T14" fmla="*/ 0 w 4"/>
                            <a:gd name="T15" fmla="*/ 6 h 8"/>
                            <a:gd name="T16" fmla="*/ 0 w 4"/>
                            <a:gd name="T17" fmla="*/ 7 h 8"/>
                            <a:gd name="T18" fmla="*/ 1 w 4"/>
                            <a:gd name="T19" fmla="*/ 8 h 8"/>
                            <a:gd name="T20" fmla="*/ 4 w 4"/>
                            <a:gd name="T21" fmla="*/ 1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3" y="0"/>
                              </a:moveTo>
                              <a:lnTo>
                                <a:pt x="2" y="0"/>
                              </a:lnTo>
                              <a:lnTo>
                                <a:pt x="2" y="1"/>
                              </a:lnTo>
                              <a:lnTo>
                                <a:pt x="1" y="2"/>
                              </a:lnTo>
                              <a:lnTo>
                                <a:pt x="1" y="3"/>
                              </a:lnTo>
                              <a:lnTo>
                                <a:pt x="0" y="5"/>
                              </a:lnTo>
                              <a:lnTo>
                                <a:pt x="0" y="6"/>
                              </a:lnTo>
                              <a:lnTo>
                                <a:pt x="0" y="7"/>
                              </a:lnTo>
                              <a:lnTo>
                                <a:pt x="1" y="8"/>
                              </a:lnTo>
                              <a:lnTo>
                                <a:pt x="4"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32" name="Freeform 165"/>
                        <p:cNvSpPr>
                          <a:spLocks/>
                        </p:cNvSpPr>
                        <p:nvPr/>
                      </p:nvSpPr>
                      <p:spPr bwMode="auto">
                        <a:xfrm>
                          <a:off x="815" y="1774"/>
                          <a:ext cx="4" cy="8"/>
                        </a:xfrm>
                        <a:custGeom>
                          <a:avLst/>
                          <a:gdLst>
                            <a:gd name="T0" fmla="*/ 3 w 4"/>
                            <a:gd name="T1" fmla="*/ 0 h 8"/>
                            <a:gd name="T2" fmla="*/ 2 w 4"/>
                            <a:gd name="T3" fmla="*/ 0 h 8"/>
                            <a:gd name="T4" fmla="*/ 2 w 4"/>
                            <a:gd name="T5" fmla="*/ 1 h 8"/>
                            <a:gd name="T6" fmla="*/ 2 w 4"/>
                            <a:gd name="T7" fmla="*/ 1 h 8"/>
                            <a:gd name="T8" fmla="*/ 1 w 4"/>
                            <a:gd name="T9" fmla="*/ 2 h 8"/>
                            <a:gd name="T10" fmla="*/ 1 w 4"/>
                            <a:gd name="T11" fmla="*/ 3 h 8"/>
                            <a:gd name="T12" fmla="*/ 0 w 4"/>
                            <a:gd name="T13" fmla="*/ 5 h 8"/>
                            <a:gd name="T14" fmla="*/ 0 w 4"/>
                            <a:gd name="T15" fmla="*/ 6 h 8"/>
                            <a:gd name="T16" fmla="*/ 0 w 4"/>
                            <a:gd name="T17" fmla="*/ 7 h 8"/>
                            <a:gd name="T18" fmla="*/ 1 w 4"/>
                            <a:gd name="T19" fmla="*/ 8 h 8"/>
                            <a:gd name="T20" fmla="*/ 4 w 4"/>
                            <a:gd name="T21" fmla="*/ 1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8"/>
                            <a:gd name="T38" fmla="*/ 4 w 4"/>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8">
                              <a:moveTo>
                                <a:pt x="3" y="0"/>
                              </a:moveTo>
                              <a:lnTo>
                                <a:pt x="2" y="0"/>
                              </a:lnTo>
                              <a:lnTo>
                                <a:pt x="2" y="1"/>
                              </a:lnTo>
                              <a:lnTo>
                                <a:pt x="1" y="2"/>
                              </a:lnTo>
                              <a:lnTo>
                                <a:pt x="1" y="3"/>
                              </a:lnTo>
                              <a:lnTo>
                                <a:pt x="0" y="5"/>
                              </a:lnTo>
                              <a:lnTo>
                                <a:pt x="0" y="6"/>
                              </a:lnTo>
                              <a:lnTo>
                                <a:pt x="0" y="7"/>
                              </a:lnTo>
                              <a:lnTo>
                                <a:pt x="1" y="8"/>
                              </a:lnTo>
                              <a:lnTo>
                                <a:pt x="4" y="1"/>
                              </a:lnTo>
                              <a:lnTo>
                                <a:pt x="3"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23" name="Group 166"/>
                    <p:cNvGrpSpPr>
                      <a:grpSpLocks/>
                    </p:cNvGrpSpPr>
                    <p:nvPr/>
                  </p:nvGrpSpPr>
                  <p:grpSpPr bwMode="auto">
                    <a:xfrm>
                      <a:off x="815" y="1772"/>
                      <a:ext cx="47" cy="14"/>
                      <a:chOff x="815" y="1772"/>
                      <a:chExt cx="47" cy="14"/>
                    </a:xfrm>
                  </p:grpSpPr>
                  <p:sp>
                    <p:nvSpPr>
                      <p:cNvPr id="258527" name="Freeform 167"/>
                      <p:cNvSpPr>
                        <a:spLocks/>
                      </p:cNvSpPr>
                      <p:nvPr/>
                    </p:nvSpPr>
                    <p:spPr bwMode="auto">
                      <a:xfrm>
                        <a:off x="815" y="1772"/>
                        <a:ext cx="47" cy="14"/>
                      </a:xfrm>
                      <a:custGeom>
                        <a:avLst/>
                        <a:gdLst>
                          <a:gd name="T0" fmla="*/ 47 w 47"/>
                          <a:gd name="T1" fmla="*/ 1 h 14"/>
                          <a:gd name="T2" fmla="*/ 47 w 47"/>
                          <a:gd name="T3" fmla="*/ 2 h 14"/>
                          <a:gd name="T4" fmla="*/ 46 w 47"/>
                          <a:gd name="T5" fmla="*/ 3 h 14"/>
                          <a:gd name="T6" fmla="*/ 46 w 47"/>
                          <a:gd name="T7" fmla="*/ 4 h 14"/>
                          <a:gd name="T8" fmla="*/ 45 w 47"/>
                          <a:gd name="T9" fmla="*/ 5 h 14"/>
                          <a:gd name="T10" fmla="*/ 43 w 47"/>
                          <a:gd name="T11" fmla="*/ 6 h 14"/>
                          <a:gd name="T12" fmla="*/ 42 w 47"/>
                          <a:gd name="T13" fmla="*/ 7 h 14"/>
                          <a:gd name="T14" fmla="*/ 41 w 47"/>
                          <a:gd name="T15" fmla="*/ 7 h 14"/>
                          <a:gd name="T16" fmla="*/ 39 w 47"/>
                          <a:gd name="T17" fmla="*/ 8 h 14"/>
                          <a:gd name="T18" fmla="*/ 37 w 47"/>
                          <a:gd name="T19" fmla="*/ 9 h 14"/>
                          <a:gd name="T20" fmla="*/ 27 w 47"/>
                          <a:gd name="T21" fmla="*/ 11 h 14"/>
                          <a:gd name="T22" fmla="*/ 22 w 47"/>
                          <a:gd name="T23" fmla="*/ 13 h 14"/>
                          <a:gd name="T24" fmla="*/ 20 w 47"/>
                          <a:gd name="T25" fmla="*/ 14 h 14"/>
                          <a:gd name="T26" fmla="*/ 17 w 47"/>
                          <a:gd name="T27" fmla="*/ 13 h 14"/>
                          <a:gd name="T28" fmla="*/ 16 w 47"/>
                          <a:gd name="T29" fmla="*/ 13 h 14"/>
                          <a:gd name="T30" fmla="*/ 6 w 47"/>
                          <a:gd name="T31" fmla="*/ 11 h 14"/>
                          <a:gd name="T32" fmla="*/ 0 w 47"/>
                          <a:gd name="T33" fmla="*/ 9 h 14"/>
                          <a:gd name="T34" fmla="*/ 0 w 47"/>
                          <a:gd name="T35" fmla="*/ 7 h 14"/>
                          <a:gd name="T36" fmla="*/ 1 w 47"/>
                          <a:gd name="T37" fmla="*/ 6 h 14"/>
                          <a:gd name="T38" fmla="*/ 1 w 47"/>
                          <a:gd name="T39" fmla="*/ 4 h 14"/>
                          <a:gd name="T40" fmla="*/ 3 w 47"/>
                          <a:gd name="T41" fmla="*/ 1 h 14"/>
                          <a:gd name="T42" fmla="*/ 17 w 47"/>
                          <a:gd name="T43" fmla="*/ 4 h 14"/>
                          <a:gd name="T44" fmla="*/ 22 w 47"/>
                          <a:gd name="T45" fmla="*/ 4 h 14"/>
                          <a:gd name="T46" fmla="*/ 32 w 47"/>
                          <a:gd name="T47" fmla="*/ 1 h 14"/>
                          <a:gd name="T48" fmla="*/ 38 w 47"/>
                          <a:gd name="T49" fmla="*/ 0 h 14"/>
                          <a:gd name="T50" fmla="*/ 40 w 47"/>
                          <a:gd name="T51" fmla="*/ 0 h 14"/>
                          <a:gd name="T52" fmla="*/ 42 w 47"/>
                          <a:gd name="T53" fmla="*/ 0 h 14"/>
                          <a:gd name="T54" fmla="*/ 45 w 47"/>
                          <a:gd name="T55" fmla="*/ 1 h 14"/>
                          <a:gd name="T56" fmla="*/ 47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47" y="1"/>
                            </a:moveTo>
                            <a:lnTo>
                              <a:pt x="47" y="2"/>
                            </a:lnTo>
                            <a:lnTo>
                              <a:pt x="46" y="3"/>
                            </a:lnTo>
                            <a:lnTo>
                              <a:pt x="46" y="4"/>
                            </a:lnTo>
                            <a:lnTo>
                              <a:pt x="45" y="5"/>
                            </a:lnTo>
                            <a:lnTo>
                              <a:pt x="43" y="6"/>
                            </a:lnTo>
                            <a:lnTo>
                              <a:pt x="42" y="7"/>
                            </a:lnTo>
                            <a:lnTo>
                              <a:pt x="41" y="7"/>
                            </a:lnTo>
                            <a:lnTo>
                              <a:pt x="39" y="8"/>
                            </a:lnTo>
                            <a:lnTo>
                              <a:pt x="37" y="9"/>
                            </a:lnTo>
                            <a:lnTo>
                              <a:pt x="27" y="11"/>
                            </a:lnTo>
                            <a:lnTo>
                              <a:pt x="22" y="13"/>
                            </a:lnTo>
                            <a:lnTo>
                              <a:pt x="20" y="14"/>
                            </a:lnTo>
                            <a:lnTo>
                              <a:pt x="17" y="13"/>
                            </a:lnTo>
                            <a:lnTo>
                              <a:pt x="16" y="13"/>
                            </a:lnTo>
                            <a:lnTo>
                              <a:pt x="6" y="11"/>
                            </a:lnTo>
                            <a:lnTo>
                              <a:pt x="0" y="9"/>
                            </a:lnTo>
                            <a:lnTo>
                              <a:pt x="0" y="7"/>
                            </a:lnTo>
                            <a:lnTo>
                              <a:pt x="1" y="6"/>
                            </a:lnTo>
                            <a:lnTo>
                              <a:pt x="1" y="4"/>
                            </a:lnTo>
                            <a:lnTo>
                              <a:pt x="3" y="1"/>
                            </a:lnTo>
                            <a:lnTo>
                              <a:pt x="17" y="4"/>
                            </a:lnTo>
                            <a:lnTo>
                              <a:pt x="22" y="4"/>
                            </a:lnTo>
                            <a:lnTo>
                              <a:pt x="32" y="1"/>
                            </a:lnTo>
                            <a:lnTo>
                              <a:pt x="38" y="0"/>
                            </a:lnTo>
                            <a:lnTo>
                              <a:pt x="40" y="0"/>
                            </a:lnTo>
                            <a:lnTo>
                              <a:pt x="42" y="0"/>
                            </a:lnTo>
                            <a:lnTo>
                              <a:pt x="45" y="1"/>
                            </a:lnTo>
                            <a:lnTo>
                              <a:pt x="47" y="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28" name="Freeform 168"/>
                      <p:cNvSpPr>
                        <a:spLocks/>
                      </p:cNvSpPr>
                      <p:nvPr/>
                    </p:nvSpPr>
                    <p:spPr bwMode="auto">
                      <a:xfrm>
                        <a:off x="815" y="1772"/>
                        <a:ext cx="47" cy="14"/>
                      </a:xfrm>
                      <a:custGeom>
                        <a:avLst/>
                        <a:gdLst>
                          <a:gd name="T0" fmla="*/ 47 w 47"/>
                          <a:gd name="T1" fmla="*/ 1 h 14"/>
                          <a:gd name="T2" fmla="*/ 47 w 47"/>
                          <a:gd name="T3" fmla="*/ 2 h 14"/>
                          <a:gd name="T4" fmla="*/ 46 w 47"/>
                          <a:gd name="T5" fmla="*/ 3 h 14"/>
                          <a:gd name="T6" fmla="*/ 46 w 47"/>
                          <a:gd name="T7" fmla="*/ 4 h 14"/>
                          <a:gd name="T8" fmla="*/ 45 w 47"/>
                          <a:gd name="T9" fmla="*/ 5 h 14"/>
                          <a:gd name="T10" fmla="*/ 43 w 47"/>
                          <a:gd name="T11" fmla="*/ 6 h 14"/>
                          <a:gd name="T12" fmla="*/ 42 w 47"/>
                          <a:gd name="T13" fmla="*/ 7 h 14"/>
                          <a:gd name="T14" fmla="*/ 41 w 47"/>
                          <a:gd name="T15" fmla="*/ 7 h 14"/>
                          <a:gd name="T16" fmla="*/ 39 w 47"/>
                          <a:gd name="T17" fmla="*/ 8 h 14"/>
                          <a:gd name="T18" fmla="*/ 37 w 47"/>
                          <a:gd name="T19" fmla="*/ 9 h 14"/>
                          <a:gd name="T20" fmla="*/ 27 w 47"/>
                          <a:gd name="T21" fmla="*/ 11 h 14"/>
                          <a:gd name="T22" fmla="*/ 22 w 47"/>
                          <a:gd name="T23" fmla="*/ 13 h 14"/>
                          <a:gd name="T24" fmla="*/ 20 w 47"/>
                          <a:gd name="T25" fmla="*/ 14 h 14"/>
                          <a:gd name="T26" fmla="*/ 17 w 47"/>
                          <a:gd name="T27" fmla="*/ 13 h 14"/>
                          <a:gd name="T28" fmla="*/ 16 w 47"/>
                          <a:gd name="T29" fmla="*/ 13 h 14"/>
                          <a:gd name="T30" fmla="*/ 6 w 47"/>
                          <a:gd name="T31" fmla="*/ 11 h 14"/>
                          <a:gd name="T32" fmla="*/ 0 w 47"/>
                          <a:gd name="T33" fmla="*/ 9 h 14"/>
                          <a:gd name="T34" fmla="*/ 0 w 47"/>
                          <a:gd name="T35" fmla="*/ 7 h 14"/>
                          <a:gd name="T36" fmla="*/ 1 w 47"/>
                          <a:gd name="T37" fmla="*/ 6 h 14"/>
                          <a:gd name="T38" fmla="*/ 1 w 47"/>
                          <a:gd name="T39" fmla="*/ 4 h 14"/>
                          <a:gd name="T40" fmla="*/ 3 w 47"/>
                          <a:gd name="T41" fmla="*/ 1 h 14"/>
                          <a:gd name="T42" fmla="*/ 17 w 47"/>
                          <a:gd name="T43" fmla="*/ 4 h 14"/>
                          <a:gd name="T44" fmla="*/ 22 w 47"/>
                          <a:gd name="T45" fmla="*/ 4 h 14"/>
                          <a:gd name="T46" fmla="*/ 32 w 47"/>
                          <a:gd name="T47" fmla="*/ 1 h 14"/>
                          <a:gd name="T48" fmla="*/ 38 w 47"/>
                          <a:gd name="T49" fmla="*/ 0 h 14"/>
                          <a:gd name="T50" fmla="*/ 40 w 47"/>
                          <a:gd name="T51" fmla="*/ 0 h 14"/>
                          <a:gd name="T52" fmla="*/ 42 w 47"/>
                          <a:gd name="T53" fmla="*/ 0 h 14"/>
                          <a:gd name="T54" fmla="*/ 45 w 47"/>
                          <a:gd name="T55" fmla="*/ 1 h 14"/>
                          <a:gd name="T56" fmla="*/ 47 w 47"/>
                          <a:gd name="T57" fmla="*/ 1 h 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4"/>
                          <a:gd name="T89" fmla="*/ 47 w 47"/>
                          <a:gd name="T90" fmla="*/ 14 h 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4">
                            <a:moveTo>
                              <a:pt x="47" y="1"/>
                            </a:moveTo>
                            <a:lnTo>
                              <a:pt x="47" y="2"/>
                            </a:lnTo>
                            <a:lnTo>
                              <a:pt x="46" y="3"/>
                            </a:lnTo>
                            <a:lnTo>
                              <a:pt x="46" y="4"/>
                            </a:lnTo>
                            <a:lnTo>
                              <a:pt x="45" y="5"/>
                            </a:lnTo>
                            <a:lnTo>
                              <a:pt x="43" y="6"/>
                            </a:lnTo>
                            <a:lnTo>
                              <a:pt x="42" y="7"/>
                            </a:lnTo>
                            <a:lnTo>
                              <a:pt x="41" y="7"/>
                            </a:lnTo>
                            <a:lnTo>
                              <a:pt x="39" y="8"/>
                            </a:lnTo>
                            <a:lnTo>
                              <a:pt x="37" y="9"/>
                            </a:lnTo>
                            <a:lnTo>
                              <a:pt x="27" y="11"/>
                            </a:lnTo>
                            <a:lnTo>
                              <a:pt x="22" y="13"/>
                            </a:lnTo>
                            <a:lnTo>
                              <a:pt x="20" y="14"/>
                            </a:lnTo>
                            <a:lnTo>
                              <a:pt x="17" y="13"/>
                            </a:lnTo>
                            <a:lnTo>
                              <a:pt x="16" y="13"/>
                            </a:lnTo>
                            <a:lnTo>
                              <a:pt x="6" y="11"/>
                            </a:lnTo>
                            <a:lnTo>
                              <a:pt x="0" y="9"/>
                            </a:lnTo>
                            <a:lnTo>
                              <a:pt x="0" y="7"/>
                            </a:lnTo>
                            <a:lnTo>
                              <a:pt x="1" y="6"/>
                            </a:lnTo>
                            <a:lnTo>
                              <a:pt x="1" y="4"/>
                            </a:lnTo>
                            <a:lnTo>
                              <a:pt x="3" y="1"/>
                            </a:lnTo>
                            <a:lnTo>
                              <a:pt x="17" y="4"/>
                            </a:lnTo>
                            <a:lnTo>
                              <a:pt x="22" y="4"/>
                            </a:lnTo>
                            <a:lnTo>
                              <a:pt x="32" y="1"/>
                            </a:lnTo>
                            <a:lnTo>
                              <a:pt x="38" y="0"/>
                            </a:lnTo>
                            <a:lnTo>
                              <a:pt x="40" y="0"/>
                            </a:lnTo>
                            <a:lnTo>
                              <a:pt x="42" y="0"/>
                            </a:lnTo>
                            <a:lnTo>
                              <a:pt x="45" y="1"/>
                            </a:lnTo>
                            <a:lnTo>
                              <a:pt x="47"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258524" name="Group 169"/>
                    <p:cNvGrpSpPr>
                      <a:grpSpLocks/>
                    </p:cNvGrpSpPr>
                    <p:nvPr/>
                  </p:nvGrpSpPr>
                  <p:grpSpPr bwMode="auto">
                    <a:xfrm>
                      <a:off x="861" y="1768"/>
                      <a:ext cx="5" cy="40"/>
                      <a:chOff x="861" y="1768"/>
                      <a:chExt cx="5" cy="40"/>
                    </a:xfrm>
                  </p:grpSpPr>
                  <p:sp>
                    <p:nvSpPr>
                      <p:cNvPr id="258525" name="Freeform 170"/>
                      <p:cNvSpPr>
                        <a:spLocks/>
                      </p:cNvSpPr>
                      <p:nvPr/>
                    </p:nvSpPr>
                    <p:spPr bwMode="auto">
                      <a:xfrm>
                        <a:off x="861" y="1768"/>
                        <a:ext cx="5" cy="40"/>
                      </a:xfrm>
                      <a:custGeom>
                        <a:avLst/>
                        <a:gdLst>
                          <a:gd name="T0" fmla="*/ 4 w 5"/>
                          <a:gd name="T1" fmla="*/ 0 h 40"/>
                          <a:gd name="T2" fmla="*/ 3 w 5"/>
                          <a:gd name="T3" fmla="*/ 1 h 40"/>
                          <a:gd name="T4" fmla="*/ 2 w 5"/>
                          <a:gd name="T5" fmla="*/ 1 h 40"/>
                          <a:gd name="T6" fmla="*/ 1 w 5"/>
                          <a:gd name="T7" fmla="*/ 2 h 40"/>
                          <a:gd name="T8" fmla="*/ 1 w 5"/>
                          <a:gd name="T9" fmla="*/ 3 h 40"/>
                          <a:gd name="T10" fmla="*/ 0 w 5"/>
                          <a:gd name="T11" fmla="*/ 5 h 40"/>
                          <a:gd name="T12" fmla="*/ 0 w 5"/>
                          <a:gd name="T13" fmla="*/ 7 h 40"/>
                          <a:gd name="T14" fmla="*/ 3 w 5"/>
                          <a:gd name="T15" fmla="*/ 8 h 40"/>
                          <a:gd name="T16" fmla="*/ 0 w 5"/>
                          <a:gd name="T17" fmla="*/ 9 h 40"/>
                          <a:gd name="T18" fmla="*/ 0 w 5"/>
                          <a:gd name="T19" fmla="*/ 13 h 40"/>
                          <a:gd name="T20" fmla="*/ 1 w 5"/>
                          <a:gd name="T21" fmla="*/ 19 h 40"/>
                          <a:gd name="T22" fmla="*/ 1 w 5"/>
                          <a:gd name="T23" fmla="*/ 26 h 40"/>
                          <a:gd name="T24" fmla="*/ 2 w 5"/>
                          <a:gd name="T25" fmla="*/ 32 h 40"/>
                          <a:gd name="T26" fmla="*/ 2 w 5"/>
                          <a:gd name="T27" fmla="*/ 40 h 40"/>
                          <a:gd name="T28" fmla="*/ 3 w 5"/>
                          <a:gd name="T29" fmla="*/ 31 h 40"/>
                          <a:gd name="T30" fmla="*/ 4 w 5"/>
                          <a:gd name="T31" fmla="*/ 25 h 40"/>
                          <a:gd name="T32" fmla="*/ 5 w 5"/>
                          <a:gd name="T33" fmla="*/ 18 h 40"/>
                          <a:gd name="T34" fmla="*/ 5 w 5"/>
                          <a:gd name="T35" fmla="*/ 15 h 40"/>
                          <a:gd name="T36" fmla="*/ 5 w 5"/>
                          <a:gd name="T37" fmla="*/ 13 h 40"/>
                          <a:gd name="T38" fmla="*/ 5 w 5"/>
                          <a:gd name="T39" fmla="*/ 10 h 40"/>
                          <a:gd name="T40" fmla="*/ 5 w 5"/>
                          <a:gd name="T41" fmla="*/ 7 h 40"/>
                          <a:gd name="T42" fmla="*/ 5 w 5"/>
                          <a:gd name="T43" fmla="*/ 6 h 40"/>
                          <a:gd name="T44" fmla="*/ 5 w 5"/>
                          <a:gd name="T45" fmla="*/ 5 h 40"/>
                          <a:gd name="T46" fmla="*/ 4 w 5"/>
                          <a:gd name="T47" fmla="*/ 2 h 40"/>
                          <a:gd name="T48" fmla="*/ 4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4" y="0"/>
                            </a:moveTo>
                            <a:lnTo>
                              <a:pt x="3" y="1"/>
                            </a:lnTo>
                            <a:lnTo>
                              <a:pt x="2" y="1"/>
                            </a:lnTo>
                            <a:lnTo>
                              <a:pt x="1" y="2"/>
                            </a:lnTo>
                            <a:lnTo>
                              <a:pt x="1" y="3"/>
                            </a:lnTo>
                            <a:lnTo>
                              <a:pt x="0" y="5"/>
                            </a:lnTo>
                            <a:lnTo>
                              <a:pt x="0" y="7"/>
                            </a:lnTo>
                            <a:lnTo>
                              <a:pt x="3" y="8"/>
                            </a:lnTo>
                            <a:lnTo>
                              <a:pt x="0" y="9"/>
                            </a:lnTo>
                            <a:lnTo>
                              <a:pt x="0" y="13"/>
                            </a:lnTo>
                            <a:lnTo>
                              <a:pt x="1" y="19"/>
                            </a:lnTo>
                            <a:lnTo>
                              <a:pt x="1" y="26"/>
                            </a:lnTo>
                            <a:lnTo>
                              <a:pt x="2" y="32"/>
                            </a:lnTo>
                            <a:lnTo>
                              <a:pt x="2" y="40"/>
                            </a:lnTo>
                            <a:lnTo>
                              <a:pt x="3" y="31"/>
                            </a:lnTo>
                            <a:lnTo>
                              <a:pt x="4" y="25"/>
                            </a:lnTo>
                            <a:lnTo>
                              <a:pt x="5" y="18"/>
                            </a:lnTo>
                            <a:lnTo>
                              <a:pt x="5" y="15"/>
                            </a:lnTo>
                            <a:lnTo>
                              <a:pt x="5" y="13"/>
                            </a:lnTo>
                            <a:lnTo>
                              <a:pt x="5" y="10"/>
                            </a:lnTo>
                            <a:lnTo>
                              <a:pt x="5" y="7"/>
                            </a:lnTo>
                            <a:lnTo>
                              <a:pt x="5" y="6"/>
                            </a:lnTo>
                            <a:lnTo>
                              <a:pt x="5" y="5"/>
                            </a:lnTo>
                            <a:lnTo>
                              <a:pt x="4" y="2"/>
                            </a:lnTo>
                            <a:lnTo>
                              <a:pt x="4"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26" name="Freeform 171"/>
                      <p:cNvSpPr>
                        <a:spLocks/>
                      </p:cNvSpPr>
                      <p:nvPr/>
                    </p:nvSpPr>
                    <p:spPr bwMode="auto">
                      <a:xfrm>
                        <a:off x="861" y="1768"/>
                        <a:ext cx="5" cy="40"/>
                      </a:xfrm>
                      <a:custGeom>
                        <a:avLst/>
                        <a:gdLst>
                          <a:gd name="T0" fmla="*/ 4 w 5"/>
                          <a:gd name="T1" fmla="*/ 0 h 40"/>
                          <a:gd name="T2" fmla="*/ 3 w 5"/>
                          <a:gd name="T3" fmla="*/ 1 h 40"/>
                          <a:gd name="T4" fmla="*/ 2 w 5"/>
                          <a:gd name="T5" fmla="*/ 1 h 40"/>
                          <a:gd name="T6" fmla="*/ 1 w 5"/>
                          <a:gd name="T7" fmla="*/ 2 h 40"/>
                          <a:gd name="T8" fmla="*/ 1 w 5"/>
                          <a:gd name="T9" fmla="*/ 3 h 40"/>
                          <a:gd name="T10" fmla="*/ 0 w 5"/>
                          <a:gd name="T11" fmla="*/ 5 h 40"/>
                          <a:gd name="T12" fmla="*/ 0 w 5"/>
                          <a:gd name="T13" fmla="*/ 7 h 40"/>
                          <a:gd name="T14" fmla="*/ 3 w 5"/>
                          <a:gd name="T15" fmla="*/ 8 h 40"/>
                          <a:gd name="T16" fmla="*/ 0 w 5"/>
                          <a:gd name="T17" fmla="*/ 9 h 40"/>
                          <a:gd name="T18" fmla="*/ 0 w 5"/>
                          <a:gd name="T19" fmla="*/ 13 h 40"/>
                          <a:gd name="T20" fmla="*/ 1 w 5"/>
                          <a:gd name="T21" fmla="*/ 19 h 40"/>
                          <a:gd name="T22" fmla="*/ 1 w 5"/>
                          <a:gd name="T23" fmla="*/ 26 h 40"/>
                          <a:gd name="T24" fmla="*/ 2 w 5"/>
                          <a:gd name="T25" fmla="*/ 32 h 40"/>
                          <a:gd name="T26" fmla="*/ 2 w 5"/>
                          <a:gd name="T27" fmla="*/ 40 h 40"/>
                          <a:gd name="T28" fmla="*/ 3 w 5"/>
                          <a:gd name="T29" fmla="*/ 31 h 40"/>
                          <a:gd name="T30" fmla="*/ 4 w 5"/>
                          <a:gd name="T31" fmla="*/ 25 h 40"/>
                          <a:gd name="T32" fmla="*/ 5 w 5"/>
                          <a:gd name="T33" fmla="*/ 18 h 40"/>
                          <a:gd name="T34" fmla="*/ 5 w 5"/>
                          <a:gd name="T35" fmla="*/ 15 h 40"/>
                          <a:gd name="T36" fmla="*/ 5 w 5"/>
                          <a:gd name="T37" fmla="*/ 13 h 40"/>
                          <a:gd name="T38" fmla="*/ 5 w 5"/>
                          <a:gd name="T39" fmla="*/ 10 h 40"/>
                          <a:gd name="T40" fmla="*/ 5 w 5"/>
                          <a:gd name="T41" fmla="*/ 7 h 40"/>
                          <a:gd name="T42" fmla="*/ 5 w 5"/>
                          <a:gd name="T43" fmla="*/ 6 h 40"/>
                          <a:gd name="T44" fmla="*/ 5 w 5"/>
                          <a:gd name="T45" fmla="*/ 5 h 40"/>
                          <a:gd name="T46" fmla="*/ 4 w 5"/>
                          <a:gd name="T47" fmla="*/ 2 h 40"/>
                          <a:gd name="T48" fmla="*/ 4 w 5"/>
                          <a:gd name="T49" fmla="*/ 0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0"/>
                          <a:gd name="T77" fmla="*/ 5 w 5"/>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0">
                            <a:moveTo>
                              <a:pt x="4" y="0"/>
                            </a:moveTo>
                            <a:lnTo>
                              <a:pt x="3" y="1"/>
                            </a:lnTo>
                            <a:lnTo>
                              <a:pt x="2" y="1"/>
                            </a:lnTo>
                            <a:lnTo>
                              <a:pt x="1" y="2"/>
                            </a:lnTo>
                            <a:lnTo>
                              <a:pt x="1" y="3"/>
                            </a:lnTo>
                            <a:lnTo>
                              <a:pt x="0" y="5"/>
                            </a:lnTo>
                            <a:lnTo>
                              <a:pt x="0" y="7"/>
                            </a:lnTo>
                            <a:lnTo>
                              <a:pt x="3" y="8"/>
                            </a:lnTo>
                            <a:lnTo>
                              <a:pt x="0" y="9"/>
                            </a:lnTo>
                            <a:lnTo>
                              <a:pt x="0" y="13"/>
                            </a:lnTo>
                            <a:lnTo>
                              <a:pt x="1" y="19"/>
                            </a:lnTo>
                            <a:lnTo>
                              <a:pt x="1" y="26"/>
                            </a:lnTo>
                            <a:lnTo>
                              <a:pt x="2" y="32"/>
                            </a:lnTo>
                            <a:lnTo>
                              <a:pt x="2" y="40"/>
                            </a:lnTo>
                            <a:lnTo>
                              <a:pt x="3" y="31"/>
                            </a:lnTo>
                            <a:lnTo>
                              <a:pt x="4" y="25"/>
                            </a:lnTo>
                            <a:lnTo>
                              <a:pt x="5" y="18"/>
                            </a:lnTo>
                            <a:lnTo>
                              <a:pt x="5" y="15"/>
                            </a:lnTo>
                            <a:lnTo>
                              <a:pt x="5" y="13"/>
                            </a:lnTo>
                            <a:lnTo>
                              <a:pt x="5" y="10"/>
                            </a:lnTo>
                            <a:lnTo>
                              <a:pt x="5" y="7"/>
                            </a:lnTo>
                            <a:lnTo>
                              <a:pt x="5" y="6"/>
                            </a:lnTo>
                            <a:lnTo>
                              <a:pt x="5" y="5"/>
                            </a:lnTo>
                            <a:lnTo>
                              <a:pt x="4" y="2"/>
                            </a:lnTo>
                            <a:lnTo>
                              <a:pt x="4" y="0"/>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nvGrpSpPr>
                  <p:cNvPr id="258517" name="Group 172"/>
                  <p:cNvGrpSpPr>
                    <a:grpSpLocks/>
                  </p:cNvGrpSpPr>
                  <p:nvPr/>
                </p:nvGrpSpPr>
                <p:grpSpPr bwMode="auto">
                  <a:xfrm>
                    <a:off x="860" y="1881"/>
                    <a:ext cx="16" cy="15"/>
                    <a:chOff x="860" y="1881"/>
                    <a:chExt cx="16" cy="15"/>
                  </a:xfrm>
                </p:grpSpPr>
                <p:sp>
                  <p:nvSpPr>
                    <p:cNvPr id="258518" name="Freeform 173"/>
                    <p:cNvSpPr>
                      <a:spLocks/>
                    </p:cNvSpPr>
                    <p:nvPr/>
                  </p:nvSpPr>
                  <p:spPr bwMode="auto">
                    <a:xfrm>
                      <a:off x="860" y="1881"/>
                      <a:ext cx="16" cy="15"/>
                    </a:xfrm>
                    <a:custGeom>
                      <a:avLst/>
                      <a:gdLst>
                        <a:gd name="T0" fmla="*/ 9 w 16"/>
                        <a:gd name="T1" fmla="*/ 1 h 15"/>
                        <a:gd name="T2" fmla="*/ 12 w 16"/>
                        <a:gd name="T3" fmla="*/ 5 h 15"/>
                        <a:gd name="T4" fmla="*/ 15 w 16"/>
                        <a:gd name="T5" fmla="*/ 9 h 15"/>
                        <a:gd name="T6" fmla="*/ 16 w 16"/>
                        <a:gd name="T7" fmla="*/ 10 h 15"/>
                        <a:gd name="T8" fmla="*/ 16 w 16"/>
                        <a:gd name="T9" fmla="*/ 11 h 15"/>
                        <a:gd name="T10" fmla="*/ 16 w 16"/>
                        <a:gd name="T11" fmla="*/ 12 h 15"/>
                        <a:gd name="T12" fmla="*/ 15 w 16"/>
                        <a:gd name="T13" fmla="*/ 14 h 15"/>
                        <a:gd name="T14" fmla="*/ 14 w 16"/>
                        <a:gd name="T15" fmla="*/ 15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1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5" y="9"/>
                          </a:lnTo>
                          <a:lnTo>
                            <a:pt x="16" y="10"/>
                          </a:lnTo>
                          <a:lnTo>
                            <a:pt x="16" y="11"/>
                          </a:lnTo>
                          <a:lnTo>
                            <a:pt x="16" y="12"/>
                          </a:lnTo>
                          <a:lnTo>
                            <a:pt x="15" y="14"/>
                          </a:lnTo>
                          <a:lnTo>
                            <a:pt x="14" y="15"/>
                          </a:lnTo>
                          <a:lnTo>
                            <a:pt x="12" y="15"/>
                          </a:lnTo>
                          <a:lnTo>
                            <a:pt x="9" y="15"/>
                          </a:lnTo>
                          <a:lnTo>
                            <a:pt x="8" y="14"/>
                          </a:lnTo>
                          <a:lnTo>
                            <a:pt x="6" y="13"/>
                          </a:lnTo>
                          <a:lnTo>
                            <a:pt x="4" y="10"/>
                          </a:lnTo>
                          <a:lnTo>
                            <a:pt x="3" y="9"/>
                          </a:lnTo>
                          <a:lnTo>
                            <a:pt x="0" y="7"/>
                          </a:lnTo>
                          <a:lnTo>
                            <a:pt x="0" y="2"/>
                          </a:lnTo>
                          <a:lnTo>
                            <a:pt x="1" y="0"/>
                          </a:lnTo>
                          <a:lnTo>
                            <a:pt x="9" y="1"/>
                          </a:lnTo>
                          <a:close/>
                        </a:path>
                      </a:pathLst>
                    </a:custGeom>
                    <a:solidFill>
                      <a:srgbClr val="6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19" name="Freeform 174"/>
                    <p:cNvSpPr>
                      <a:spLocks/>
                    </p:cNvSpPr>
                    <p:nvPr/>
                  </p:nvSpPr>
                  <p:spPr bwMode="auto">
                    <a:xfrm>
                      <a:off x="860" y="1881"/>
                      <a:ext cx="16" cy="15"/>
                    </a:xfrm>
                    <a:custGeom>
                      <a:avLst/>
                      <a:gdLst>
                        <a:gd name="T0" fmla="*/ 9 w 16"/>
                        <a:gd name="T1" fmla="*/ 1 h 15"/>
                        <a:gd name="T2" fmla="*/ 12 w 16"/>
                        <a:gd name="T3" fmla="*/ 5 h 15"/>
                        <a:gd name="T4" fmla="*/ 15 w 16"/>
                        <a:gd name="T5" fmla="*/ 9 h 15"/>
                        <a:gd name="T6" fmla="*/ 16 w 16"/>
                        <a:gd name="T7" fmla="*/ 10 h 15"/>
                        <a:gd name="T8" fmla="*/ 16 w 16"/>
                        <a:gd name="T9" fmla="*/ 11 h 15"/>
                        <a:gd name="T10" fmla="*/ 16 w 16"/>
                        <a:gd name="T11" fmla="*/ 12 h 15"/>
                        <a:gd name="T12" fmla="*/ 15 w 16"/>
                        <a:gd name="T13" fmla="*/ 14 h 15"/>
                        <a:gd name="T14" fmla="*/ 14 w 16"/>
                        <a:gd name="T15" fmla="*/ 15 h 15"/>
                        <a:gd name="T16" fmla="*/ 12 w 16"/>
                        <a:gd name="T17" fmla="*/ 15 h 15"/>
                        <a:gd name="T18" fmla="*/ 9 w 16"/>
                        <a:gd name="T19" fmla="*/ 15 h 15"/>
                        <a:gd name="T20" fmla="*/ 8 w 16"/>
                        <a:gd name="T21" fmla="*/ 14 h 15"/>
                        <a:gd name="T22" fmla="*/ 6 w 16"/>
                        <a:gd name="T23" fmla="*/ 13 h 15"/>
                        <a:gd name="T24" fmla="*/ 4 w 16"/>
                        <a:gd name="T25" fmla="*/ 10 h 15"/>
                        <a:gd name="T26" fmla="*/ 3 w 16"/>
                        <a:gd name="T27" fmla="*/ 9 h 15"/>
                        <a:gd name="T28" fmla="*/ 0 w 16"/>
                        <a:gd name="T29" fmla="*/ 7 h 15"/>
                        <a:gd name="T30" fmla="*/ 0 w 16"/>
                        <a:gd name="T31" fmla="*/ 2 h 15"/>
                        <a:gd name="T32" fmla="*/ 1 w 16"/>
                        <a:gd name="T33" fmla="*/ 0 h 15"/>
                        <a:gd name="T34" fmla="*/ 9 w 16"/>
                        <a:gd name="T35" fmla="*/ 1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5"/>
                        <a:gd name="T56" fmla="*/ 16 w 16"/>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5">
                          <a:moveTo>
                            <a:pt x="9" y="1"/>
                          </a:moveTo>
                          <a:lnTo>
                            <a:pt x="12" y="5"/>
                          </a:lnTo>
                          <a:lnTo>
                            <a:pt x="15" y="9"/>
                          </a:lnTo>
                          <a:lnTo>
                            <a:pt x="16" y="10"/>
                          </a:lnTo>
                          <a:lnTo>
                            <a:pt x="16" y="11"/>
                          </a:lnTo>
                          <a:lnTo>
                            <a:pt x="16" y="12"/>
                          </a:lnTo>
                          <a:lnTo>
                            <a:pt x="15" y="14"/>
                          </a:lnTo>
                          <a:lnTo>
                            <a:pt x="14" y="15"/>
                          </a:lnTo>
                          <a:lnTo>
                            <a:pt x="12" y="15"/>
                          </a:lnTo>
                          <a:lnTo>
                            <a:pt x="9" y="15"/>
                          </a:lnTo>
                          <a:lnTo>
                            <a:pt x="8" y="14"/>
                          </a:lnTo>
                          <a:lnTo>
                            <a:pt x="6" y="13"/>
                          </a:lnTo>
                          <a:lnTo>
                            <a:pt x="4" y="10"/>
                          </a:lnTo>
                          <a:lnTo>
                            <a:pt x="3" y="9"/>
                          </a:lnTo>
                          <a:lnTo>
                            <a:pt x="0" y="7"/>
                          </a:lnTo>
                          <a:lnTo>
                            <a:pt x="0" y="2"/>
                          </a:lnTo>
                          <a:lnTo>
                            <a:pt x="1" y="0"/>
                          </a:lnTo>
                          <a:lnTo>
                            <a:pt x="9" y="1"/>
                          </a:lnTo>
                          <a:close/>
                        </a:path>
                      </a:pathLst>
                    </a:cu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grpSp>
        </p:grpSp>
        <p:sp>
          <p:nvSpPr>
            <p:cNvPr id="258504" name="Freeform 175"/>
            <p:cNvSpPr>
              <a:spLocks/>
            </p:cNvSpPr>
            <p:nvPr/>
          </p:nvSpPr>
          <p:spPr bwMode="auto">
            <a:xfrm>
              <a:off x="420" y="1736"/>
              <a:ext cx="378" cy="227"/>
            </a:xfrm>
            <a:custGeom>
              <a:avLst/>
              <a:gdLst>
                <a:gd name="T0" fmla="*/ 0 w 378"/>
                <a:gd name="T1" fmla="*/ 113 h 227"/>
                <a:gd name="T2" fmla="*/ 76 w 378"/>
                <a:gd name="T3" fmla="*/ 0 h 227"/>
                <a:gd name="T4" fmla="*/ 76 w 378"/>
                <a:gd name="T5" fmla="*/ 57 h 227"/>
                <a:gd name="T6" fmla="*/ 303 w 378"/>
                <a:gd name="T7" fmla="*/ 57 h 227"/>
                <a:gd name="T8" fmla="*/ 303 w 378"/>
                <a:gd name="T9" fmla="*/ 0 h 227"/>
                <a:gd name="T10" fmla="*/ 378 w 378"/>
                <a:gd name="T11" fmla="*/ 113 h 227"/>
                <a:gd name="T12" fmla="*/ 303 w 378"/>
                <a:gd name="T13" fmla="*/ 227 h 227"/>
                <a:gd name="T14" fmla="*/ 303 w 378"/>
                <a:gd name="T15" fmla="*/ 170 h 227"/>
                <a:gd name="T16" fmla="*/ 76 w 378"/>
                <a:gd name="T17" fmla="*/ 170 h 227"/>
                <a:gd name="T18" fmla="*/ 76 w 378"/>
                <a:gd name="T19" fmla="*/ 227 h 227"/>
                <a:gd name="T20" fmla="*/ 0 w 378"/>
                <a:gd name="T21" fmla="*/ 113 h 2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8"/>
                <a:gd name="T34" fmla="*/ 0 h 227"/>
                <a:gd name="T35" fmla="*/ 378 w 378"/>
                <a:gd name="T36" fmla="*/ 227 h 2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8" h="227">
                  <a:moveTo>
                    <a:pt x="0" y="113"/>
                  </a:moveTo>
                  <a:lnTo>
                    <a:pt x="76" y="0"/>
                  </a:lnTo>
                  <a:lnTo>
                    <a:pt x="76" y="57"/>
                  </a:lnTo>
                  <a:lnTo>
                    <a:pt x="303" y="57"/>
                  </a:lnTo>
                  <a:lnTo>
                    <a:pt x="303" y="0"/>
                  </a:lnTo>
                  <a:lnTo>
                    <a:pt x="378" y="113"/>
                  </a:lnTo>
                  <a:lnTo>
                    <a:pt x="303" y="227"/>
                  </a:lnTo>
                  <a:lnTo>
                    <a:pt x="303" y="170"/>
                  </a:lnTo>
                  <a:lnTo>
                    <a:pt x="76" y="170"/>
                  </a:lnTo>
                  <a:lnTo>
                    <a:pt x="76" y="227"/>
                  </a:lnTo>
                  <a:lnTo>
                    <a:pt x="0" y="1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1224880" name="Freeform 176"/>
          <p:cNvSpPr>
            <a:spLocks noEditPoints="1"/>
          </p:cNvSpPr>
          <p:nvPr/>
        </p:nvSpPr>
        <p:spPr bwMode="auto">
          <a:xfrm>
            <a:off x="1577975" y="2771775"/>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224881" name="Freeform 177"/>
          <p:cNvSpPr>
            <a:spLocks noEditPoints="1"/>
          </p:cNvSpPr>
          <p:nvPr/>
        </p:nvSpPr>
        <p:spPr bwMode="auto">
          <a:xfrm>
            <a:off x="5267325" y="2776538"/>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1224882" name="Freeform 178"/>
          <p:cNvSpPr>
            <a:spLocks noEditPoints="1"/>
          </p:cNvSpPr>
          <p:nvPr/>
        </p:nvSpPr>
        <p:spPr bwMode="auto">
          <a:xfrm>
            <a:off x="6972300" y="2797175"/>
            <a:ext cx="755650" cy="228600"/>
          </a:xfrm>
          <a:custGeom>
            <a:avLst/>
            <a:gdLst>
              <a:gd name="T0" fmla="*/ 0 w 476"/>
              <a:gd name="T1" fmla="*/ 2147483647 h 144"/>
              <a:gd name="T2" fmla="*/ 2147483647 w 476"/>
              <a:gd name="T3" fmla="*/ 2147483647 h 144"/>
              <a:gd name="T4" fmla="*/ 2147483647 w 476"/>
              <a:gd name="T5" fmla="*/ 2147483647 h 144"/>
              <a:gd name="T6" fmla="*/ 0 w 476"/>
              <a:gd name="T7" fmla="*/ 2147483647 h 144"/>
              <a:gd name="T8" fmla="*/ 0 w 476"/>
              <a:gd name="T9" fmla="*/ 2147483647 h 144"/>
              <a:gd name="T10" fmla="*/ 2147483647 w 476"/>
              <a:gd name="T11" fmla="*/ 0 h 144"/>
              <a:gd name="T12" fmla="*/ 2147483647 w 476"/>
              <a:gd name="T13" fmla="*/ 2147483647 h 144"/>
              <a:gd name="T14" fmla="*/ 2147483647 w 476"/>
              <a:gd name="T15" fmla="*/ 2147483647 h 144"/>
              <a:gd name="T16" fmla="*/ 2147483647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nvGrpSpPr>
          <p:cNvPr id="1224713" name="Group 179"/>
          <p:cNvGrpSpPr>
            <a:grpSpLocks/>
          </p:cNvGrpSpPr>
          <p:nvPr/>
        </p:nvGrpSpPr>
        <p:grpSpPr bwMode="auto">
          <a:xfrm>
            <a:off x="3370263" y="2479675"/>
            <a:ext cx="755650" cy="804863"/>
            <a:chOff x="2123" y="1562"/>
            <a:chExt cx="476" cy="507"/>
          </a:xfrm>
        </p:grpSpPr>
        <p:sp>
          <p:nvSpPr>
            <p:cNvPr id="258500" name="Freeform 180"/>
            <p:cNvSpPr>
              <a:spLocks noEditPoints="1"/>
            </p:cNvSpPr>
            <p:nvPr/>
          </p:nvSpPr>
          <p:spPr bwMode="auto">
            <a:xfrm>
              <a:off x="2123" y="1752"/>
              <a:ext cx="476" cy="144"/>
            </a:xfrm>
            <a:custGeom>
              <a:avLst/>
              <a:gdLst>
                <a:gd name="T0" fmla="*/ 0 w 476"/>
                <a:gd name="T1" fmla="*/ 48 h 144"/>
                <a:gd name="T2" fmla="*/ 356 w 476"/>
                <a:gd name="T3" fmla="*/ 48 h 144"/>
                <a:gd name="T4" fmla="*/ 356 w 476"/>
                <a:gd name="T5" fmla="*/ 96 h 144"/>
                <a:gd name="T6" fmla="*/ 0 w 476"/>
                <a:gd name="T7" fmla="*/ 96 h 144"/>
                <a:gd name="T8" fmla="*/ 0 w 476"/>
                <a:gd name="T9" fmla="*/ 48 h 144"/>
                <a:gd name="T10" fmla="*/ 332 w 476"/>
                <a:gd name="T11" fmla="*/ 0 h 144"/>
                <a:gd name="T12" fmla="*/ 476 w 476"/>
                <a:gd name="T13" fmla="*/ 72 h 144"/>
                <a:gd name="T14" fmla="*/ 332 w 476"/>
                <a:gd name="T15" fmla="*/ 144 h 144"/>
                <a:gd name="T16" fmla="*/ 332 w 476"/>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
                <a:gd name="T28" fmla="*/ 0 h 144"/>
                <a:gd name="T29" fmla="*/ 476 w 476"/>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 h="144">
                  <a:moveTo>
                    <a:pt x="0" y="48"/>
                  </a:moveTo>
                  <a:lnTo>
                    <a:pt x="356" y="48"/>
                  </a:lnTo>
                  <a:lnTo>
                    <a:pt x="356" y="96"/>
                  </a:lnTo>
                  <a:lnTo>
                    <a:pt x="0" y="96"/>
                  </a:lnTo>
                  <a:lnTo>
                    <a:pt x="0" y="48"/>
                  </a:lnTo>
                  <a:close/>
                  <a:moveTo>
                    <a:pt x="332" y="0"/>
                  </a:moveTo>
                  <a:lnTo>
                    <a:pt x="476" y="72"/>
                  </a:lnTo>
                  <a:lnTo>
                    <a:pt x="332" y="144"/>
                  </a:lnTo>
                  <a:lnTo>
                    <a:pt x="332" y="0"/>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01" name="Freeform 181"/>
            <p:cNvSpPr>
              <a:spLocks noEditPoints="1"/>
            </p:cNvSpPr>
            <p:nvPr/>
          </p:nvSpPr>
          <p:spPr bwMode="auto">
            <a:xfrm>
              <a:off x="2133" y="1562"/>
              <a:ext cx="425" cy="143"/>
            </a:xfrm>
            <a:custGeom>
              <a:avLst/>
              <a:gdLst>
                <a:gd name="T0" fmla="*/ 0 w 425"/>
                <a:gd name="T1" fmla="*/ 96 h 143"/>
                <a:gd name="T2" fmla="*/ 303 w 425"/>
                <a:gd name="T3" fmla="*/ 44 h 143"/>
                <a:gd name="T4" fmla="*/ 311 w 425"/>
                <a:gd name="T5" fmla="*/ 91 h 143"/>
                <a:gd name="T6" fmla="*/ 8 w 425"/>
                <a:gd name="T7" fmla="*/ 143 h 143"/>
                <a:gd name="T8" fmla="*/ 0 w 425"/>
                <a:gd name="T9" fmla="*/ 96 h 143"/>
                <a:gd name="T10" fmla="*/ 271 w 425"/>
                <a:gd name="T11" fmla="*/ 0 h 143"/>
                <a:gd name="T12" fmla="*/ 425 w 425"/>
                <a:gd name="T13" fmla="*/ 47 h 143"/>
                <a:gd name="T14" fmla="*/ 295 w 425"/>
                <a:gd name="T15" fmla="*/ 142 h 143"/>
                <a:gd name="T16" fmla="*/ 271 w 425"/>
                <a:gd name="T17" fmla="*/ 0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5"/>
                <a:gd name="T28" fmla="*/ 0 h 143"/>
                <a:gd name="T29" fmla="*/ 425 w 425"/>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5" h="143">
                  <a:moveTo>
                    <a:pt x="0" y="96"/>
                  </a:moveTo>
                  <a:lnTo>
                    <a:pt x="303" y="44"/>
                  </a:lnTo>
                  <a:lnTo>
                    <a:pt x="311" y="91"/>
                  </a:lnTo>
                  <a:lnTo>
                    <a:pt x="8" y="143"/>
                  </a:lnTo>
                  <a:lnTo>
                    <a:pt x="0" y="96"/>
                  </a:lnTo>
                  <a:close/>
                  <a:moveTo>
                    <a:pt x="271" y="0"/>
                  </a:moveTo>
                  <a:lnTo>
                    <a:pt x="425" y="47"/>
                  </a:lnTo>
                  <a:lnTo>
                    <a:pt x="295" y="142"/>
                  </a:lnTo>
                  <a:lnTo>
                    <a:pt x="271" y="0"/>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502" name="Freeform 182"/>
            <p:cNvSpPr>
              <a:spLocks noEditPoints="1"/>
            </p:cNvSpPr>
            <p:nvPr/>
          </p:nvSpPr>
          <p:spPr bwMode="auto">
            <a:xfrm>
              <a:off x="2138" y="1926"/>
              <a:ext cx="425" cy="143"/>
            </a:xfrm>
            <a:custGeom>
              <a:avLst/>
              <a:gdLst>
                <a:gd name="T0" fmla="*/ 8 w 425"/>
                <a:gd name="T1" fmla="*/ 0 h 143"/>
                <a:gd name="T2" fmla="*/ 311 w 425"/>
                <a:gd name="T3" fmla="*/ 53 h 143"/>
                <a:gd name="T4" fmla="*/ 303 w 425"/>
                <a:gd name="T5" fmla="*/ 100 h 143"/>
                <a:gd name="T6" fmla="*/ 0 w 425"/>
                <a:gd name="T7" fmla="*/ 47 h 143"/>
                <a:gd name="T8" fmla="*/ 8 w 425"/>
                <a:gd name="T9" fmla="*/ 0 h 143"/>
                <a:gd name="T10" fmla="*/ 296 w 425"/>
                <a:gd name="T11" fmla="*/ 1 h 143"/>
                <a:gd name="T12" fmla="*/ 425 w 425"/>
                <a:gd name="T13" fmla="*/ 97 h 143"/>
                <a:gd name="T14" fmla="*/ 271 w 425"/>
                <a:gd name="T15" fmla="*/ 143 h 143"/>
                <a:gd name="T16" fmla="*/ 296 w 425"/>
                <a:gd name="T17" fmla="*/ 1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5"/>
                <a:gd name="T28" fmla="*/ 0 h 143"/>
                <a:gd name="T29" fmla="*/ 425 w 425"/>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5" h="143">
                  <a:moveTo>
                    <a:pt x="8" y="0"/>
                  </a:moveTo>
                  <a:lnTo>
                    <a:pt x="311" y="53"/>
                  </a:lnTo>
                  <a:lnTo>
                    <a:pt x="303" y="100"/>
                  </a:lnTo>
                  <a:lnTo>
                    <a:pt x="0" y="47"/>
                  </a:lnTo>
                  <a:lnTo>
                    <a:pt x="8" y="0"/>
                  </a:lnTo>
                  <a:close/>
                  <a:moveTo>
                    <a:pt x="296" y="1"/>
                  </a:moveTo>
                  <a:lnTo>
                    <a:pt x="425" y="97"/>
                  </a:lnTo>
                  <a:lnTo>
                    <a:pt x="271" y="143"/>
                  </a:lnTo>
                  <a:lnTo>
                    <a:pt x="296" y="1"/>
                  </a:lnTo>
                  <a:close/>
                </a:path>
              </a:pathLst>
            </a:custGeom>
            <a:solidFill>
              <a:srgbClr val="A50021"/>
            </a:solidFill>
            <a:ln w="6350">
              <a:solidFill>
                <a:srgbClr val="A50021"/>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1224887" name="Rectangle 183"/>
          <p:cNvSpPr>
            <a:spLocks noChangeArrowheads="1"/>
          </p:cNvSpPr>
          <p:nvPr/>
        </p:nvSpPr>
        <p:spPr bwMode="auto">
          <a:xfrm>
            <a:off x="0" y="1577975"/>
            <a:ext cx="2003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Eras Bold ITC" pitchFamily="34" charset="0"/>
                <a:ea typeface="+mn-ea"/>
                <a:cs typeface="Arial" pitchFamily="34" charset="0"/>
              </a:rPr>
              <a:t>Plan of Redemption</a:t>
            </a:r>
            <a:endParaRPr kumimoji="0" lang="en-US" sz="1600" b="0" i="0" u="none" strike="noStrike" kern="1200" cap="none" spc="0" normalizeH="0" baseline="0" noProof="0">
              <a:ln>
                <a:noFill/>
              </a:ln>
              <a:solidFill>
                <a:srgbClr val="000000"/>
              </a:solidFill>
              <a:effectLst/>
              <a:uLnTx/>
              <a:uFillTx/>
              <a:latin typeface="Eras Bold ITC" pitchFamily="34" charset="0"/>
              <a:ea typeface="+mn-ea"/>
              <a:cs typeface="Arial" pitchFamily="34" charset="0"/>
            </a:endParaRPr>
          </a:p>
        </p:txBody>
      </p:sp>
      <p:grpSp>
        <p:nvGrpSpPr>
          <p:cNvPr id="1224714" name="Group 191"/>
          <p:cNvGrpSpPr>
            <a:grpSpLocks/>
          </p:cNvGrpSpPr>
          <p:nvPr/>
        </p:nvGrpSpPr>
        <p:grpSpPr bwMode="auto">
          <a:xfrm>
            <a:off x="2425700" y="2436813"/>
            <a:ext cx="774700" cy="909637"/>
            <a:chOff x="1528" y="1535"/>
            <a:chExt cx="488" cy="573"/>
          </a:xfrm>
        </p:grpSpPr>
        <p:sp>
          <p:nvSpPr>
            <p:cNvPr id="258404" name="Rectangle 192"/>
            <p:cNvSpPr>
              <a:spLocks noChangeArrowheads="1"/>
            </p:cNvSpPr>
            <p:nvPr/>
          </p:nvSpPr>
          <p:spPr bwMode="auto">
            <a:xfrm>
              <a:off x="1528"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5" name="Rectangle 193"/>
            <p:cNvSpPr>
              <a:spLocks noChangeArrowheads="1"/>
            </p:cNvSpPr>
            <p:nvPr/>
          </p:nvSpPr>
          <p:spPr bwMode="auto">
            <a:xfrm>
              <a:off x="1528"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6" name="Freeform 194"/>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7" name="Freeform 195"/>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8" name="Freeform 196"/>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9" name="Freeform 197"/>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0" name="Freeform 198"/>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1" name="Freeform 199"/>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2" name="Freeform 200"/>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3" name="Freeform 201"/>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4" name="Freeform 202"/>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5" name="Freeform 203"/>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6" name="Freeform 204"/>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7" name="Freeform 205"/>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8" name="Freeform 206"/>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19" name="Freeform 207"/>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0" name="Freeform 208"/>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1" name="Freeform 209"/>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2" name="Freeform 210"/>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3" name="Freeform 211"/>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4" name="Freeform 212"/>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5" name="Freeform 213"/>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6" name="Freeform 214"/>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7" name="Freeform 215"/>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8" name="Freeform 216"/>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29" name="Freeform 217"/>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0" name="Freeform 218"/>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1" name="Freeform 219"/>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2" name="Freeform 220"/>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3" name="Freeform 221"/>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4" name="Freeform 222"/>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5" name="Freeform 223"/>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6" name="Freeform 224"/>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7" name="Freeform 225"/>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8" name="Freeform 226"/>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39" name="Freeform 227"/>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0" name="Freeform 228"/>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1" name="Freeform 229"/>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2" name="Freeform 230"/>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3" name="Freeform 231"/>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4" name="Freeform 232"/>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5" name="Freeform 233"/>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6" name="Freeform 234"/>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7" name="Freeform 235"/>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8" name="Freeform 236"/>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49" name="Freeform 237"/>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0" name="Freeform 238"/>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1" name="Freeform 239"/>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2" name="Freeform 240"/>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3" name="Freeform 241"/>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4" name="Freeform 242"/>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5" name="Freeform 243"/>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6" name="Freeform 244"/>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7" name="Freeform 245"/>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8" name="Freeform 246"/>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59" name="Freeform 247"/>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0" name="Freeform 248"/>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1" name="Freeform 249"/>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2" name="Freeform 250"/>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3" name="Freeform 251"/>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4" name="Freeform 252"/>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5" name="Freeform 253"/>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6" name="Freeform 254"/>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7" name="Freeform 255"/>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8" name="Freeform 256"/>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69" name="Freeform 257"/>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0" name="Freeform 258"/>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1" name="Freeform 259"/>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2" name="Freeform 260"/>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3" name="Freeform 261"/>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4" name="Freeform 262"/>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5" name="Freeform 263"/>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6" name="Freeform 264"/>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7" name="Freeform 265"/>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8" name="Freeform 266"/>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79" name="Freeform 267"/>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0" name="Freeform 268"/>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1" name="Freeform 269"/>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2" name="Freeform 270"/>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3" name="Freeform 271"/>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4" name="Freeform 272"/>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5" name="Freeform 273"/>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6" name="Freeform 274"/>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7" name="Freeform 275"/>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8" name="Freeform 276"/>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89" name="Freeform 277"/>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0" name="Freeform 278"/>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1" name="Freeform 279"/>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2" name="Freeform 280"/>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3" name="Freeform 281"/>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4" name="Freeform 282"/>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5" name="Freeform 283"/>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6" name="Freeform 284"/>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7" name="Freeform 285"/>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8" name="Freeform 286"/>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99" name="Freeform 287"/>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1224715" name="Group 295"/>
          <p:cNvGrpSpPr>
            <a:grpSpLocks/>
          </p:cNvGrpSpPr>
          <p:nvPr/>
        </p:nvGrpSpPr>
        <p:grpSpPr bwMode="auto">
          <a:xfrm>
            <a:off x="4340225" y="2436813"/>
            <a:ext cx="774700" cy="909637"/>
            <a:chOff x="2734" y="1535"/>
            <a:chExt cx="488" cy="573"/>
          </a:xfrm>
        </p:grpSpPr>
        <p:sp>
          <p:nvSpPr>
            <p:cNvPr id="258308" name="Rectangle 296"/>
            <p:cNvSpPr>
              <a:spLocks noChangeArrowheads="1"/>
            </p:cNvSpPr>
            <p:nvPr/>
          </p:nvSpPr>
          <p:spPr bwMode="auto">
            <a:xfrm>
              <a:off x="2734"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9" name="Rectangle 297"/>
            <p:cNvSpPr>
              <a:spLocks noChangeArrowheads="1"/>
            </p:cNvSpPr>
            <p:nvPr/>
          </p:nvSpPr>
          <p:spPr bwMode="auto">
            <a:xfrm>
              <a:off x="2734"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0" name="Freeform 298"/>
            <p:cNvSpPr>
              <a:spLocks/>
            </p:cNvSpPr>
            <p:nvPr/>
          </p:nvSpPr>
          <p:spPr bwMode="auto">
            <a:xfrm>
              <a:off x="3020" y="1574"/>
              <a:ext cx="86" cy="73"/>
            </a:xfrm>
            <a:custGeom>
              <a:avLst/>
              <a:gdLst>
                <a:gd name="T0" fmla="*/ 6 w 86"/>
                <a:gd name="T1" fmla="*/ 56 h 73"/>
                <a:gd name="T2" fmla="*/ 0 w 86"/>
                <a:gd name="T3" fmla="*/ 49 h 73"/>
                <a:gd name="T4" fmla="*/ 0 w 86"/>
                <a:gd name="T5" fmla="*/ 38 h 73"/>
                <a:gd name="T6" fmla="*/ 2 w 86"/>
                <a:gd name="T7" fmla="*/ 32 h 73"/>
                <a:gd name="T8" fmla="*/ 11 w 86"/>
                <a:gd name="T9" fmla="*/ 18 h 73"/>
                <a:gd name="T10" fmla="*/ 27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5 w 86"/>
                <a:gd name="T25" fmla="*/ 71 h 73"/>
                <a:gd name="T26" fmla="*/ 83 w 86"/>
                <a:gd name="T27" fmla="*/ 73 h 73"/>
                <a:gd name="T28" fmla="*/ 81 w 86"/>
                <a:gd name="T29" fmla="*/ 57 h 73"/>
                <a:gd name="T30" fmla="*/ 77 w 86"/>
                <a:gd name="T31" fmla="*/ 43 h 73"/>
                <a:gd name="T32" fmla="*/ 68 w 86"/>
                <a:gd name="T33" fmla="*/ 32 h 73"/>
                <a:gd name="T34" fmla="*/ 62 w 86"/>
                <a:gd name="T35" fmla="*/ 39 h 73"/>
                <a:gd name="T36" fmla="*/ 55 w 86"/>
                <a:gd name="T37" fmla="*/ 44 h 73"/>
                <a:gd name="T38" fmla="*/ 43 w 86"/>
                <a:gd name="T39" fmla="*/ 44 h 73"/>
                <a:gd name="T40" fmla="*/ 29 w 86"/>
                <a:gd name="T41" fmla="*/ 43 h 73"/>
                <a:gd name="T42" fmla="*/ 17 w 86"/>
                <a:gd name="T43" fmla="*/ 33 h 73"/>
                <a:gd name="T44" fmla="*/ 9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0" y="38"/>
                  </a:lnTo>
                  <a:lnTo>
                    <a:pt x="2" y="32"/>
                  </a:lnTo>
                  <a:lnTo>
                    <a:pt x="11" y="18"/>
                  </a:lnTo>
                  <a:lnTo>
                    <a:pt x="27" y="5"/>
                  </a:lnTo>
                  <a:lnTo>
                    <a:pt x="38" y="0"/>
                  </a:lnTo>
                  <a:lnTo>
                    <a:pt x="56" y="3"/>
                  </a:lnTo>
                  <a:lnTo>
                    <a:pt x="71" y="9"/>
                  </a:lnTo>
                  <a:lnTo>
                    <a:pt x="81" y="16"/>
                  </a:lnTo>
                  <a:lnTo>
                    <a:pt x="83" y="34"/>
                  </a:lnTo>
                  <a:lnTo>
                    <a:pt x="86" y="51"/>
                  </a:lnTo>
                  <a:lnTo>
                    <a:pt x="85" y="71"/>
                  </a:lnTo>
                  <a:lnTo>
                    <a:pt x="83" y="73"/>
                  </a:lnTo>
                  <a:lnTo>
                    <a:pt x="81" y="57"/>
                  </a:lnTo>
                  <a:lnTo>
                    <a:pt x="77" y="43"/>
                  </a:lnTo>
                  <a:lnTo>
                    <a:pt x="68" y="32"/>
                  </a:lnTo>
                  <a:lnTo>
                    <a:pt x="62" y="39"/>
                  </a:lnTo>
                  <a:lnTo>
                    <a:pt x="55" y="44"/>
                  </a:lnTo>
                  <a:lnTo>
                    <a:pt x="43" y="44"/>
                  </a:lnTo>
                  <a:lnTo>
                    <a:pt x="29" y="43"/>
                  </a:lnTo>
                  <a:lnTo>
                    <a:pt x="17" y="33"/>
                  </a:lnTo>
                  <a:lnTo>
                    <a:pt x="9"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1" name="Freeform 299"/>
            <p:cNvSpPr>
              <a:spLocks/>
            </p:cNvSpPr>
            <p:nvPr/>
          </p:nvSpPr>
          <p:spPr bwMode="auto">
            <a:xfrm>
              <a:off x="3020" y="1574"/>
              <a:ext cx="86" cy="73"/>
            </a:xfrm>
            <a:custGeom>
              <a:avLst/>
              <a:gdLst>
                <a:gd name="T0" fmla="*/ 6 w 86"/>
                <a:gd name="T1" fmla="*/ 56 h 73"/>
                <a:gd name="T2" fmla="*/ 0 w 86"/>
                <a:gd name="T3" fmla="*/ 49 h 73"/>
                <a:gd name="T4" fmla="*/ 0 w 86"/>
                <a:gd name="T5" fmla="*/ 38 h 73"/>
                <a:gd name="T6" fmla="*/ 2 w 86"/>
                <a:gd name="T7" fmla="*/ 32 h 73"/>
                <a:gd name="T8" fmla="*/ 11 w 86"/>
                <a:gd name="T9" fmla="*/ 18 h 73"/>
                <a:gd name="T10" fmla="*/ 27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5 w 86"/>
                <a:gd name="T25" fmla="*/ 71 h 73"/>
                <a:gd name="T26" fmla="*/ 83 w 86"/>
                <a:gd name="T27" fmla="*/ 73 h 73"/>
                <a:gd name="T28" fmla="*/ 81 w 86"/>
                <a:gd name="T29" fmla="*/ 57 h 73"/>
                <a:gd name="T30" fmla="*/ 77 w 86"/>
                <a:gd name="T31" fmla="*/ 43 h 73"/>
                <a:gd name="T32" fmla="*/ 68 w 86"/>
                <a:gd name="T33" fmla="*/ 32 h 73"/>
                <a:gd name="T34" fmla="*/ 62 w 86"/>
                <a:gd name="T35" fmla="*/ 39 h 73"/>
                <a:gd name="T36" fmla="*/ 55 w 86"/>
                <a:gd name="T37" fmla="*/ 44 h 73"/>
                <a:gd name="T38" fmla="*/ 43 w 86"/>
                <a:gd name="T39" fmla="*/ 44 h 73"/>
                <a:gd name="T40" fmla="*/ 29 w 86"/>
                <a:gd name="T41" fmla="*/ 43 h 73"/>
                <a:gd name="T42" fmla="*/ 17 w 86"/>
                <a:gd name="T43" fmla="*/ 33 h 73"/>
                <a:gd name="T44" fmla="*/ 9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0" y="38"/>
                  </a:lnTo>
                  <a:lnTo>
                    <a:pt x="2" y="32"/>
                  </a:lnTo>
                  <a:lnTo>
                    <a:pt x="11" y="18"/>
                  </a:lnTo>
                  <a:lnTo>
                    <a:pt x="27" y="5"/>
                  </a:lnTo>
                  <a:lnTo>
                    <a:pt x="38" y="0"/>
                  </a:lnTo>
                  <a:lnTo>
                    <a:pt x="56" y="3"/>
                  </a:lnTo>
                  <a:lnTo>
                    <a:pt x="71" y="9"/>
                  </a:lnTo>
                  <a:lnTo>
                    <a:pt x="81" y="16"/>
                  </a:lnTo>
                  <a:lnTo>
                    <a:pt x="83" y="34"/>
                  </a:lnTo>
                  <a:lnTo>
                    <a:pt x="86" y="51"/>
                  </a:lnTo>
                  <a:lnTo>
                    <a:pt x="85" y="71"/>
                  </a:lnTo>
                  <a:lnTo>
                    <a:pt x="83" y="73"/>
                  </a:lnTo>
                  <a:lnTo>
                    <a:pt x="81" y="57"/>
                  </a:lnTo>
                  <a:lnTo>
                    <a:pt x="77" y="43"/>
                  </a:lnTo>
                  <a:lnTo>
                    <a:pt x="68" y="32"/>
                  </a:lnTo>
                  <a:lnTo>
                    <a:pt x="62" y="39"/>
                  </a:lnTo>
                  <a:lnTo>
                    <a:pt x="55" y="44"/>
                  </a:lnTo>
                  <a:lnTo>
                    <a:pt x="43" y="44"/>
                  </a:lnTo>
                  <a:lnTo>
                    <a:pt x="29" y="43"/>
                  </a:lnTo>
                  <a:lnTo>
                    <a:pt x="17" y="33"/>
                  </a:lnTo>
                  <a:lnTo>
                    <a:pt x="9"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2" name="Freeform 300"/>
            <p:cNvSpPr>
              <a:spLocks/>
            </p:cNvSpPr>
            <p:nvPr/>
          </p:nvSpPr>
          <p:spPr bwMode="auto">
            <a:xfrm>
              <a:off x="3027" y="1614"/>
              <a:ext cx="70" cy="96"/>
            </a:xfrm>
            <a:custGeom>
              <a:avLst/>
              <a:gdLst>
                <a:gd name="T0" fmla="*/ 60 w 70"/>
                <a:gd name="T1" fmla="*/ 0 h 96"/>
                <a:gd name="T2" fmla="*/ 51 w 70"/>
                <a:gd name="T3" fmla="*/ 9 h 96"/>
                <a:gd name="T4" fmla="*/ 31 w 70"/>
                <a:gd name="T5" fmla="*/ 10 h 96"/>
                <a:gd name="T6" fmla="*/ 19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10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3 w 70"/>
                <a:gd name="T31" fmla="*/ 96 h 96"/>
                <a:gd name="T32" fmla="*/ 52 w 70"/>
                <a:gd name="T33" fmla="*/ 89 h 96"/>
                <a:gd name="T34" fmla="*/ 66 w 70"/>
                <a:gd name="T35" fmla="*/ 78 h 96"/>
                <a:gd name="T36" fmla="*/ 68 w 70"/>
                <a:gd name="T37" fmla="*/ 71 h 96"/>
                <a:gd name="T38" fmla="*/ 70 w 70"/>
                <a:gd name="T39" fmla="*/ 48 h 96"/>
                <a:gd name="T40" fmla="*/ 70 w 70"/>
                <a:gd name="T41" fmla="*/ 28 h 96"/>
                <a:gd name="T42" fmla="*/ 69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1" y="9"/>
                  </a:lnTo>
                  <a:lnTo>
                    <a:pt x="31" y="10"/>
                  </a:lnTo>
                  <a:lnTo>
                    <a:pt x="19" y="9"/>
                  </a:lnTo>
                  <a:lnTo>
                    <a:pt x="11" y="0"/>
                  </a:lnTo>
                  <a:lnTo>
                    <a:pt x="8" y="5"/>
                  </a:lnTo>
                  <a:lnTo>
                    <a:pt x="5" y="18"/>
                  </a:lnTo>
                  <a:lnTo>
                    <a:pt x="0" y="23"/>
                  </a:lnTo>
                  <a:lnTo>
                    <a:pt x="5" y="30"/>
                  </a:lnTo>
                  <a:lnTo>
                    <a:pt x="10" y="40"/>
                  </a:lnTo>
                  <a:lnTo>
                    <a:pt x="13" y="52"/>
                  </a:lnTo>
                  <a:lnTo>
                    <a:pt x="15" y="67"/>
                  </a:lnTo>
                  <a:lnTo>
                    <a:pt x="14" y="82"/>
                  </a:lnTo>
                  <a:lnTo>
                    <a:pt x="22" y="92"/>
                  </a:lnTo>
                  <a:lnTo>
                    <a:pt x="31" y="96"/>
                  </a:lnTo>
                  <a:lnTo>
                    <a:pt x="43" y="96"/>
                  </a:lnTo>
                  <a:lnTo>
                    <a:pt x="52" y="89"/>
                  </a:lnTo>
                  <a:lnTo>
                    <a:pt x="66" y="78"/>
                  </a:lnTo>
                  <a:lnTo>
                    <a:pt x="68" y="71"/>
                  </a:lnTo>
                  <a:lnTo>
                    <a:pt x="70" y="48"/>
                  </a:lnTo>
                  <a:lnTo>
                    <a:pt x="70" y="28"/>
                  </a:lnTo>
                  <a:lnTo>
                    <a:pt x="69"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3" name="Freeform 301"/>
            <p:cNvSpPr>
              <a:spLocks/>
            </p:cNvSpPr>
            <p:nvPr/>
          </p:nvSpPr>
          <p:spPr bwMode="auto">
            <a:xfrm>
              <a:off x="3027" y="1614"/>
              <a:ext cx="70" cy="96"/>
            </a:xfrm>
            <a:custGeom>
              <a:avLst/>
              <a:gdLst>
                <a:gd name="T0" fmla="*/ 60 w 70"/>
                <a:gd name="T1" fmla="*/ 0 h 96"/>
                <a:gd name="T2" fmla="*/ 51 w 70"/>
                <a:gd name="T3" fmla="*/ 9 h 96"/>
                <a:gd name="T4" fmla="*/ 31 w 70"/>
                <a:gd name="T5" fmla="*/ 10 h 96"/>
                <a:gd name="T6" fmla="*/ 19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10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3 w 70"/>
                <a:gd name="T31" fmla="*/ 96 h 96"/>
                <a:gd name="T32" fmla="*/ 52 w 70"/>
                <a:gd name="T33" fmla="*/ 89 h 96"/>
                <a:gd name="T34" fmla="*/ 66 w 70"/>
                <a:gd name="T35" fmla="*/ 78 h 96"/>
                <a:gd name="T36" fmla="*/ 68 w 70"/>
                <a:gd name="T37" fmla="*/ 71 h 96"/>
                <a:gd name="T38" fmla="*/ 70 w 70"/>
                <a:gd name="T39" fmla="*/ 48 h 96"/>
                <a:gd name="T40" fmla="*/ 70 w 70"/>
                <a:gd name="T41" fmla="*/ 28 h 96"/>
                <a:gd name="T42" fmla="*/ 69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1" y="9"/>
                  </a:lnTo>
                  <a:lnTo>
                    <a:pt x="31" y="10"/>
                  </a:lnTo>
                  <a:lnTo>
                    <a:pt x="19" y="9"/>
                  </a:lnTo>
                  <a:lnTo>
                    <a:pt x="11" y="0"/>
                  </a:lnTo>
                  <a:lnTo>
                    <a:pt x="8" y="5"/>
                  </a:lnTo>
                  <a:lnTo>
                    <a:pt x="5" y="18"/>
                  </a:lnTo>
                  <a:lnTo>
                    <a:pt x="0" y="23"/>
                  </a:lnTo>
                  <a:lnTo>
                    <a:pt x="5" y="30"/>
                  </a:lnTo>
                  <a:lnTo>
                    <a:pt x="10" y="40"/>
                  </a:lnTo>
                  <a:lnTo>
                    <a:pt x="13" y="52"/>
                  </a:lnTo>
                  <a:lnTo>
                    <a:pt x="15" y="67"/>
                  </a:lnTo>
                  <a:lnTo>
                    <a:pt x="14" y="82"/>
                  </a:lnTo>
                  <a:lnTo>
                    <a:pt x="22" y="92"/>
                  </a:lnTo>
                  <a:lnTo>
                    <a:pt x="31" y="96"/>
                  </a:lnTo>
                  <a:lnTo>
                    <a:pt x="43" y="96"/>
                  </a:lnTo>
                  <a:lnTo>
                    <a:pt x="52" y="89"/>
                  </a:lnTo>
                  <a:lnTo>
                    <a:pt x="66" y="78"/>
                  </a:lnTo>
                  <a:lnTo>
                    <a:pt x="68" y="71"/>
                  </a:lnTo>
                  <a:lnTo>
                    <a:pt x="70" y="48"/>
                  </a:lnTo>
                  <a:lnTo>
                    <a:pt x="70" y="28"/>
                  </a:lnTo>
                  <a:lnTo>
                    <a:pt x="69"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4" name="Freeform 302"/>
            <p:cNvSpPr>
              <a:spLocks/>
            </p:cNvSpPr>
            <p:nvPr/>
          </p:nvSpPr>
          <p:spPr bwMode="auto">
            <a:xfrm>
              <a:off x="2922"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3 w 113"/>
                <a:gd name="T25" fmla="*/ 65 h 94"/>
                <a:gd name="T26" fmla="*/ 0 w 113"/>
                <a:gd name="T27" fmla="*/ 87 h 94"/>
                <a:gd name="T28" fmla="*/ 6 w 113"/>
                <a:gd name="T29" fmla="*/ 94 h 94"/>
                <a:gd name="T30" fmla="*/ 11 w 113"/>
                <a:gd name="T31" fmla="*/ 94 h 94"/>
                <a:gd name="T32" fmla="*/ 13 w 113"/>
                <a:gd name="T33" fmla="*/ 86 h 94"/>
                <a:gd name="T34" fmla="*/ 16 w 113"/>
                <a:gd name="T35" fmla="*/ 77 h 94"/>
                <a:gd name="T36" fmla="*/ 21 w 113"/>
                <a:gd name="T37" fmla="*/ 72 h 94"/>
                <a:gd name="T38" fmla="*/ 31 w 113"/>
                <a:gd name="T39" fmla="*/ 68 h 94"/>
                <a:gd name="T40" fmla="*/ 38 w 113"/>
                <a:gd name="T41" fmla="*/ 70 h 94"/>
                <a:gd name="T42" fmla="*/ 43 w 113"/>
                <a:gd name="T43" fmla="*/ 75 h 94"/>
                <a:gd name="T44" fmla="*/ 56 w 113"/>
                <a:gd name="T45" fmla="*/ 66 h 94"/>
                <a:gd name="T46" fmla="*/ 61 w 113"/>
                <a:gd name="T47" fmla="*/ 59 h 94"/>
                <a:gd name="T48" fmla="*/ 72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2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3" y="65"/>
                  </a:lnTo>
                  <a:lnTo>
                    <a:pt x="0" y="87"/>
                  </a:lnTo>
                  <a:lnTo>
                    <a:pt x="6" y="94"/>
                  </a:lnTo>
                  <a:lnTo>
                    <a:pt x="11" y="94"/>
                  </a:lnTo>
                  <a:lnTo>
                    <a:pt x="13" y="86"/>
                  </a:lnTo>
                  <a:lnTo>
                    <a:pt x="16" y="77"/>
                  </a:lnTo>
                  <a:lnTo>
                    <a:pt x="21" y="72"/>
                  </a:lnTo>
                  <a:lnTo>
                    <a:pt x="31" y="68"/>
                  </a:lnTo>
                  <a:lnTo>
                    <a:pt x="38" y="70"/>
                  </a:lnTo>
                  <a:lnTo>
                    <a:pt x="43" y="75"/>
                  </a:lnTo>
                  <a:lnTo>
                    <a:pt x="56" y="66"/>
                  </a:lnTo>
                  <a:lnTo>
                    <a:pt x="61" y="59"/>
                  </a:lnTo>
                  <a:lnTo>
                    <a:pt x="72" y="60"/>
                  </a:lnTo>
                  <a:lnTo>
                    <a:pt x="83" y="63"/>
                  </a:lnTo>
                  <a:lnTo>
                    <a:pt x="85" y="71"/>
                  </a:lnTo>
                  <a:lnTo>
                    <a:pt x="91" y="80"/>
                  </a:lnTo>
                  <a:lnTo>
                    <a:pt x="97" y="90"/>
                  </a:lnTo>
                  <a:lnTo>
                    <a:pt x="102" y="92"/>
                  </a:lnTo>
                  <a:lnTo>
                    <a:pt x="108" y="92"/>
                  </a:lnTo>
                  <a:lnTo>
                    <a:pt x="112" y="88"/>
                  </a:lnTo>
                  <a:lnTo>
                    <a:pt x="113"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5" name="Freeform 303"/>
            <p:cNvSpPr>
              <a:spLocks/>
            </p:cNvSpPr>
            <p:nvPr/>
          </p:nvSpPr>
          <p:spPr bwMode="auto">
            <a:xfrm>
              <a:off x="2922"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3 w 113"/>
                <a:gd name="T25" fmla="*/ 65 h 94"/>
                <a:gd name="T26" fmla="*/ 0 w 113"/>
                <a:gd name="T27" fmla="*/ 87 h 94"/>
                <a:gd name="T28" fmla="*/ 6 w 113"/>
                <a:gd name="T29" fmla="*/ 94 h 94"/>
                <a:gd name="T30" fmla="*/ 11 w 113"/>
                <a:gd name="T31" fmla="*/ 94 h 94"/>
                <a:gd name="T32" fmla="*/ 13 w 113"/>
                <a:gd name="T33" fmla="*/ 86 h 94"/>
                <a:gd name="T34" fmla="*/ 16 w 113"/>
                <a:gd name="T35" fmla="*/ 77 h 94"/>
                <a:gd name="T36" fmla="*/ 21 w 113"/>
                <a:gd name="T37" fmla="*/ 72 h 94"/>
                <a:gd name="T38" fmla="*/ 31 w 113"/>
                <a:gd name="T39" fmla="*/ 68 h 94"/>
                <a:gd name="T40" fmla="*/ 38 w 113"/>
                <a:gd name="T41" fmla="*/ 70 h 94"/>
                <a:gd name="T42" fmla="*/ 43 w 113"/>
                <a:gd name="T43" fmla="*/ 75 h 94"/>
                <a:gd name="T44" fmla="*/ 56 w 113"/>
                <a:gd name="T45" fmla="*/ 66 h 94"/>
                <a:gd name="T46" fmla="*/ 61 w 113"/>
                <a:gd name="T47" fmla="*/ 59 h 94"/>
                <a:gd name="T48" fmla="*/ 72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2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3" y="65"/>
                  </a:lnTo>
                  <a:lnTo>
                    <a:pt x="0" y="87"/>
                  </a:lnTo>
                  <a:lnTo>
                    <a:pt x="6" y="94"/>
                  </a:lnTo>
                  <a:lnTo>
                    <a:pt x="11" y="94"/>
                  </a:lnTo>
                  <a:lnTo>
                    <a:pt x="13" y="86"/>
                  </a:lnTo>
                  <a:lnTo>
                    <a:pt x="16" y="77"/>
                  </a:lnTo>
                  <a:lnTo>
                    <a:pt x="21" y="72"/>
                  </a:lnTo>
                  <a:lnTo>
                    <a:pt x="31" y="68"/>
                  </a:lnTo>
                  <a:lnTo>
                    <a:pt x="38" y="70"/>
                  </a:lnTo>
                  <a:lnTo>
                    <a:pt x="43" y="75"/>
                  </a:lnTo>
                  <a:lnTo>
                    <a:pt x="56" y="66"/>
                  </a:lnTo>
                  <a:lnTo>
                    <a:pt x="61" y="59"/>
                  </a:lnTo>
                  <a:lnTo>
                    <a:pt x="72" y="60"/>
                  </a:lnTo>
                  <a:lnTo>
                    <a:pt x="83" y="63"/>
                  </a:lnTo>
                  <a:lnTo>
                    <a:pt x="85" y="71"/>
                  </a:lnTo>
                  <a:lnTo>
                    <a:pt x="91" y="80"/>
                  </a:lnTo>
                  <a:lnTo>
                    <a:pt x="97" y="90"/>
                  </a:lnTo>
                  <a:lnTo>
                    <a:pt x="102" y="92"/>
                  </a:lnTo>
                  <a:lnTo>
                    <a:pt x="108" y="92"/>
                  </a:lnTo>
                  <a:lnTo>
                    <a:pt x="112" y="88"/>
                  </a:lnTo>
                  <a:lnTo>
                    <a:pt x="113"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6" name="Freeform 304"/>
            <p:cNvSpPr>
              <a:spLocks/>
            </p:cNvSpPr>
            <p:nvPr/>
          </p:nvSpPr>
          <p:spPr bwMode="auto">
            <a:xfrm>
              <a:off x="2904" y="1676"/>
              <a:ext cx="114" cy="86"/>
            </a:xfrm>
            <a:custGeom>
              <a:avLst/>
              <a:gdLst>
                <a:gd name="T0" fmla="*/ 114 w 114"/>
                <a:gd name="T1" fmla="*/ 33 h 86"/>
                <a:gd name="T2" fmla="*/ 110 w 114"/>
                <a:gd name="T3" fmla="*/ 26 h 86"/>
                <a:gd name="T4" fmla="*/ 103 w 114"/>
                <a:gd name="T5" fmla="*/ 17 h 86"/>
                <a:gd name="T6" fmla="*/ 98 w 114"/>
                <a:gd name="T7" fmla="*/ 9 h 86"/>
                <a:gd name="T8" fmla="*/ 96 w 114"/>
                <a:gd name="T9" fmla="*/ 2 h 86"/>
                <a:gd name="T10" fmla="*/ 89 w 114"/>
                <a:gd name="T11" fmla="*/ 0 h 86"/>
                <a:gd name="T12" fmla="*/ 83 w 114"/>
                <a:gd name="T13" fmla="*/ 0 h 86"/>
                <a:gd name="T14" fmla="*/ 74 w 114"/>
                <a:gd name="T15" fmla="*/ 8 h 86"/>
                <a:gd name="T16" fmla="*/ 65 w 114"/>
                <a:gd name="T17" fmla="*/ 15 h 86"/>
                <a:gd name="T18" fmla="*/ 56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3 w 114"/>
                <a:gd name="T33" fmla="*/ 32 h 86"/>
                <a:gd name="T34" fmla="*/ 27 w 114"/>
                <a:gd name="T35" fmla="*/ 34 h 86"/>
                <a:gd name="T36" fmla="*/ 19 w 114"/>
                <a:gd name="T37" fmla="*/ 32 h 86"/>
                <a:gd name="T38" fmla="*/ 16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3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6" y="2"/>
                  </a:lnTo>
                  <a:lnTo>
                    <a:pt x="89" y="0"/>
                  </a:lnTo>
                  <a:lnTo>
                    <a:pt x="83" y="0"/>
                  </a:lnTo>
                  <a:lnTo>
                    <a:pt x="74" y="8"/>
                  </a:lnTo>
                  <a:lnTo>
                    <a:pt x="65" y="15"/>
                  </a:lnTo>
                  <a:lnTo>
                    <a:pt x="56" y="19"/>
                  </a:lnTo>
                  <a:lnTo>
                    <a:pt x="54" y="12"/>
                  </a:lnTo>
                  <a:lnTo>
                    <a:pt x="50" y="10"/>
                  </a:lnTo>
                  <a:lnTo>
                    <a:pt x="45" y="11"/>
                  </a:lnTo>
                  <a:lnTo>
                    <a:pt x="40" y="14"/>
                  </a:lnTo>
                  <a:lnTo>
                    <a:pt x="38" y="20"/>
                  </a:lnTo>
                  <a:lnTo>
                    <a:pt x="36" y="27"/>
                  </a:lnTo>
                  <a:lnTo>
                    <a:pt x="33" y="32"/>
                  </a:lnTo>
                  <a:lnTo>
                    <a:pt x="27" y="34"/>
                  </a:lnTo>
                  <a:lnTo>
                    <a:pt x="19" y="32"/>
                  </a:lnTo>
                  <a:lnTo>
                    <a:pt x="16" y="26"/>
                  </a:lnTo>
                  <a:lnTo>
                    <a:pt x="12" y="30"/>
                  </a:lnTo>
                  <a:lnTo>
                    <a:pt x="4" y="38"/>
                  </a:lnTo>
                  <a:lnTo>
                    <a:pt x="0" y="42"/>
                  </a:lnTo>
                  <a:lnTo>
                    <a:pt x="9" y="48"/>
                  </a:lnTo>
                  <a:lnTo>
                    <a:pt x="27" y="63"/>
                  </a:lnTo>
                  <a:lnTo>
                    <a:pt x="38" y="72"/>
                  </a:lnTo>
                  <a:lnTo>
                    <a:pt x="49" y="81"/>
                  </a:lnTo>
                  <a:lnTo>
                    <a:pt x="53"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7" name="Freeform 305"/>
            <p:cNvSpPr>
              <a:spLocks/>
            </p:cNvSpPr>
            <p:nvPr/>
          </p:nvSpPr>
          <p:spPr bwMode="auto">
            <a:xfrm>
              <a:off x="2904" y="1676"/>
              <a:ext cx="114" cy="86"/>
            </a:xfrm>
            <a:custGeom>
              <a:avLst/>
              <a:gdLst>
                <a:gd name="T0" fmla="*/ 114 w 114"/>
                <a:gd name="T1" fmla="*/ 33 h 86"/>
                <a:gd name="T2" fmla="*/ 110 w 114"/>
                <a:gd name="T3" fmla="*/ 26 h 86"/>
                <a:gd name="T4" fmla="*/ 103 w 114"/>
                <a:gd name="T5" fmla="*/ 17 h 86"/>
                <a:gd name="T6" fmla="*/ 98 w 114"/>
                <a:gd name="T7" fmla="*/ 9 h 86"/>
                <a:gd name="T8" fmla="*/ 96 w 114"/>
                <a:gd name="T9" fmla="*/ 2 h 86"/>
                <a:gd name="T10" fmla="*/ 89 w 114"/>
                <a:gd name="T11" fmla="*/ 0 h 86"/>
                <a:gd name="T12" fmla="*/ 83 w 114"/>
                <a:gd name="T13" fmla="*/ 0 h 86"/>
                <a:gd name="T14" fmla="*/ 74 w 114"/>
                <a:gd name="T15" fmla="*/ 8 h 86"/>
                <a:gd name="T16" fmla="*/ 65 w 114"/>
                <a:gd name="T17" fmla="*/ 15 h 86"/>
                <a:gd name="T18" fmla="*/ 56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3 w 114"/>
                <a:gd name="T33" fmla="*/ 32 h 86"/>
                <a:gd name="T34" fmla="*/ 27 w 114"/>
                <a:gd name="T35" fmla="*/ 34 h 86"/>
                <a:gd name="T36" fmla="*/ 19 w 114"/>
                <a:gd name="T37" fmla="*/ 32 h 86"/>
                <a:gd name="T38" fmla="*/ 16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3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6" y="2"/>
                  </a:lnTo>
                  <a:lnTo>
                    <a:pt x="89" y="0"/>
                  </a:lnTo>
                  <a:lnTo>
                    <a:pt x="83" y="0"/>
                  </a:lnTo>
                  <a:lnTo>
                    <a:pt x="74" y="8"/>
                  </a:lnTo>
                  <a:lnTo>
                    <a:pt x="65" y="15"/>
                  </a:lnTo>
                  <a:lnTo>
                    <a:pt x="56" y="19"/>
                  </a:lnTo>
                  <a:lnTo>
                    <a:pt x="54" y="12"/>
                  </a:lnTo>
                  <a:lnTo>
                    <a:pt x="50" y="10"/>
                  </a:lnTo>
                  <a:lnTo>
                    <a:pt x="45" y="11"/>
                  </a:lnTo>
                  <a:lnTo>
                    <a:pt x="40" y="14"/>
                  </a:lnTo>
                  <a:lnTo>
                    <a:pt x="38" y="20"/>
                  </a:lnTo>
                  <a:lnTo>
                    <a:pt x="36" y="27"/>
                  </a:lnTo>
                  <a:lnTo>
                    <a:pt x="33" y="32"/>
                  </a:lnTo>
                  <a:lnTo>
                    <a:pt x="27" y="34"/>
                  </a:lnTo>
                  <a:lnTo>
                    <a:pt x="19" y="32"/>
                  </a:lnTo>
                  <a:lnTo>
                    <a:pt x="16" y="26"/>
                  </a:lnTo>
                  <a:lnTo>
                    <a:pt x="12" y="30"/>
                  </a:lnTo>
                  <a:lnTo>
                    <a:pt x="4" y="38"/>
                  </a:lnTo>
                  <a:lnTo>
                    <a:pt x="0" y="42"/>
                  </a:lnTo>
                  <a:lnTo>
                    <a:pt x="9" y="48"/>
                  </a:lnTo>
                  <a:lnTo>
                    <a:pt x="27" y="63"/>
                  </a:lnTo>
                  <a:lnTo>
                    <a:pt x="38" y="72"/>
                  </a:lnTo>
                  <a:lnTo>
                    <a:pt x="49" y="81"/>
                  </a:lnTo>
                  <a:lnTo>
                    <a:pt x="53"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8" name="Freeform 306"/>
            <p:cNvSpPr>
              <a:spLocks/>
            </p:cNvSpPr>
            <p:nvPr/>
          </p:nvSpPr>
          <p:spPr bwMode="auto">
            <a:xfrm>
              <a:off x="3041" y="1701"/>
              <a:ext cx="52" cy="44"/>
            </a:xfrm>
            <a:custGeom>
              <a:avLst/>
              <a:gdLst>
                <a:gd name="T0" fmla="*/ 52 w 52"/>
                <a:gd name="T1" fmla="*/ 0 h 44"/>
                <a:gd name="T2" fmla="*/ 45 w 52"/>
                <a:gd name="T3" fmla="*/ 15 h 44"/>
                <a:gd name="T4" fmla="*/ 37 w 52"/>
                <a:gd name="T5" fmla="*/ 29 h 44"/>
                <a:gd name="T6" fmla="*/ 26 w 52"/>
                <a:gd name="T7" fmla="*/ 44 h 44"/>
                <a:gd name="T8" fmla="*/ 21 w 52"/>
                <a:gd name="T9" fmla="*/ 43 h 44"/>
                <a:gd name="T10" fmla="*/ 11 w 52"/>
                <a:gd name="T11" fmla="*/ 30 h 44"/>
                <a:gd name="T12" fmla="*/ 4 w 52"/>
                <a:gd name="T13" fmla="*/ 19 h 44"/>
                <a:gd name="T14" fmla="*/ 0 w 52"/>
                <a:gd name="T15" fmla="*/ 4 h 44"/>
                <a:gd name="T16" fmla="*/ 9 w 52"/>
                <a:gd name="T17" fmla="*/ 12 h 44"/>
                <a:gd name="T18" fmla="*/ 19 w 52"/>
                <a:gd name="T19" fmla="*/ 14 h 44"/>
                <a:gd name="T20" fmla="*/ 32 w 52"/>
                <a:gd name="T21" fmla="*/ 13 h 44"/>
                <a:gd name="T22" fmla="*/ 46 w 52"/>
                <a:gd name="T23" fmla="*/ 3 h 44"/>
                <a:gd name="T24" fmla="*/ 52 w 5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44"/>
                <a:gd name="T41" fmla="*/ 52 w 5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44">
                  <a:moveTo>
                    <a:pt x="52" y="0"/>
                  </a:moveTo>
                  <a:lnTo>
                    <a:pt x="45" y="15"/>
                  </a:lnTo>
                  <a:lnTo>
                    <a:pt x="37" y="29"/>
                  </a:lnTo>
                  <a:lnTo>
                    <a:pt x="26" y="44"/>
                  </a:lnTo>
                  <a:lnTo>
                    <a:pt x="21" y="43"/>
                  </a:lnTo>
                  <a:lnTo>
                    <a:pt x="11" y="30"/>
                  </a:lnTo>
                  <a:lnTo>
                    <a:pt x="4" y="19"/>
                  </a:lnTo>
                  <a:lnTo>
                    <a:pt x="0" y="4"/>
                  </a:lnTo>
                  <a:lnTo>
                    <a:pt x="9" y="12"/>
                  </a:lnTo>
                  <a:lnTo>
                    <a:pt x="19" y="14"/>
                  </a:lnTo>
                  <a:lnTo>
                    <a:pt x="32" y="13"/>
                  </a:lnTo>
                  <a:lnTo>
                    <a:pt x="46" y="3"/>
                  </a:lnTo>
                  <a:lnTo>
                    <a:pt x="5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19" name="Freeform 307"/>
            <p:cNvSpPr>
              <a:spLocks/>
            </p:cNvSpPr>
            <p:nvPr/>
          </p:nvSpPr>
          <p:spPr bwMode="auto">
            <a:xfrm>
              <a:off x="3041" y="1701"/>
              <a:ext cx="52" cy="44"/>
            </a:xfrm>
            <a:custGeom>
              <a:avLst/>
              <a:gdLst>
                <a:gd name="T0" fmla="*/ 52 w 52"/>
                <a:gd name="T1" fmla="*/ 0 h 44"/>
                <a:gd name="T2" fmla="*/ 45 w 52"/>
                <a:gd name="T3" fmla="*/ 15 h 44"/>
                <a:gd name="T4" fmla="*/ 37 w 52"/>
                <a:gd name="T5" fmla="*/ 29 h 44"/>
                <a:gd name="T6" fmla="*/ 26 w 52"/>
                <a:gd name="T7" fmla="*/ 44 h 44"/>
                <a:gd name="T8" fmla="*/ 21 w 52"/>
                <a:gd name="T9" fmla="*/ 43 h 44"/>
                <a:gd name="T10" fmla="*/ 11 w 52"/>
                <a:gd name="T11" fmla="*/ 30 h 44"/>
                <a:gd name="T12" fmla="*/ 4 w 52"/>
                <a:gd name="T13" fmla="*/ 19 h 44"/>
                <a:gd name="T14" fmla="*/ 0 w 52"/>
                <a:gd name="T15" fmla="*/ 4 h 44"/>
                <a:gd name="T16" fmla="*/ 9 w 52"/>
                <a:gd name="T17" fmla="*/ 12 h 44"/>
                <a:gd name="T18" fmla="*/ 19 w 52"/>
                <a:gd name="T19" fmla="*/ 14 h 44"/>
                <a:gd name="T20" fmla="*/ 32 w 52"/>
                <a:gd name="T21" fmla="*/ 13 h 44"/>
                <a:gd name="T22" fmla="*/ 46 w 52"/>
                <a:gd name="T23" fmla="*/ 3 h 44"/>
                <a:gd name="T24" fmla="*/ 52 w 5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44"/>
                <a:gd name="T41" fmla="*/ 52 w 5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44">
                  <a:moveTo>
                    <a:pt x="52" y="0"/>
                  </a:moveTo>
                  <a:lnTo>
                    <a:pt x="45" y="15"/>
                  </a:lnTo>
                  <a:lnTo>
                    <a:pt x="37" y="29"/>
                  </a:lnTo>
                  <a:lnTo>
                    <a:pt x="26" y="44"/>
                  </a:lnTo>
                  <a:lnTo>
                    <a:pt x="21" y="43"/>
                  </a:lnTo>
                  <a:lnTo>
                    <a:pt x="11" y="30"/>
                  </a:lnTo>
                  <a:lnTo>
                    <a:pt x="4" y="19"/>
                  </a:lnTo>
                  <a:lnTo>
                    <a:pt x="0" y="4"/>
                  </a:lnTo>
                  <a:lnTo>
                    <a:pt x="9" y="12"/>
                  </a:lnTo>
                  <a:lnTo>
                    <a:pt x="19" y="14"/>
                  </a:lnTo>
                  <a:lnTo>
                    <a:pt x="32" y="13"/>
                  </a:lnTo>
                  <a:lnTo>
                    <a:pt x="46" y="3"/>
                  </a:lnTo>
                  <a:lnTo>
                    <a:pt x="5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0" name="Freeform 308"/>
            <p:cNvSpPr>
              <a:spLocks/>
            </p:cNvSpPr>
            <p:nvPr/>
          </p:nvSpPr>
          <p:spPr bwMode="auto">
            <a:xfrm>
              <a:off x="296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1" name="Freeform 309"/>
            <p:cNvSpPr>
              <a:spLocks/>
            </p:cNvSpPr>
            <p:nvPr/>
          </p:nvSpPr>
          <p:spPr bwMode="auto">
            <a:xfrm>
              <a:off x="296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2" name="Freeform 310"/>
            <p:cNvSpPr>
              <a:spLocks/>
            </p:cNvSpPr>
            <p:nvPr/>
          </p:nvSpPr>
          <p:spPr bwMode="auto">
            <a:xfrm>
              <a:off x="3017" y="1708"/>
              <a:ext cx="32" cy="40"/>
            </a:xfrm>
            <a:custGeom>
              <a:avLst/>
              <a:gdLst>
                <a:gd name="T0" fmla="*/ 18 w 32"/>
                <a:gd name="T1" fmla="*/ 0 h 40"/>
                <a:gd name="T2" fmla="*/ 20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20" y="13"/>
                  </a:lnTo>
                  <a:lnTo>
                    <a:pt x="24" y="21"/>
                  </a:lnTo>
                  <a:lnTo>
                    <a:pt x="32" y="32"/>
                  </a:lnTo>
                  <a:lnTo>
                    <a:pt x="22" y="33"/>
                  </a:lnTo>
                  <a:lnTo>
                    <a:pt x="9" y="40"/>
                  </a:lnTo>
                  <a:lnTo>
                    <a:pt x="6" y="39"/>
                  </a:lnTo>
                  <a:lnTo>
                    <a:pt x="3" y="28"/>
                  </a:lnTo>
                  <a:lnTo>
                    <a:pt x="2" y="18"/>
                  </a:lnTo>
                  <a:lnTo>
                    <a:pt x="0" y="11"/>
                  </a:lnTo>
                  <a:lnTo>
                    <a:pt x="6" y="3"/>
                  </a:lnTo>
                  <a:lnTo>
                    <a:pt x="10"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3" name="Freeform 311"/>
            <p:cNvSpPr>
              <a:spLocks/>
            </p:cNvSpPr>
            <p:nvPr/>
          </p:nvSpPr>
          <p:spPr bwMode="auto">
            <a:xfrm>
              <a:off x="3017" y="1708"/>
              <a:ext cx="32" cy="40"/>
            </a:xfrm>
            <a:custGeom>
              <a:avLst/>
              <a:gdLst>
                <a:gd name="T0" fmla="*/ 18 w 32"/>
                <a:gd name="T1" fmla="*/ 0 h 40"/>
                <a:gd name="T2" fmla="*/ 20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20" y="13"/>
                  </a:lnTo>
                  <a:lnTo>
                    <a:pt x="24" y="21"/>
                  </a:lnTo>
                  <a:lnTo>
                    <a:pt x="32" y="32"/>
                  </a:lnTo>
                  <a:lnTo>
                    <a:pt x="22" y="33"/>
                  </a:lnTo>
                  <a:lnTo>
                    <a:pt x="9" y="40"/>
                  </a:lnTo>
                  <a:lnTo>
                    <a:pt x="6" y="39"/>
                  </a:lnTo>
                  <a:lnTo>
                    <a:pt x="3" y="28"/>
                  </a:lnTo>
                  <a:lnTo>
                    <a:pt x="2" y="18"/>
                  </a:lnTo>
                  <a:lnTo>
                    <a:pt x="0" y="11"/>
                  </a:lnTo>
                  <a:lnTo>
                    <a:pt x="6" y="3"/>
                  </a:lnTo>
                  <a:lnTo>
                    <a:pt x="10" y="0"/>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4" name="Freeform 312"/>
            <p:cNvSpPr>
              <a:spLocks/>
            </p:cNvSpPr>
            <p:nvPr/>
          </p:nvSpPr>
          <p:spPr bwMode="auto">
            <a:xfrm>
              <a:off x="3081" y="1698"/>
              <a:ext cx="34" cy="46"/>
            </a:xfrm>
            <a:custGeom>
              <a:avLst/>
              <a:gdLst>
                <a:gd name="T0" fmla="*/ 19 w 34"/>
                <a:gd name="T1" fmla="*/ 0 h 46"/>
                <a:gd name="T2" fmla="*/ 27 w 34"/>
                <a:gd name="T3" fmla="*/ 9 h 46"/>
                <a:gd name="T4" fmla="*/ 34 w 34"/>
                <a:gd name="T5" fmla="*/ 16 h 46"/>
                <a:gd name="T6" fmla="*/ 31 w 34"/>
                <a:gd name="T7" fmla="*/ 24 h 46"/>
                <a:gd name="T8" fmla="*/ 29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9" y="31"/>
                  </a:lnTo>
                  <a:lnTo>
                    <a:pt x="20" y="26"/>
                  </a:lnTo>
                  <a:lnTo>
                    <a:pt x="8" y="34"/>
                  </a:lnTo>
                  <a:lnTo>
                    <a:pt x="9" y="46"/>
                  </a:lnTo>
                  <a:lnTo>
                    <a:pt x="0" y="39"/>
                  </a:lnTo>
                  <a:lnTo>
                    <a:pt x="14"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5" name="Freeform 313"/>
            <p:cNvSpPr>
              <a:spLocks/>
            </p:cNvSpPr>
            <p:nvPr/>
          </p:nvSpPr>
          <p:spPr bwMode="auto">
            <a:xfrm>
              <a:off x="3081" y="1698"/>
              <a:ext cx="34" cy="46"/>
            </a:xfrm>
            <a:custGeom>
              <a:avLst/>
              <a:gdLst>
                <a:gd name="T0" fmla="*/ 19 w 34"/>
                <a:gd name="T1" fmla="*/ 0 h 46"/>
                <a:gd name="T2" fmla="*/ 27 w 34"/>
                <a:gd name="T3" fmla="*/ 9 h 46"/>
                <a:gd name="T4" fmla="*/ 34 w 34"/>
                <a:gd name="T5" fmla="*/ 16 h 46"/>
                <a:gd name="T6" fmla="*/ 31 w 34"/>
                <a:gd name="T7" fmla="*/ 24 h 46"/>
                <a:gd name="T8" fmla="*/ 29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9" y="31"/>
                  </a:lnTo>
                  <a:lnTo>
                    <a:pt x="20" y="26"/>
                  </a:lnTo>
                  <a:lnTo>
                    <a:pt x="8" y="34"/>
                  </a:lnTo>
                  <a:lnTo>
                    <a:pt x="9" y="46"/>
                  </a:lnTo>
                  <a:lnTo>
                    <a:pt x="0" y="39"/>
                  </a:lnTo>
                  <a:lnTo>
                    <a:pt x="14" y="15"/>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6" name="Freeform 314"/>
            <p:cNvSpPr>
              <a:spLocks/>
            </p:cNvSpPr>
            <p:nvPr/>
          </p:nvSpPr>
          <p:spPr bwMode="auto">
            <a:xfrm>
              <a:off x="3081" y="1732"/>
              <a:ext cx="45" cy="73"/>
            </a:xfrm>
            <a:custGeom>
              <a:avLst/>
              <a:gdLst>
                <a:gd name="T0" fmla="*/ 17 w 45"/>
                <a:gd name="T1" fmla="*/ 0 h 73"/>
                <a:gd name="T2" fmla="*/ 29 w 45"/>
                <a:gd name="T3" fmla="*/ 4 h 73"/>
                <a:gd name="T4" fmla="*/ 37 w 45"/>
                <a:gd name="T5" fmla="*/ 7 h 73"/>
                <a:gd name="T6" fmla="*/ 41 w 45"/>
                <a:gd name="T7" fmla="*/ 18 h 73"/>
                <a:gd name="T8" fmla="*/ 45 w 45"/>
                <a:gd name="T9" fmla="*/ 36 h 73"/>
                <a:gd name="T10" fmla="*/ 36 w 45"/>
                <a:gd name="T11" fmla="*/ 53 h 73"/>
                <a:gd name="T12" fmla="*/ 21 w 45"/>
                <a:gd name="T13" fmla="*/ 73 h 73"/>
                <a:gd name="T14" fmla="*/ 6 w 45"/>
                <a:gd name="T15" fmla="*/ 67 h 73"/>
                <a:gd name="T16" fmla="*/ 0 w 45"/>
                <a:gd name="T17" fmla="*/ 64 h 73"/>
                <a:gd name="T18" fmla="*/ 2 w 45"/>
                <a:gd name="T19" fmla="*/ 57 h 73"/>
                <a:gd name="T20" fmla="*/ 1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9" y="4"/>
                  </a:lnTo>
                  <a:lnTo>
                    <a:pt x="37" y="7"/>
                  </a:lnTo>
                  <a:lnTo>
                    <a:pt x="41" y="18"/>
                  </a:lnTo>
                  <a:lnTo>
                    <a:pt x="45" y="36"/>
                  </a:lnTo>
                  <a:lnTo>
                    <a:pt x="36" y="53"/>
                  </a:lnTo>
                  <a:lnTo>
                    <a:pt x="21" y="73"/>
                  </a:lnTo>
                  <a:lnTo>
                    <a:pt x="6" y="67"/>
                  </a:lnTo>
                  <a:lnTo>
                    <a:pt x="0" y="64"/>
                  </a:lnTo>
                  <a:lnTo>
                    <a:pt x="2" y="57"/>
                  </a:lnTo>
                  <a:lnTo>
                    <a:pt x="1"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7" name="Freeform 315"/>
            <p:cNvSpPr>
              <a:spLocks/>
            </p:cNvSpPr>
            <p:nvPr/>
          </p:nvSpPr>
          <p:spPr bwMode="auto">
            <a:xfrm>
              <a:off x="3081" y="1732"/>
              <a:ext cx="45" cy="73"/>
            </a:xfrm>
            <a:custGeom>
              <a:avLst/>
              <a:gdLst>
                <a:gd name="T0" fmla="*/ 17 w 45"/>
                <a:gd name="T1" fmla="*/ 0 h 73"/>
                <a:gd name="T2" fmla="*/ 29 w 45"/>
                <a:gd name="T3" fmla="*/ 4 h 73"/>
                <a:gd name="T4" fmla="*/ 37 w 45"/>
                <a:gd name="T5" fmla="*/ 7 h 73"/>
                <a:gd name="T6" fmla="*/ 41 w 45"/>
                <a:gd name="T7" fmla="*/ 18 h 73"/>
                <a:gd name="T8" fmla="*/ 45 w 45"/>
                <a:gd name="T9" fmla="*/ 36 h 73"/>
                <a:gd name="T10" fmla="*/ 36 w 45"/>
                <a:gd name="T11" fmla="*/ 53 h 73"/>
                <a:gd name="T12" fmla="*/ 21 w 45"/>
                <a:gd name="T13" fmla="*/ 73 h 73"/>
                <a:gd name="T14" fmla="*/ 6 w 45"/>
                <a:gd name="T15" fmla="*/ 67 h 73"/>
                <a:gd name="T16" fmla="*/ 0 w 45"/>
                <a:gd name="T17" fmla="*/ 64 h 73"/>
                <a:gd name="T18" fmla="*/ 2 w 45"/>
                <a:gd name="T19" fmla="*/ 57 h 73"/>
                <a:gd name="T20" fmla="*/ 1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9" y="4"/>
                  </a:lnTo>
                  <a:lnTo>
                    <a:pt x="37" y="7"/>
                  </a:lnTo>
                  <a:lnTo>
                    <a:pt x="41" y="18"/>
                  </a:lnTo>
                  <a:lnTo>
                    <a:pt x="45" y="36"/>
                  </a:lnTo>
                  <a:lnTo>
                    <a:pt x="36" y="53"/>
                  </a:lnTo>
                  <a:lnTo>
                    <a:pt x="21" y="73"/>
                  </a:lnTo>
                  <a:lnTo>
                    <a:pt x="6" y="67"/>
                  </a:lnTo>
                  <a:lnTo>
                    <a:pt x="0" y="64"/>
                  </a:lnTo>
                  <a:lnTo>
                    <a:pt x="2" y="57"/>
                  </a:lnTo>
                  <a:lnTo>
                    <a:pt x="1"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8" name="Freeform 316"/>
            <p:cNvSpPr>
              <a:spLocks/>
            </p:cNvSpPr>
            <p:nvPr/>
          </p:nvSpPr>
          <p:spPr bwMode="auto">
            <a:xfrm>
              <a:off x="2987" y="1730"/>
              <a:ext cx="76" cy="105"/>
            </a:xfrm>
            <a:custGeom>
              <a:avLst/>
              <a:gdLst>
                <a:gd name="T0" fmla="*/ 26 w 76"/>
                <a:gd name="T1" fmla="*/ 0 h 105"/>
                <a:gd name="T2" fmla="*/ 31 w 76"/>
                <a:gd name="T3" fmla="*/ 25 h 105"/>
                <a:gd name="T4" fmla="*/ 34 w 76"/>
                <a:gd name="T5" fmla="*/ 26 h 105"/>
                <a:gd name="T6" fmla="*/ 45 w 76"/>
                <a:gd name="T7" fmla="*/ 22 h 105"/>
                <a:gd name="T8" fmla="*/ 55 w 76"/>
                <a:gd name="T9" fmla="*/ 16 h 105"/>
                <a:gd name="T10" fmla="*/ 65 w 76"/>
                <a:gd name="T11" fmla="*/ 14 h 105"/>
                <a:gd name="T12" fmla="*/ 76 w 76"/>
                <a:gd name="T13" fmla="*/ 24 h 105"/>
                <a:gd name="T14" fmla="*/ 70 w 76"/>
                <a:gd name="T15" fmla="*/ 31 h 105"/>
                <a:gd name="T16" fmla="*/ 68 w 76"/>
                <a:gd name="T17" fmla="*/ 42 h 105"/>
                <a:gd name="T18" fmla="*/ 67 w 76"/>
                <a:gd name="T19" fmla="*/ 60 h 105"/>
                <a:gd name="T20" fmla="*/ 68 w 76"/>
                <a:gd name="T21" fmla="*/ 83 h 105"/>
                <a:gd name="T22" fmla="*/ 66 w 76"/>
                <a:gd name="T23" fmla="*/ 87 h 105"/>
                <a:gd name="T24" fmla="*/ 60 w 76"/>
                <a:gd name="T25" fmla="*/ 95 h 105"/>
                <a:gd name="T26" fmla="*/ 59 w 76"/>
                <a:gd name="T27" fmla="*/ 101 h 105"/>
                <a:gd name="T28" fmla="*/ 50 w 76"/>
                <a:gd name="T29" fmla="*/ 105 h 105"/>
                <a:gd name="T30" fmla="*/ 40 w 76"/>
                <a:gd name="T31" fmla="*/ 102 h 105"/>
                <a:gd name="T32" fmla="*/ 38 w 76"/>
                <a:gd name="T33" fmla="*/ 98 h 105"/>
                <a:gd name="T34" fmla="*/ 28 w 76"/>
                <a:gd name="T35" fmla="*/ 73 h 105"/>
                <a:gd name="T36" fmla="*/ 19 w 76"/>
                <a:gd name="T37" fmla="*/ 58 h 105"/>
                <a:gd name="T38" fmla="*/ 12 w 76"/>
                <a:gd name="T39" fmla="*/ 52 h 105"/>
                <a:gd name="T40" fmla="*/ 5 w 76"/>
                <a:gd name="T41" fmla="*/ 42 h 105"/>
                <a:gd name="T42" fmla="*/ 0 w 76"/>
                <a:gd name="T43" fmla="*/ 23 h 105"/>
                <a:gd name="T44" fmla="*/ 9 w 76"/>
                <a:gd name="T45" fmla="*/ 22 h 105"/>
                <a:gd name="T46" fmla="*/ 20 w 76"/>
                <a:gd name="T47" fmla="*/ 22 h 105"/>
                <a:gd name="T48" fmla="*/ 23 w 76"/>
                <a:gd name="T49" fmla="*/ 2 h 105"/>
                <a:gd name="T50" fmla="*/ 26 w 76"/>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05"/>
                <a:gd name="T80" fmla="*/ 76 w 76"/>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05">
                  <a:moveTo>
                    <a:pt x="26" y="0"/>
                  </a:moveTo>
                  <a:lnTo>
                    <a:pt x="31" y="25"/>
                  </a:lnTo>
                  <a:lnTo>
                    <a:pt x="34" y="26"/>
                  </a:lnTo>
                  <a:lnTo>
                    <a:pt x="45" y="22"/>
                  </a:lnTo>
                  <a:lnTo>
                    <a:pt x="55" y="16"/>
                  </a:lnTo>
                  <a:lnTo>
                    <a:pt x="65" y="14"/>
                  </a:lnTo>
                  <a:lnTo>
                    <a:pt x="76" y="24"/>
                  </a:lnTo>
                  <a:lnTo>
                    <a:pt x="70" y="31"/>
                  </a:lnTo>
                  <a:lnTo>
                    <a:pt x="68" y="42"/>
                  </a:lnTo>
                  <a:lnTo>
                    <a:pt x="67" y="60"/>
                  </a:lnTo>
                  <a:lnTo>
                    <a:pt x="68" y="83"/>
                  </a:lnTo>
                  <a:lnTo>
                    <a:pt x="66" y="87"/>
                  </a:lnTo>
                  <a:lnTo>
                    <a:pt x="60" y="95"/>
                  </a:lnTo>
                  <a:lnTo>
                    <a:pt x="59" y="101"/>
                  </a:lnTo>
                  <a:lnTo>
                    <a:pt x="50" y="105"/>
                  </a:lnTo>
                  <a:lnTo>
                    <a:pt x="40" y="102"/>
                  </a:lnTo>
                  <a:lnTo>
                    <a:pt x="38" y="98"/>
                  </a:lnTo>
                  <a:lnTo>
                    <a:pt x="28" y="73"/>
                  </a:lnTo>
                  <a:lnTo>
                    <a:pt x="19" y="58"/>
                  </a:lnTo>
                  <a:lnTo>
                    <a:pt x="12" y="52"/>
                  </a:lnTo>
                  <a:lnTo>
                    <a:pt x="5" y="42"/>
                  </a:lnTo>
                  <a:lnTo>
                    <a:pt x="0" y="23"/>
                  </a:lnTo>
                  <a:lnTo>
                    <a:pt x="9" y="22"/>
                  </a:lnTo>
                  <a:lnTo>
                    <a:pt x="20" y="22"/>
                  </a:lnTo>
                  <a:lnTo>
                    <a:pt x="23" y="2"/>
                  </a:lnTo>
                  <a:lnTo>
                    <a:pt x="26"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29" name="Freeform 317"/>
            <p:cNvSpPr>
              <a:spLocks/>
            </p:cNvSpPr>
            <p:nvPr/>
          </p:nvSpPr>
          <p:spPr bwMode="auto">
            <a:xfrm>
              <a:off x="2987" y="1730"/>
              <a:ext cx="76" cy="105"/>
            </a:xfrm>
            <a:custGeom>
              <a:avLst/>
              <a:gdLst>
                <a:gd name="T0" fmla="*/ 26 w 76"/>
                <a:gd name="T1" fmla="*/ 0 h 105"/>
                <a:gd name="T2" fmla="*/ 31 w 76"/>
                <a:gd name="T3" fmla="*/ 25 h 105"/>
                <a:gd name="T4" fmla="*/ 34 w 76"/>
                <a:gd name="T5" fmla="*/ 26 h 105"/>
                <a:gd name="T6" fmla="*/ 45 w 76"/>
                <a:gd name="T7" fmla="*/ 22 h 105"/>
                <a:gd name="T8" fmla="*/ 55 w 76"/>
                <a:gd name="T9" fmla="*/ 16 h 105"/>
                <a:gd name="T10" fmla="*/ 65 w 76"/>
                <a:gd name="T11" fmla="*/ 14 h 105"/>
                <a:gd name="T12" fmla="*/ 76 w 76"/>
                <a:gd name="T13" fmla="*/ 24 h 105"/>
                <a:gd name="T14" fmla="*/ 70 w 76"/>
                <a:gd name="T15" fmla="*/ 31 h 105"/>
                <a:gd name="T16" fmla="*/ 68 w 76"/>
                <a:gd name="T17" fmla="*/ 42 h 105"/>
                <a:gd name="T18" fmla="*/ 67 w 76"/>
                <a:gd name="T19" fmla="*/ 60 h 105"/>
                <a:gd name="T20" fmla="*/ 68 w 76"/>
                <a:gd name="T21" fmla="*/ 83 h 105"/>
                <a:gd name="T22" fmla="*/ 66 w 76"/>
                <a:gd name="T23" fmla="*/ 87 h 105"/>
                <a:gd name="T24" fmla="*/ 60 w 76"/>
                <a:gd name="T25" fmla="*/ 95 h 105"/>
                <a:gd name="T26" fmla="*/ 59 w 76"/>
                <a:gd name="T27" fmla="*/ 101 h 105"/>
                <a:gd name="T28" fmla="*/ 50 w 76"/>
                <a:gd name="T29" fmla="*/ 105 h 105"/>
                <a:gd name="T30" fmla="*/ 40 w 76"/>
                <a:gd name="T31" fmla="*/ 102 h 105"/>
                <a:gd name="T32" fmla="*/ 38 w 76"/>
                <a:gd name="T33" fmla="*/ 98 h 105"/>
                <a:gd name="T34" fmla="*/ 28 w 76"/>
                <a:gd name="T35" fmla="*/ 73 h 105"/>
                <a:gd name="T36" fmla="*/ 19 w 76"/>
                <a:gd name="T37" fmla="*/ 58 h 105"/>
                <a:gd name="T38" fmla="*/ 12 w 76"/>
                <a:gd name="T39" fmla="*/ 52 h 105"/>
                <a:gd name="T40" fmla="*/ 5 w 76"/>
                <a:gd name="T41" fmla="*/ 42 h 105"/>
                <a:gd name="T42" fmla="*/ 0 w 76"/>
                <a:gd name="T43" fmla="*/ 23 h 105"/>
                <a:gd name="T44" fmla="*/ 9 w 76"/>
                <a:gd name="T45" fmla="*/ 22 h 105"/>
                <a:gd name="T46" fmla="*/ 20 w 76"/>
                <a:gd name="T47" fmla="*/ 22 h 105"/>
                <a:gd name="T48" fmla="*/ 23 w 76"/>
                <a:gd name="T49" fmla="*/ 2 h 105"/>
                <a:gd name="T50" fmla="*/ 26 w 76"/>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05"/>
                <a:gd name="T80" fmla="*/ 76 w 76"/>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05">
                  <a:moveTo>
                    <a:pt x="26" y="0"/>
                  </a:moveTo>
                  <a:lnTo>
                    <a:pt x="31" y="25"/>
                  </a:lnTo>
                  <a:lnTo>
                    <a:pt x="34" y="26"/>
                  </a:lnTo>
                  <a:lnTo>
                    <a:pt x="45" y="22"/>
                  </a:lnTo>
                  <a:lnTo>
                    <a:pt x="55" y="16"/>
                  </a:lnTo>
                  <a:lnTo>
                    <a:pt x="65" y="14"/>
                  </a:lnTo>
                  <a:lnTo>
                    <a:pt x="76" y="24"/>
                  </a:lnTo>
                  <a:lnTo>
                    <a:pt x="70" y="31"/>
                  </a:lnTo>
                  <a:lnTo>
                    <a:pt x="68" y="42"/>
                  </a:lnTo>
                  <a:lnTo>
                    <a:pt x="67" y="60"/>
                  </a:lnTo>
                  <a:lnTo>
                    <a:pt x="68" y="83"/>
                  </a:lnTo>
                  <a:lnTo>
                    <a:pt x="66" y="87"/>
                  </a:lnTo>
                  <a:lnTo>
                    <a:pt x="60" y="95"/>
                  </a:lnTo>
                  <a:lnTo>
                    <a:pt x="59" y="101"/>
                  </a:lnTo>
                  <a:lnTo>
                    <a:pt x="50" y="105"/>
                  </a:lnTo>
                  <a:lnTo>
                    <a:pt x="40" y="102"/>
                  </a:lnTo>
                  <a:lnTo>
                    <a:pt x="38" y="98"/>
                  </a:lnTo>
                  <a:lnTo>
                    <a:pt x="28" y="73"/>
                  </a:lnTo>
                  <a:lnTo>
                    <a:pt x="19" y="58"/>
                  </a:lnTo>
                  <a:lnTo>
                    <a:pt x="12" y="52"/>
                  </a:lnTo>
                  <a:lnTo>
                    <a:pt x="5" y="42"/>
                  </a:lnTo>
                  <a:lnTo>
                    <a:pt x="0" y="23"/>
                  </a:lnTo>
                  <a:lnTo>
                    <a:pt x="9" y="22"/>
                  </a:lnTo>
                  <a:lnTo>
                    <a:pt x="20" y="22"/>
                  </a:lnTo>
                  <a:lnTo>
                    <a:pt x="23" y="2"/>
                  </a:lnTo>
                  <a:lnTo>
                    <a:pt x="2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0" name="Freeform 318"/>
            <p:cNvSpPr>
              <a:spLocks/>
            </p:cNvSpPr>
            <p:nvPr/>
          </p:nvSpPr>
          <p:spPr bwMode="auto">
            <a:xfrm>
              <a:off x="3059" y="1744"/>
              <a:ext cx="30" cy="61"/>
            </a:xfrm>
            <a:custGeom>
              <a:avLst/>
              <a:gdLst>
                <a:gd name="T0" fmla="*/ 19 w 30"/>
                <a:gd name="T1" fmla="*/ 0 h 61"/>
                <a:gd name="T2" fmla="*/ 30 w 30"/>
                <a:gd name="T3" fmla="*/ 6 h 61"/>
                <a:gd name="T4" fmla="*/ 21 w 30"/>
                <a:gd name="T5" fmla="*/ 15 h 61"/>
                <a:gd name="T6" fmla="*/ 15 w 30"/>
                <a:gd name="T7" fmla="*/ 29 h 61"/>
                <a:gd name="T8" fmla="*/ 16 w 30"/>
                <a:gd name="T9" fmla="*/ 38 h 61"/>
                <a:gd name="T10" fmla="*/ 16 w 30"/>
                <a:gd name="T11" fmla="*/ 50 h 61"/>
                <a:gd name="T12" fmla="*/ 9 w 30"/>
                <a:gd name="T13" fmla="*/ 53 h 61"/>
                <a:gd name="T14" fmla="*/ 2 w 30"/>
                <a:gd name="T15" fmla="*/ 61 h 61"/>
                <a:gd name="T16" fmla="*/ 1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6" y="38"/>
                  </a:lnTo>
                  <a:lnTo>
                    <a:pt x="16" y="50"/>
                  </a:lnTo>
                  <a:lnTo>
                    <a:pt x="9" y="53"/>
                  </a:lnTo>
                  <a:lnTo>
                    <a:pt x="2" y="61"/>
                  </a:lnTo>
                  <a:lnTo>
                    <a:pt x="1"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1" name="Freeform 319"/>
            <p:cNvSpPr>
              <a:spLocks/>
            </p:cNvSpPr>
            <p:nvPr/>
          </p:nvSpPr>
          <p:spPr bwMode="auto">
            <a:xfrm>
              <a:off x="3059" y="1744"/>
              <a:ext cx="30" cy="61"/>
            </a:xfrm>
            <a:custGeom>
              <a:avLst/>
              <a:gdLst>
                <a:gd name="T0" fmla="*/ 19 w 30"/>
                <a:gd name="T1" fmla="*/ 0 h 61"/>
                <a:gd name="T2" fmla="*/ 30 w 30"/>
                <a:gd name="T3" fmla="*/ 6 h 61"/>
                <a:gd name="T4" fmla="*/ 21 w 30"/>
                <a:gd name="T5" fmla="*/ 15 h 61"/>
                <a:gd name="T6" fmla="*/ 15 w 30"/>
                <a:gd name="T7" fmla="*/ 29 h 61"/>
                <a:gd name="T8" fmla="*/ 16 w 30"/>
                <a:gd name="T9" fmla="*/ 38 h 61"/>
                <a:gd name="T10" fmla="*/ 16 w 30"/>
                <a:gd name="T11" fmla="*/ 50 h 61"/>
                <a:gd name="T12" fmla="*/ 9 w 30"/>
                <a:gd name="T13" fmla="*/ 53 h 61"/>
                <a:gd name="T14" fmla="*/ 2 w 30"/>
                <a:gd name="T15" fmla="*/ 61 h 61"/>
                <a:gd name="T16" fmla="*/ 1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6" y="38"/>
                  </a:lnTo>
                  <a:lnTo>
                    <a:pt x="16" y="50"/>
                  </a:lnTo>
                  <a:lnTo>
                    <a:pt x="9" y="53"/>
                  </a:lnTo>
                  <a:lnTo>
                    <a:pt x="2" y="61"/>
                  </a:lnTo>
                  <a:lnTo>
                    <a:pt x="1"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2" name="Freeform 320"/>
            <p:cNvSpPr>
              <a:spLocks/>
            </p:cNvSpPr>
            <p:nvPr/>
          </p:nvSpPr>
          <p:spPr bwMode="auto">
            <a:xfrm>
              <a:off x="2960"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2 w 69"/>
                <a:gd name="T27" fmla="*/ 81 h 107"/>
                <a:gd name="T28" fmla="*/ 10 w 69"/>
                <a:gd name="T29" fmla="*/ 63 h 107"/>
                <a:gd name="T30" fmla="*/ 9 w 69"/>
                <a:gd name="T31" fmla="*/ 48 h 107"/>
                <a:gd name="T32" fmla="*/ 5 w 69"/>
                <a:gd name="T33" fmla="*/ 28 h 107"/>
                <a:gd name="T34" fmla="*/ 0 w 69"/>
                <a:gd name="T35" fmla="*/ 12 h 107"/>
                <a:gd name="T36" fmla="*/ 0 w 69"/>
                <a:gd name="T37" fmla="*/ 9 h 107"/>
                <a:gd name="T38" fmla="*/ 9 w 69"/>
                <a:gd name="T39" fmla="*/ 18 h 107"/>
                <a:gd name="T40" fmla="*/ 16 w 69"/>
                <a:gd name="T41" fmla="*/ 28 h 107"/>
                <a:gd name="T42" fmla="*/ 19 w 69"/>
                <a:gd name="T43" fmla="*/ 25 h 107"/>
                <a:gd name="T44" fmla="*/ 19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2" y="81"/>
                  </a:lnTo>
                  <a:lnTo>
                    <a:pt x="10" y="63"/>
                  </a:lnTo>
                  <a:lnTo>
                    <a:pt x="9" y="48"/>
                  </a:lnTo>
                  <a:lnTo>
                    <a:pt x="5" y="28"/>
                  </a:lnTo>
                  <a:lnTo>
                    <a:pt x="0" y="12"/>
                  </a:lnTo>
                  <a:lnTo>
                    <a:pt x="0" y="9"/>
                  </a:lnTo>
                  <a:lnTo>
                    <a:pt x="9" y="18"/>
                  </a:lnTo>
                  <a:lnTo>
                    <a:pt x="16" y="28"/>
                  </a:lnTo>
                  <a:lnTo>
                    <a:pt x="19" y="25"/>
                  </a:lnTo>
                  <a:lnTo>
                    <a:pt x="19"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3" name="Freeform 321"/>
            <p:cNvSpPr>
              <a:spLocks/>
            </p:cNvSpPr>
            <p:nvPr/>
          </p:nvSpPr>
          <p:spPr bwMode="auto">
            <a:xfrm>
              <a:off x="2960"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2 w 69"/>
                <a:gd name="T27" fmla="*/ 81 h 107"/>
                <a:gd name="T28" fmla="*/ 10 w 69"/>
                <a:gd name="T29" fmla="*/ 63 h 107"/>
                <a:gd name="T30" fmla="*/ 9 w 69"/>
                <a:gd name="T31" fmla="*/ 48 h 107"/>
                <a:gd name="T32" fmla="*/ 5 w 69"/>
                <a:gd name="T33" fmla="*/ 28 h 107"/>
                <a:gd name="T34" fmla="*/ 0 w 69"/>
                <a:gd name="T35" fmla="*/ 12 h 107"/>
                <a:gd name="T36" fmla="*/ 0 w 69"/>
                <a:gd name="T37" fmla="*/ 9 h 107"/>
                <a:gd name="T38" fmla="*/ 9 w 69"/>
                <a:gd name="T39" fmla="*/ 18 h 107"/>
                <a:gd name="T40" fmla="*/ 16 w 69"/>
                <a:gd name="T41" fmla="*/ 28 h 107"/>
                <a:gd name="T42" fmla="*/ 19 w 69"/>
                <a:gd name="T43" fmla="*/ 25 h 107"/>
                <a:gd name="T44" fmla="*/ 19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2" y="81"/>
                  </a:lnTo>
                  <a:lnTo>
                    <a:pt x="10" y="63"/>
                  </a:lnTo>
                  <a:lnTo>
                    <a:pt x="9" y="48"/>
                  </a:lnTo>
                  <a:lnTo>
                    <a:pt x="5" y="28"/>
                  </a:lnTo>
                  <a:lnTo>
                    <a:pt x="0" y="12"/>
                  </a:lnTo>
                  <a:lnTo>
                    <a:pt x="0" y="9"/>
                  </a:lnTo>
                  <a:lnTo>
                    <a:pt x="9" y="18"/>
                  </a:lnTo>
                  <a:lnTo>
                    <a:pt x="16" y="28"/>
                  </a:lnTo>
                  <a:lnTo>
                    <a:pt x="19" y="25"/>
                  </a:lnTo>
                  <a:lnTo>
                    <a:pt x="19"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4" name="Freeform 322"/>
            <p:cNvSpPr>
              <a:spLocks/>
            </p:cNvSpPr>
            <p:nvPr/>
          </p:nvSpPr>
          <p:spPr bwMode="auto">
            <a:xfrm>
              <a:off x="305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4 w 47"/>
                <a:gd name="T11" fmla="*/ 39 h 60"/>
                <a:gd name="T12" fmla="*/ 16 w 47"/>
                <a:gd name="T13" fmla="*/ 46 h 60"/>
                <a:gd name="T14" fmla="*/ 25 w 47"/>
                <a:gd name="T15" fmla="*/ 54 h 60"/>
                <a:gd name="T16" fmla="*/ 33 w 47"/>
                <a:gd name="T17" fmla="*/ 60 h 60"/>
                <a:gd name="T18" fmla="*/ 42 w 47"/>
                <a:gd name="T19" fmla="*/ 60 h 60"/>
                <a:gd name="T20" fmla="*/ 45 w 47"/>
                <a:gd name="T21" fmla="*/ 53 h 60"/>
                <a:gd name="T22" fmla="*/ 47 w 47"/>
                <a:gd name="T23" fmla="*/ 37 h 60"/>
                <a:gd name="T24" fmla="*/ 47 w 47"/>
                <a:gd name="T25" fmla="*/ 15 h 60"/>
                <a:gd name="T26" fmla="*/ 45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4" y="39"/>
                  </a:lnTo>
                  <a:lnTo>
                    <a:pt x="16" y="46"/>
                  </a:lnTo>
                  <a:lnTo>
                    <a:pt x="25" y="54"/>
                  </a:lnTo>
                  <a:lnTo>
                    <a:pt x="33" y="60"/>
                  </a:lnTo>
                  <a:lnTo>
                    <a:pt x="42" y="60"/>
                  </a:lnTo>
                  <a:lnTo>
                    <a:pt x="45" y="53"/>
                  </a:lnTo>
                  <a:lnTo>
                    <a:pt x="47" y="37"/>
                  </a:lnTo>
                  <a:lnTo>
                    <a:pt x="47" y="15"/>
                  </a:lnTo>
                  <a:lnTo>
                    <a:pt x="45"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5" name="Freeform 323"/>
            <p:cNvSpPr>
              <a:spLocks/>
            </p:cNvSpPr>
            <p:nvPr/>
          </p:nvSpPr>
          <p:spPr bwMode="auto">
            <a:xfrm>
              <a:off x="305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4 w 47"/>
                <a:gd name="T11" fmla="*/ 39 h 60"/>
                <a:gd name="T12" fmla="*/ 16 w 47"/>
                <a:gd name="T13" fmla="*/ 46 h 60"/>
                <a:gd name="T14" fmla="*/ 25 w 47"/>
                <a:gd name="T15" fmla="*/ 54 h 60"/>
                <a:gd name="T16" fmla="*/ 33 w 47"/>
                <a:gd name="T17" fmla="*/ 60 h 60"/>
                <a:gd name="T18" fmla="*/ 42 w 47"/>
                <a:gd name="T19" fmla="*/ 60 h 60"/>
                <a:gd name="T20" fmla="*/ 45 w 47"/>
                <a:gd name="T21" fmla="*/ 53 h 60"/>
                <a:gd name="T22" fmla="*/ 47 w 47"/>
                <a:gd name="T23" fmla="*/ 37 h 60"/>
                <a:gd name="T24" fmla="*/ 47 w 47"/>
                <a:gd name="T25" fmla="*/ 15 h 60"/>
                <a:gd name="T26" fmla="*/ 45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4" y="39"/>
                  </a:lnTo>
                  <a:lnTo>
                    <a:pt x="16" y="46"/>
                  </a:lnTo>
                  <a:lnTo>
                    <a:pt x="25" y="54"/>
                  </a:lnTo>
                  <a:lnTo>
                    <a:pt x="33" y="60"/>
                  </a:lnTo>
                  <a:lnTo>
                    <a:pt x="42" y="60"/>
                  </a:lnTo>
                  <a:lnTo>
                    <a:pt x="45" y="53"/>
                  </a:lnTo>
                  <a:lnTo>
                    <a:pt x="47" y="37"/>
                  </a:lnTo>
                  <a:lnTo>
                    <a:pt x="47" y="15"/>
                  </a:lnTo>
                  <a:lnTo>
                    <a:pt x="45"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6" name="Freeform 324"/>
            <p:cNvSpPr>
              <a:spLocks/>
            </p:cNvSpPr>
            <p:nvPr/>
          </p:nvSpPr>
          <p:spPr bwMode="auto">
            <a:xfrm>
              <a:off x="3107" y="1818"/>
              <a:ext cx="23" cy="49"/>
            </a:xfrm>
            <a:custGeom>
              <a:avLst/>
              <a:gdLst>
                <a:gd name="T0" fmla="*/ 1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4 w 23"/>
                <a:gd name="T15" fmla="*/ 49 h 49"/>
                <a:gd name="T16" fmla="*/ 0 w 23"/>
                <a:gd name="T17" fmla="*/ 39 h 49"/>
                <a:gd name="T18" fmla="*/ 1 w 23"/>
                <a:gd name="T19" fmla="*/ 20 h 49"/>
                <a:gd name="T20" fmla="*/ 1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1" y="0"/>
                  </a:moveTo>
                  <a:lnTo>
                    <a:pt x="12" y="0"/>
                  </a:lnTo>
                  <a:lnTo>
                    <a:pt x="21" y="10"/>
                  </a:lnTo>
                  <a:lnTo>
                    <a:pt x="23" y="14"/>
                  </a:lnTo>
                  <a:lnTo>
                    <a:pt x="23" y="36"/>
                  </a:lnTo>
                  <a:lnTo>
                    <a:pt x="18" y="43"/>
                  </a:lnTo>
                  <a:lnTo>
                    <a:pt x="11" y="47"/>
                  </a:lnTo>
                  <a:lnTo>
                    <a:pt x="4" y="49"/>
                  </a:lnTo>
                  <a:lnTo>
                    <a:pt x="0" y="39"/>
                  </a:lnTo>
                  <a:lnTo>
                    <a:pt x="1"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7" name="Freeform 325"/>
            <p:cNvSpPr>
              <a:spLocks/>
            </p:cNvSpPr>
            <p:nvPr/>
          </p:nvSpPr>
          <p:spPr bwMode="auto">
            <a:xfrm>
              <a:off x="3107" y="1818"/>
              <a:ext cx="23" cy="49"/>
            </a:xfrm>
            <a:custGeom>
              <a:avLst/>
              <a:gdLst>
                <a:gd name="T0" fmla="*/ 1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4 w 23"/>
                <a:gd name="T15" fmla="*/ 49 h 49"/>
                <a:gd name="T16" fmla="*/ 0 w 23"/>
                <a:gd name="T17" fmla="*/ 39 h 49"/>
                <a:gd name="T18" fmla="*/ 1 w 23"/>
                <a:gd name="T19" fmla="*/ 20 h 49"/>
                <a:gd name="T20" fmla="*/ 1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1" y="0"/>
                  </a:moveTo>
                  <a:lnTo>
                    <a:pt x="12" y="0"/>
                  </a:lnTo>
                  <a:lnTo>
                    <a:pt x="21" y="10"/>
                  </a:lnTo>
                  <a:lnTo>
                    <a:pt x="23" y="14"/>
                  </a:lnTo>
                  <a:lnTo>
                    <a:pt x="23" y="36"/>
                  </a:lnTo>
                  <a:lnTo>
                    <a:pt x="18" y="43"/>
                  </a:lnTo>
                  <a:lnTo>
                    <a:pt x="11" y="47"/>
                  </a:lnTo>
                  <a:lnTo>
                    <a:pt x="4" y="49"/>
                  </a:lnTo>
                  <a:lnTo>
                    <a:pt x="0" y="39"/>
                  </a:lnTo>
                  <a:lnTo>
                    <a:pt x="1"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8" name="Freeform 326"/>
            <p:cNvSpPr>
              <a:spLocks/>
            </p:cNvSpPr>
            <p:nvPr/>
          </p:nvSpPr>
          <p:spPr bwMode="auto">
            <a:xfrm>
              <a:off x="3108" y="1718"/>
              <a:ext cx="55" cy="104"/>
            </a:xfrm>
            <a:custGeom>
              <a:avLst/>
              <a:gdLst>
                <a:gd name="T0" fmla="*/ 14 w 55"/>
                <a:gd name="T1" fmla="*/ 0 h 104"/>
                <a:gd name="T2" fmla="*/ 8 w 55"/>
                <a:gd name="T3" fmla="*/ 14 h 104"/>
                <a:gd name="T4" fmla="*/ 14 w 55"/>
                <a:gd name="T5" fmla="*/ 16 h 104"/>
                <a:gd name="T6" fmla="*/ 20 w 55"/>
                <a:gd name="T7" fmla="*/ 31 h 104"/>
                <a:gd name="T8" fmla="*/ 25 w 55"/>
                <a:gd name="T9" fmla="*/ 50 h 104"/>
                <a:gd name="T10" fmla="*/ 18 w 55"/>
                <a:gd name="T11" fmla="*/ 65 h 104"/>
                <a:gd name="T12" fmla="*/ 5 w 55"/>
                <a:gd name="T13" fmla="*/ 84 h 104"/>
                <a:gd name="T14" fmla="*/ 1 w 55"/>
                <a:gd name="T15" fmla="*/ 89 h 104"/>
                <a:gd name="T16" fmla="*/ 0 w 55"/>
                <a:gd name="T17" fmla="*/ 94 h 104"/>
                <a:gd name="T18" fmla="*/ 12 w 55"/>
                <a:gd name="T19" fmla="*/ 94 h 104"/>
                <a:gd name="T20" fmla="*/ 20 w 55"/>
                <a:gd name="T21" fmla="*/ 101 h 104"/>
                <a:gd name="T22" fmla="*/ 22 w 55"/>
                <a:gd name="T23" fmla="*/ 104 h 104"/>
                <a:gd name="T24" fmla="*/ 25 w 55"/>
                <a:gd name="T25" fmla="*/ 103 h 104"/>
                <a:gd name="T26" fmla="*/ 27 w 55"/>
                <a:gd name="T27" fmla="*/ 66 h 104"/>
                <a:gd name="T28" fmla="*/ 40 w 55"/>
                <a:gd name="T29" fmla="*/ 43 h 104"/>
                <a:gd name="T30" fmla="*/ 55 w 55"/>
                <a:gd name="T31" fmla="*/ 24 h 104"/>
                <a:gd name="T32" fmla="*/ 55 w 55"/>
                <a:gd name="T33" fmla="*/ 21 h 104"/>
                <a:gd name="T34" fmla="*/ 30 w 55"/>
                <a:gd name="T35" fmla="*/ 10 h 104"/>
                <a:gd name="T36" fmla="*/ 14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4" y="0"/>
                  </a:moveTo>
                  <a:lnTo>
                    <a:pt x="8" y="14"/>
                  </a:lnTo>
                  <a:lnTo>
                    <a:pt x="14" y="16"/>
                  </a:lnTo>
                  <a:lnTo>
                    <a:pt x="20" y="31"/>
                  </a:lnTo>
                  <a:lnTo>
                    <a:pt x="25" y="50"/>
                  </a:lnTo>
                  <a:lnTo>
                    <a:pt x="18" y="65"/>
                  </a:lnTo>
                  <a:lnTo>
                    <a:pt x="5" y="84"/>
                  </a:lnTo>
                  <a:lnTo>
                    <a:pt x="1" y="89"/>
                  </a:lnTo>
                  <a:lnTo>
                    <a:pt x="0" y="94"/>
                  </a:lnTo>
                  <a:lnTo>
                    <a:pt x="12" y="94"/>
                  </a:lnTo>
                  <a:lnTo>
                    <a:pt x="20" y="101"/>
                  </a:lnTo>
                  <a:lnTo>
                    <a:pt x="22" y="104"/>
                  </a:lnTo>
                  <a:lnTo>
                    <a:pt x="25" y="103"/>
                  </a:lnTo>
                  <a:lnTo>
                    <a:pt x="27" y="66"/>
                  </a:lnTo>
                  <a:lnTo>
                    <a:pt x="40" y="43"/>
                  </a:lnTo>
                  <a:lnTo>
                    <a:pt x="55" y="24"/>
                  </a:lnTo>
                  <a:lnTo>
                    <a:pt x="55" y="21"/>
                  </a:lnTo>
                  <a:lnTo>
                    <a:pt x="30" y="10"/>
                  </a:lnTo>
                  <a:lnTo>
                    <a:pt x="14"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39" name="Freeform 327"/>
            <p:cNvSpPr>
              <a:spLocks/>
            </p:cNvSpPr>
            <p:nvPr/>
          </p:nvSpPr>
          <p:spPr bwMode="auto">
            <a:xfrm>
              <a:off x="3108" y="1718"/>
              <a:ext cx="55" cy="104"/>
            </a:xfrm>
            <a:custGeom>
              <a:avLst/>
              <a:gdLst>
                <a:gd name="T0" fmla="*/ 14 w 55"/>
                <a:gd name="T1" fmla="*/ 0 h 104"/>
                <a:gd name="T2" fmla="*/ 8 w 55"/>
                <a:gd name="T3" fmla="*/ 14 h 104"/>
                <a:gd name="T4" fmla="*/ 14 w 55"/>
                <a:gd name="T5" fmla="*/ 16 h 104"/>
                <a:gd name="T6" fmla="*/ 20 w 55"/>
                <a:gd name="T7" fmla="*/ 31 h 104"/>
                <a:gd name="T8" fmla="*/ 25 w 55"/>
                <a:gd name="T9" fmla="*/ 50 h 104"/>
                <a:gd name="T10" fmla="*/ 18 w 55"/>
                <a:gd name="T11" fmla="*/ 65 h 104"/>
                <a:gd name="T12" fmla="*/ 5 w 55"/>
                <a:gd name="T13" fmla="*/ 84 h 104"/>
                <a:gd name="T14" fmla="*/ 1 w 55"/>
                <a:gd name="T15" fmla="*/ 89 h 104"/>
                <a:gd name="T16" fmla="*/ 0 w 55"/>
                <a:gd name="T17" fmla="*/ 94 h 104"/>
                <a:gd name="T18" fmla="*/ 12 w 55"/>
                <a:gd name="T19" fmla="*/ 94 h 104"/>
                <a:gd name="T20" fmla="*/ 20 w 55"/>
                <a:gd name="T21" fmla="*/ 101 h 104"/>
                <a:gd name="T22" fmla="*/ 22 w 55"/>
                <a:gd name="T23" fmla="*/ 104 h 104"/>
                <a:gd name="T24" fmla="*/ 25 w 55"/>
                <a:gd name="T25" fmla="*/ 103 h 104"/>
                <a:gd name="T26" fmla="*/ 27 w 55"/>
                <a:gd name="T27" fmla="*/ 66 h 104"/>
                <a:gd name="T28" fmla="*/ 40 w 55"/>
                <a:gd name="T29" fmla="*/ 43 h 104"/>
                <a:gd name="T30" fmla="*/ 55 w 55"/>
                <a:gd name="T31" fmla="*/ 24 h 104"/>
                <a:gd name="T32" fmla="*/ 55 w 55"/>
                <a:gd name="T33" fmla="*/ 21 h 104"/>
                <a:gd name="T34" fmla="*/ 30 w 55"/>
                <a:gd name="T35" fmla="*/ 10 h 104"/>
                <a:gd name="T36" fmla="*/ 14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4" y="0"/>
                  </a:moveTo>
                  <a:lnTo>
                    <a:pt x="8" y="14"/>
                  </a:lnTo>
                  <a:lnTo>
                    <a:pt x="14" y="16"/>
                  </a:lnTo>
                  <a:lnTo>
                    <a:pt x="20" y="31"/>
                  </a:lnTo>
                  <a:lnTo>
                    <a:pt x="25" y="50"/>
                  </a:lnTo>
                  <a:lnTo>
                    <a:pt x="18" y="65"/>
                  </a:lnTo>
                  <a:lnTo>
                    <a:pt x="5" y="84"/>
                  </a:lnTo>
                  <a:lnTo>
                    <a:pt x="1" y="89"/>
                  </a:lnTo>
                  <a:lnTo>
                    <a:pt x="0" y="94"/>
                  </a:lnTo>
                  <a:lnTo>
                    <a:pt x="12" y="94"/>
                  </a:lnTo>
                  <a:lnTo>
                    <a:pt x="20" y="101"/>
                  </a:lnTo>
                  <a:lnTo>
                    <a:pt x="22" y="104"/>
                  </a:lnTo>
                  <a:lnTo>
                    <a:pt x="25" y="103"/>
                  </a:lnTo>
                  <a:lnTo>
                    <a:pt x="27" y="66"/>
                  </a:lnTo>
                  <a:lnTo>
                    <a:pt x="40" y="43"/>
                  </a:lnTo>
                  <a:lnTo>
                    <a:pt x="55" y="24"/>
                  </a:lnTo>
                  <a:lnTo>
                    <a:pt x="55" y="21"/>
                  </a:lnTo>
                  <a:lnTo>
                    <a:pt x="30" y="10"/>
                  </a:lnTo>
                  <a:lnTo>
                    <a:pt x="14"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0" name="Freeform 328"/>
            <p:cNvSpPr>
              <a:spLocks/>
            </p:cNvSpPr>
            <p:nvPr/>
          </p:nvSpPr>
          <p:spPr bwMode="auto">
            <a:xfrm>
              <a:off x="3096" y="1746"/>
              <a:ext cx="91" cy="159"/>
            </a:xfrm>
            <a:custGeom>
              <a:avLst/>
              <a:gdLst>
                <a:gd name="T0" fmla="*/ 73 w 91"/>
                <a:gd name="T1" fmla="*/ 0 h 159"/>
                <a:gd name="T2" fmla="*/ 82 w 91"/>
                <a:gd name="T3" fmla="*/ 26 h 159"/>
                <a:gd name="T4" fmla="*/ 88 w 91"/>
                <a:gd name="T5" fmla="*/ 76 h 159"/>
                <a:gd name="T6" fmla="*/ 89 w 91"/>
                <a:gd name="T7" fmla="*/ 108 h 159"/>
                <a:gd name="T8" fmla="*/ 91 w 91"/>
                <a:gd name="T9" fmla="*/ 115 h 159"/>
                <a:gd name="T10" fmla="*/ 91 w 91"/>
                <a:gd name="T11" fmla="*/ 143 h 159"/>
                <a:gd name="T12" fmla="*/ 78 w 91"/>
                <a:gd name="T13" fmla="*/ 159 h 159"/>
                <a:gd name="T14" fmla="*/ 57 w 91"/>
                <a:gd name="T15" fmla="*/ 156 h 159"/>
                <a:gd name="T16" fmla="*/ 29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1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2" y="26"/>
                  </a:lnTo>
                  <a:lnTo>
                    <a:pt x="88" y="76"/>
                  </a:lnTo>
                  <a:lnTo>
                    <a:pt x="89" y="108"/>
                  </a:lnTo>
                  <a:lnTo>
                    <a:pt x="91" y="115"/>
                  </a:lnTo>
                  <a:lnTo>
                    <a:pt x="91" y="143"/>
                  </a:lnTo>
                  <a:lnTo>
                    <a:pt x="78" y="159"/>
                  </a:lnTo>
                  <a:lnTo>
                    <a:pt x="57" y="156"/>
                  </a:lnTo>
                  <a:lnTo>
                    <a:pt x="29" y="141"/>
                  </a:lnTo>
                  <a:lnTo>
                    <a:pt x="5" y="128"/>
                  </a:lnTo>
                  <a:lnTo>
                    <a:pt x="0" y="120"/>
                  </a:lnTo>
                  <a:lnTo>
                    <a:pt x="6" y="118"/>
                  </a:lnTo>
                  <a:lnTo>
                    <a:pt x="12" y="125"/>
                  </a:lnTo>
                  <a:lnTo>
                    <a:pt x="30" y="122"/>
                  </a:lnTo>
                  <a:lnTo>
                    <a:pt x="40" y="111"/>
                  </a:lnTo>
                  <a:lnTo>
                    <a:pt x="41" y="98"/>
                  </a:lnTo>
                  <a:lnTo>
                    <a:pt x="41" y="84"/>
                  </a:lnTo>
                  <a:lnTo>
                    <a:pt x="44" y="73"/>
                  </a:lnTo>
                  <a:lnTo>
                    <a:pt x="45"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1" name="Freeform 329"/>
            <p:cNvSpPr>
              <a:spLocks/>
            </p:cNvSpPr>
            <p:nvPr/>
          </p:nvSpPr>
          <p:spPr bwMode="auto">
            <a:xfrm>
              <a:off x="3096" y="1746"/>
              <a:ext cx="91" cy="159"/>
            </a:xfrm>
            <a:custGeom>
              <a:avLst/>
              <a:gdLst>
                <a:gd name="T0" fmla="*/ 73 w 91"/>
                <a:gd name="T1" fmla="*/ 0 h 159"/>
                <a:gd name="T2" fmla="*/ 82 w 91"/>
                <a:gd name="T3" fmla="*/ 26 h 159"/>
                <a:gd name="T4" fmla="*/ 88 w 91"/>
                <a:gd name="T5" fmla="*/ 76 h 159"/>
                <a:gd name="T6" fmla="*/ 89 w 91"/>
                <a:gd name="T7" fmla="*/ 108 h 159"/>
                <a:gd name="T8" fmla="*/ 91 w 91"/>
                <a:gd name="T9" fmla="*/ 115 h 159"/>
                <a:gd name="T10" fmla="*/ 91 w 91"/>
                <a:gd name="T11" fmla="*/ 143 h 159"/>
                <a:gd name="T12" fmla="*/ 78 w 91"/>
                <a:gd name="T13" fmla="*/ 159 h 159"/>
                <a:gd name="T14" fmla="*/ 57 w 91"/>
                <a:gd name="T15" fmla="*/ 156 h 159"/>
                <a:gd name="T16" fmla="*/ 29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1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2" y="26"/>
                  </a:lnTo>
                  <a:lnTo>
                    <a:pt x="88" y="76"/>
                  </a:lnTo>
                  <a:lnTo>
                    <a:pt x="89" y="108"/>
                  </a:lnTo>
                  <a:lnTo>
                    <a:pt x="91" y="115"/>
                  </a:lnTo>
                  <a:lnTo>
                    <a:pt x="91" y="143"/>
                  </a:lnTo>
                  <a:lnTo>
                    <a:pt x="78" y="159"/>
                  </a:lnTo>
                  <a:lnTo>
                    <a:pt x="57" y="156"/>
                  </a:lnTo>
                  <a:lnTo>
                    <a:pt x="29" y="141"/>
                  </a:lnTo>
                  <a:lnTo>
                    <a:pt x="5" y="128"/>
                  </a:lnTo>
                  <a:lnTo>
                    <a:pt x="0" y="120"/>
                  </a:lnTo>
                  <a:lnTo>
                    <a:pt x="6" y="118"/>
                  </a:lnTo>
                  <a:lnTo>
                    <a:pt x="12" y="125"/>
                  </a:lnTo>
                  <a:lnTo>
                    <a:pt x="30" y="122"/>
                  </a:lnTo>
                  <a:lnTo>
                    <a:pt x="40" y="111"/>
                  </a:lnTo>
                  <a:lnTo>
                    <a:pt x="41" y="98"/>
                  </a:lnTo>
                  <a:lnTo>
                    <a:pt x="41" y="84"/>
                  </a:lnTo>
                  <a:lnTo>
                    <a:pt x="44" y="73"/>
                  </a:lnTo>
                  <a:lnTo>
                    <a:pt x="45"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2" name="Freeform 330"/>
            <p:cNvSpPr>
              <a:spLocks/>
            </p:cNvSpPr>
            <p:nvPr/>
          </p:nvSpPr>
          <p:spPr bwMode="auto">
            <a:xfrm>
              <a:off x="3029" y="1863"/>
              <a:ext cx="95" cy="55"/>
            </a:xfrm>
            <a:custGeom>
              <a:avLst/>
              <a:gdLst>
                <a:gd name="T0" fmla="*/ 95 w 95"/>
                <a:gd name="T1" fmla="*/ 31 h 55"/>
                <a:gd name="T2" fmla="*/ 71 w 95"/>
                <a:gd name="T3" fmla="*/ 18 h 55"/>
                <a:gd name="T4" fmla="*/ 58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3" name="Freeform 331"/>
            <p:cNvSpPr>
              <a:spLocks/>
            </p:cNvSpPr>
            <p:nvPr/>
          </p:nvSpPr>
          <p:spPr bwMode="auto">
            <a:xfrm>
              <a:off x="3029" y="1863"/>
              <a:ext cx="95" cy="55"/>
            </a:xfrm>
            <a:custGeom>
              <a:avLst/>
              <a:gdLst>
                <a:gd name="T0" fmla="*/ 95 w 95"/>
                <a:gd name="T1" fmla="*/ 31 h 55"/>
                <a:gd name="T2" fmla="*/ 71 w 95"/>
                <a:gd name="T3" fmla="*/ 18 h 55"/>
                <a:gd name="T4" fmla="*/ 58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4" name="Freeform 332"/>
            <p:cNvSpPr>
              <a:spLocks/>
            </p:cNvSpPr>
            <p:nvPr/>
          </p:nvSpPr>
          <p:spPr bwMode="auto">
            <a:xfrm>
              <a:off x="3010" y="1920"/>
              <a:ext cx="93" cy="21"/>
            </a:xfrm>
            <a:custGeom>
              <a:avLst/>
              <a:gdLst>
                <a:gd name="T0" fmla="*/ 93 w 93"/>
                <a:gd name="T1" fmla="*/ 4 h 21"/>
                <a:gd name="T2" fmla="*/ 91 w 93"/>
                <a:gd name="T3" fmla="*/ 7 h 21"/>
                <a:gd name="T4" fmla="*/ 91 w 93"/>
                <a:gd name="T5" fmla="*/ 21 h 21"/>
                <a:gd name="T6" fmla="*/ 46 w 93"/>
                <a:gd name="T7" fmla="*/ 14 h 21"/>
                <a:gd name="T8" fmla="*/ 0 w 93"/>
                <a:gd name="T9" fmla="*/ 15 h 21"/>
                <a:gd name="T10" fmla="*/ 0 w 93"/>
                <a:gd name="T11" fmla="*/ 11 h 21"/>
                <a:gd name="T12" fmla="*/ 13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6" y="14"/>
                  </a:lnTo>
                  <a:lnTo>
                    <a:pt x="0" y="15"/>
                  </a:lnTo>
                  <a:lnTo>
                    <a:pt x="0" y="11"/>
                  </a:lnTo>
                  <a:lnTo>
                    <a:pt x="13"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5" name="Freeform 333"/>
            <p:cNvSpPr>
              <a:spLocks/>
            </p:cNvSpPr>
            <p:nvPr/>
          </p:nvSpPr>
          <p:spPr bwMode="auto">
            <a:xfrm>
              <a:off x="3010" y="1920"/>
              <a:ext cx="93" cy="21"/>
            </a:xfrm>
            <a:custGeom>
              <a:avLst/>
              <a:gdLst>
                <a:gd name="T0" fmla="*/ 93 w 93"/>
                <a:gd name="T1" fmla="*/ 4 h 21"/>
                <a:gd name="T2" fmla="*/ 91 w 93"/>
                <a:gd name="T3" fmla="*/ 7 h 21"/>
                <a:gd name="T4" fmla="*/ 91 w 93"/>
                <a:gd name="T5" fmla="*/ 21 h 21"/>
                <a:gd name="T6" fmla="*/ 46 w 93"/>
                <a:gd name="T7" fmla="*/ 14 h 21"/>
                <a:gd name="T8" fmla="*/ 0 w 93"/>
                <a:gd name="T9" fmla="*/ 15 h 21"/>
                <a:gd name="T10" fmla="*/ 0 w 93"/>
                <a:gd name="T11" fmla="*/ 11 h 21"/>
                <a:gd name="T12" fmla="*/ 13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6" y="14"/>
                  </a:lnTo>
                  <a:lnTo>
                    <a:pt x="0" y="15"/>
                  </a:lnTo>
                  <a:lnTo>
                    <a:pt x="0" y="11"/>
                  </a:lnTo>
                  <a:lnTo>
                    <a:pt x="13"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6" name="Freeform 334"/>
            <p:cNvSpPr>
              <a:spLocks/>
            </p:cNvSpPr>
            <p:nvPr/>
          </p:nvSpPr>
          <p:spPr bwMode="auto">
            <a:xfrm>
              <a:off x="3008" y="1939"/>
              <a:ext cx="96" cy="138"/>
            </a:xfrm>
            <a:custGeom>
              <a:avLst/>
              <a:gdLst>
                <a:gd name="T0" fmla="*/ 2 w 96"/>
                <a:gd name="T1" fmla="*/ 2 h 138"/>
                <a:gd name="T2" fmla="*/ 29 w 96"/>
                <a:gd name="T3" fmla="*/ 0 h 138"/>
                <a:gd name="T4" fmla="*/ 48 w 96"/>
                <a:gd name="T5" fmla="*/ 1 h 138"/>
                <a:gd name="T6" fmla="*/ 93 w 96"/>
                <a:gd name="T7" fmla="*/ 7 h 138"/>
                <a:gd name="T8" fmla="*/ 96 w 96"/>
                <a:gd name="T9" fmla="*/ 49 h 138"/>
                <a:gd name="T10" fmla="*/ 95 w 96"/>
                <a:gd name="T11" fmla="*/ 84 h 138"/>
                <a:gd name="T12" fmla="*/ 91 w 96"/>
                <a:gd name="T13" fmla="*/ 124 h 138"/>
                <a:gd name="T14" fmla="*/ 79 w 96"/>
                <a:gd name="T15" fmla="*/ 138 h 138"/>
                <a:gd name="T16" fmla="*/ 64 w 96"/>
                <a:gd name="T17" fmla="*/ 138 h 138"/>
                <a:gd name="T18" fmla="*/ 40 w 96"/>
                <a:gd name="T19" fmla="*/ 134 h 138"/>
                <a:gd name="T20" fmla="*/ 17 w 96"/>
                <a:gd name="T21" fmla="*/ 129 h 138"/>
                <a:gd name="T22" fmla="*/ 16 w 96"/>
                <a:gd name="T23" fmla="*/ 110 h 138"/>
                <a:gd name="T24" fmla="*/ 11 w 96"/>
                <a:gd name="T25" fmla="*/ 94 h 138"/>
                <a:gd name="T26" fmla="*/ 6 w 96"/>
                <a:gd name="T27" fmla="*/ 71 h 138"/>
                <a:gd name="T28" fmla="*/ 3 w 96"/>
                <a:gd name="T29" fmla="*/ 48 h 138"/>
                <a:gd name="T30" fmla="*/ 0 w 96"/>
                <a:gd name="T31" fmla="*/ 24 h 138"/>
                <a:gd name="T32" fmla="*/ 2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2" y="2"/>
                  </a:moveTo>
                  <a:lnTo>
                    <a:pt x="29" y="0"/>
                  </a:lnTo>
                  <a:lnTo>
                    <a:pt x="48" y="1"/>
                  </a:lnTo>
                  <a:lnTo>
                    <a:pt x="93" y="7"/>
                  </a:lnTo>
                  <a:lnTo>
                    <a:pt x="96" y="49"/>
                  </a:lnTo>
                  <a:lnTo>
                    <a:pt x="95" y="84"/>
                  </a:lnTo>
                  <a:lnTo>
                    <a:pt x="91" y="124"/>
                  </a:lnTo>
                  <a:lnTo>
                    <a:pt x="79" y="138"/>
                  </a:lnTo>
                  <a:lnTo>
                    <a:pt x="64" y="138"/>
                  </a:lnTo>
                  <a:lnTo>
                    <a:pt x="40" y="134"/>
                  </a:lnTo>
                  <a:lnTo>
                    <a:pt x="17" y="129"/>
                  </a:lnTo>
                  <a:lnTo>
                    <a:pt x="16" y="110"/>
                  </a:lnTo>
                  <a:lnTo>
                    <a:pt x="11" y="94"/>
                  </a:lnTo>
                  <a:lnTo>
                    <a:pt x="6" y="71"/>
                  </a:lnTo>
                  <a:lnTo>
                    <a:pt x="3" y="48"/>
                  </a:lnTo>
                  <a:lnTo>
                    <a:pt x="0" y="24"/>
                  </a:lnTo>
                  <a:lnTo>
                    <a:pt x="2"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7" name="Freeform 335"/>
            <p:cNvSpPr>
              <a:spLocks/>
            </p:cNvSpPr>
            <p:nvPr/>
          </p:nvSpPr>
          <p:spPr bwMode="auto">
            <a:xfrm>
              <a:off x="3008" y="1939"/>
              <a:ext cx="96" cy="138"/>
            </a:xfrm>
            <a:custGeom>
              <a:avLst/>
              <a:gdLst>
                <a:gd name="T0" fmla="*/ 2 w 96"/>
                <a:gd name="T1" fmla="*/ 2 h 138"/>
                <a:gd name="T2" fmla="*/ 29 w 96"/>
                <a:gd name="T3" fmla="*/ 0 h 138"/>
                <a:gd name="T4" fmla="*/ 48 w 96"/>
                <a:gd name="T5" fmla="*/ 1 h 138"/>
                <a:gd name="T6" fmla="*/ 93 w 96"/>
                <a:gd name="T7" fmla="*/ 7 h 138"/>
                <a:gd name="T8" fmla="*/ 96 w 96"/>
                <a:gd name="T9" fmla="*/ 49 h 138"/>
                <a:gd name="T10" fmla="*/ 95 w 96"/>
                <a:gd name="T11" fmla="*/ 84 h 138"/>
                <a:gd name="T12" fmla="*/ 91 w 96"/>
                <a:gd name="T13" fmla="*/ 124 h 138"/>
                <a:gd name="T14" fmla="*/ 79 w 96"/>
                <a:gd name="T15" fmla="*/ 138 h 138"/>
                <a:gd name="T16" fmla="*/ 64 w 96"/>
                <a:gd name="T17" fmla="*/ 138 h 138"/>
                <a:gd name="T18" fmla="*/ 40 w 96"/>
                <a:gd name="T19" fmla="*/ 134 h 138"/>
                <a:gd name="T20" fmla="*/ 17 w 96"/>
                <a:gd name="T21" fmla="*/ 129 h 138"/>
                <a:gd name="T22" fmla="*/ 16 w 96"/>
                <a:gd name="T23" fmla="*/ 110 h 138"/>
                <a:gd name="T24" fmla="*/ 11 w 96"/>
                <a:gd name="T25" fmla="*/ 94 h 138"/>
                <a:gd name="T26" fmla="*/ 6 w 96"/>
                <a:gd name="T27" fmla="*/ 71 h 138"/>
                <a:gd name="T28" fmla="*/ 3 w 96"/>
                <a:gd name="T29" fmla="*/ 48 h 138"/>
                <a:gd name="T30" fmla="*/ 0 w 96"/>
                <a:gd name="T31" fmla="*/ 24 h 138"/>
                <a:gd name="T32" fmla="*/ 2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2" y="2"/>
                  </a:moveTo>
                  <a:lnTo>
                    <a:pt x="29" y="0"/>
                  </a:lnTo>
                  <a:lnTo>
                    <a:pt x="48" y="1"/>
                  </a:lnTo>
                  <a:lnTo>
                    <a:pt x="93" y="7"/>
                  </a:lnTo>
                  <a:lnTo>
                    <a:pt x="96" y="49"/>
                  </a:lnTo>
                  <a:lnTo>
                    <a:pt x="95" y="84"/>
                  </a:lnTo>
                  <a:lnTo>
                    <a:pt x="91" y="124"/>
                  </a:lnTo>
                  <a:lnTo>
                    <a:pt x="79" y="138"/>
                  </a:lnTo>
                  <a:lnTo>
                    <a:pt x="64" y="138"/>
                  </a:lnTo>
                  <a:lnTo>
                    <a:pt x="40" y="134"/>
                  </a:lnTo>
                  <a:lnTo>
                    <a:pt x="17" y="129"/>
                  </a:lnTo>
                  <a:lnTo>
                    <a:pt x="16" y="110"/>
                  </a:lnTo>
                  <a:lnTo>
                    <a:pt x="11" y="94"/>
                  </a:lnTo>
                  <a:lnTo>
                    <a:pt x="6" y="71"/>
                  </a:lnTo>
                  <a:lnTo>
                    <a:pt x="3" y="48"/>
                  </a:lnTo>
                  <a:lnTo>
                    <a:pt x="0" y="24"/>
                  </a:lnTo>
                  <a:lnTo>
                    <a:pt x="2"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8" name="Freeform 336"/>
            <p:cNvSpPr>
              <a:spLocks/>
            </p:cNvSpPr>
            <p:nvPr/>
          </p:nvSpPr>
          <p:spPr bwMode="auto">
            <a:xfrm>
              <a:off x="2791" y="1562"/>
              <a:ext cx="67" cy="104"/>
            </a:xfrm>
            <a:custGeom>
              <a:avLst/>
              <a:gdLst>
                <a:gd name="T0" fmla="*/ 41 w 67"/>
                <a:gd name="T1" fmla="*/ 49 h 104"/>
                <a:gd name="T2" fmla="*/ 37 w 67"/>
                <a:gd name="T3" fmla="*/ 32 h 104"/>
                <a:gd name="T4" fmla="*/ 33 w 67"/>
                <a:gd name="T5" fmla="*/ 11 h 104"/>
                <a:gd name="T6" fmla="*/ 19 w 67"/>
                <a:gd name="T7" fmla="*/ 0 h 104"/>
                <a:gd name="T8" fmla="*/ 9 w 67"/>
                <a:gd name="T9" fmla="*/ 6 h 104"/>
                <a:gd name="T10" fmla="*/ 0 w 67"/>
                <a:gd name="T11" fmla="*/ 13 h 104"/>
                <a:gd name="T12" fmla="*/ 1 w 67"/>
                <a:gd name="T13" fmla="*/ 33 h 104"/>
                <a:gd name="T14" fmla="*/ 3 w 67"/>
                <a:gd name="T15" fmla="*/ 51 h 104"/>
                <a:gd name="T16" fmla="*/ 16 w 67"/>
                <a:gd name="T17" fmla="*/ 86 h 104"/>
                <a:gd name="T18" fmla="*/ 16 w 67"/>
                <a:gd name="T19" fmla="*/ 103 h 104"/>
                <a:gd name="T20" fmla="*/ 24 w 67"/>
                <a:gd name="T21" fmla="*/ 104 h 104"/>
                <a:gd name="T22" fmla="*/ 41 w 67"/>
                <a:gd name="T23" fmla="*/ 96 h 104"/>
                <a:gd name="T24" fmla="*/ 40 w 67"/>
                <a:gd name="T25" fmla="*/ 76 h 104"/>
                <a:gd name="T26" fmla="*/ 46 w 67"/>
                <a:gd name="T27" fmla="*/ 68 h 104"/>
                <a:gd name="T28" fmla="*/ 62 w 67"/>
                <a:gd name="T29" fmla="*/ 57 h 104"/>
                <a:gd name="T30" fmla="*/ 67 w 67"/>
                <a:gd name="T31" fmla="*/ 38 h 104"/>
                <a:gd name="T32" fmla="*/ 63 w 67"/>
                <a:gd name="T33" fmla="*/ 38 h 104"/>
                <a:gd name="T34" fmla="*/ 50 w 67"/>
                <a:gd name="T35" fmla="*/ 51 h 104"/>
                <a:gd name="T36" fmla="*/ 42 w 67"/>
                <a:gd name="T37" fmla="*/ 50 h 104"/>
                <a:gd name="T38" fmla="*/ 41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1" y="49"/>
                  </a:moveTo>
                  <a:lnTo>
                    <a:pt x="37" y="32"/>
                  </a:lnTo>
                  <a:lnTo>
                    <a:pt x="33" y="11"/>
                  </a:lnTo>
                  <a:lnTo>
                    <a:pt x="19" y="0"/>
                  </a:lnTo>
                  <a:lnTo>
                    <a:pt x="9" y="6"/>
                  </a:lnTo>
                  <a:lnTo>
                    <a:pt x="0" y="13"/>
                  </a:lnTo>
                  <a:lnTo>
                    <a:pt x="1" y="33"/>
                  </a:lnTo>
                  <a:lnTo>
                    <a:pt x="3" y="51"/>
                  </a:lnTo>
                  <a:lnTo>
                    <a:pt x="16" y="86"/>
                  </a:lnTo>
                  <a:lnTo>
                    <a:pt x="16" y="103"/>
                  </a:lnTo>
                  <a:lnTo>
                    <a:pt x="24" y="104"/>
                  </a:lnTo>
                  <a:lnTo>
                    <a:pt x="41" y="96"/>
                  </a:lnTo>
                  <a:lnTo>
                    <a:pt x="40" y="76"/>
                  </a:lnTo>
                  <a:lnTo>
                    <a:pt x="46" y="68"/>
                  </a:lnTo>
                  <a:lnTo>
                    <a:pt x="62" y="57"/>
                  </a:lnTo>
                  <a:lnTo>
                    <a:pt x="67" y="38"/>
                  </a:lnTo>
                  <a:lnTo>
                    <a:pt x="63" y="38"/>
                  </a:lnTo>
                  <a:lnTo>
                    <a:pt x="50" y="51"/>
                  </a:lnTo>
                  <a:lnTo>
                    <a:pt x="42" y="50"/>
                  </a:lnTo>
                  <a:lnTo>
                    <a:pt x="41"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49" name="Freeform 337"/>
            <p:cNvSpPr>
              <a:spLocks/>
            </p:cNvSpPr>
            <p:nvPr/>
          </p:nvSpPr>
          <p:spPr bwMode="auto">
            <a:xfrm>
              <a:off x="2791" y="1562"/>
              <a:ext cx="67" cy="104"/>
            </a:xfrm>
            <a:custGeom>
              <a:avLst/>
              <a:gdLst>
                <a:gd name="T0" fmla="*/ 41 w 67"/>
                <a:gd name="T1" fmla="*/ 49 h 104"/>
                <a:gd name="T2" fmla="*/ 37 w 67"/>
                <a:gd name="T3" fmla="*/ 32 h 104"/>
                <a:gd name="T4" fmla="*/ 33 w 67"/>
                <a:gd name="T5" fmla="*/ 11 h 104"/>
                <a:gd name="T6" fmla="*/ 19 w 67"/>
                <a:gd name="T7" fmla="*/ 0 h 104"/>
                <a:gd name="T8" fmla="*/ 9 w 67"/>
                <a:gd name="T9" fmla="*/ 6 h 104"/>
                <a:gd name="T10" fmla="*/ 0 w 67"/>
                <a:gd name="T11" fmla="*/ 13 h 104"/>
                <a:gd name="T12" fmla="*/ 1 w 67"/>
                <a:gd name="T13" fmla="*/ 33 h 104"/>
                <a:gd name="T14" fmla="*/ 3 w 67"/>
                <a:gd name="T15" fmla="*/ 51 h 104"/>
                <a:gd name="T16" fmla="*/ 16 w 67"/>
                <a:gd name="T17" fmla="*/ 86 h 104"/>
                <a:gd name="T18" fmla="*/ 16 w 67"/>
                <a:gd name="T19" fmla="*/ 103 h 104"/>
                <a:gd name="T20" fmla="*/ 24 w 67"/>
                <a:gd name="T21" fmla="*/ 104 h 104"/>
                <a:gd name="T22" fmla="*/ 41 w 67"/>
                <a:gd name="T23" fmla="*/ 96 h 104"/>
                <a:gd name="T24" fmla="*/ 40 w 67"/>
                <a:gd name="T25" fmla="*/ 76 h 104"/>
                <a:gd name="T26" fmla="*/ 46 w 67"/>
                <a:gd name="T27" fmla="*/ 68 h 104"/>
                <a:gd name="T28" fmla="*/ 62 w 67"/>
                <a:gd name="T29" fmla="*/ 57 h 104"/>
                <a:gd name="T30" fmla="*/ 67 w 67"/>
                <a:gd name="T31" fmla="*/ 38 h 104"/>
                <a:gd name="T32" fmla="*/ 63 w 67"/>
                <a:gd name="T33" fmla="*/ 38 h 104"/>
                <a:gd name="T34" fmla="*/ 50 w 67"/>
                <a:gd name="T35" fmla="*/ 51 h 104"/>
                <a:gd name="T36" fmla="*/ 42 w 67"/>
                <a:gd name="T37" fmla="*/ 50 h 104"/>
                <a:gd name="T38" fmla="*/ 41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1" y="49"/>
                  </a:moveTo>
                  <a:lnTo>
                    <a:pt x="37" y="32"/>
                  </a:lnTo>
                  <a:lnTo>
                    <a:pt x="33" y="11"/>
                  </a:lnTo>
                  <a:lnTo>
                    <a:pt x="19" y="0"/>
                  </a:lnTo>
                  <a:lnTo>
                    <a:pt x="9" y="6"/>
                  </a:lnTo>
                  <a:lnTo>
                    <a:pt x="0" y="13"/>
                  </a:lnTo>
                  <a:lnTo>
                    <a:pt x="1" y="33"/>
                  </a:lnTo>
                  <a:lnTo>
                    <a:pt x="3" y="51"/>
                  </a:lnTo>
                  <a:lnTo>
                    <a:pt x="16" y="86"/>
                  </a:lnTo>
                  <a:lnTo>
                    <a:pt x="16" y="103"/>
                  </a:lnTo>
                  <a:lnTo>
                    <a:pt x="24" y="104"/>
                  </a:lnTo>
                  <a:lnTo>
                    <a:pt x="41" y="96"/>
                  </a:lnTo>
                  <a:lnTo>
                    <a:pt x="40" y="76"/>
                  </a:lnTo>
                  <a:lnTo>
                    <a:pt x="46" y="68"/>
                  </a:lnTo>
                  <a:lnTo>
                    <a:pt x="62" y="57"/>
                  </a:lnTo>
                  <a:lnTo>
                    <a:pt x="67" y="38"/>
                  </a:lnTo>
                  <a:lnTo>
                    <a:pt x="63" y="38"/>
                  </a:lnTo>
                  <a:lnTo>
                    <a:pt x="50" y="51"/>
                  </a:lnTo>
                  <a:lnTo>
                    <a:pt x="42" y="50"/>
                  </a:lnTo>
                  <a:lnTo>
                    <a:pt x="41"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0" name="Freeform 338"/>
            <p:cNvSpPr>
              <a:spLocks/>
            </p:cNvSpPr>
            <p:nvPr/>
          </p:nvSpPr>
          <p:spPr bwMode="auto">
            <a:xfrm>
              <a:off x="2802" y="1662"/>
              <a:ext cx="84" cy="117"/>
            </a:xfrm>
            <a:custGeom>
              <a:avLst/>
              <a:gdLst>
                <a:gd name="T0" fmla="*/ 33 w 84"/>
                <a:gd name="T1" fmla="*/ 0 h 117"/>
                <a:gd name="T2" fmla="*/ 37 w 84"/>
                <a:gd name="T3" fmla="*/ 3 h 117"/>
                <a:gd name="T4" fmla="*/ 38 w 84"/>
                <a:gd name="T5" fmla="*/ 35 h 117"/>
                <a:gd name="T6" fmla="*/ 55 w 84"/>
                <a:gd name="T7" fmla="*/ 64 h 117"/>
                <a:gd name="T8" fmla="*/ 84 w 84"/>
                <a:gd name="T9" fmla="*/ 71 h 117"/>
                <a:gd name="T10" fmla="*/ 83 w 84"/>
                <a:gd name="T11" fmla="*/ 74 h 117"/>
                <a:gd name="T12" fmla="*/ 43 w 84"/>
                <a:gd name="T13" fmla="*/ 117 h 117"/>
                <a:gd name="T14" fmla="*/ 23 w 84"/>
                <a:gd name="T15" fmla="*/ 109 h 117"/>
                <a:gd name="T16" fmla="*/ 19 w 84"/>
                <a:gd name="T17" fmla="*/ 104 h 117"/>
                <a:gd name="T18" fmla="*/ 12 w 84"/>
                <a:gd name="T19" fmla="*/ 51 h 117"/>
                <a:gd name="T20" fmla="*/ 0 w 84"/>
                <a:gd name="T21" fmla="*/ 19 h 117"/>
                <a:gd name="T22" fmla="*/ 0 w 84"/>
                <a:gd name="T23" fmla="*/ 13 h 117"/>
                <a:gd name="T24" fmla="*/ 3 w 84"/>
                <a:gd name="T25" fmla="*/ 11 h 117"/>
                <a:gd name="T26" fmla="*/ 7 w 84"/>
                <a:gd name="T27" fmla="*/ 10 h 117"/>
                <a:gd name="T28" fmla="*/ 23 w 84"/>
                <a:gd name="T29" fmla="*/ 7 h 117"/>
                <a:gd name="T30" fmla="*/ 31 w 84"/>
                <a:gd name="T31" fmla="*/ 2 h 117"/>
                <a:gd name="T32" fmla="*/ 33 w 84"/>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17"/>
                <a:gd name="T53" fmla="*/ 84 w 84"/>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17">
                  <a:moveTo>
                    <a:pt x="33" y="0"/>
                  </a:moveTo>
                  <a:lnTo>
                    <a:pt x="37" y="3"/>
                  </a:lnTo>
                  <a:lnTo>
                    <a:pt x="38" y="35"/>
                  </a:lnTo>
                  <a:lnTo>
                    <a:pt x="55" y="64"/>
                  </a:lnTo>
                  <a:lnTo>
                    <a:pt x="84" y="71"/>
                  </a:lnTo>
                  <a:lnTo>
                    <a:pt x="83" y="74"/>
                  </a:lnTo>
                  <a:lnTo>
                    <a:pt x="43" y="117"/>
                  </a:lnTo>
                  <a:lnTo>
                    <a:pt x="23" y="109"/>
                  </a:lnTo>
                  <a:lnTo>
                    <a:pt x="19" y="104"/>
                  </a:lnTo>
                  <a:lnTo>
                    <a:pt x="12" y="51"/>
                  </a:lnTo>
                  <a:lnTo>
                    <a:pt x="0" y="19"/>
                  </a:lnTo>
                  <a:lnTo>
                    <a:pt x="0" y="13"/>
                  </a:lnTo>
                  <a:lnTo>
                    <a:pt x="3" y="11"/>
                  </a:lnTo>
                  <a:lnTo>
                    <a:pt x="7" y="10"/>
                  </a:lnTo>
                  <a:lnTo>
                    <a:pt x="23"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1" name="Freeform 339"/>
            <p:cNvSpPr>
              <a:spLocks/>
            </p:cNvSpPr>
            <p:nvPr/>
          </p:nvSpPr>
          <p:spPr bwMode="auto">
            <a:xfrm>
              <a:off x="2802" y="1662"/>
              <a:ext cx="84" cy="117"/>
            </a:xfrm>
            <a:custGeom>
              <a:avLst/>
              <a:gdLst>
                <a:gd name="T0" fmla="*/ 33 w 84"/>
                <a:gd name="T1" fmla="*/ 0 h 117"/>
                <a:gd name="T2" fmla="*/ 37 w 84"/>
                <a:gd name="T3" fmla="*/ 3 h 117"/>
                <a:gd name="T4" fmla="*/ 38 w 84"/>
                <a:gd name="T5" fmla="*/ 35 h 117"/>
                <a:gd name="T6" fmla="*/ 55 w 84"/>
                <a:gd name="T7" fmla="*/ 64 h 117"/>
                <a:gd name="T8" fmla="*/ 84 w 84"/>
                <a:gd name="T9" fmla="*/ 71 h 117"/>
                <a:gd name="T10" fmla="*/ 83 w 84"/>
                <a:gd name="T11" fmla="*/ 74 h 117"/>
                <a:gd name="T12" fmla="*/ 43 w 84"/>
                <a:gd name="T13" fmla="*/ 117 h 117"/>
                <a:gd name="T14" fmla="*/ 23 w 84"/>
                <a:gd name="T15" fmla="*/ 109 h 117"/>
                <a:gd name="T16" fmla="*/ 19 w 84"/>
                <a:gd name="T17" fmla="*/ 104 h 117"/>
                <a:gd name="T18" fmla="*/ 12 w 84"/>
                <a:gd name="T19" fmla="*/ 51 h 117"/>
                <a:gd name="T20" fmla="*/ 0 w 84"/>
                <a:gd name="T21" fmla="*/ 19 h 117"/>
                <a:gd name="T22" fmla="*/ 0 w 84"/>
                <a:gd name="T23" fmla="*/ 13 h 117"/>
                <a:gd name="T24" fmla="*/ 3 w 84"/>
                <a:gd name="T25" fmla="*/ 11 h 117"/>
                <a:gd name="T26" fmla="*/ 7 w 84"/>
                <a:gd name="T27" fmla="*/ 10 h 117"/>
                <a:gd name="T28" fmla="*/ 23 w 84"/>
                <a:gd name="T29" fmla="*/ 7 h 117"/>
                <a:gd name="T30" fmla="*/ 31 w 84"/>
                <a:gd name="T31" fmla="*/ 2 h 117"/>
                <a:gd name="T32" fmla="*/ 33 w 84"/>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17"/>
                <a:gd name="T53" fmla="*/ 84 w 84"/>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17">
                  <a:moveTo>
                    <a:pt x="33" y="0"/>
                  </a:moveTo>
                  <a:lnTo>
                    <a:pt x="37" y="3"/>
                  </a:lnTo>
                  <a:lnTo>
                    <a:pt x="38" y="35"/>
                  </a:lnTo>
                  <a:lnTo>
                    <a:pt x="55" y="64"/>
                  </a:lnTo>
                  <a:lnTo>
                    <a:pt x="84" y="71"/>
                  </a:lnTo>
                  <a:lnTo>
                    <a:pt x="83" y="74"/>
                  </a:lnTo>
                  <a:lnTo>
                    <a:pt x="43" y="117"/>
                  </a:lnTo>
                  <a:lnTo>
                    <a:pt x="23" y="109"/>
                  </a:lnTo>
                  <a:lnTo>
                    <a:pt x="19" y="104"/>
                  </a:lnTo>
                  <a:lnTo>
                    <a:pt x="12" y="51"/>
                  </a:lnTo>
                  <a:lnTo>
                    <a:pt x="0" y="19"/>
                  </a:lnTo>
                  <a:lnTo>
                    <a:pt x="0" y="13"/>
                  </a:lnTo>
                  <a:lnTo>
                    <a:pt x="3" y="11"/>
                  </a:lnTo>
                  <a:lnTo>
                    <a:pt x="7" y="10"/>
                  </a:lnTo>
                  <a:lnTo>
                    <a:pt x="23"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2" name="Freeform 340"/>
            <p:cNvSpPr>
              <a:spLocks/>
            </p:cNvSpPr>
            <p:nvPr/>
          </p:nvSpPr>
          <p:spPr bwMode="auto">
            <a:xfrm>
              <a:off x="2891" y="1722"/>
              <a:ext cx="54" cy="61"/>
            </a:xfrm>
            <a:custGeom>
              <a:avLst/>
              <a:gdLst>
                <a:gd name="T0" fmla="*/ 7 w 54"/>
                <a:gd name="T1" fmla="*/ 0 h 61"/>
                <a:gd name="T2" fmla="*/ 3 w 54"/>
                <a:gd name="T3" fmla="*/ 10 h 61"/>
                <a:gd name="T4" fmla="*/ 0 w 54"/>
                <a:gd name="T5" fmla="*/ 18 h 61"/>
                <a:gd name="T6" fmla="*/ 13 w 54"/>
                <a:gd name="T7" fmla="*/ 26 h 61"/>
                <a:gd name="T8" fmla="*/ 25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5" y="35"/>
                  </a:lnTo>
                  <a:lnTo>
                    <a:pt x="35" y="47"/>
                  </a:lnTo>
                  <a:lnTo>
                    <a:pt x="45" y="61"/>
                  </a:lnTo>
                  <a:lnTo>
                    <a:pt x="47" y="59"/>
                  </a:lnTo>
                  <a:lnTo>
                    <a:pt x="51" y="46"/>
                  </a:lnTo>
                  <a:lnTo>
                    <a:pt x="54" y="38"/>
                  </a:lnTo>
                  <a:lnTo>
                    <a:pt x="31" y="18"/>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3" name="Freeform 341"/>
            <p:cNvSpPr>
              <a:spLocks/>
            </p:cNvSpPr>
            <p:nvPr/>
          </p:nvSpPr>
          <p:spPr bwMode="auto">
            <a:xfrm>
              <a:off x="2891" y="1722"/>
              <a:ext cx="54" cy="61"/>
            </a:xfrm>
            <a:custGeom>
              <a:avLst/>
              <a:gdLst>
                <a:gd name="T0" fmla="*/ 7 w 54"/>
                <a:gd name="T1" fmla="*/ 0 h 61"/>
                <a:gd name="T2" fmla="*/ 3 w 54"/>
                <a:gd name="T3" fmla="*/ 10 h 61"/>
                <a:gd name="T4" fmla="*/ 0 w 54"/>
                <a:gd name="T5" fmla="*/ 18 h 61"/>
                <a:gd name="T6" fmla="*/ 13 w 54"/>
                <a:gd name="T7" fmla="*/ 26 h 61"/>
                <a:gd name="T8" fmla="*/ 25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5" y="35"/>
                  </a:lnTo>
                  <a:lnTo>
                    <a:pt x="35" y="47"/>
                  </a:lnTo>
                  <a:lnTo>
                    <a:pt x="45" y="61"/>
                  </a:lnTo>
                  <a:lnTo>
                    <a:pt x="47" y="59"/>
                  </a:lnTo>
                  <a:lnTo>
                    <a:pt x="51" y="46"/>
                  </a:lnTo>
                  <a:lnTo>
                    <a:pt x="54" y="38"/>
                  </a:lnTo>
                  <a:lnTo>
                    <a:pt x="31" y="18"/>
                  </a:lnTo>
                  <a:lnTo>
                    <a:pt x="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4" name="Freeform 342"/>
            <p:cNvSpPr>
              <a:spLocks/>
            </p:cNvSpPr>
            <p:nvPr/>
          </p:nvSpPr>
          <p:spPr bwMode="auto">
            <a:xfrm>
              <a:off x="284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4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4 w 120"/>
                <a:gd name="T35" fmla="*/ 0 h 115"/>
                <a:gd name="T36" fmla="*/ 68 w 120"/>
                <a:gd name="T37" fmla="*/ 19 h 115"/>
                <a:gd name="T38" fmla="*/ 89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4" y="54"/>
                  </a:lnTo>
                  <a:lnTo>
                    <a:pt x="67" y="45"/>
                  </a:lnTo>
                  <a:lnTo>
                    <a:pt x="54" y="41"/>
                  </a:lnTo>
                  <a:lnTo>
                    <a:pt x="38" y="46"/>
                  </a:lnTo>
                  <a:lnTo>
                    <a:pt x="22" y="58"/>
                  </a:lnTo>
                  <a:lnTo>
                    <a:pt x="13" y="73"/>
                  </a:lnTo>
                  <a:lnTo>
                    <a:pt x="10" y="90"/>
                  </a:lnTo>
                  <a:lnTo>
                    <a:pt x="9" y="113"/>
                  </a:lnTo>
                  <a:lnTo>
                    <a:pt x="6" y="115"/>
                  </a:lnTo>
                  <a:lnTo>
                    <a:pt x="0" y="79"/>
                  </a:lnTo>
                  <a:lnTo>
                    <a:pt x="0" y="45"/>
                  </a:lnTo>
                  <a:lnTo>
                    <a:pt x="44" y="0"/>
                  </a:lnTo>
                  <a:lnTo>
                    <a:pt x="68" y="19"/>
                  </a:lnTo>
                  <a:lnTo>
                    <a:pt x="89" y="47"/>
                  </a:lnTo>
                  <a:lnTo>
                    <a:pt x="91" y="50"/>
                  </a:lnTo>
                  <a:lnTo>
                    <a:pt x="99" y="50"/>
                  </a:lnTo>
                  <a:lnTo>
                    <a:pt x="101" y="38"/>
                  </a:lnTo>
                  <a:lnTo>
                    <a:pt x="103" y="27"/>
                  </a:lnTo>
                  <a:lnTo>
                    <a:pt x="10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5" name="Freeform 343"/>
            <p:cNvSpPr>
              <a:spLocks/>
            </p:cNvSpPr>
            <p:nvPr/>
          </p:nvSpPr>
          <p:spPr bwMode="auto">
            <a:xfrm>
              <a:off x="284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4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4 w 120"/>
                <a:gd name="T35" fmla="*/ 0 h 115"/>
                <a:gd name="T36" fmla="*/ 68 w 120"/>
                <a:gd name="T37" fmla="*/ 19 h 115"/>
                <a:gd name="T38" fmla="*/ 89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4" y="54"/>
                  </a:lnTo>
                  <a:lnTo>
                    <a:pt x="67" y="45"/>
                  </a:lnTo>
                  <a:lnTo>
                    <a:pt x="54" y="41"/>
                  </a:lnTo>
                  <a:lnTo>
                    <a:pt x="38" y="46"/>
                  </a:lnTo>
                  <a:lnTo>
                    <a:pt x="22" y="58"/>
                  </a:lnTo>
                  <a:lnTo>
                    <a:pt x="13" y="73"/>
                  </a:lnTo>
                  <a:lnTo>
                    <a:pt x="10" y="90"/>
                  </a:lnTo>
                  <a:lnTo>
                    <a:pt x="9" y="113"/>
                  </a:lnTo>
                  <a:lnTo>
                    <a:pt x="6" y="115"/>
                  </a:lnTo>
                  <a:lnTo>
                    <a:pt x="0" y="79"/>
                  </a:lnTo>
                  <a:lnTo>
                    <a:pt x="0" y="45"/>
                  </a:lnTo>
                  <a:lnTo>
                    <a:pt x="44" y="0"/>
                  </a:lnTo>
                  <a:lnTo>
                    <a:pt x="68" y="19"/>
                  </a:lnTo>
                  <a:lnTo>
                    <a:pt x="89" y="47"/>
                  </a:lnTo>
                  <a:lnTo>
                    <a:pt x="91" y="50"/>
                  </a:lnTo>
                  <a:lnTo>
                    <a:pt x="99" y="50"/>
                  </a:lnTo>
                  <a:lnTo>
                    <a:pt x="101" y="38"/>
                  </a:lnTo>
                  <a:lnTo>
                    <a:pt x="103" y="27"/>
                  </a:lnTo>
                  <a:lnTo>
                    <a:pt x="106"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6" name="Freeform 344"/>
            <p:cNvSpPr>
              <a:spLocks/>
            </p:cNvSpPr>
            <p:nvPr/>
          </p:nvSpPr>
          <p:spPr bwMode="auto">
            <a:xfrm>
              <a:off x="2859" y="1790"/>
              <a:ext cx="214" cy="140"/>
            </a:xfrm>
            <a:custGeom>
              <a:avLst/>
              <a:gdLst>
                <a:gd name="T0" fmla="*/ 41 w 214"/>
                <a:gd name="T1" fmla="*/ 0 h 140"/>
                <a:gd name="T2" fmla="*/ 57 w 214"/>
                <a:gd name="T3" fmla="*/ 9 h 140"/>
                <a:gd name="T4" fmla="*/ 77 w 214"/>
                <a:gd name="T5" fmla="*/ 21 h 140"/>
                <a:gd name="T6" fmla="*/ 102 w 214"/>
                <a:gd name="T7" fmla="*/ 45 h 140"/>
                <a:gd name="T8" fmla="*/ 116 w 214"/>
                <a:gd name="T9" fmla="*/ 65 h 140"/>
                <a:gd name="T10" fmla="*/ 130 w 214"/>
                <a:gd name="T11" fmla="*/ 79 h 140"/>
                <a:gd name="T12" fmla="*/ 137 w 214"/>
                <a:gd name="T13" fmla="*/ 82 h 140"/>
                <a:gd name="T14" fmla="*/ 144 w 214"/>
                <a:gd name="T15" fmla="*/ 79 h 140"/>
                <a:gd name="T16" fmla="*/ 166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4 w 214"/>
                <a:gd name="T39" fmla="*/ 118 h 140"/>
                <a:gd name="T40" fmla="*/ 50 w 214"/>
                <a:gd name="T41" fmla="*/ 103 h 140"/>
                <a:gd name="T42" fmla="*/ 33 w 214"/>
                <a:gd name="T43" fmla="*/ 93 h 140"/>
                <a:gd name="T44" fmla="*/ 16 w 214"/>
                <a:gd name="T45" fmla="*/ 81 h 140"/>
                <a:gd name="T46" fmla="*/ 0 w 214"/>
                <a:gd name="T47" fmla="*/ 70 h 140"/>
                <a:gd name="T48" fmla="*/ 0 w 214"/>
                <a:gd name="T49" fmla="*/ 58 h 140"/>
                <a:gd name="T50" fmla="*/ 0 w 214"/>
                <a:gd name="T51" fmla="*/ 42 h 140"/>
                <a:gd name="T52" fmla="*/ 4 w 214"/>
                <a:gd name="T53" fmla="*/ 27 h 140"/>
                <a:gd name="T54" fmla="*/ 11 w 214"/>
                <a:gd name="T55" fmla="*/ 14 h 140"/>
                <a:gd name="T56" fmla="*/ 25 w 214"/>
                <a:gd name="T57" fmla="*/ 3 h 140"/>
                <a:gd name="T58" fmla="*/ 41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1" y="0"/>
                  </a:moveTo>
                  <a:lnTo>
                    <a:pt x="57" y="9"/>
                  </a:lnTo>
                  <a:lnTo>
                    <a:pt x="77" y="21"/>
                  </a:lnTo>
                  <a:lnTo>
                    <a:pt x="102" y="45"/>
                  </a:lnTo>
                  <a:lnTo>
                    <a:pt x="116" y="65"/>
                  </a:lnTo>
                  <a:lnTo>
                    <a:pt x="130" y="79"/>
                  </a:lnTo>
                  <a:lnTo>
                    <a:pt x="137" y="82"/>
                  </a:lnTo>
                  <a:lnTo>
                    <a:pt x="144" y="79"/>
                  </a:lnTo>
                  <a:lnTo>
                    <a:pt x="166" y="61"/>
                  </a:lnTo>
                  <a:lnTo>
                    <a:pt x="181" y="51"/>
                  </a:lnTo>
                  <a:lnTo>
                    <a:pt x="189" y="47"/>
                  </a:lnTo>
                  <a:lnTo>
                    <a:pt x="191" y="52"/>
                  </a:lnTo>
                  <a:lnTo>
                    <a:pt x="207" y="61"/>
                  </a:lnTo>
                  <a:lnTo>
                    <a:pt x="214" y="68"/>
                  </a:lnTo>
                  <a:lnTo>
                    <a:pt x="203" y="81"/>
                  </a:lnTo>
                  <a:lnTo>
                    <a:pt x="174" y="113"/>
                  </a:lnTo>
                  <a:lnTo>
                    <a:pt x="149" y="136"/>
                  </a:lnTo>
                  <a:lnTo>
                    <a:pt x="142" y="140"/>
                  </a:lnTo>
                  <a:lnTo>
                    <a:pt x="117" y="134"/>
                  </a:lnTo>
                  <a:lnTo>
                    <a:pt x="74" y="118"/>
                  </a:lnTo>
                  <a:lnTo>
                    <a:pt x="50" y="103"/>
                  </a:lnTo>
                  <a:lnTo>
                    <a:pt x="33" y="93"/>
                  </a:lnTo>
                  <a:lnTo>
                    <a:pt x="16" y="81"/>
                  </a:lnTo>
                  <a:lnTo>
                    <a:pt x="0" y="70"/>
                  </a:lnTo>
                  <a:lnTo>
                    <a:pt x="0" y="58"/>
                  </a:lnTo>
                  <a:lnTo>
                    <a:pt x="0" y="42"/>
                  </a:lnTo>
                  <a:lnTo>
                    <a:pt x="4"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7" name="Freeform 345"/>
            <p:cNvSpPr>
              <a:spLocks/>
            </p:cNvSpPr>
            <p:nvPr/>
          </p:nvSpPr>
          <p:spPr bwMode="auto">
            <a:xfrm>
              <a:off x="2859" y="1790"/>
              <a:ext cx="214" cy="140"/>
            </a:xfrm>
            <a:custGeom>
              <a:avLst/>
              <a:gdLst>
                <a:gd name="T0" fmla="*/ 41 w 214"/>
                <a:gd name="T1" fmla="*/ 0 h 140"/>
                <a:gd name="T2" fmla="*/ 57 w 214"/>
                <a:gd name="T3" fmla="*/ 9 h 140"/>
                <a:gd name="T4" fmla="*/ 77 w 214"/>
                <a:gd name="T5" fmla="*/ 21 h 140"/>
                <a:gd name="T6" fmla="*/ 102 w 214"/>
                <a:gd name="T7" fmla="*/ 45 h 140"/>
                <a:gd name="T8" fmla="*/ 116 w 214"/>
                <a:gd name="T9" fmla="*/ 65 h 140"/>
                <a:gd name="T10" fmla="*/ 130 w 214"/>
                <a:gd name="T11" fmla="*/ 79 h 140"/>
                <a:gd name="T12" fmla="*/ 137 w 214"/>
                <a:gd name="T13" fmla="*/ 82 h 140"/>
                <a:gd name="T14" fmla="*/ 144 w 214"/>
                <a:gd name="T15" fmla="*/ 79 h 140"/>
                <a:gd name="T16" fmla="*/ 166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4 w 214"/>
                <a:gd name="T39" fmla="*/ 118 h 140"/>
                <a:gd name="T40" fmla="*/ 50 w 214"/>
                <a:gd name="T41" fmla="*/ 103 h 140"/>
                <a:gd name="T42" fmla="*/ 33 w 214"/>
                <a:gd name="T43" fmla="*/ 93 h 140"/>
                <a:gd name="T44" fmla="*/ 16 w 214"/>
                <a:gd name="T45" fmla="*/ 81 h 140"/>
                <a:gd name="T46" fmla="*/ 0 w 214"/>
                <a:gd name="T47" fmla="*/ 70 h 140"/>
                <a:gd name="T48" fmla="*/ 0 w 214"/>
                <a:gd name="T49" fmla="*/ 58 h 140"/>
                <a:gd name="T50" fmla="*/ 0 w 214"/>
                <a:gd name="T51" fmla="*/ 42 h 140"/>
                <a:gd name="T52" fmla="*/ 4 w 214"/>
                <a:gd name="T53" fmla="*/ 27 h 140"/>
                <a:gd name="T54" fmla="*/ 11 w 214"/>
                <a:gd name="T55" fmla="*/ 14 h 140"/>
                <a:gd name="T56" fmla="*/ 25 w 214"/>
                <a:gd name="T57" fmla="*/ 3 h 140"/>
                <a:gd name="T58" fmla="*/ 41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1" y="0"/>
                  </a:moveTo>
                  <a:lnTo>
                    <a:pt x="57" y="9"/>
                  </a:lnTo>
                  <a:lnTo>
                    <a:pt x="77" y="21"/>
                  </a:lnTo>
                  <a:lnTo>
                    <a:pt x="102" y="45"/>
                  </a:lnTo>
                  <a:lnTo>
                    <a:pt x="116" y="65"/>
                  </a:lnTo>
                  <a:lnTo>
                    <a:pt x="130" y="79"/>
                  </a:lnTo>
                  <a:lnTo>
                    <a:pt x="137" y="82"/>
                  </a:lnTo>
                  <a:lnTo>
                    <a:pt x="144" y="79"/>
                  </a:lnTo>
                  <a:lnTo>
                    <a:pt x="166" y="61"/>
                  </a:lnTo>
                  <a:lnTo>
                    <a:pt x="181" y="51"/>
                  </a:lnTo>
                  <a:lnTo>
                    <a:pt x="189" y="47"/>
                  </a:lnTo>
                  <a:lnTo>
                    <a:pt x="191" y="52"/>
                  </a:lnTo>
                  <a:lnTo>
                    <a:pt x="207" y="61"/>
                  </a:lnTo>
                  <a:lnTo>
                    <a:pt x="214" y="68"/>
                  </a:lnTo>
                  <a:lnTo>
                    <a:pt x="203" y="81"/>
                  </a:lnTo>
                  <a:lnTo>
                    <a:pt x="174" y="113"/>
                  </a:lnTo>
                  <a:lnTo>
                    <a:pt x="149" y="136"/>
                  </a:lnTo>
                  <a:lnTo>
                    <a:pt x="142" y="140"/>
                  </a:lnTo>
                  <a:lnTo>
                    <a:pt x="117" y="134"/>
                  </a:lnTo>
                  <a:lnTo>
                    <a:pt x="74" y="118"/>
                  </a:lnTo>
                  <a:lnTo>
                    <a:pt x="50" y="103"/>
                  </a:lnTo>
                  <a:lnTo>
                    <a:pt x="33" y="93"/>
                  </a:lnTo>
                  <a:lnTo>
                    <a:pt x="16" y="81"/>
                  </a:lnTo>
                  <a:lnTo>
                    <a:pt x="0" y="70"/>
                  </a:lnTo>
                  <a:lnTo>
                    <a:pt x="0" y="58"/>
                  </a:lnTo>
                  <a:lnTo>
                    <a:pt x="0" y="42"/>
                  </a:lnTo>
                  <a:lnTo>
                    <a:pt x="4"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8" name="Freeform 346"/>
            <p:cNvSpPr>
              <a:spLocks/>
            </p:cNvSpPr>
            <p:nvPr/>
          </p:nvSpPr>
          <p:spPr bwMode="auto">
            <a:xfrm>
              <a:off x="285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10 w 153"/>
                <a:gd name="T13" fmla="*/ 64 h 138"/>
                <a:gd name="T14" fmla="*/ 136 w 153"/>
                <a:gd name="T15" fmla="*/ 71 h 138"/>
                <a:gd name="T16" fmla="*/ 153 w 153"/>
                <a:gd name="T17" fmla="*/ 76 h 138"/>
                <a:gd name="T18" fmla="*/ 152 w 153"/>
                <a:gd name="T19" fmla="*/ 91 h 138"/>
                <a:gd name="T20" fmla="*/ 150 w 153"/>
                <a:gd name="T21" fmla="*/ 100 h 138"/>
                <a:gd name="T22" fmla="*/ 150 w 153"/>
                <a:gd name="T23" fmla="*/ 110 h 138"/>
                <a:gd name="T24" fmla="*/ 143 w 153"/>
                <a:gd name="T25" fmla="*/ 117 h 138"/>
                <a:gd name="T26" fmla="*/ 129 w 153"/>
                <a:gd name="T27" fmla="*/ 126 h 138"/>
                <a:gd name="T28" fmla="*/ 110 w 153"/>
                <a:gd name="T29" fmla="*/ 132 h 138"/>
                <a:gd name="T30" fmla="*/ 94 w 153"/>
                <a:gd name="T31" fmla="*/ 138 h 138"/>
                <a:gd name="T32" fmla="*/ 80 w 153"/>
                <a:gd name="T33" fmla="*/ 138 h 138"/>
                <a:gd name="T34" fmla="*/ 68 w 153"/>
                <a:gd name="T35" fmla="*/ 135 h 138"/>
                <a:gd name="T36" fmla="*/ 55 w 153"/>
                <a:gd name="T37" fmla="*/ 132 h 138"/>
                <a:gd name="T38" fmla="*/ 40 w 153"/>
                <a:gd name="T39" fmla="*/ 127 h 138"/>
                <a:gd name="T40" fmla="*/ 29 w 153"/>
                <a:gd name="T41" fmla="*/ 122 h 138"/>
                <a:gd name="T42" fmla="*/ 20 w 153"/>
                <a:gd name="T43" fmla="*/ 113 h 138"/>
                <a:gd name="T44" fmla="*/ 19 w 153"/>
                <a:gd name="T45" fmla="*/ 96 h 138"/>
                <a:gd name="T46" fmla="*/ 17 w 153"/>
                <a:gd name="T47" fmla="*/ 84 h 138"/>
                <a:gd name="T48" fmla="*/ 5 w 153"/>
                <a:gd name="T49" fmla="*/ 61 h 138"/>
                <a:gd name="T50" fmla="*/ 2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10" y="64"/>
                  </a:lnTo>
                  <a:lnTo>
                    <a:pt x="136" y="71"/>
                  </a:lnTo>
                  <a:lnTo>
                    <a:pt x="153" y="76"/>
                  </a:lnTo>
                  <a:lnTo>
                    <a:pt x="152" y="91"/>
                  </a:lnTo>
                  <a:lnTo>
                    <a:pt x="150" y="100"/>
                  </a:lnTo>
                  <a:lnTo>
                    <a:pt x="150" y="110"/>
                  </a:lnTo>
                  <a:lnTo>
                    <a:pt x="143" y="117"/>
                  </a:lnTo>
                  <a:lnTo>
                    <a:pt x="129" y="126"/>
                  </a:lnTo>
                  <a:lnTo>
                    <a:pt x="110" y="132"/>
                  </a:lnTo>
                  <a:lnTo>
                    <a:pt x="94" y="138"/>
                  </a:lnTo>
                  <a:lnTo>
                    <a:pt x="80" y="138"/>
                  </a:lnTo>
                  <a:lnTo>
                    <a:pt x="68" y="135"/>
                  </a:lnTo>
                  <a:lnTo>
                    <a:pt x="55" y="132"/>
                  </a:lnTo>
                  <a:lnTo>
                    <a:pt x="40" y="127"/>
                  </a:lnTo>
                  <a:lnTo>
                    <a:pt x="29" y="122"/>
                  </a:lnTo>
                  <a:lnTo>
                    <a:pt x="20" y="113"/>
                  </a:lnTo>
                  <a:lnTo>
                    <a:pt x="19" y="96"/>
                  </a:lnTo>
                  <a:lnTo>
                    <a:pt x="17" y="84"/>
                  </a:lnTo>
                  <a:lnTo>
                    <a:pt x="5" y="61"/>
                  </a:lnTo>
                  <a:lnTo>
                    <a:pt x="2"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59" name="Freeform 347"/>
            <p:cNvSpPr>
              <a:spLocks/>
            </p:cNvSpPr>
            <p:nvPr/>
          </p:nvSpPr>
          <p:spPr bwMode="auto">
            <a:xfrm>
              <a:off x="285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10 w 153"/>
                <a:gd name="T13" fmla="*/ 64 h 138"/>
                <a:gd name="T14" fmla="*/ 136 w 153"/>
                <a:gd name="T15" fmla="*/ 71 h 138"/>
                <a:gd name="T16" fmla="*/ 153 w 153"/>
                <a:gd name="T17" fmla="*/ 76 h 138"/>
                <a:gd name="T18" fmla="*/ 152 w 153"/>
                <a:gd name="T19" fmla="*/ 91 h 138"/>
                <a:gd name="T20" fmla="*/ 150 w 153"/>
                <a:gd name="T21" fmla="*/ 100 h 138"/>
                <a:gd name="T22" fmla="*/ 150 w 153"/>
                <a:gd name="T23" fmla="*/ 110 h 138"/>
                <a:gd name="T24" fmla="*/ 143 w 153"/>
                <a:gd name="T25" fmla="*/ 117 h 138"/>
                <a:gd name="T26" fmla="*/ 129 w 153"/>
                <a:gd name="T27" fmla="*/ 126 h 138"/>
                <a:gd name="T28" fmla="*/ 110 w 153"/>
                <a:gd name="T29" fmla="*/ 132 h 138"/>
                <a:gd name="T30" fmla="*/ 94 w 153"/>
                <a:gd name="T31" fmla="*/ 138 h 138"/>
                <a:gd name="T32" fmla="*/ 80 w 153"/>
                <a:gd name="T33" fmla="*/ 138 h 138"/>
                <a:gd name="T34" fmla="*/ 68 w 153"/>
                <a:gd name="T35" fmla="*/ 135 h 138"/>
                <a:gd name="T36" fmla="*/ 55 w 153"/>
                <a:gd name="T37" fmla="*/ 132 h 138"/>
                <a:gd name="T38" fmla="*/ 40 w 153"/>
                <a:gd name="T39" fmla="*/ 127 h 138"/>
                <a:gd name="T40" fmla="*/ 29 w 153"/>
                <a:gd name="T41" fmla="*/ 122 h 138"/>
                <a:gd name="T42" fmla="*/ 20 w 153"/>
                <a:gd name="T43" fmla="*/ 113 h 138"/>
                <a:gd name="T44" fmla="*/ 19 w 153"/>
                <a:gd name="T45" fmla="*/ 96 h 138"/>
                <a:gd name="T46" fmla="*/ 17 w 153"/>
                <a:gd name="T47" fmla="*/ 84 h 138"/>
                <a:gd name="T48" fmla="*/ 5 w 153"/>
                <a:gd name="T49" fmla="*/ 61 h 138"/>
                <a:gd name="T50" fmla="*/ 2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10" y="64"/>
                  </a:lnTo>
                  <a:lnTo>
                    <a:pt x="136" y="71"/>
                  </a:lnTo>
                  <a:lnTo>
                    <a:pt x="153" y="76"/>
                  </a:lnTo>
                  <a:lnTo>
                    <a:pt x="152" y="91"/>
                  </a:lnTo>
                  <a:lnTo>
                    <a:pt x="150" y="100"/>
                  </a:lnTo>
                  <a:lnTo>
                    <a:pt x="150" y="110"/>
                  </a:lnTo>
                  <a:lnTo>
                    <a:pt x="143" y="117"/>
                  </a:lnTo>
                  <a:lnTo>
                    <a:pt x="129" y="126"/>
                  </a:lnTo>
                  <a:lnTo>
                    <a:pt x="110" y="132"/>
                  </a:lnTo>
                  <a:lnTo>
                    <a:pt x="94" y="138"/>
                  </a:lnTo>
                  <a:lnTo>
                    <a:pt x="80" y="138"/>
                  </a:lnTo>
                  <a:lnTo>
                    <a:pt x="68" y="135"/>
                  </a:lnTo>
                  <a:lnTo>
                    <a:pt x="55" y="132"/>
                  </a:lnTo>
                  <a:lnTo>
                    <a:pt x="40" y="127"/>
                  </a:lnTo>
                  <a:lnTo>
                    <a:pt x="29" y="122"/>
                  </a:lnTo>
                  <a:lnTo>
                    <a:pt x="20" y="113"/>
                  </a:lnTo>
                  <a:lnTo>
                    <a:pt x="19" y="96"/>
                  </a:lnTo>
                  <a:lnTo>
                    <a:pt x="17" y="84"/>
                  </a:lnTo>
                  <a:lnTo>
                    <a:pt x="5" y="61"/>
                  </a:lnTo>
                  <a:lnTo>
                    <a:pt x="2"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0" name="Freeform 348"/>
            <p:cNvSpPr>
              <a:spLocks/>
            </p:cNvSpPr>
            <p:nvPr/>
          </p:nvSpPr>
          <p:spPr bwMode="auto">
            <a:xfrm>
              <a:off x="2871" y="1979"/>
              <a:ext cx="149" cy="116"/>
            </a:xfrm>
            <a:custGeom>
              <a:avLst/>
              <a:gdLst>
                <a:gd name="T0" fmla="*/ 130 w 149"/>
                <a:gd name="T1" fmla="*/ 0 h 116"/>
                <a:gd name="T2" fmla="*/ 134 w 149"/>
                <a:gd name="T3" fmla="*/ 2 h 116"/>
                <a:gd name="T4" fmla="*/ 134 w 149"/>
                <a:gd name="T5" fmla="*/ 22 h 116"/>
                <a:gd name="T6" fmla="*/ 140 w 149"/>
                <a:gd name="T7" fmla="*/ 47 h 116"/>
                <a:gd name="T8" fmla="*/ 146 w 149"/>
                <a:gd name="T9" fmla="*/ 70 h 116"/>
                <a:gd name="T10" fmla="*/ 148 w 149"/>
                <a:gd name="T11" fmla="*/ 90 h 116"/>
                <a:gd name="T12" fmla="*/ 149 w 149"/>
                <a:gd name="T13" fmla="*/ 116 h 116"/>
                <a:gd name="T14" fmla="*/ 8 w 149"/>
                <a:gd name="T15" fmla="*/ 116 h 116"/>
                <a:gd name="T16" fmla="*/ 1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4" y="2"/>
                  </a:lnTo>
                  <a:lnTo>
                    <a:pt x="134" y="22"/>
                  </a:lnTo>
                  <a:lnTo>
                    <a:pt x="140" y="47"/>
                  </a:lnTo>
                  <a:lnTo>
                    <a:pt x="146" y="70"/>
                  </a:lnTo>
                  <a:lnTo>
                    <a:pt x="148" y="90"/>
                  </a:lnTo>
                  <a:lnTo>
                    <a:pt x="149" y="116"/>
                  </a:lnTo>
                  <a:lnTo>
                    <a:pt x="8" y="116"/>
                  </a:lnTo>
                  <a:lnTo>
                    <a:pt x="1" y="89"/>
                  </a:lnTo>
                  <a:lnTo>
                    <a:pt x="0" y="64"/>
                  </a:lnTo>
                  <a:lnTo>
                    <a:pt x="1" y="37"/>
                  </a:lnTo>
                  <a:lnTo>
                    <a:pt x="11" y="14"/>
                  </a:lnTo>
                  <a:lnTo>
                    <a:pt x="27" y="19"/>
                  </a:lnTo>
                  <a:lnTo>
                    <a:pt x="54" y="28"/>
                  </a:lnTo>
                  <a:lnTo>
                    <a:pt x="76" y="27"/>
                  </a:lnTo>
                  <a:lnTo>
                    <a:pt x="96" y="19"/>
                  </a:lnTo>
                  <a:lnTo>
                    <a:pt x="111" y="13"/>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1" name="Freeform 349"/>
            <p:cNvSpPr>
              <a:spLocks/>
            </p:cNvSpPr>
            <p:nvPr/>
          </p:nvSpPr>
          <p:spPr bwMode="auto">
            <a:xfrm>
              <a:off x="2871" y="1979"/>
              <a:ext cx="149" cy="116"/>
            </a:xfrm>
            <a:custGeom>
              <a:avLst/>
              <a:gdLst>
                <a:gd name="T0" fmla="*/ 130 w 149"/>
                <a:gd name="T1" fmla="*/ 0 h 116"/>
                <a:gd name="T2" fmla="*/ 134 w 149"/>
                <a:gd name="T3" fmla="*/ 2 h 116"/>
                <a:gd name="T4" fmla="*/ 134 w 149"/>
                <a:gd name="T5" fmla="*/ 22 h 116"/>
                <a:gd name="T6" fmla="*/ 140 w 149"/>
                <a:gd name="T7" fmla="*/ 47 h 116"/>
                <a:gd name="T8" fmla="*/ 146 w 149"/>
                <a:gd name="T9" fmla="*/ 70 h 116"/>
                <a:gd name="T10" fmla="*/ 148 w 149"/>
                <a:gd name="T11" fmla="*/ 90 h 116"/>
                <a:gd name="T12" fmla="*/ 149 w 149"/>
                <a:gd name="T13" fmla="*/ 116 h 116"/>
                <a:gd name="T14" fmla="*/ 8 w 149"/>
                <a:gd name="T15" fmla="*/ 116 h 116"/>
                <a:gd name="T16" fmla="*/ 1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4" y="2"/>
                  </a:lnTo>
                  <a:lnTo>
                    <a:pt x="134" y="22"/>
                  </a:lnTo>
                  <a:lnTo>
                    <a:pt x="140" y="47"/>
                  </a:lnTo>
                  <a:lnTo>
                    <a:pt x="146" y="70"/>
                  </a:lnTo>
                  <a:lnTo>
                    <a:pt x="148" y="90"/>
                  </a:lnTo>
                  <a:lnTo>
                    <a:pt x="149" y="116"/>
                  </a:lnTo>
                  <a:lnTo>
                    <a:pt x="8" y="116"/>
                  </a:lnTo>
                  <a:lnTo>
                    <a:pt x="1" y="89"/>
                  </a:lnTo>
                  <a:lnTo>
                    <a:pt x="0" y="64"/>
                  </a:lnTo>
                  <a:lnTo>
                    <a:pt x="1" y="37"/>
                  </a:lnTo>
                  <a:lnTo>
                    <a:pt x="11" y="14"/>
                  </a:lnTo>
                  <a:lnTo>
                    <a:pt x="27" y="19"/>
                  </a:lnTo>
                  <a:lnTo>
                    <a:pt x="54" y="28"/>
                  </a:lnTo>
                  <a:lnTo>
                    <a:pt x="76" y="27"/>
                  </a:lnTo>
                  <a:lnTo>
                    <a:pt x="96" y="19"/>
                  </a:lnTo>
                  <a:lnTo>
                    <a:pt x="111" y="13"/>
                  </a:lnTo>
                  <a:lnTo>
                    <a:pt x="13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2" name="Freeform 350"/>
            <p:cNvSpPr>
              <a:spLocks/>
            </p:cNvSpPr>
            <p:nvPr/>
          </p:nvSpPr>
          <p:spPr bwMode="auto">
            <a:xfrm>
              <a:off x="302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6 w 132"/>
                <a:gd name="T21" fmla="*/ 1 h 58"/>
                <a:gd name="T22" fmla="*/ 81 w 132"/>
                <a:gd name="T23" fmla="*/ 0 h 58"/>
                <a:gd name="T24" fmla="*/ 79 w 132"/>
                <a:gd name="T25" fmla="*/ 30 h 58"/>
                <a:gd name="T26" fmla="*/ 65 w 132"/>
                <a:gd name="T27" fmla="*/ 46 h 58"/>
                <a:gd name="T28" fmla="*/ 44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6" y="1"/>
                  </a:lnTo>
                  <a:lnTo>
                    <a:pt x="81" y="0"/>
                  </a:lnTo>
                  <a:lnTo>
                    <a:pt x="79" y="30"/>
                  </a:lnTo>
                  <a:lnTo>
                    <a:pt x="65" y="46"/>
                  </a:lnTo>
                  <a:lnTo>
                    <a:pt x="44"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3" name="Freeform 351"/>
            <p:cNvSpPr>
              <a:spLocks/>
            </p:cNvSpPr>
            <p:nvPr/>
          </p:nvSpPr>
          <p:spPr bwMode="auto">
            <a:xfrm>
              <a:off x="302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6 w 132"/>
                <a:gd name="T21" fmla="*/ 1 h 58"/>
                <a:gd name="T22" fmla="*/ 81 w 132"/>
                <a:gd name="T23" fmla="*/ 0 h 58"/>
                <a:gd name="T24" fmla="*/ 79 w 132"/>
                <a:gd name="T25" fmla="*/ 30 h 58"/>
                <a:gd name="T26" fmla="*/ 65 w 132"/>
                <a:gd name="T27" fmla="*/ 46 h 58"/>
                <a:gd name="T28" fmla="*/ 44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6" y="1"/>
                  </a:lnTo>
                  <a:lnTo>
                    <a:pt x="81" y="0"/>
                  </a:lnTo>
                  <a:lnTo>
                    <a:pt x="79" y="30"/>
                  </a:lnTo>
                  <a:lnTo>
                    <a:pt x="65" y="46"/>
                  </a:lnTo>
                  <a:lnTo>
                    <a:pt x="44"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4" name="Freeform 352"/>
            <p:cNvSpPr>
              <a:spLocks/>
            </p:cNvSpPr>
            <p:nvPr/>
          </p:nvSpPr>
          <p:spPr bwMode="auto">
            <a:xfrm>
              <a:off x="3108"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7 w 104"/>
                <a:gd name="T13" fmla="*/ 58 h 88"/>
                <a:gd name="T14" fmla="*/ 59 w 104"/>
                <a:gd name="T15" fmla="*/ 68 h 88"/>
                <a:gd name="T16" fmla="*/ 55 w 104"/>
                <a:gd name="T17" fmla="*/ 74 h 88"/>
                <a:gd name="T18" fmla="*/ 46 w 104"/>
                <a:gd name="T19" fmla="*/ 80 h 88"/>
                <a:gd name="T20" fmla="*/ 34 w 104"/>
                <a:gd name="T21" fmla="*/ 88 h 88"/>
                <a:gd name="T22" fmla="*/ 104 w 104"/>
                <a:gd name="T23" fmla="*/ 88 h 88"/>
                <a:gd name="T24" fmla="*/ 104 w 104"/>
                <a:gd name="T25" fmla="*/ 35 h 88"/>
                <a:gd name="T26" fmla="*/ 98 w 104"/>
                <a:gd name="T27" fmla="*/ 30 h 88"/>
                <a:gd name="T28" fmla="*/ 87 w 104"/>
                <a:gd name="T29" fmla="*/ 22 h 88"/>
                <a:gd name="T30" fmla="*/ 70 w 104"/>
                <a:gd name="T31" fmla="*/ 12 h 88"/>
                <a:gd name="T32" fmla="*/ 52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4" y="88"/>
                  </a:lnTo>
                  <a:lnTo>
                    <a:pt x="104" y="35"/>
                  </a:lnTo>
                  <a:lnTo>
                    <a:pt x="98" y="30"/>
                  </a:lnTo>
                  <a:lnTo>
                    <a:pt x="87" y="22"/>
                  </a:lnTo>
                  <a:lnTo>
                    <a:pt x="70" y="12"/>
                  </a:lnTo>
                  <a:lnTo>
                    <a:pt x="52"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5" name="Freeform 353"/>
            <p:cNvSpPr>
              <a:spLocks/>
            </p:cNvSpPr>
            <p:nvPr/>
          </p:nvSpPr>
          <p:spPr bwMode="auto">
            <a:xfrm>
              <a:off x="3108"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7 w 104"/>
                <a:gd name="T13" fmla="*/ 58 h 88"/>
                <a:gd name="T14" fmla="*/ 59 w 104"/>
                <a:gd name="T15" fmla="*/ 68 h 88"/>
                <a:gd name="T16" fmla="*/ 55 w 104"/>
                <a:gd name="T17" fmla="*/ 74 h 88"/>
                <a:gd name="T18" fmla="*/ 46 w 104"/>
                <a:gd name="T19" fmla="*/ 80 h 88"/>
                <a:gd name="T20" fmla="*/ 34 w 104"/>
                <a:gd name="T21" fmla="*/ 88 h 88"/>
                <a:gd name="T22" fmla="*/ 104 w 104"/>
                <a:gd name="T23" fmla="*/ 88 h 88"/>
                <a:gd name="T24" fmla="*/ 104 w 104"/>
                <a:gd name="T25" fmla="*/ 35 h 88"/>
                <a:gd name="T26" fmla="*/ 98 w 104"/>
                <a:gd name="T27" fmla="*/ 30 h 88"/>
                <a:gd name="T28" fmla="*/ 87 w 104"/>
                <a:gd name="T29" fmla="*/ 22 h 88"/>
                <a:gd name="T30" fmla="*/ 70 w 104"/>
                <a:gd name="T31" fmla="*/ 12 h 88"/>
                <a:gd name="T32" fmla="*/ 52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4" y="88"/>
                  </a:lnTo>
                  <a:lnTo>
                    <a:pt x="104" y="35"/>
                  </a:lnTo>
                  <a:lnTo>
                    <a:pt x="98" y="30"/>
                  </a:lnTo>
                  <a:lnTo>
                    <a:pt x="87" y="22"/>
                  </a:lnTo>
                  <a:lnTo>
                    <a:pt x="70" y="12"/>
                  </a:lnTo>
                  <a:lnTo>
                    <a:pt x="52"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6" name="Freeform 354"/>
            <p:cNvSpPr>
              <a:spLocks/>
            </p:cNvSpPr>
            <p:nvPr/>
          </p:nvSpPr>
          <p:spPr bwMode="auto">
            <a:xfrm>
              <a:off x="3174" y="2010"/>
              <a:ext cx="38" cy="23"/>
            </a:xfrm>
            <a:custGeom>
              <a:avLst/>
              <a:gdLst>
                <a:gd name="T0" fmla="*/ 0 w 38"/>
                <a:gd name="T1" fmla="*/ 0 h 23"/>
                <a:gd name="T2" fmla="*/ 14 w 38"/>
                <a:gd name="T3" fmla="*/ 9 h 23"/>
                <a:gd name="T4" fmla="*/ 26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6"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7" name="Freeform 355"/>
            <p:cNvSpPr>
              <a:spLocks/>
            </p:cNvSpPr>
            <p:nvPr/>
          </p:nvSpPr>
          <p:spPr bwMode="auto">
            <a:xfrm>
              <a:off x="3174" y="2010"/>
              <a:ext cx="38" cy="23"/>
            </a:xfrm>
            <a:custGeom>
              <a:avLst/>
              <a:gdLst>
                <a:gd name="T0" fmla="*/ 0 w 38"/>
                <a:gd name="T1" fmla="*/ 0 h 23"/>
                <a:gd name="T2" fmla="*/ 14 w 38"/>
                <a:gd name="T3" fmla="*/ 9 h 23"/>
                <a:gd name="T4" fmla="*/ 26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6"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8" name="Freeform 356"/>
            <p:cNvSpPr>
              <a:spLocks/>
            </p:cNvSpPr>
            <p:nvPr/>
          </p:nvSpPr>
          <p:spPr bwMode="auto">
            <a:xfrm>
              <a:off x="2789" y="2056"/>
              <a:ext cx="83" cy="40"/>
            </a:xfrm>
            <a:custGeom>
              <a:avLst/>
              <a:gdLst>
                <a:gd name="T0" fmla="*/ 76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6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6" y="0"/>
                  </a:moveTo>
                  <a:lnTo>
                    <a:pt x="76" y="14"/>
                  </a:lnTo>
                  <a:lnTo>
                    <a:pt x="81" y="31"/>
                  </a:lnTo>
                  <a:lnTo>
                    <a:pt x="83" y="40"/>
                  </a:lnTo>
                  <a:lnTo>
                    <a:pt x="0" y="40"/>
                  </a:lnTo>
                  <a:lnTo>
                    <a:pt x="1" y="35"/>
                  </a:lnTo>
                  <a:lnTo>
                    <a:pt x="6" y="27"/>
                  </a:lnTo>
                  <a:lnTo>
                    <a:pt x="17"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69" name="Freeform 357"/>
            <p:cNvSpPr>
              <a:spLocks/>
            </p:cNvSpPr>
            <p:nvPr/>
          </p:nvSpPr>
          <p:spPr bwMode="auto">
            <a:xfrm>
              <a:off x="2789" y="2056"/>
              <a:ext cx="83" cy="40"/>
            </a:xfrm>
            <a:custGeom>
              <a:avLst/>
              <a:gdLst>
                <a:gd name="T0" fmla="*/ 76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6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6" y="0"/>
                  </a:moveTo>
                  <a:lnTo>
                    <a:pt x="76" y="14"/>
                  </a:lnTo>
                  <a:lnTo>
                    <a:pt x="81" y="31"/>
                  </a:lnTo>
                  <a:lnTo>
                    <a:pt x="83" y="40"/>
                  </a:lnTo>
                  <a:lnTo>
                    <a:pt x="0" y="40"/>
                  </a:lnTo>
                  <a:lnTo>
                    <a:pt x="1" y="35"/>
                  </a:lnTo>
                  <a:lnTo>
                    <a:pt x="6" y="27"/>
                  </a:lnTo>
                  <a:lnTo>
                    <a:pt x="17"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0" name="Freeform 358"/>
            <p:cNvSpPr>
              <a:spLocks/>
            </p:cNvSpPr>
            <p:nvPr/>
          </p:nvSpPr>
          <p:spPr bwMode="auto">
            <a:xfrm>
              <a:off x="2744" y="2022"/>
              <a:ext cx="120" cy="74"/>
            </a:xfrm>
            <a:custGeom>
              <a:avLst/>
              <a:gdLst>
                <a:gd name="T0" fmla="*/ 120 w 120"/>
                <a:gd name="T1" fmla="*/ 29 h 74"/>
                <a:gd name="T2" fmla="*/ 120 w 120"/>
                <a:gd name="T3" fmla="*/ 0 h 74"/>
                <a:gd name="T4" fmla="*/ 113 w 120"/>
                <a:gd name="T5" fmla="*/ 0 h 74"/>
                <a:gd name="T6" fmla="*/ 96 w 120"/>
                <a:gd name="T7" fmla="*/ 3 h 74"/>
                <a:gd name="T8" fmla="*/ 79 w 120"/>
                <a:gd name="T9" fmla="*/ 7 h 74"/>
                <a:gd name="T10" fmla="*/ 60 w 120"/>
                <a:gd name="T11" fmla="*/ 14 h 74"/>
                <a:gd name="T12" fmla="*/ 38 w 120"/>
                <a:gd name="T13" fmla="*/ 21 h 74"/>
                <a:gd name="T14" fmla="*/ 18 w 120"/>
                <a:gd name="T15" fmla="*/ 29 h 74"/>
                <a:gd name="T16" fmla="*/ 0 w 120"/>
                <a:gd name="T17" fmla="*/ 41 h 74"/>
                <a:gd name="T18" fmla="*/ 0 w 120"/>
                <a:gd name="T19" fmla="*/ 74 h 74"/>
                <a:gd name="T20" fmla="*/ 37 w 120"/>
                <a:gd name="T21" fmla="*/ 74 h 74"/>
                <a:gd name="T22" fmla="*/ 41 w 120"/>
                <a:gd name="T23" fmla="*/ 61 h 74"/>
                <a:gd name="T24" fmla="*/ 53 w 120"/>
                <a:gd name="T25" fmla="*/ 52 h 74"/>
                <a:gd name="T26" fmla="*/ 73 w 120"/>
                <a:gd name="T27" fmla="*/ 41 h 74"/>
                <a:gd name="T28" fmla="*/ 94 w 120"/>
                <a:gd name="T29" fmla="*/ 36 h 74"/>
                <a:gd name="T30" fmla="*/ 120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20" y="29"/>
                  </a:moveTo>
                  <a:lnTo>
                    <a:pt x="120" y="0"/>
                  </a:lnTo>
                  <a:lnTo>
                    <a:pt x="113" y="0"/>
                  </a:lnTo>
                  <a:lnTo>
                    <a:pt x="96" y="3"/>
                  </a:lnTo>
                  <a:lnTo>
                    <a:pt x="79" y="7"/>
                  </a:lnTo>
                  <a:lnTo>
                    <a:pt x="60" y="14"/>
                  </a:lnTo>
                  <a:lnTo>
                    <a:pt x="38" y="21"/>
                  </a:lnTo>
                  <a:lnTo>
                    <a:pt x="18" y="29"/>
                  </a:lnTo>
                  <a:lnTo>
                    <a:pt x="0" y="41"/>
                  </a:lnTo>
                  <a:lnTo>
                    <a:pt x="0" y="74"/>
                  </a:lnTo>
                  <a:lnTo>
                    <a:pt x="37" y="74"/>
                  </a:lnTo>
                  <a:lnTo>
                    <a:pt x="41"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1" name="Freeform 359"/>
            <p:cNvSpPr>
              <a:spLocks/>
            </p:cNvSpPr>
            <p:nvPr/>
          </p:nvSpPr>
          <p:spPr bwMode="auto">
            <a:xfrm>
              <a:off x="2744" y="2022"/>
              <a:ext cx="120" cy="74"/>
            </a:xfrm>
            <a:custGeom>
              <a:avLst/>
              <a:gdLst>
                <a:gd name="T0" fmla="*/ 120 w 120"/>
                <a:gd name="T1" fmla="*/ 29 h 74"/>
                <a:gd name="T2" fmla="*/ 120 w 120"/>
                <a:gd name="T3" fmla="*/ 0 h 74"/>
                <a:gd name="T4" fmla="*/ 113 w 120"/>
                <a:gd name="T5" fmla="*/ 0 h 74"/>
                <a:gd name="T6" fmla="*/ 96 w 120"/>
                <a:gd name="T7" fmla="*/ 3 h 74"/>
                <a:gd name="T8" fmla="*/ 79 w 120"/>
                <a:gd name="T9" fmla="*/ 7 h 74"/>
                <a:gd name="T10" fmla="*/ 60 w 120"/>
                <a:gd name="T11" fmla="*/ 14 h 74"/>
                <a:gd name="T12" fmla="*/ 38 w 120"/>
                <a:gd name="T13" fmla="*/ 21 h 74"/>
                <a:gd name="T14" fmla="*/ 18 w 120"/>
                <a:gd name="T15" fmla="*/ 29 h 74"/>
                <a:gd name="T16" fmla="*/ 0 w 120"/>
                <a:gd name="T17" fmla="*/ 41 h 74"/>
                <a:gd name="T18" fmla="*/ 0 w 120"/>
                <a:gd name="T19" fmla="*/ 74 h 74"/>
                <a:gd name="T20" fmla="*/ 37 w 120"/>
                <a:gd name="T21" fmla="*/ 74 h 74"/>
                <a:gd name="T22" fmla="*/ 41 w 120"/>
                <a:gd name="T23" fmla="*/ 61 h 74"/>
                <a:gd name="T24" fmla="*/ 53 w 120"/>
                <a:gd name="T25" fmla="*/ 52 h 74"/>
                <a:gd name="T26" fmla="*/ 73 w 120"/>
                <a:gd name="T27" fmla="*/ 41 h 74"/>
                <a:gd name="T28" fmla="*/ 94 w 120"/>
                <a:gd name="T29" fmla="*/ 36 h 74"/>
                <a:gd name="T30" fmla="*/ 120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20" y="29"/>
                  </a:moveTo>
                  <a:lnTo>
                    <a:pt x="120" y="0"/>
                  </a:lnTo>
                  <a:lnTo>
                    <a:pt x="113" y="0"/>
                  </a:lnTo>
                  <a:lnTo>
                    <a:pt x="96" y="3"/>
                  </a:lnTo>
                  <a:lnTo>
                    <a:pt x="79" y="7"/>
                  </a:lnTo>
                  <a:lnTo>
                    <a:pt x="60" y="14"/>
                  </a:lnTo>
                  <a:lnTo>
                    <a:pt x="38" y="21"/>
                  </a:lnTo>
                  <a:lnTo>
                    <a:pt x="18" y="29"/>
                  </a:lnTo>
                  <a:lnTo>
                    <a:pt x="0" y="41"/>
                  </a:lnTo>
                  <a:lnTo>
                    <a:pt x="0" y="74"/>
                  </a:lnTo>
                  <a:lnTo>
                    <a:pt x="37" y="74"/>
                  </a:lnTo>
                  <a:lnTo>
                    <a:pt x="41"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2" name="Freeform 360"/>
            <p:cNvSpPr>
              <a:spLocks/>
            </p:cNvSpPr>
            <p:nvPr/>
          </p:nvSpPr>
          <p:spPr bwMode="auto">
            <a:xfrm>
              <a:off x="2744"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3" name="Freeform 361"/>
            <p:cNvSpPr>
              <a:spLocks/>
            </p:cNvSpPr>
            <p:nvPr/>
          </p:nvSpPr>
          <p:spPr bwMode="auto">
            <a:xfrm>
              <a:off x="2744"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4" name="Freeform 362"/>
            <p:cNvSpPr>
              <a:spLocks/>
            </p:cNvSpPr>
            <p:nvPr/>
          </p:nvSpPr>
          <p:spPr bwMode="auto">
            <a:xfrm>
              <a:off x="2744" y="1960"/>
              <a:ext cx="128" cy="41"/>
            </a:xfrm>
            <a:custGeom>
              <a:avLst/>
              <a:gdLst>
                <a:gd name="T0" fmla="*/ 0 w 128"/>
                <a:gd name="T1" fmla="*/ 38 h 41"/>
                <a:gd name="T2" fmla="*/ 66 w 128"/>
                <a:gd name="T3" fmla="*/ 39 h 41"/>
                <a:gd name="T4" fmla="*/ 128 w 128"/>
                <a:gd name="T5" fmla="*/ 41 h 41"/>
                <a:gd name="T6" fmla="*/ 126 w 128"/>
                <a:gd name="T7" fmla="*/ 29 h 41"/>
                <a:gd name="T8" fmla="*/ 117 w 128"/>
                <a:gd name="T9" fmla="*/ 15 h 41"/>
                <a:gd name="T10" fmla="*/ 117 w 128"/>
                <a:gd name="T11" fmla="*/ 5 h 41"/>
                <a:gd name="T12" fmla="*/ 84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6" y="39"/>
                  </a:lnTo>
                  <a:lnTo>
                    <a:pt x="128" y="41"/>
                  </a:lnTo>
                  <a:lnTo>
                    <a:pt x="126" y="29"/>
                  </a:lnTo>
                  <a:lnTo>
                    <a:pt x="117" y="15"/>
                  </a:lnTo>
                  <a:lnTo>
                    <a:pt x="117"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5" name="Freeform 363"/>
            <p:cNvSpPr>
              <a:spLocks/>
            </p:cNvSpPr>
            <p:nvPr/>
          </p:nvSpPr>
          <p:spPr bwMode="auto">
            <a:xfrm>
              <a:off x="2744" y="1960"/>
              <a:ext cx="128" cy="41"/>
            </a:xfrm>
            <a:custGeom>
              <a:avLst/>
              <a:gdLst>
                <a:gd name="T0" fmla="*/ 0 w 128"/>
                <a:gd name="T1" fmla="*/ 38 h 41"/>
                <a:gd name="T2" fmla="*/ 66 w 128"/>
                <a:gd name="T3" fmla="*/ 39 h 41"/>
                <a:gd name="T4" fmla="*/ 128 w 128"/>
                <a:gd name="T5" fmla="*/ 41 h 41"/>
                <a:gd name="T6" fmla="*/ 126 w 128"/>
                <a:gd name="T7" fmla="*/ 29 h 41"/>
                <a:gd name="T8" fmla="*/ 117 w 128"/>
                <a:gd name="T9" fmla="*/ 15 h 41"/>
                <a:gd name="T10" fmla="*/ 117 w 128"/>
                <a:gd name="T11" fmla="*/ 5 h 41"/>
                <a:gd name="T12" fmla="*/ 84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6" y="39"/>
                  </a:lnTo>
                  <a:lnTo>
                    <a:pt x="128" y="41"/>
                  </a:lnTo>
                  <a:lnTo>
                    <a:pt x="126" y="29"/>
                  </a:lnTo>
                  <a:lnTo>
                    <a:pt x="117" y="15"/>
                  </a:lnTo>
                  <a:lnTo>
                    <a:pt x="117"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6" name="Freeform 364"/>
            <p:cNvSpPr>
              <a:spLocks/>
            </p:cNvSpPr>
            <p:nvPr/>
          </p:nvSpPr>
          <p:spPr bwMode="auto">
            <a:xfrm>
              <a:off x="310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7" name="Freeform 365"/>
            <p:cNvSpPr>
              <a:spLocks/>
            </p:cNvSpPr>
            <p:nvPr/>
          </p:nvSpPr>
          <p:spPr bwMode="auto">
            <a:xfrm>
              <a:off x="310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8" name="Freeform 366"/>
            <p:cNvSpPr>
              <a:spLocks/>
            </p:cNvSpPr>
            <p:nvPr/>
          </p:nvSpPr>
          <p:spPr bwMode="auto">
            <a:xfrm>
              <a:off x="2744" y="1835"/>
              <a:ext cx="119" cy="126"/>
            </a:xfrm>
            <a:custGeom>
              <a:avLst/>
              <a:gdLst>
                <a:gd name="T0" fmla="*/ 0 w 119"/>
                <a:gd name="T1" fmla="*/ 5 h 126"/>
                <a:gd name="T2" fmla="*/ 0 w 119"/>
                <a:gd name="T3" fmla="*/ 118 h 126"/>
                <a:gd name="T4" fmla="*/ 81 w 119"/>
                <a:gd name="T5" fmla="*/ 126 h 126"/>
                <a:gd name="T6" fmla="*/ 119 w 119"/>
                <a:gd name="T7" fmla="*/ 121 h 126"/>
                <a:gd name="T8" fmla="*/ 118 w 119"/>
                <a:gd name="T9" fmla="*/ 112 h 126"/>
                <a:gd name="T10" fmla="*/ 105 w 119"/>
                <a:gd name="T11" fmla="*/ 90 h 126"/>
                <a:gd name="T12" fmla="*/ 102 w 119"/>
                <a:gd name="T13" fmla="*/ 54 h 126"/>
                <a:gd name="T14" fmla="*/ 99 w 119"/>
                <a:gd name="T15" fmla="*/ 27 h 126"/>
                <a:gd name="T16" fmla="*/ 94 w 119"/>
                <a:gd name="T17" fmla="*/ 0 h 126"/>
                <a:gd name="T18" fmla="*/ 0 w 119"/>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126"/>
                <a:gd name="T32" fmla="*/ 119 w 119"/>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126">
                  <a:moveTo>
                    <a:pt x="0" y="5"/>
                  </a:moveTo>
                  <a:lnTo>
                    <a:pt x="0" y="118"/>
                  </a:lnTo>
                  <a:lnTo>
                    <a:pt x="81" y="126"/>
                  </a:lnTo>
                  <a:lnTo>
                    <a:pt x="119" y="121"/>
                  </a:lnTo>
                  <a:lnTo>
                    <a:pt x="118" y="112"/>
                  </a:lnTo>
                  <a:lnTo>
                    <a:pt x="105" y="90"/>
                  </a:lnTo>
                  <a:lnTo>
                    <a:pt x="102" y="54"/>
                  </a:lnTo>
                  <a:lnTo>
                    <a:pt x="99" y="27"/>
                  </a:lnTo>
                  <a:lnTo>
                    <a:pt x="94"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79" name="Freeform 367"/>
            <p:cNvSpPr>
              <a:spLocks/>
            </p:cNvSpPr>
            <p:nvPr/>
          </p:nvSpPr>
          <p:spPr bwMode="auto">
            <a:xfrm>
              <a:off x="2744" y="1835"/>
              <a:ext cx="119" cy="126"/>
            </a:xfrm>
            <a:custGeom>
              <a:avLst/>
              <a:gdLst>
                <a:gd name="T0" fmla="*/ 0 w 119"/>
                <a:gd name="T1" fmla="*/ 5 h 126"/>
                <a:gd name="T2" fmla="*/ 0 w 119"/>
                <a:gd name="T3" fmla="*/ 118 h 126"/>
                <a:gd name="T4" fmla="*/ 81 w 119"/>
                <a:gd name="T5" fmla="*/ 126 h 126"/>
                <a:gd name="T6" fmla="*/ 119 w 119"/>
                <a:gd name="T7" fmla="*/ 121 h 126"/>
                <a:gd name="T8" fmla="*/ 118 w 119"/>
                <a:gd name="T9" fmla="*/ 112 h 126"/>
                <a:gd name="T10" fmla="*/ 105 w 119"/>
                <a:gd name="T11" fmla="*/ 90 h 126"/>
                <a:gd name="T12" fmla="*/ 102 w 119"/>
                <a:gd name="T13" fmla="*/ 54 h 126"/>
                <a:gd name="T14" fmla="*/ 99 w 119"/>
                <a:gd name="T15" fmla="*/ 27 h 126"/>
                <a:gd name="T16" fmla="*/ 94 w 119"/>
                <a:gd name="T17" fmla="*/ 0 h 126"/>
                <a:gd name="T18" fmla="*/ 0 w 119"/>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126"/>
                <a:gd name="T32" fmla="*/ 119 w 119"/>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126">
                  <a:moveTo>
                    <a:pt x="0" y="5"/>
                  </a:moveTo>
                  <a:lnTo>
                    <a:pt x="0" y="118"/>
                  </a:lnTo>
                  <a:lnTo>
                    <a:pt x="81" y="126"/>
                  </a:lnTo>
                  <a:lnTo>
                    <a:pt x="119" y="121"/>
                  </a:lnTo>
                  <a:lnTo>
                    <a:pt x="118" y="112"/>
                  </a:lnTo>
                  <a:lnTo>
                    <a:pt x="105" y="90"/>
                  </a:lnTo>
                  <a:lnTo>
                    <a:pt x="102" y="54"/>
                  </a:lnTo>
                  <a:lnTo>
                    <a:pt x="99" y="27"/>
                  </a:lnTo>
                  <a:lnTo>
                    <a:pt x="94"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0" name="Freeform 368"/>
            <p:cNvSpPr>
              <a:spLocks/>
            </p:cNvSpPr>
            <p:nvPr/>
          </p:nvSpPr>
          <p:spPr bwMode="auto">
            <a:xfrm>
              <a:off x="3107"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4 w 105"/>
                <a:gd name="T11" fmla="*/ 108 h 114"/>
                <a:gd name="T12" fmla="*/ 29 w 105"/>
                <a:gd name="T13" fmla="*/ 105 h 114"/>
                <a:gd name="T14" fmla="*/ 3 w 105"/>
                <a:gd name="T15" fmla="*/ 104 h 114"/>
                <a:gd name="T16" fmla="*/ 0 w 105"/>
                <a:gd name="T17" fmla="*/ 99 h 114"/>
                <a:gd name="T18" fmla="*/ 0 w 105"/>
                <a:gd name="T19" fmla="*/ 78 h 114"/>
                <a:gd name="T20" fmla="*/ 0 w 105"/>
                <a:gd name="T21" fmla="*/ 67 h 114"/>
                <a:gd name="T22" fmla="*/ 7 w 105"/>
                <a:gd name="T23" fmla="*/ 67 h 114"/>
                <a:gd name="T24" fmla="*/ 22 w 105"/>
                <a:gd name="T25" fmla="*/ 42 h 114"/>
                <a:gd name="T26" fmla="*/ 37 w 105"/>
                <a:gd name="T27" fmla="*/ 49 h 114"/>
                <a:gd name="T28" fmla="*/ 60 w 105"/>
                <a:gd name="T29" fmla="*/ 56 h 114"/>
                <a:gd name="T30" fmla="*/ 72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1" name="Freeform 369"/>
            <p:cNvSpPr>
              <a:spLocks/>
            </p:cNvSpPr>
            <p:nvPr/>
          </p:nvSpPr>
          <p:spPr bwMode="auto">
            <a:xfrm>
              <a:off x="3107"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4 w 105"/>
                <a:gd name="T11" fmla="*/ 108 h 114"/>
                <a:gd name="T12" fmla="*/ 29 w 105"/>
                <a:gd name="T13" fmla="*/ 105 h 114"/>
                <a:gd name="T14" fmla="*/ 3 w 105"/>
                <a:gd name="T15" fmla="*/ 104 h 114"/>
                <a:gd name="T16" fmla="*/ 0 w 105"/>
                <a:gd name="T17" fmla="*/ 99 h 114"/>
                <a:gd name="T18" fmla="*/ 0 w 105"/>
                <a:gd name="T19" fmla="*/ 78 h 114"/>
                <a:gd name="T20" fmla="*/ 0 w 105"/>
                <a:gd name="T21" fmla="*/ 67 h 114"/>
                <a:gd name="T22" fmla="*/ 7 w 105"/>
                <a:gd name="T23" fmla="*/ 67 h 114"/>
                <a:gd name="T24" fmla="*/ 22 w 105"/>
                <a:gd name="T25" fmla="*/ 42 h 114"/>
                <a:gd name="T26" fmla="*/ 37 w 105"/>
                <a:gd name="T27" fmla="*/ 49 h 114"/>
                <a:gd name="T28" fmla="*/ 60 w 105"/>
                <a:gd name="T29" fmla="*/ 56 h 114"/>
                <a:gd name="T30" fmla="*/ 72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2" name="Freeform 370"/>
            <p:cNvSpPr>
              <a:spLocks/>
            </p:cNvSpPr>
            <p:nvPr/>
          </p:nvSpPr>
          <p:spPr bwMode="auto">
            <a:xfrm>
              <a:off x="27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3" name="Freeform 371"/>
            <p:cNvSpPr>
              <a:spLocks/>
            </p:cNvSpPr>
            <p:nvPr/>
          </p:nvSpPr>
          <p:spPr bwMode="auto">
            <a:xfrm>
              <a:off x="27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4" name="Freeform 372"/>
            <p:cNvSpPr>
              <a:spLocks/>
            </p:cNvSpPr>
            <p:nvPr/>
          </p:nvSpPr>
          <p:spPr bwMode="auto">
            <a:xfrm>
              <a:off x="2849"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5" name="Freeform 373"/>
            <p:cNvSpPr>
              <a:spLocks/>
            </p:cNvSpPr>
            <p:nvPr/>
          </p:nvSpPr>
          <p:spPr bwMode="auto">
            <a:xfrm>
              <a:off x="2849"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6" name="Freeform 374"/>
            <p:cNvSpPr>
              <a:spLocks/>
            </p:cNvSpPr>
            <p:nvPr/>
          </p:nvSpPr>
          <p:spPr bwMode="auto">
            <a:xfrm>
              <a:off x="3143" y="1667"/>
              <a:ext cx="69" cy="185"/>
            </a:xfrm>
            <a:custGeom>
              <a:avLst/>
              <a:gdLst>
                <a:gd name="T0" fmla="*/ 0 w 69"/>
                <a:gd name="T1" fmla="*/ 56 h 185"/>
                <a:gd name="T2" fmla="*/ 28 w 69"/>
                <a:gd name="T3" fmla="*/ 70 h 185"/>
                <a:gd name="T4" fmla="*/ 38 w 69"/>
                <a:gd name="T5" fmla="*/ 94 h 185"/>
                <a:gd name="T6" fmla="*/ 45 w 69"/>
                <a:gd name="T7" fmla="*/ 141 h 185"/>
                <a:gd name="T8" fmla="*/ 46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6"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7" name="Freeform 375"/>
            <p:cNvSpPr>
              <a:spLocks/>
            </p:cNvSpPr>
            <p:nvPr/>
          </p:nvSpPr>
          <p:spPr bwMode="auto">
            <a:xfrm>
              <a:off x="3143" y="1667"/>
              <a:ext cx="69" cy="185"/>
            </a:xfrm>
            <a:custGeom>
              <a:avLst/>
              <a:gdLst>
                <a:gd name="T0" fmla="*/ 0 w 69"/>
                <a:gd name="T1" fmla="*/ 56 h 185"/>
                <a:gd name="T2" fmla="*/ 28 w 69"/>
                <a:gd name="T3" fmla="*/ 70 h 185"/>
                <a:gd name="T4" fmla="*/ 38 w 69"/>
                <a:gd name="T5" fmla="*/ 94 h 185"/>
                <a:gd name="T6" fmla="*/ 45 w 69"/>
                <a:gd name="T7" fmla="*/ 141 h 185"/>
                <a:gd name="T8" fmla="*/ 46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6"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8" name="Freeform 376"/>
            <p:cNvSpPr>
              <a:spLocks/>
            </p:cNvSpPr>
            <p:nvPr/>
          </p:nvSpPr>
          <p:spPr bwMode="auto">
            <a:xfrm>
              <a:off x="3100" y="1619"/>
              <a:ext cx="97" cy="101"/>
            </a:xfrm>
            <a:custGeom>
              <a:avLst/>
              <a:gdLst>
                <a:gd name="T0" fmla="*/ 11 w 97"/>
                <a:gd name="T1" fmla="*/ 4 h 101"/>
                <a:gd name="T2" fmla="*/ 11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8 w 97"/>
                <a:gd name="T15" fmla="*/ 80 h 101"/>
                <a:gd name="T16" fmla="*/ 97 w 97"/>
                <a:gd name="T17" fmla="*/ 55 h 101"/>
                <a:gd name="T18" fmla="*/ 95 w 97"/>
                <a:gd name="T19" fmla="*/ 47 h 101"/>
                <a:gd name="T20" fmla="*/ 94 w 97"/>
                <a:gd name="T21" fmla="*/ 43 h 101"/>
                <a:gd name="T22" fmla="*/ 91 w 97"/>
                <a:gd name="T23" fmla="*/ 36 h 101"/>
                <a:gd name="T24" fmla="*/ 90 w 97"/>
                <a:gd name="T25" fmla="*/ 31 h 101"/>
                <a:gd name="T26" fmla="*/ 88 w 97"/>
                <a:gd name="T27" fmla="*/ 27 h 101"/>
                <a:gd name="T28" fmla="*/ 80 w 97"/>
                <a:gd name="T29" fmla="*/ 15 h 101"/>
                <a:gd name="T30" fmla="*/ 72 w 97"/>
                <a:gd name="T31" fmla="*/ 9 h 101"/>
                <a:gd name="T32" fmla="*/ 68 w 97"/>
                <a:gd name="T33" fmla="*/ 7 h 101"/>
                <a:gd name="T34" fmla="*/ 64 w 97"/>
                <a:gd name="T35" fmla="*/ 5 h 101"/>
                <a:gd name="T36" fmla="*/ 43 w 97"/>
                <a:gd name="T37" fmla="*/ 0 h 101"/>
                <a:gd name="T38" fmla="*/ 21 w 97"/>
                <a:gd name="T39" fmla="*/ 1 h 101"/>
                <a:gd name="T40" fmla="*/ 11 w 97"/>
                <a:gd name="T41" fmla="*/ 4 h 101"/>
                <a:gd name="T42" fmla="*/ 11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1" y="4"/>
                  </a:moveTo>
                  <a:lnTo>
                    <a:pt x="11" y="27"/>
                  </a:lnTo>
                  <a:lnTo>
                    <a:pt x="1" y="37"/>
                  </a:lnTo>
                  <a:lnTo>
                    <a:pt x="0" y="74"/>
                  </a:lnTo>
                  <a:lnTo>
                    <a:pt x="14" y="85"/>
                  </a:lnTo>
                  <a:lnTo>
                    <a:pt x="21" y="93"/>
                  </a:lnTo>
                  <a:lnTo>
                    <a:pt x="37" y="101"/>
                  </a:lnTo>
                  <a:lnTo>
                    <a:pt x="78" y="80"/>
                  </a:lnTo>
                  <a:lnTo>
                    <a:pt x="97" y="55"/>
                  </a:lnTo>
                  <a:lnTo>
                    <a:pt x="95" y="47"/>
                  </a:lnTo>
                  <a:lnTo>
                    <a:pt x="94" y="43"/>
                  </a:lnTo>
                  <a:lnTo>
                    <a:pt x="91" y="36"/>
                  </a:lnTo>
                  <a:lnTo>
                    <a:pt x="90" y="31"/>
                  </a:lnTo>
                  <a:lnTo>
                    <a:pt x="88" y="27"/>
                  </a:lnTo>
                  <a:lnTo>
                    <a:pt x="80" y="15"/>
                  </a:lnTo>
                  <a:lnTo>
                    <a:pt x="72" y="9"/>
                  </a:lnTo>
                  <a:lnTo>
                    <a:pt x="68" y="7"/>
                  </a:lnTo>
                  <a:lnTo>
                    <a:pt x="64" y="5"/>
                  </a:lnTo>
                  <a:lnTo>
                    <a:pt x="43" y="0"/>
                  </a:lnTo>
                  <a:lnTo>
                    <a:pt x="21" y="1"/>
                  </a:lnTo>
                  <a:lnTo>
                    <a:pt x="11"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89" name="Freeform 377"/>
            <p:cNvSpPr>
              <a:spLocks/>
            </p:cNvSpPr>
            <p:nvPr/>
          </p:nvSpPr>
          <p:spPr bwMode="auto">
            <a:xfrm>
              <a:off x="3100" y="1619"/>
              <a:ext cx="97" cy="101"/>
            </a:xfrm>
            <a:custGeom>
              <a:avLst/>
              <a:gdLst>
                <a:gd name="T0" fmla="*/ 11 w 97"/>
                <a:gd name="T1" fmla="*/ 4 h 101"/>
                <a:gd name="T2" fmla="*/ 11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8 w 97"/>
                <a:gd name="T15" fmla="*/ 80 h 101"/>
                <a:gd name="T16" fmla="*/ 97 w 97"/>
                <a:gd name="T17" fmla="*/ 55 h 101"/>
                <a:gd name="T18" fmla="*/ 95 w 97"/>
                <a:gd name="T19" fmla="*/ 47 h 101"/>
                <a:gd name="T20" fmla="*/ 94 w 97"/>
                <a:gd name="T21" fmla="*/ 43 h 101"/>
                <a:gd name="T22" fmla="*/ 91 w 97"/>
                <a:gd name="T23" fmla="*/ 36 h 101"/>
                <a:gd name="T24" fmla="*/ 90 w 97"/>
                <a:gd name="T25" fmla="*/ 31 h 101"/>
                <a:gd name="T26" fmla="*/ 88 w 97"/>
                <a:gd name="T27" fmla="*/ 27 h 101"/>
                <a:gd name="T28" fmla="*/ 80 w 97"/>
                <a:gd name="T29" fmla="*/ 15 h 101"/>
                <a:gd name="T30" fmla="*/ 72 w 97"/>
                <a:gd name="T31" fmla="*/ 9 h 101"/>
                <a:gd name="T32" fmla="*/ 68 w 97"/>
                <a:gd name="T33" fmla="*/ 7 h 101"/>
                <a:gd name="T34" fmla="*/ 64 w 97"/>
                <a:gd name="T35" fmla="*/ 5 h 101"/>
                <a:gd name="T36" fmla="*/ 43 w 97"/>
                <a:gd name="T37" fmla="*/ 0 h 101"/>
                <a:gd name="T38" fmla="*/ 21 w 97"/>
                <a:gd name="T39" fmla="*/ 1 h 101"/>
                <a:gd name="T40" fmla="*/ 11 w 97"/>
                <a:gd name="T41" fmla="*/ 4 h 101"/>
                <a:gd name="T42" fmla="*/ 11 w 97"/>
                <a:gd name="T43" fmla="*/ 4 h 101"/>
                <a:gd name="T44" fmla="*/ 11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1" y="4"/>
                  </a:moveTo>
                  <a:lnTo>
                    <a:pt x="11" y="27"/>
                  </a:lnTo>
                  <a:lnTo>
                    <a:pt x="1" y="37"/>
                  </a:lnTo>
                  <a:lnTo>
                    <a:pt x="0" y="74"/>
                  </a:lnTo>
                  <a:lnTo>
                    <a:pt x="14" y="85"/>
                  </a:lnTo>
                  <a:lnTo>
                    <a:pt x="21" y="93"/>
                  </a:lnTo>
                  <a:lnTo>
                    <a:pt x="37" y="101"/>
                  </a:lnTo>
                  <a:lnTo>
                    <a:pt x="78" y="80"/>
                  </a:lnTo>
                  <a:lnTo>
                    <a:pt x="97" y="55"/>
                  </a:lnTo>
                  <a:lnTo>
                    <a:pt x="95" y="47"/>
                  </a:lnTo>
                  <a:lnTo>
                    <a:pt x="94" y="43"/>
                  </a:lnTo>
                  <a:lnTo>
                    <a:pt x="91" y="36"/>
                  </a:lnTo>
                  <a:lnTo>
                    <a:pt x="90" y="31"/>
                  </a:lnTo>
                  <a:lnTo>
                    <a:pt x="88" y="27"/>
                  </a:lnTo>
                  <a:lnTo>
                    <a:pt x="80" y="15"/>
                  </a:lnTo>
                  <a:lnTo>
                    <a:pt x="72" y="9"/>
                  </a:lnTo>
                  <a:lnTo>
                    <a:pt x="68" y="7"/>
                  </a:lnTo>
                  <a:lnTo>
                    <a:pt x="64" y="5"/>
                  </a:lnTo>
                  <a:lnTo>
                    <a:pt x="43" y="0"/>
                  </a:lnTo>
                  <a:lnTo>
                    <a:pt x="21" y="1"/>
                  </a:lnTo>
                  <a:lnTo>
                    <a:pt x="11"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0" name="Freeform 378"/>
            <p:cNvSpPr>
              <a:spLocks/>
            </p:cNvSpPr>
            <p:nvPr/>
          </p:nvSpPr>
          <p:spPr bwMode="auto">
            <a:xfrm>
              <a:off x="3168" y="1569"/>
              <a:ext cx="43" cy="103"/>
            </a:xfrm>
            <a:custGeom>
              <a:avLst/>
              <a:gdLst>
                <a:gd name="T0" fmla="*/ 43 w 43"/>
                <a:gd name="T1" fmla="*/ 92 h 103"/>
                <a:gd name="T2" fmla="*/ 43 w 43"/>
                <a:gd name="T3" fmla="*/ 0 h 103"/>
                <a:gd name="T4" fmla="*/ 0 w 43"/>
                <a:gd name="T5" fmla="*/ 50 h 103"/>
                <a:gd name="T6" fmla="*/ 10 w 43"/>
                <a:gd name="T7" fmla="*/ 55 h 103"/>
                <a:gd name="T8" fmla="*/ 19 w 43"/>
                <a:gd name="T9" fmla="*/ 62 h 103"/>
                <a:gd name="T10" fmla="*/ 25 w 43"/>
                <a:gd name="T11" fmla="*/ 73 h 103"/>
                <a:gd name="T12" fmla="*/ 32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9" y="62"/>
                  </a:lnTo>
                  <a:lnTo>
                    <a:pt x="25" y="73"/>
                  </a:lnTo>
                  <a:lnTo>
                    <a:pt x="32" y="88"/>
                  </a:lnTo>
                  <a:lnTo>
                    <a:pt x="34"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1" name="Freeform 379"/>
            <p:cNvSpPr>
              <a:spLocks/>
            </p:cNvSpPr>
            <p:nvPr/>
          </p:nvSpPr>
          <p:spPr bwMode="auto">
            <a:xfrm>
              <a:off x="3168" y="1569"/>
              <a:ext cx="43" cy="103"/>
            </a:xfrm>
            <a:custGeom>
              <a:avLst/>
              <a:gdLst>
                <a:gd name="T0" fmla="*/ 43 w 43"/>
                <a:gd name="T1" fmla="*/ 92 h 103"/>
                <a:gd name="T2" fmla="*/ 43 w 43"/>
                <a:gd name="T3" fmla="*/ 0 h 103"/>
                <a:gd name="T4" fmla="*/ 0 w 43"/>
                <a:gd name="T5" fmla="*/ 50 h 103"/>
                <a:gd name="T6" fmla="*/ 10 w 43"/>
                <a:gd name="T7" fmla="*/ 55 h 103"/>
                <a:gd name="T8" fmla="*/ 19 w 43"/>
                <a:gd name="T9" fmla="*/ 62 h 103"/>
                <a:gd name="T10" fmla="*/ 25 w 43"/>
                <a:gd name="T11" fmla="*/ 73 h 103"/>
                <a:gd name="T12" fmla="*/ 32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9" y="62"/>
                  </a:lnTo>
                  <a:lnTo>
                    <a:pt x="25" y="73"/>
                  </a:lnTo>
                  <a:lnTo>
                    <a:pt x="32" y="88"/>
                  </a:lnTo>
                  <a:lnTo>
                    <a:pt x="34"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2" name="Freeform 380"/>
            <p:cNvSpPr>
              <a:spLocks/>
            </p:cNvSpPr>
            <p:nvPr/>
          </p:nvSpPr>
          <p:spPr bwMode="auto">
            <a:xfrm>
              <a:off x="3125"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3" name="Freeform 381"/>
            <p:cNvSpPr>
              <a:spLocks/>
            </p:cNvSpPr>
            <p:nvPr/>
          </p:nvSpPr>
          <p:spPr bwMode="auto">
            <a:xfrm>
              <a:off x="3125"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4" name="Freeform 382"/>
            <p:cNvSpPr>
              <a:spLocks/>
            </p:cNvSpPr>
            <p:nvPr/>
          </p:nvSpPr>
          <p:spPr bwMode="auto">
            <a:xfrm>
              <a:off x="3025" y="1545"/>
              <a:ext cx="103" cy="72"/>
            </a:xfrm>
            <a:custGeom>
              <a:avLst/>
              <a:gdLst>
                <a:gd name="T0" fmla="*/ 103 w 103"/>
                <a:gd name="T1" fmla="*/ 69 h 72"/>
                <a:gd name="T2" fmla="*/ 94 w 103"/>
                <a:gd name="T3" fmla="*/ 0 h 72"/>
                <a:gd name="T4" fmla="*/ 0 w 103"/>
                <a:gd name="T5" fmla="*/ 0 h 72"/>
                <a:gd name="T6" fmla="*/ 20 w 103"/>
                <a:gd name="T7" fmla="*/ 32 h 72"/>
                <a:gd name="T8" fmla="*/ 29 w 103"/>
                <a:gd name="T9" fmla="*/ 26 h 72"/>
                <a:gd name="T10" fmla="*/ 36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9" y="26"/>
                  </a:lnTo>
                  <a:lnTo>
                    <a:pt x="36" y="25"/>
                  </a:lnTo>
                  <a:lnTo>
                    <a:pt x="51" y="27"/>
                  </a:lnTo>
                  <a:lnTo>
                    <a:pt x="68" y="33"/>
                  </a:lnTo>
                  <a:lnTo>
                    <a:pt x="79" y="41"/>
                  </a:lnTo>
                  <a:lnTo>
                    <a:pt x="81" y="48"/>
                  </a:lnTo>
                  <a:lnTo>
                    <a:pt x="85" y="72"/>
                  </a:lnTo>
                  <a:lnTo>
                    <a:pt x="95" y="69"/>
                  </a:lnTo>
                  <a:lnTo>
                    <a:pt x="103"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5" name="Freeform 383"/>
            <p:cNvSpPr>
              <a:spLocks/>
            </p:cNvSpPr>
            <p:nvPr/>
          </p:nvSpPr>
          <p:spPr bwMode="auto">
            <a:xfrm>
              <a:off x="3025" y="1545"/>
              <a:ext cx="103" cy="72"/>
            </a:xfrm>
            <a:custGeom>
              <a:avLst/>
              <a:gdLst>
                <a:gd name="T0" fmla="*/ 103 w 103"/>
                <a:gd name="T1" fmla="*/ 69 h 72"/>
                <a:gd name="T2" fmla="*/ 94 w 103"/>
                <a:gd name="T3" fmla="*/ 0 h 72"/>
                <a:gd name="T4" fmla="*/ 0 w 103"/>
                <a:gd name="T5" fmla="*/ 0 h 72"/>
                <a:gd name="T6" fmla="*/ 20 w 103"/>
                <a:gd name="T7" fmla="*/ 32 h 72"/>
                <a:gd name="T8" fmla="*/ 29 w 103"/>
                <a:gd name="T9" fmla="*/ 26 h 72"/>
                <a:gd name="T10" fmla="*/ 36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9" y="26"/>
                  </a:lnTo>
                  <a:lnTo>
                    <a:pt x="36" y="25"/>
                  </a:lnTo>
                  <a:lnTo>
                    <a:pt x="51" y="27"/>
                  </a:lnTo>
                  <a:lnTo>
                    <a:pt x="68" y="33"/>
                  </a:lnTo>
                  <a:lnTo>
                    <a:pt x="79" y="41"/>
                  </a:lnTo>
                  <a:lnTo>
                    <a:pt x="81" y="48"/>
                  </a:lnTo>
                  <a:lnTo>
                    <a:pt x="85" y="72"/>
                  </a:lnTo>
                  <a:lnTo>
                    <a:pt x="95" y="69"/>
                  </a:lnTo>
                  <a:lnTo>
                    <a:pt x="1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6" name="Freeform 384"/>
            <p:cNvSpPr>
              <a:spLocks/>
            </p:cNvSpPr>
            <p:nvPr/>
          </p:nvSpPr>
          <p:spPr bwMode="auto">
            <a:xfrm>
              <a:off x="2876" y="1545"/>
              <a:ext cx="164" cy="74"/>
            </a:xfrm>
            <a:custGeom>
              <a:avLst/>
              <a:gdLst>
                <a:gd name="T0" fmla="*/ 164 w 164"/>
                <a:gd name="T1" fmla="*/ 34 h 74"/>
                <a:gd name="T2" fmla="*/ 143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5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3" y="0"/>
                  </a:lnTo>
                  <a:lnTo>
                    <a:pt x="0" y="0"/>
                  </a:lnTo>
                  <a:lnTo>
                    <a:pt x="79" y="65"/>
                  </a:lnTo>
                  <a:lnTo>
                    <a:pt x="99" y="59"/>
                  </a:lnTo>
                  <a:lnTo>
                    <a:pt x="114" y="58"/>
                  </a:lnTo>
                  <a:lnTo>
                    <a:pt x="127" y="62"/>
                  </a:lnTo>
                  <a:lnTo>
                    <a:pt x="140" y="74"/>
                  </a:lnTo>
                  <a:lnTo>
                    <a:pt x="140" y="64"/>
                  </a:lnTo>
                  <a:lnTo>
                    <a:pt x="146" y="53"/>
                  </a:lnTo>
                  <a:lnTo>
                    <a:pt x="155" y="43"/>
                  </a:lnTo>
                  <a:lnTo>
                    <a:pt x="164"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7" name="Freeform 385"/>
            <p:cNvSpPr>
              <a:spLocks/>
            </p:cNvSpPr>
            <p:nvPr/>
          </p:nvSpPr>
          <p:spPr bwMode="auto">
            <a:xfrm>
              <a:off x="2876" y="1545"/>
              <a:ext cx="164" cy="74"/>
            </a:xfrm>
            <a:custGeom>
              <a:avLst/>
              <a:gdLst>
                <a:gd name="T0" fmla="*/ 164 w 164"/>
                <a:gd name="T1" fmla="*/ 34 h 74"/>
                <a:gd name="T2" fmla="*/ 143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5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3" y="0"/>
                  </a:lnTo>
                  <a:lnTo>
                    <a:pt x="0" y="0"/>
                  </a:lnTo>
                  <a:lnTo>
                    <a:pt x="79" y="65"/>
                  </a:lnTo>
                  <a:lnTo>
                    <a:pt x="99" y="59"/>
                  </a:lnTo>
                  <a:lnTo>
                    <a:pt x="114" y="58"/>
                  </a:lnTo>
                  <a:lnTo>
                    <a:pt x="127" y="62"/>
                  </a:lnTo>
                  <a:lnTo>
                    <a:pt x="140" y="74"/>
                  </a:lnTo>
                  <a:lnTo>
                    <a:pt x="140" y="64"/>
                  </a:lnTo>
                  <a:lnTo>
                    <a:pt x="146" y="53"/>
                  </a:lnTo>
                  <a:lnTo>
                    <a:pt x="155" y="43"/>
                  </a:lnTo>
                  <a:lnTo>
                    <a:pt x="164"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8" name="Freeform 386"/>
            <p:cNvSpPr>
              <a:spLocks/>
            </p:cNvSpPr>
            <p:nvPr/>
          </p:nvSpPr>
          <p:spPr bwMode="auto">
            <a:xfrm>
              <a:off x="2745" y="1545"/>
              <a:ext cx="202" cy="94"/>
            </a:xfrm>
            <a:custGeom>
              <a:avLst/>
              <a:gdLst>
                <a:gd name="T0" fmla="*/ 202 w 202"/>
                <a:gd name="T1" fmla="*/ 69 h 94"/>
                <a:gd name="T2" fmla="*/ 119 w 202"/>
                <a:gd name="T3" fmla="*/ 0 h 94"/>
                <a:gd name="T4" fmla="*/ 0 w 202"/>
                <a:gd name="T5" fmla="*/ 0 h 94"/>
                <a:gd name="T6" fmla="*/ 0 w 202"/>
                <a:gd name="T7" fmla="*/ 45 h 94"/>
                <a:gd name="T8" fmla="*/ 43 w 202"/>
                <a:gd name="T9" fmla="*/ 58 h 94"/>
                <a:gd name="T10" fmla="*/ 42 w 202"/>
                <a:gd name="T11" fmla="*/ 44 h 94"/>
                <a:gd name="T12" fmla="*/ 41 w 202"/>
                <a:gd name="T13" fmla="*/ 27 h 94"/>
                <a:gd name="T14" fmla="*/ 48 w 202"/>
                <a:gd name="T15" fmla="*/ 20 h 94"/>
                <a:gd name="T16" fmla="*/ 64 w 202"/>
                <a:gd name="T17" fmla="*/ 12 h 94"/>
                <a:gd name="T18" fmla="*/ 84 w 202"/>
                <a:gd name="T19" fmla="*/ 23 h 94"/>
                <a:gd name="T20" fmla="*/ 90 w 202"/>
                <a:gd name="T21" fmla="*/ 60 h 94"/>
                <a:gd name="T22" fmla="*/ 96 w 202"/>
                <a:gd name="T23" fmla="*/ 61 h 94"/>
                <a:gd name="T24" fmla="*/ 109 w 202"/>
                <a:gd name="T25" fmla="*/ 50 h 94"/>
                <a:gd name="T26" fmla="*/ 117 w 202"/>
                <a:gd name="T27" fmla="*/ 52 h 94"/>
                <a:gd name="T28" fmla="*/ 115 w 202"/>
                <a:gd name="T29" fmla="*/ 64 h 94"/>
                <a:gd name="T30" fmla="*/ 113 w 202"/>
                <a:gd name="T31" fmla="*/ 71 h 94"/>
                <a:gd name="T32" fmla="*/ 182 w 202"/>
                <a:gd name="T33" fmla="*/ 94 h 94"/>
                <a:gd name="T34" fmla="*/ 191 w 202"/>
                <a:gd name="T35" fmla="*/ 80 h 94"/>
                <a:gd name="T36" fmla="*/ 202 w 202"/>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94"/>
                <a:gd name="T59" fmla="*/ 202 w 202"/>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94">
                  <a:moveTo>
                    <a:pt x="202" y="69"/>
                  </a:moveTo>
                  <a:lnTo>
                    <a:pt x="119" y="0"/>
                  </a:lnTo>
                  <a:lnTo>
                    <a:pt x="0" y="0"/>
                  </a:lnTo>
                  <a:lnTo>
                    <a:pt x="0" y="45"/>
                  </a:lnTo>
                  <a:lnTo>
                    <a:pt x="43" y="58"/>
                  </a:lnTo>
                  <a:lnTo>
                    <a:pt x="42" y="44"/>
                  </a:lnTo>
                  <a:lnTo>
                    <a:pt x="41" y="27"/>
                  </a:lnTo>
                  <a:lnTo>
                    <a:pt x="48" y="20"/>
                  </a:lnTo>
                  <a:lnTo>
                    <a:pt x="64" y="12"/>
                  </a:lnTo>
                  <a:lnTo>
                    <a:pt x="84" y="23"/>
                  </a:lnTo>
                  <a:lnTo>
                    <a:pt x="90" y="60"/>
                  </a:lnTo>
                  <a:lnTo>
                    <a:pt x="96" y="61"/>
                  </a:lnTo>
                  <a:lnTo>
                    <a:pt x="109" y="50"/>
                  </a:lnTo>
                  <a:lnTo>
                    <a:pt x="117" y="52"/>
                  </a:lnTo>
                  <a:lnTo>
                    <a:pt x="115" y="64"/>
                  </a:lnTo>
                  <a:lnTo>
                    <a:pt x="113" y="71"/>
                  </a:lnTo>
                  <a:lnTo>
                    <a:pt x="182" y="94"/>
                  </a:lnTo>
                  <a:lnTo>
                    <a:pt x="191" y="80"/>
                  </a:lnTo>
                  <a:lnTo>
                    <a:pt x="202"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99" name="Freeform 387"/>
            <p:cNvSpPr>
              <a:spLocks/>
            </p:cNvSpPr>
            <p:nvPr/>
          </p:nvSpPr>
          <p:spPr bwMode="auto">
            <a:xfrm>
              <a:off x="2745" y="1545"/>
              <a:ext cx="202" cy="94"/>
            </a:xfrm>
            <a:custGeom>
              <a:avLst/>
              <a:gdLst>
                <a:gd name="T0" fmla="*/ 202 w 202"/>
                <a:gd name="T1" fmla="*/ 69 h 94"/>
                <a:gd name="T2" fmla="*/ 119 w 202"/>
                <a:gd name="T3" fmla="*/ 0 h 94"/>
                <a:gd name="T4" fmla="*/ 0 w 202"/>
                <a:gd name="T5" fmla="*/ 0 h 94"/>
                <a:gd name="T6" fmla="*/ 0 w 202"/>
                <a:gd name="T7" fmla="*/ 45 h 94"/>
                <a:gd name="T8" fmla="*/ 43 w 202"/>
                <a:gd name="T9" fmla="*/ 58 h 94"/>
                <a:gd name="T10" fmla="*/ 42 w 202"/>
                <a:gd name="T11" fmla="*/ 44 h 94"/>
                <a:gd name="T12" fmla="*/ 41 w 202"/>
                <a:gd name="T13" fmla="*/ 27 h 94"/>
                <a:gd name="T14" fmla="*/ 48 w 202"/>
                <a:gd name="T15" fmla="*/ 20 h 94"/>
                <a:gd name="T16" fmla="*/ 64 w 202"/>
                <a:gd name="T17" fmla="*/ 12 h 94"/>
                <a:gd name="T18" fmla="*/ 84 w 202"/>
                <a:gd name="T19" fmla="*/ 23 h 94"/>
                <a:gd name="T20" fmla="*/ 90 w 202"/>
                <a:gd name="T21" fmla="*/ 60 h 94"/>
                <a:gd name="T22" fmla="*/ 96 w 202"/>
                <a:gd name="T23" fmla="*/ 61 h 94"/>
                <a:gd name="T24" fmla="*/ 109 w 202"/>
                <a:gd name="T25" fmla="*/ 50 h 94"/>
                <a:gd name="T26" fmla="*/ 117 w 202"/>
                <a:gd name="T27" fmla="*/ 52 h 94"/>
                <a:gd name="T28" fmla="*/ 115 w 202"/>
                <a:gd name="T29" fmla="*/ 64 h 94"/>
                <a:gd name="T30" fmla="*/ 113 w 202"/>
                <a:gd name="T31" fmla="*/ 71 h 94"/>
                <a:gd name="T32" fmla="*/ 182 w 202"/>
                <a:gd name="T33" fmla="*/ 94 h 94"/>
                <a:gd name="T34" fmla="*/ 191 w 202"/>
                <a:gd name="T35" fmla="*/ 80 h 94"/>
                <a:gd name="T36" fmla="*/ 202 w 202"/>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94"/>
                <a:gd name="T59" fmla="*/ 202 w 202"/>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94">
                  <a:moveTo>
                    <a:pt x="202" y="69"/>
                  </a:moveTo>
                  <a:lnTo>
                    <a:pt x="119" y="0"/>
                  </a:lnTo>
                  <a:lnTo>
                    <a:pt x="0" y="0"/>
                  </a:lnTo>
                  <a:lnTo>
                    <a:pt x="0" y="45"/>
                  </a:lnTo>
                  <a:lnTo>
                    <a:pt x="43" y="58"/>
                  </a:lnTo>
                  <a:lnTo>
                    <a:pt x="42" y="44"/>
                  </a:lnTo>
                  <a:lnTo>
                    <a:pt x="41" y="27"/>
                  </a:lnTo>
                  <a:lnTo>
                    <a:pt x="48" y="20"/>
                  </a:lnTo>
                  <a:lnTo>
                    <a:pt x="64" y="12"/>
                  </a:lnTo>
                  <a:lnTo>
                    <a:pt x="84" y="23"/>
                  </a:lnTo>
                  <a:lnTo>
                    <a:pt x="90" y="60"/>
                  </a:lnTo>
                  <a:lnTo>
                    <a:pt x="96" y="61"/>
                  </a:lnTo>
                  <a:lnTo>
                    <a:pt x="109" y="50"/>
                  </a:lnTo>
                  <a:lnTo>
                    <a:pt x="117" y="52"/>
                  </a:lnTo>
                  <a:lnTo>
                    <a:pt x="115" y="64"/>
                  </a:lnTo>
                  <a:lnTo>
                    <a:pt x="113" y="71"/>
                  </a:lnTo>
                  <a:lnTo>
                    <a:pt x="182" y="94"/>
                  </a:lnTo>
                  <a:lnTo>
                    <a:pt x="191" y="80"/>
                  </a:lnTo>
                  <a:lnTo>
                    <a:pt x="2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0" name="Freeform 388"/>
            <p:cNvSpPr>
              <a:spLocks/>
            </p:cNvSpPr>
            <p:nvPr/>
          </p:nvSpPr>
          <p:spPr bwMode="auto">
            <a:xfrm>
              <a:off x="2836" y="1623"/>
              <a:ext cx="88" cy="69"/>
            </a:xfrm>
            <a:custGeom>
              <a:avLst/>
              <a:gdLst>
                <a:gd name="T0" fmla="*/ 88 w 88"/>
                <a:gd name="T1" fmla="*/ 20 h 69"/>
                <a:gd name="T2" fmla="*/ 84 w 88"/>
                <a:gd name="T3" fmla="*/ 28 h 69"/>
                <a:gd name="T4" fmla="*/ 83 w 88"/>
                <a:gd name="T5" fmla="*/ 43 h 69"/>
                <a:gd name="T6" fmla="*/ 70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4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70" y="28"/>
                  </a:lnTo>
                  <a:lnTo>
                    <a:pt x="33" y="58"/>
                  </a:lnTo>
                  <a:lnTo>
                    <a:pt x="11" y="69"/>
                  </a:lnTo>
                  <a:lnTo>
                    <a:pt x="10" y="46"/>
                  </a:lnTo>
                  <a:lnTo>
                    <a:pt x="6" y="34"/>
                  </a:lnTo>
                  <a:lnTo>
                    <a:pt x="1" y="30"/>
                  </a:lnTo>
                  <a:lnTo>
                    <a:pt x="0" y="19"/>
                  </a:lnTo>
                  <a:lnTo>
                    <a:pt x="5" y="11"/>
                  </a:lnTo>
                  <a:lnTo>
                    <a:pt x="16" y="2"/>
                  </a:lnTo>
                  <a:lnTo>
                    <a:pt x="24" y="0"/>
                  </a:lnTo>
                  <a:lnTo>
                    <a:pt x="88"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1" name="Freeform 389"/>
            <p:cNvSpPr>
              <a:spLocks/>
            </p:cNvSpPr>
            <p:nvPr/>
          </p:nvSpPr>
          <p:spPr bwMode="auto">
            <a:xfrm>
              <a:off x="2836" y="1623"/>
              <a:ext cx="88" cy="69"/>
            </a:xfrm>
            <a:custGeom>
              <a:avLst/>
              <a:gdLst>
                <a:gd name="T0" fmla="*/ 88 w 88"/>
                <a:gd name="T1" fmla="*/ 20 h 69"/>
                <a:gd name="T2" fmla="*/ 84 w 88"/>
                <a:gd name="T3" fmla="*/ 28 h 69"/>
                <a:gd name="T4" fmla="*/ 83 w 88"/>
                <a:gd name="T5" fmla="*/ 43 h 69"/>
                <a:gd name="T6" fmla="*/ 70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4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70" y="28"/>
                  </a:lnTo>
                  <a:lnTo>
                    <a:pt x="33" y="58"/>
                  </a:lnTo>
                  <a:lnTo>
                    <a:pt x="11" y="69"/>
                  </a:lnTo>
                  <a:lnTo>
                    <a:pt x="10" y="46"/>
                  </a:lnTo>
                  <a:lnTo>
                    <a:pt x="6" y="34"/>
                  </a:lnTo>
                  <a:lnTo>
                    <a:pt x="1" y="30"/>
                  </a:lnTo>
                  <a:lnTo>
                    <a:pt x="0" y="19"/>
                  </a:lnTo>
                  <a:lnTo>
                    <a:pt x="5" y="11"/>
                  </a:lnTo>
                  <a:lnTo>
                    <a:pt x="16" y="2"/>
                  </a:lnTo>
                  <a:lnTo>
                    <a:pt x="24" y="0"/>
                  </a:lnTo>
                  <a:lnTo>
                    <a:pt x="88"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2" name="Freeform 390"/>
            <p:cNvSpPr>
              <a:spLocks/>
            </p:cNvSpPr>
            <p:nvPr/>
          </p:nvSpPr>
          <p:spPr bwMode="auto">
            <a:xfrm>
              <a:off x="2745" y="1597"/>
              <a:ext cx="61" cy="133"/>
            </a:xfrm>
            <a:custGeom>
              <a:avLst/>
              <a:gdLst>
                <a:gd name="T0" fmla="*/ 0 w 61"/>
                <a:gd name="T1" fmla="*/ 0 h 133"/>
                <a:gd name="T2" fmla="*/ 0 w 61"/>
                <a:gd name="T3" fmla="*/ 133 h 133"/>
                <a:gd name="T4" fmla="*/ 61 w 61"/>
                <a:gd name="T5" fmla="*/ 113 h 133"/>
                <a:gd name="T6" fmla="*/ 58 w 61"/>
                <a:gd name="T7" fmla="*/ 102 h 133"/>
                <a:gd name="T8" fmla="*/ 52 w 61"/>
                <a:gd name="T9" fmla="*/ 89 h 133"/>
                <a:gd name="T10" fmla="*/ 53 w 61"/>
                <a:gd name="T11" fmla="*/ 74 h 133"/>
                <a:gd name="T12" fmla="*/ 58 w 61"/>
                <a:gd name="T13" fmla="*/ 69 h 133"/>
                <a:gd name="T14" fmla="*/ 56 w 61"/>
                <a:gd name="T15" fmla="*/ 51 h 133"/>
                <a:gd name="T16" fmla="*/ 42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8" y="102"/>
                  </a:lnTo>
                  <a:lnTo>
                    <a:pt x="52" y="89"/>
                  </a:lnTo>
                  <a:lnTo>
                    <a:pt x="53" y="74"/>
                  </a:lnTo>
                  <a:lnTo>
                    <a:pt x="58" y="69"/>
                  </a:lnTo>
                  <a:lnTo>
                    <a:pt x="56" y="51"/>
                  </a:lnTo>
                  <a:lnTo>
                    <a:pt x="42"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403" name="Freeform 391"/>
            <p:cNvSpPr>
              <a:spLocks/>
            </p:cNvSpPr>
            <p:nvPr/>
          </p:nvSpPr>
          <p:spPr bwMode="auto">
            <a:xfrm>
              <a:off x="2745" y="1597"/>
              <a:ext cx="61" cy="133"/>
            </a:xfrm>
            <a:custGeom>
              <a:avLst/>
              <a:gdLst>
                <a:gd name="T0" fmla="*/ 0 w 61"/>
                <a:gd name="T1" fmla="*/ 0 h 133"/>
                <a:gd name="T2" fmla="*/ 0 w 61"/>
                <a:gd name="T3" fmla="*/ 133 h 133"/>
                <a:gd name="T4" fmla="*/ 61 w 61"/>
                <a:gd name="T5" fmla="*/ 113 h 133"/>
                <a:gd name="T6" fmla="*/ 58 w 61"/>
                <a:gd name="T7" fmla="*/ 102 h 133"/>
                <a:gd name="T8" fmla="*/ 52 w 61"/>
                <a:gd name="T9" fmla="*/ 89 h 133"/>
                <a:gd name="T10" fmla="*/ 53 w 61"/>
                <a:gd name="T11" fmla="*/ 74 h 133"/>
                <a:gd name="T12" fmla="*/ 58 w 61"/>
                <a:gd name="T13" fmla="*/ 69 h 133"/>
                <a:gd name="T14" fmla="*/ 56 w 61"/>
                <a:gd name="T15" fmla="*/ 51 h 133"/>
                <a:gd name="T16" fmla="*/ 42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8" y="102"/>
                  </a:lnTo>
                  <a:lnTo>
                    <a:pt x="52" y="89"/>
                  </a:lnTo>
                  <a:lnTo>
                    <a:pt x="53" y="74"/>
                  </a:lnTo>
                  <a:lnTo>
                    <a:pt x="58" y="69"/>
                  </a:lnTo>
                  <a:lnTo>
                    <a:pt x="56" y="51"/>
                  </a:lnTo>
                  <a:lnTo>
                    <a:pt x="42"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1224716" name="Group 400"/>
          <p:cNvGrpSpPr>
            <a:grpSpLocks/>
          </p:cNvGrpSpPr>
          <p:nvPr/>
        </p:nvGrpSpPr>
        <p:grpSpPr bwMode="auto">
          <a:xfrm>
            <a:off x="6102350" y="2436813"/>
            <a:ext cx="773113" cy="909637"/>
            <a:chOff x="3844" y="1535"/>
            <a:chExt cx="487" cy="573"/>
          </a:xfrm>
        </p:grpSpPr>
        <p:sp>
          <p:nvSpPr>
            <p:cNvPr id="258212" name="Rectangle 401"/>
            <p:cNvSpPr>
              <a:spLocks noChangeArrowheads="1"/>
            </p:cNvSpPr>
            <p:nvPr/>
          </p:nvSpPr>
          <p:spPr bwMode="auto">
            <a:xfrm>
              <a:off x="3844" y="1535"/>
              <a:ext cx="487"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3" name="Rectangle 402"/>
            <p:cNvSpPr>
              <a:spLocks noChangeArrowheads="1"/>
            </p:cNvSpPr>
            <p:nvPr/>
          </p:nvSpPr>
          <p:spPr bwMode="auto">
            <a:xfrm>
              <a:off x="3844" y="1535"/>
              <a:ext cx="487"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4" name="Freeform 403"/>
            <p:cNvSpPr>
              <a:spLocks/>
            </p:cNvSpPr>
            <p:nvPr/>
          </p:nvSpPr>
          <p:spPr bwMode="auto">
            <a:xfrm>
              <a:off x="4129" y="1574"/>
              <a:ext cx="87" cy="73"/>
            </a:xfrm>
            <a:custGeom>
              <a:avLst/>
              <a:gdLst>
                <a:gd name="T0" fmla="*/ 6 w 87"/>
                <a:gd name="T1" fmla="*/ 56 h 73"/>
                <a:gd name="T2" fmla="*/ 0 w 87"/>
                <a:gd name="T3" fmla="*/ 49 h 73"/>
                <a:gd name="T4" fmla="*/ 1 w 87"/>
                <a:gd name="T5" fmla="*/ 38 h 73"/>
                <a:gd name="T6" fmla="*/ 2 w 87"/>
                <a:gd name="T7" fmla="*/ 32 h 73"/>
                <a:gd name="T8" fmla="*/ 12 w 87"/>
                <a:gd name="T9" fmla="*/ 18 h 73"/>
                <a:gd name="T10" fmla="*/ 28 w 87"/>
                <a:gd name="T11" fmla="*/ 5 h 73"/>
                <a:gd name="T12" fmla="*/ 38 w 87"/>
                <a:gd name="T13" fmla="*/ 0 h 73"/>
                <a:gd name="T14" fmla="*/ 56 w 87"/>
                <a:gd name="T15" fmla="*/ 3 h 73"/>
                <a:gd name="T16" fmla="*/ 72 w 87"/>
                <a:gd name="T17" fmla="*/ 9 h 73"/>
                <a:gd name="T18" fmla="*/ 81 w 87"/>
                <a:gd name="T19" fmla="*/ 16 h 73"/>
                <a:gd name="T20" fmla="*/ 84 w 87"/>
                <a:gd name="T21" fmla="*/ 34 h 73"/>
                <a:gd name="T22" fmla="*/ 87 w 87"/>
                <a:gd name="T23" fmla="*/ 51 h 73"/>
                <a:gd name="T24" fmla="*/ 86 w 87"/>
                <a:gd name="T25" fmla="*/ 71 h 73"/>
                <a:gd name="T26" fmla="*/ 84 w 87"/>
                <a:gd name="T27" fmla="*/ 73 h 73"/>
                <a:gd name="T28" fmla="*/ 81 w 87"/>
                <a:gd name="T29" fmla="*/ 57 h 73"/>
                <a:gd name="T30" fmla="*/ 78 w 87"/>
                <a:gd name="T31" fmla="*/ 43 h 73"/>
                <a:gd name="T32" fmla="*/ 69 w 87"/>
                <a:gd name="T33" fmla="*/ 32 h 73"/>
                <a:gd name="T34" fmla="*/ 63 w 87"/>
                <a:gd name="T35" fmla="*/ 39 h 73"/>
                <a:gd name="T36" fmla="*/ 55 w 87"/>
                <a:gd name="T37" fmla="*/ 44 h 73"/>
                <a:gd name="T38" fmla="*/ 43 w 87"/>
                <a:gd name="T39" fmla="*/ 44 h 73"/>
                <a:gd name="T40" fmla="*/ 29 w 87"/>
                <a:gd name="T41" fmla="*/ 43 h 73"/>
                <a:gd name="T42" fmla="*/ 18 w 87"/>
                <a:gd name="T43" fmla="*/ 33 h 73"/>
                <a:gd name="T44" fmla="*/ 10 w 87"/>
                <a:gd name="T45" fmla="*/ 40 h 73"/>
                <a:gd name="T46" fmla="*/ 6 w 87"/>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7"/>
                <a:gd name="T73" fmla="*/ 0 h 73"/>
                <a:gd name="T74" fmla="*/ 87 w 8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7" h="73">
                  <a:moveTo>
                    <a:pt x="6" y="56"/>
                  </a:moveTo>
                  <a:lnTo>
                    <a:pt x="0" y="49"/>
                  </a:lnTo>
                  <a:lnTo>
                    <a:pt x="1" y="38"/>
                  </a:lnTo>
                  <a:lnTo>
                    <a:pt x="2" y="32"/>
                  </a:lnTo>
                  <a:lnTo>
                    <a:pt x="12" y="18"/>
                  </a:lnTo>
                  <a:lnTo>
                    <a:pt x="28" y="5"/>
                  </a:lnTo>
                  <a:lnTo>
                    <a:pt x="38" y="0"/>
                  </a:lnTo>
                  <a:lnTo>
                    <a:pt x="56" y="3"/>
                  </a:lnTo>
                  <a:lnTo>
                    <a:pt x="72" y="9"/>
                  </a:lnTo>
                  <a:lnTo>
                    <a:pt x="81" y="16"/>
                  </a:lnTo>
                  <a:lnTo>
                    <a:pt x="84" y="34"/>
                  </a:lnTo>
                  <a:lnTo>
                    <a:pt x="87" y="51"/>
                  </a:lnTo>
                  <a:lnTo>
                    <a:pt x="86" y="71"/>
                  </a:lnTo>
                  <a:lnTo>
                    <a:pt x="84" y="73"/>
                  </a:lnTo>
                  <a:lnTo>
                    <a:pt x="81" y="57"/>
                  </a:lnTo>
                  <a:lnTo>
                    <a:pt x="78" y="43"/>
                  </a:lnTo>
                  <a:lnTo>
                    <a:pt x="69" y="32"/>
                  </a:lnTo>
                  <a:lnTo>
                    <a:pt x="63" y="39"/>
                  </a:lnTo>
                  <a:lnTo>
                    <a:pt x="55" y="44"/>
                  </a:lnTo>
                  <a:lnTo>
                    <a:pt x="43" y="44"/>
                  </a:lnTo>
                  <a:lnTo>
                    <a:pt x="29" y="43"/>
                  </a:lnTo>
                  <a:lnTo>
                    <a:pt x="18"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5" name="Freeform 404"/>
            <p:cNvSpPr>
              <a:spLocks/>
            </p:cNvSpPr>
            <p:nvPr/>
          </p:nvSpPr>
          <p:spPr bwMode="auto">
            <a:xfrm>
              <a:off x="4129" y="1574"/>
              <a:ext cx="87" cy="73"/>
            </a:xfrm>
            <a:custGeom>
              <a:avLst/>
              <a:gdLst>
                <a:gd name="T0" fmla="*/ 6 w 87"/>
                <a:gd name="T1" fmla="*/ 56 h 73"/>
                <a:gd name="T2" fmla="*/ 0 w 87"/>
                <a:gd name="T3" fmla="*/ 49 h 73"/>
                <a:gd name="T4" fmla="*/ 1 w 87"/>
                <a:gd name="T5" fmla="*/ 38 h 73"/>
                <a:gd name="T6" fmla="*/ 2 w 87"/>
                <a:gd name="T7" fmla="*/ 32 h 73"/>
                <a:gd name="T8" fmla="*/ 12 w 87"/>
                <a:gd name="T9" fmla="*/ 18 h 73"/>
                <a:gd name="T10" fmla="*/ 28 w 87"/>
                <a:gd name="T11" fmla="*/ 5 h 73"/>
                <a:gd name="T12" fmla="*/ 38 w 87"/>
                <a:gd name="T13" fmla="*/ 0 h 73"/>
                <a:gd name="T14" fmla="*/ 56 w 87"/>
                <a:gd name="T15" fmla="*/ 3 h 73"/>
                <a:gd name="T16" fmla="*/ 72 w 87"/>
                <a:gd name="T17" fmla="*/ 9 h 73"/>
                <a:gd name="T18" fmla="*/ 81 w 87"/>
                <a:gd name="T19" fmla="*/ 16 h 73"/>
                <a:gd name="T20" fmla="*/ 84 w 87"/>
                <a:gd name="T21" fmla="*/ 34 h 73"/>
                <a:gd name="T22" fmla="*/ 87 w 87"/>
                <a:gd name="T23" fmla="*/ 51 h 73"/>
                <a:gd name="T24" fmla="*/ 86 w 87"/>
                <a:gd name="T25" fmla="*/ 71 h 73"/>
                <a:gd name="T26" fmla="*/ 84 w 87"/>
                <a:gd name="T27" fmla="*/ 73 h 73"/>
                <a:gd name="T28" fmla="*/ 81 w 87"/>
                <a:gd name="T29" fmla="*/ 57 h 73"/>
                <a:gd name="T30" fmla="*/ 78 w 87"/>
                <a:gd name="T31" fmla="*/ 43 h 73"/>
                <a:gd name="T32" fmla="*/ 69 w 87"/>
                <a:gd name="T33" fmla="*/ 32 h 73"/>
                <a:gd name="T34" fmla="*/ 63 w 87"/>
                <a:gd name="T35" fmla="*/ 39 h 73"/>
                <a:gd name="T36" fmla="*/ 55 w 87"/>
                <a:gd name="T37" fmla="*/ 44 h 73"/>
                <a:gd name="T38" fmla="*/ 43 w 87"/>
                <a:gd name="T39" fmla="*/ 44 h 73"/>
                <a:gd name="T40" fmla="*/ 29 w 87"/>
                <a:gd name="T41" fmla="*/ 43 h 73"/>
                <a:gd name="T42" fmla="*/ 18 w 87"/>
                <a:gd name="T43" fmla="*/ 33 h 73"/>
                <a:gd name="T44" fmla="*/ 10 w 87"/>
                <a:gd name="T45" fmla="*/ 40 h 73"/>
                <a:gd name="T46" fmla="*/ 6 w 87"/>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7"/>
                <a:gd name="T73" fmla="*/ 0 h 73"/>
                <a:gd name="T74" fmla="*/ 87 w 8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7" h="73">
                  <a:moveTo>
                    <a:pt x="6" y="56"/>
                  </a:moveTo>
                  <a:lnTo>
                    <a:pt x="0" y="49"/>
                  </a:lnTo>
                  <a:lnTo>
                    <a:pt x="1" y="38"/>
                  </a:lnTo>
                  <a:lnTo>
                    <a:pt x="2" y="32"/>
                  </a:lnTo>
                  <a:lnTo>
                    <a:pt x="12" y="18"/>
                  </a:lnTo>
                  <a:lnTo>
                    <a:pt x="28" y="5"/>
                  </a:lnTo>
                  <a:lnTo>
                    <a:pt x="38" y="0"/>
                  </a:lnTo>
                  <a:lnTo>
                    <a:pt x="56" y="3"/>
                  </a:lnTo>
                  <a:lnTo>
                    <a:pt x="72" y="9"/>
                  </a:lnTo>
                  <a:lnTo>
                    <a:pt x="81" y="16"/>
                  </a:lnTo>
                  <a:lnTo>
                    <a:pt x="84" y="34"/>
                  </a:lnTo>
                  <a:lnTo>
                    <a:pt x="87" y="51"/>
                  </a:lnTo>
                  <a:lnTo>
                    <a:pt x="86" y="71"/>
                  </a:lnTo>
                  <a:lnTo>
                    <a:pt x="84" y="73"/>
                  </a:lnTo>
                  <a:lnTo>
                    <a:pt x="81" y="57"/>
                  </a:lnTo>
                  <a:lnTo>
                    <a:pt x="78" y="43"/>
                  </a:lnTo>
                  <a:lnTo>
                    <a:pt x="69" y="32"/>
                  </a:lnTo>
                  <a:lnTo>
                    <a:pt x="63" y="39"/>
                  </a:lnTo>
                  <a:lnTo>
                    <a:pt x="55" y="44"/>
                  </a:lnTo>
                  <a:lnTo>
                    <a:pt x="43" y="44"/>
                  </a:lnTo>
                  <a:lnTo>
                    <a:pt x="29" y="43"/>
                  </a:lnTo>
                  <a:lnTo>
                    <a:pt x="18"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6" name="Freeform 405"/>
            <p:cNvSpPr>
              <a:spLocks/>
            </p:cNvSpPr>
            <p:nvPr/>
          </p:nvSpPr>
          <p:spPr bwMode="auto">
            <a:xfrm>
              <a:off x="4137"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70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70" y="28"/>
                  </a:lnTo>
                  <a:lnTo>
                    <a:pt x="68"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7" name="Freeform 406"/>
            <p:cNvSpPr>
              <a:spLocks/>
            </p:cNvSpPr>
            <p:nvPr/>
          </p:nvSpPr>
          <p:spPr bwMode="auto">
            <a:xfrm>
              <a:off x="4137"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70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70" y="28"/>
                  </a:lnTo>
                  <a:lnTo>
                    <a:pt x="68"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8" name="Freeform 407"/>
            <p:cNvSpPr>
              <a:spLocks/>
            </p:cNvSpPr>
            <p:nvPr/>
          </p:nvSpPr>
          <p:spPr bwMode="auto">
            <a:xfrm>
              <a:off x="4031"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9 w 114"/>
                <a:gd name="T11" fmla="*/ 6 h 94"/>
                <a:gd name="T12" fmla="*/ 68 w 114"/>
                <a:gd name="T13" fmla="*/ 0 h 94"/>
                <a:gd name="T14" fmla="*/ 59 w 114"/>
                <a:gd name="T15" fmla="*/ 0 h 94"/>
                <a:gd name="T16" fmla="*/ 42 w 114"/>
                <a:gd name="T17" fmla="*/ 5 h 94"/>
                <a:gd name="T18" fmla="*/ 32 w 114"/>
                <a:gd name="T19" fmla="*/ 10 h 94"/>
                <a:gd name="T20" fmla="*/ 17 w 114"/>
                <a:gd name="T21" fmla="*/ 30 h 94"/>
                <a:gd name="T22" fmla="*/ 6 w 114"/>
                <a:gd name="T23" fmla="*/ 42 h 94"/>
                <a:gd name="T24" fmla="*/ 4 w 114"/>
                <a:gd name="T25" fmla="*/ 65 h 94"/>
                <a:gd name="T26" fmla="*/ 0 w 114"/>
                <a:gd name="T27" fmla="*/ 87 h 94"/>
                <a:gd name="T28" fmla="*/ 7 w 114"/>
                <a:gd name="T29" fmla="*/ 94 h 94"/>
                <a:gd name="T30" fmla="*/ 12 w 114"/>
                <a:gd name="T31" fmla="*/ 94 h 94"/>
                <a:gd name="T32" fmla="*/ 13 w 114"/>
                <a:gd name="T33" fmla="*/ 86 h 94"/>
                <a:gd name="T34" fmla="*/ 17 w 114"/>
                <a:gd name="T35" fmla="*/ 77 h 94"/>
                <a:gd name="T36" fmla="*/ 22 w 114"/>
                <a:gd name="T37" fmla="*/ 72 h 94"/>
                <a:gd name="T38" fmla="*/ 32 w 114"/>
                <a:gd name="T39" fmla="*/ 68 h 94"/>
                <a:gd name="T40" fmla="*/ 39 w 114"/>
                <a:gd name="T41" fmla="*/ 70 h 94"/>
                <a:gd name="T42" fmla="*/ 44 w 114"/>
                <a:gd name="T43" fmla="*/ 75 h 94"/>
                <a:gd name="T44" fmla="*/ 56 w 114"/>
                <a:gd name="T45" fmla="*/ 66 h 94"/>
                <a:gd name="T46" fmla="*/ 62 w 114"/>
                <a:gd name="T47" fmla="*/ 59 h 94"/>
                <a:gd name="T48" fmla="*/ 73 w 114"/>
                <a:gd name="T49" fmla="*/ 60 h 94"/>
                <a:gd name="T50" fmla="*/ 83 w 114"/>
                <a:gd name="T51" fmla="*/ 63 h 94"/>
                <a:gd name="T52" fmla="*/ 86 w 114"/>
                <a:gd name="T53" fmla="*/ 71 h 94"/>
                <a:gd name="T54" fmla="*/ 92 w 114"/>
                <a:gd name="T55" fmla="*/ 80 h 94"/>
                <a:gd name="T56" fmla="*/ 98 w 114"/>
                <a:gd name="T57" fmla="*/ 90 h 94"/>
                <a:gd name="T58" fmla="*/ 103 w 114"/>
                <a:gd name="T59" fmla="*/ 92 h 94"/>
                <a:gd name="T60" fmla="*/ 109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9" y="6"/>
                  </a:lnTo>
                  <a:lnTo>
                    <a:pt x="68" y="0"/>
                  </a:lnTo>
                  <a:lnTo>
                    <a:pt x="59" y="0"/>
                  </a:lnTo>
                  <a:lnTo>
                    <a:pt x="42" y="5"/>
                  </a:lnTo>
                  <a:lnTo>
                    <a:pt x="32" y="10"/>
                  </a:lnTo>
                  <a:lnTo>
                    <a:pt x="17" y="30"/>
                  </a:lnTo>
                  <a:lnTo>
                    <a:pt x="6" y="42"/>
                  </a:lnTo>
                  <a:lnTo>
                    <a:pt x="4" y="65"/>
                  </a:lnTo>
                  <a:lnTo>
                    <a:pt x="0" y="87"/>
                  </a:lnTo>
                  <a:lnTo>
                    <a:pt x="7" y="94"/>
                  </a:lnTo>
                  <a:lnTo>
                    <a:pt x="12" y="94"/>
                  </a:lnTo>
                  <a:lnTo>
                    <a:pt x="13" y="86"/>
                  </a:lnTo>
                  <a:lnTo>
                    <a:pt x="17" y="77"/>
                  </a:lnTo>
                  <a:lnTo>
                    <a:pt x="22" y="72"/>
                  </a:lnTo>
                  <a:lnTo>
                    <a:pt x="32" y="68"/>
                  </a:lnTo>
                  <a:lnTo>
                    <a:pt x="39" y="70"/>
                  </a:lnTo>
                  <a:lnTo>
                    <a:pt x="44" y="75"/>
                  </a:lnTo>
                  <a:lnTo>
                    <a:pt x="56" y="66"/>
                  </a:lnTo>
                  <a:lnTo>
                    <a:pt x="62" y="59"/>
                  </a:lnTo>
                  <a:lnTo>
                    <a:pt x="73" y="60"/>
                  </a:lnTo>
                  <a:lnTo>
                    <a:pt x="83" y="63"/>
                  </a:lnTo>
                  <a:lnTo>
                    <a:pt x="86" y="71"/>
                  </a:lnTo>
                  <a:lnTo>
                    <a:pt x="92" y="80"/>
                  </a:lnTo>
                  <a:lnTo>
                    <a:pt x="98" y="90"/>
                  </a:lnTo>
                  <a:lnTo>
                    <a:pt x="103" y="92"/>
                  </a:lnTo>
                  <a:lnTo>
                    <a:pt x="109"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9" name="Freeform 408"/>
            <p:cNvSpPr>
              <a:spLocks/>
            </p:cNvSpPr>
            <p:nvPr/>
          </p:nvSpPr>
          <p:spPr bwMode="auto">
            <a:xfrm>
              <a:off x="4031"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9 w 114"/>
                <a:gd name="T11" fmla="*/ 6 h 94"/>
                <a:gd name="T12" fmla="*/ 68 w 114"/>
                <a:gd name="T13" fmla="*/ 0 h 94"/>
                <a:gd name="T14" fmla="*/ 59 w 114"/>
                <a:gd name="T15" fmla="*/ 0 h 94"/>
                <a:gd name="T16" fmla="*/ 42 w 114"/>
                <a:gd name="T17" fmla="*/ 5 h 94"/>
                <a:gd name="T18" fmla="*/ 32 w 114"/>
                <a:gd name="T19" fmla="*/ 10 h 94"/>
                <a:gd name="T20" fmla="*/ 17 w 114"/>
                <a:gd name="T21" fmla="*/ 30 h 94"/>
                <a:gd name="T22" fmla="*/ 6 w 114"/>
                <a:gd name="T23" fmla="*/ 42 h 94"/>
                <a:gd name="T24" fmla="*/ 4 w 114"/>
                <a:gd name="T25" fmla="*/ 65 h 94"/>
                <a:gd name="T26" fmla="*/ 0 w 114"/>
                <a:gd name="T27" fmla="*/ 87 h 94"/>
                <a:gd name="T28" fmla="*/ 7 w 114"/>
                <a:gd name="T29" fmla="*/ 94 h 94"/>
                <a:gd name="T30" fmla="*/ 12 w 114"/>
                <a:gd name="T31" fmla="*/ 94 h 94"/>
                <a:gd name="T32" fmla="*/ 13 w 114"/>
                <a:gd name="T33" fmla="*/ 86 h 94"/>
                <a:gd name="T34" fmla="*/ 17 w 114"/>
                <a:gd name="T35" fmla="*/ 77 h 94"/>
                <a:gd name="T36" fmla="*/ 22 w 114"/>
                <a:gd name="T37" fmla="*/ 72 h 94"/>
                <a:gd name="T38" fmla="*/ 32 w 114"/>
                <a:gd name="T39" fmla="*/ 68 h 94"/>
                <a:gd name="T40" fmla="*/ 39 w 114"/>
                <a:gd name="T41" fmla="*/ 70 h 94"/>
                <a:gd name="T42" fmla="*/ 44 w 114"/>
                <a:gd name="T43" fmla="*/ 75 h 94"/>
                <a:gd name="T44" fmla="*/ 56 w 114"/>
                <a:gd name="T45" fmla="*/ 66 h 94"/>
                <a:gd name="T46" fmla="*/ 62 w 114"/>
                <a:gd name="T47" fmla="*/ 59 h 94"/>
                <a:gd name="T48" fmla="*/ 73 w 114"/>
                <a:gd name="T49" fmla="*/ 60 h 94"/>
                <a:gd name="T50" fmla="*/ 83 w 114"/>
                <a:gd name="T51" fmla="*/ 63 h 94"/>
                <a:gd name="T52" fmla="*/ 86 w 114"/>
                <a:gd name="T53" fmla="*/ 71 h 94"/>
                <a:gd name="T54" fmla="*/ 92 w 114"/>
                <a:gd name="T55" fmla="*/ 80 h 94"/>
                <a:gd name="T56" fmla="*/ 98 w 114"/>
                <a:gd name="T57" fmla="*/ 90 h 94"/>
                <a:gd name="T58" fmla="*/ 103 w 114"/>
                <a:gd name="T59" fmla="*/ 92 h 94"/>
                <a:gd name="T60" fmla="*/ 109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9" y="6"/>
                  </a:lnTo>
                  <a:lnTo>
                    <a:pt x="68" y="0"/>
                  </a:lnTo>
                  <a:lnTo>
                    <a:pt x="59" y="0"/>
                  </a:lnTo>
                  <a:lnTo>
                    <a:pt x="42" y="5"/>
                  </a:lnTo>
                  <a:lnTo>
                    <a:pt x="32" y="10"/>
                  </a:lnTo>
                  <a:lnTo>
                    <a:pt x="17" y="30"/>
                  </a:lnTo>
                  <a:lnTo>
                    <a:pt x="6" y="42"/>
                  </a:lnTo>
                  <a:lnTo>
                    <a:pt x="4" y="65"/>
                  </a:lnTo>
                  <a:lnTo>
                    <a:pt x="0" y="87"/>
                  </a:lnTo>
                  <a:lnTo>
                    <a:pt x="7" y="94"/>
                  </a:lnTo>
                  <a:lnTo>
                    <a:pt x="12" y="94"/>
                  </a:lnTo>
                  <a:lnTo>
                    <a:pt x="13" y="86"/>
                  </a:lnTo>
                  <a:lnTo>
                    <a:pt x="17" y="77"/>
                  </a:lnTo>
                  <a:lnTo>
                    <a:pt x="22" y="72"/>
                  </a:lnTo>
                  <a:lnTo>
                    <a:pt x="32" y="68"/>
                  </a:lnTo>
                  <a:lnTo>
                    <a:pt x="39" y="70"/>
                  </a:lnTo>
                  <a:lnTo>
                    <a:pt x="44" y="75"/>
                  </a:lnTo>
                  <a:lnTo>
                    <a:pt x="56" y="66"/>
                  </a:lnTo>
                  <a:lnTo>
                    <a:pt x="62" y="59"/>
                  </a:lnTo>
                  <a:lnTo>
                    <a:pt x="73" y="60"/>
                  </a:lnTo>
                  <a:lnTo>
                    <a:pt x="83" y="63"/>
                  </a:lnTo>
                  <a:lnTo>
                    <a:pt x="86" y="71"/>
                  </a:lnTo>
                  <a:lnTo>
                    <a:pt x="92" y="80"/>
                  </a:lnTo>
                  <a:lnTo>
                    <a:pt x="98" y="90"/>
                  </a:lnTo>
                  <a:lnTo>
                    <a:pt x="103" y="92"/>
                  </a:lnTo>
                  <a:lnTo>
                    <a:pt x="109"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0" name="Freeform 409"/>
            <p:cNvSpPr>
              <a:spLocks/>
            </p:cNvSpPr>
            <p:nvPr/>
          </p:nvSpPr>
          <p:spPr bwMode="auto">
            <a:xfrm>
              <a:off x="4014" y="1676"/>
              <a:ext cx="114" cy="86"/>
            </a:xfrm>
            <a:custGeom>
              <a:avLst/>
              <a:gdLst>
                <a:gd name="T0" fmla="*/ 114 w 114"/>
                <a:gd name="T1" fmla="*/ 33 h 86"/>
                <a:gd name="T2" fmla="*/ 109 w 114"/>
                <a:gd name="T3" fmla="*/ 26 h 86"/>
                <a:gd name="T4" fmla="*/ 103 w 114"/>
                <a:gd name="T5" fmla="*/ 17 h 86"/>
                <a:gd name="T6" fmla="*/ 97 w 114"/>
                <a:gd name="T7" fmla="*/ 9 h 86"/>
                <a:gd name="T8" fmla="*/ 96 w 114"/>
                <a:gd name="T9" fmla="*/ 2 h 86"/>
                <a:gd name="T10" fmla="*/ 89 w 114"/>
                <a:gd name="T11" fmla="*/ 0 h 86"/>
                <a:gd name="T12" fmla="*/ 83 w 114"/>
                <a:gd name="T13" fmla="*/ 0 h 86"/>
                <a:gd name="T14" fmla="*/ 73 w 114"/>
                <a:gd name="T15" fmla="*/ 8 h 86"/>
                <a:gd name="T16" fmla="*/ 64 w 114"/>
                <a:gd name="T17" fmla="*/ 15 h 86"/>
                <a:gd name="T18" fmla="*/ 56 w 114"/>
                <a:gd name="T19" fmla="*/ 19 h 86"/>
                <a:gd name="T20" fmla="*/ 53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2 w 114"/>
                <a:gd name="T33" fmla="*/ 32 h 86"/>
                <a:gd name="T34" fmla="*/ 26 w 114"/>
                <a:gd name="T35" fmla="*/ 34 h 86"/>
                <a:gd name="T36" fmla="*/ 18 w 114"/>
                <a:gd name="T37" fmla="*/ 32 h 86"/>
                <a:gd name="T38" fmla="*/ 16 w 114"/>
                <a:gd name="T39" fmla="*/ 26 h 86"/>
                <a:gd name="T40" fmla="*/ 11 w 114"/>
                <a:gd name="T41" fmla="*/ 30 h 86"/>
                <a:gd name="T42" fmla="*/ 3 w 114"/>
                <a:gd name="T43" fmla="*/ 38 h 86"/>
                <a:gd name="T44" fmla="*/ 0 w 114"/>
                <a:gd name="T45" fmla="*/ 42 h 86"/>
                <a:gd name="T46" fmla="*/ 8 w 114"/>
                <a:gd name="T47" fmla="*/ 48 h 86"/>
                <a:gd name="T48" fmla="*/ 26 w 114"/>
                <a:gd name="T49" fmla="*/ 63 h 86"/>
                <a:gd name="T50" fmla="*/ 38 w 114"/>
                <a:gd name="T51" fmla="*/ 72 h 86"/>
                <a:gd name="T52" fmla="*/ 49 w 114"/>
                <a:gd name="T53" fmla="*/ 81 h 86"/>
                <a:gd name="T54" fmla="*/ 53 w 114"/>
                <a:gd name="T55" fmla="*/ 86 h 86"/>
                <a:gd name="T56" fmla="*/ 59 w 114"/>
                <a:gd name="T57" fmla="*/ 84 h 86"/>
                <a:gd name="T58" fmla="*/ 74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09" y="26"/>
                  </a:lnTo>
                  <a:lnTo>
                    <a:pt x="103" y="17"/>
                  </a:lnTo>
                  <a:lnTo>
                    <a:pt x="97" y="9"/>
                  </a:lnTo>
                  <a:lnTo>
                    <a:pt x="96" y="2"/>
                  </a:lnTo>
                  <a:lnTo>
                    <a:pt x="89" y="0"/>
                  </a:lnTo>
                  <a:lnTo>
                    <a:pt x="83" y="0"/>
                  </a:lnTo>
                  <a:lnTo>
                    <a:pt x="73" y="8"/>
                  </a:lnTo>
                  <a:lnTo>
                    <a:pt x="64" y="15"/>
                  </a:lnTo>
                  <a:lnTo>
                    <a:pt x="56" y="19"/>
                  </a:lnTo>
                  <a:lnTo>
                    <a:pt x="53" y="12"/>
                  </a:lnTo>
                  <a:lnTo>
                    <a:pt x="50" y="10"/>
                  </a:lnTo>
                  <a:lnTo>
                    <a:pt x="45" y="11"/>
                  </a:lnTo>
                  <a:lnTo>
                    <a:pt x="40" y="14"/>
                  </a:lnTo>
                  <a:lnTo>
                    <a:pt x="38" y="20"/>
                  </a:lnTo>
                  <a:lnTo>
                    <a:pt x="36" y="27"/>
                  </a:lnTo>
                  <a:lnTo>
                    <a:pt x="32" y="32"/>
                  </a:lnTo>
                  <a:lnTo>
                    <a:pt x="26" y="34"/>
                  </a:lnTo>
                  <a:lnTo>
                    <a:pt x="18" y="32"/>
                  </a:lnTo>
                  <a:lnTo>
                    <a:pt x="16" y="26"/>
                  </a:lnTo>
                  <a:lnTo>
                    <a:pt x="11" y="30"/>
                  </a:lnTo>
                  <a:lnTo>
                    <a:pt x="3" y="38"/>
                  </a:lnTo>
                  <a:lnTo>
                    <a:pt x="0" y="42"/>
                  </a:lnTo>
                  <a:lnTo>
                    <a:pt x="8" y="48"/>
                  </a:lnTo>
                  <a:lnTo>
                    <a:pt x="26" y="63"/>
                  </a:lnTo>
                  <a:lnTo>
                    <a:pt x="38" y="72"/>
                  </a:lnTo>
                  <a:lnTo>
                    <a:pt x="49" y="81"/>
                  </a:lnTo>
                  <a:lnTo>
                    <a:pt x="53" y="86"/>
                  </a:lnTo>
                  <a:lnTo>
                    <a:pt x="59" y="84"/>
                  </a:lnTo>
                  <a:lnTo>
                    <a:pt x="74"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1" name="Freeform 410"/>
            <p:cNvSpPr>
              <a:spLocks/>
            </p:cNvSpPr>
            <p:nvPr/>
          </p:nvSpPr>
          <p:spPr bwMode="auto">
            <a:xfrm>
              <a:off x="4014" y="1676"/>
              <a:ext cx="114" cy="86"/>
            </a:xfrm>
            <a:custGeom>
              <a:avLst/>
              <a:gdLst>
                <a:gd name="T0" fmla="*/ 114 w 114"/>
                <a:gd name="T1" fmla="*/ 33 h 86"/>
                <a:gd name="T2" fmla="*/ 109 w 114"/>
                <a:gd name="T3" fmla="*/ 26 h 86"/>
                <a:gd name="T4" fmla="*/ 103 w 114"/>
                <a:gd name="T5" fmla="*/ 17 h 86"/>
                <a:gd name="T6" fmla="*/ 97 w 114"/>
                <a:gd name="T7" fmla="*/ 9 h 86"/>
                <a:gd name="T8" fmla="*/ 96 w 114"/>
                <a:gd name="T9" fmla="*/ 2 h 86"/>
                <a:gd name="T10" fmla="*/ 89 w 114"/>
                <a:gd name="T11" fmla="*/ 0 h 86"/>
                <a:gd name="T12" fmla="*/ 83 w 114"/>
                <a:gd name="T13" fmla="*/ 0 h 86"/>
                <a:gd name="T14" fmla="*/ 73 w 114"/>
                <a:gd name="T15" fmla="*/ 8 h 86"/>
                <a:gd name="T16" fmla="*/ 64 w 114"/>
                <a:gd name="T17" fmla="*/ 15 h 86"/>
                <a:gd name="T18" fmla="*/ 56 w 114"/>
                <a:gd name="T19" fmla="*/ 19 h 86"/>
                <a:gd name="T20" fmla="*/ 53 w 114"/>
                <a:gd name="T21" fmla="*/ 12 h 86"/>
                <a:gd name="T22" fmla="*/ 50 w 114"/>
                <a:gd name="T23" fmla="*/ 10 h 86"/>
                <a:gd name="T24" fmla="*/ 45 w 114"/>
                <a:gd name="T25" fmla="*/ 11 h 86"/>
                <a:gd name="T26" fmla="*/ 40 w 114"/>
                <a:gd name="T27" fmla="*/ 14 h 86"/>
                <a:gd name="T28" fmla="*/ 38 w 114"/>
                <a:gd name="T29" fmla="*/ 20 h 86"/>
                <a:gd name="T30" fmla="*/ 36 w 114"/>
                <a:gd name="T31" fmla="*/ 27 h 86"/>
                <a:gd name="T32" fmla="*/ 32 w 114"/>
                <a:gd name="T33" fmla="*/ 32 h 86"/>
                <a:gd name="T34" fmla="*/ 26 w 114"/>
                <a:gd name="T35" fmla="*/ 34 h 86"/>
                <a:gd name="T36" fmla="*/ 18 w 114"/>
                <a:gd name="T37" fmla="*/ 32 h 86"/>
                <a:gd name="T38" fmla="*/ 16 w 114"/>
                <a:gd name="T39" fmla="*/ 26 h 86"/>
                <a:gd name="T40" fmla="*/ 11 w 114"/>
                <a:gd name="T41" fmla="*/ 30 h 86"/>
                <a:gd name="T42" fmla="*/ 3 w 114"/>
                <a:gd name="T43" fmla="*/ 38 h 86"/>
                <a:gd name="T44" fmla="*/ 0 w 114"/>
                <a:gd name="T45" fmla="*/ 42 h 86"/>
                <a:gd name="T46" fmla="*/ 8 w 114"/>
                <a:gd name="T47" fmla="*/ 48 h 86"/>
                <a:gd name="T48" fmla="*/ 26 w 114"/>
                <a:gd name="T49" fmla="*/ 63 h 86"/>
                <a:gd name="T50" fmla="*/ 38 w 114"/>
                <a:gd name="T51" fmla="*/ 72 h 86"/>
                <a:gd name="T52" fmla="*/ 49 w 114"/>
                <a:gd name="T53" fmla="*/ 81 h 86"/>
                <a:gd name="T54" fmla="*/ 53 w 114"/>
                <a:gd name="T55" fmla="*/ 86 h 86"/>
                <a:gd name="T56" fmla="*/ 59 w 114"/>
                <a:gd name="T57" fmla="*/ 84 h 86"/>
                <a:gd name="T58" fmla="*/ 74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09" y="26"/>
                  </a:lnTo>
                  <a:lnTo>
                    <a:pt x="103" y="17"/>
                  </a:lnTo>
                  <a:lnTo>
                    <a:pt x="97" y="9"/>
                  </a:lnTo>
                  <a:lnTo>
                    <a:pt x="96" y="2"/>
                  </a:lnTo>
                  <a:lnTo>
                    <a:pt x="89" y="0"/>
                  </a:lnTo>
                  <a:lnTo>
                    <a:pt x="83" y="0"/>
                  </a:lnTo>
                  <a:lnTo>
                    <a:pt x="73" y="8"/>
                  </a:lnTo>
                  <a:lnTo>
                    <a:pt x="64" y="15"/>
                  </a:lnTo>
                  <a:lnTo>
                    <a:pt x="56" y="19"/>
                  </a:lnTo>
                  <a:lnTo>
                    <a:pt x="53" y="12"/>
                  </a:lnTo>
                  <a:lnTo>
                    <a:pt x="50" y="10"/>
                  </a:lnTo>
                  <a:lnTo>
                    <a:pt x="45" y="11"/>
                  </a:lnTo>
                  <a:lnTo>
                    <a:pt x="40" y="14"/>
                  </a:lnTo>
                  <a:lnTo>
                    <a:pt x="38" y="20"/>
                  </a:lnTo>
                  <a:lnTo>
                    <a:pt x="36" y="27"/>
                  </a:lnTo>
                  <a:lnTo>
                    <a:pt x="32" y="32"/>
                  </a:lnTo>
                  <a:lnTo>
                    <a:pt x="26" y="34"/>
                  </a:lnTo>
                  <a:lnTo>
                    <a:pt x="18" y="32"/>
                  </a:lnTo>
                  <a:lnTo>
                    <a:pt x="16" y="26"/>
                  </a:lnTo>
                  <a:lnTo>
                    <a:pt x="11" y="30"/>
                  </a:lnTo>
                  <a:lnTo>
                    <a:pt x="3" y="38"/>
                  </a:lnTo>
                  <a:lnTo>
                    <a:pt x="0" y="42"/>
                  </a:lnTo>
                  <a:lnTo>
                    <a:pt x="8" y="48"/>
                  </a:lnTo>
                  <a:lnTo>
                    <a:pt x="26" y="63"/>
                  </a:lnTo>
                  <a:lnTo>
                    <a:pt x="38" y="72"/>
                  </a:lnTo>
                  <a:lnTo>
                    <a:pt x="49" y="81"/>
                  </a:lnTo>
                  <a:lnTo>
                    <a:pt x="53" y="86"/>
                  </a:lnTo>
                  <a:lnTo>
                    <a:pt x="59" y="84"/>
                  </a:lnTo>
                  <a:lnTo>
                    <a:pt x="74"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2" name="Freeform 411"/>
            <p:cNvSpPr>
              <a:spLocks/>
            </p:cNvSpPr>
            <p:nvPr/>
          </p:nvSpPr>
          <p:spPr bwMode="auto">
            <a:xfrm>
              <a:off x="4151" y="1701"/>
              <a:ext cx="51" cy="44"/>
            </a:xfrm>
            <a:custGeom>
              <a:avLst/>
              <a:gdLst>
                <a:gd name="T0" fmla="*/ 51 w 51"/>
                <a:gd name="T1" fmla="*/ 0 h 44"/>
                <a:gd name="T2" fmla="*/ 45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5" y="15"/>
                  </a:lnTo>
                  <a:lnTo>
                    <a:pt x="36" y="29"/>
                  </a:lnTo>
                  <a:lnTo>
                    <a:pt x="25" y="44"/>
                  </a:lnTo>
                  <a:lnTo>
                    <a:pt x="21" y="43"/>
                  </a:lnTo>
                  <a:lnTo>
                    <a:pt x="11" y="30"/>
                  </a:lnTo>
                  <a:lnTo>
                    <a:pt x="3" y="19"/>
                  </a:lnTo>
                  <a:lnTo>
                    <a:pt x="0" y="4"/>
                  </a:lnTo>
                  <a:lnTo>
                    <a:pt x="9"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3" name="Freeform 412"/>
            <p:cNvSpPr>
              <a:spLocks/>
            </p:cNvSpPr>
            <p:nvPr/>
          </p:nvSpPr>
          <p:spPr bwMode="auto">
            <a:xfrm>
              <a:off x="4151" y="1701"/>
              <a:ext cx="51" cy="44"/>
            </a:xfrm>
            <a:custGeom>
              <a:avLst/>
              <a:gdLst>
                <a:gd name="T0" fmla="*/ 51 w 51"/>
                <a:gd name="T1" fmla="*/ 0 h 44"/>
                <a:gd name="T2" fmla="*/ 45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5" y="15"/>
                  </a:lnTo>
                  <a:lnTo>
                    <a:pt x="36" y="29"/>
                  </a:lnTo>
                  <a:lnTo>
                    <a:pt x="25" y="44"/>
                  </a:lnTo>
                  <a:lnTo>
                    <a:pt x="21" y="43"/>
                  </a:lnTo>
                  <a:lnTo>
                    <a:pt x="11" y="30"/>
                  </a:lnTo>
                  <a:lnTo>
                    <a:pt x="3" y="19"/>
                  </a:lnTo>
                  <a:lnTo>
                    <a:pt x="0" y="4"/>
                  </a:lnTo>
                  <a:lnTo>
                    <a:pt x="9"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4" name="Freeform 413"/>
            <p:cNvSpPr>
              <a:spLocks/>
            </p:cNvSpPr>
            <p:nvPr/>
          </p:nvSpPr>
          <p:spPr bwMode="auto">
            <a:xfrm>
              <a:off x="407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5" name="Freeform 414"/>
            <p:cNvSpPr>
              <a:spLocks/>
            </p:cNvSpPr>
            <p:nvPr/>
          </p:nvSpPr>
          <p:spPr bwMode="auto">
            <a:xfrm>
              <a:off x="4076"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6" name="Freeform 415"/>
            <p:cNvSpPr>
              <a:spLocks/>
            </p:cNvSpPr>
            <p:nvPr/>
          </p:nvSpPr>
          <p:spPr bwMode="auto">
            <a:xfrm>
              <a:off x="4127" y="1708"/>
              <a:ext cx="32" cy="40"/>
            </a:xfrm>
            <a:custGeom>
              <a:avLst/>
              <a:gdLst>
                <a:gd name="T0" fmla="*/ 17 w 32"/>
                <a:gd name="T1" fmla="*/ 0 h 40"/>
                <a:gd name="T2" fmla="*/ 19 w 32"/>
                <a:gd name="T3" fmla="*/ 13 h 40"/>
                <a:gd name="T4" fmla="*/ 24 w 32"/>
                <a:gd name="T5" fmla="*/ 21 h 40"/>
                <a:gd name="T6" fmla="*/ 32 w 32"/>
                <a:gd name="T7" fmla="*/ 32 h 40"/>
                <a:gd name="T8" fmla="*/ 22 w 32"/>
                <a:gd name="T9" fmla="*/ 33 h 40"/>
                <a:gd name="T10" fmla="*/ 8 w 32"/>
                <a:gd name="T11" fmla="*/ 40 h 40"/>
                <a:gd name="T12" fmla="*/ 6 w 32"/>
                <a:gd name="T13" fmla="*/ 39 h 40"/>
                <a:gd name="T14" fmla="*/ 2 w 32"/>
                <a:gd name="T15" fmla="*/ 28 h 40"/>
                <a:gd name="T16" fmla="*/ 1 w 32"/>
                <a:gd name="T17" fmla="*/ 18 h 40"/>
                <a:gd name="T18" fmla="*/ 0 w 32"/>
                <a:gd name="T19" fmla="*/ 11 h 40"/>
                <a:gd name="T20" fmla="*/ 6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4" y="21"/>
                  </a:lnTo>
                  <a:lnTo>
                    <a:pt x="32" y="32"/>
                  </a:lnTo>
                  <a:lnTo>
                    <a:pt x="22" y="33"/>
                  </a:lnTo>
                  <a:lnTo>
                    <a:pt x="8" y="40"/>
                  </a:lnTo>
                  <a:lnTo>
                    <a:pt x="6" y="39"/>
                  </a:lnTo>
                  <a:lnTo>
                    <a:pt x="2" y="28"/>
                  </a:lnTo>
                  <a:lnTo>
                    <a:pt x="1" y="18"/>
                  </a:lnTo>
                  <a:lnTo>
                    <a:pt x="0" y="11"/>
                  </a:lnTo>
                  <a:lnTo>
                    <a:pt x="6"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7" name="Freeform 416"/>
            <p:cNvSpPr>
              <a:spLocks/>
            </p:cNvSpPr>
            <p:nvPr/>
          </p:nvSpPr>
          <p:spPr bwMode="auto">
            <a:xfrm>
              <a:off x="4127" y="1708"/>
              <a:ext cx="32" cy="40"/>
            </a:xfrm>
            <a:custGeom>
              <a:avLst/>
              <a:gdLst>
                <a:gd name="T0" fmla="*/ 17 w 32"/>
                <a:gd name="T1" fmla="*/ 0 h 40"/>
                <a:gd name="T2" fmla="*/ 19 w 32"/>
                <a:gd name="T3" fmla="*/ 13 h 40"/>
                <a:gd name="T4" fmla="*/ 24 w 32"/>
                <a:gd name="T5" fmla="*/ 21 h 40"/>
                <a:gd name="T6" fmla="*/ 32 w 32"/>
                <a:gd name="T7" fmla="*/ 32 h 40"/>
                <a:gd name="T8" fmla="*/ 22 w 32"/>
                <a:gd name="T9" fmla="*/ 33 h 40"/>
                <a:gd name="T10" fmla="*/ 8 w 32"/>
                <a:gd name="T11" fmla="*/ 40 h 40"/>
                <a:gd name="T12" fmla="*/ 6 w 32"/>
                <a:gd name="T13" fmla="*/ 39 h 40"/>
                <a:gd name="T14" fmla="*/ 2 w 32"/>
                <a:gd name="T15" fmla="*/ 28 h 40"/>
                <a:gd name="T16" fmla="*/ 1 w 32"/>
                <a:gd name="T17" fmla="*/ 18 h 40"/>
                <a:gd name="T18" fmla="*/ 0 w 32"/>
                <a:gd name="T19" fmla="*/ 11 h 40"/>
                <a:gd name="T20" fmla="*/ 6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4" y="21"/>
                  </a:lnTo>
                  <a:lnTo>
                    <a:pt x="32" y="32"/>
                  </a:lnTo>
                  <a:lnTo>
                    <a:pt x="22" y="33"/>
                  </a:lnTo>
                  <a:lnTo>
                    <a:pt x="8" y="40"/>
                  </a:lnTo>
                  <a:lnTo>
                    <a:pt x="6" y="39"/>
                  </a:lnTo>
                  <a:lnTo>
                    <a:pt x="2" y="28"/>
                  </a:lnTo>
                  <a:lnTo>
                    <a:pt x="1" y="18"/>
                  </a:lnTo>
                  <a:lnTo>
                    <a:pt x="0" y="11"/>
                  </a:lnTo>
                  <a:lnTo>
                    <a:pt x="6"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8" name="Freeform 417"/>
            <p:cNvSpPr>
              <a:spLocks/>
            </p:cNvSpPr>
            <p:nvPr/>
          </p:nvSpPr>
          <p:spPr bwMode="auto">
            <a:xfrm>
              <a:off x="4191" y="1698"/>
              <a:ext cx="34" cy="46"/>
            </a:xfrm>
            <a:custGeom>
              <a:avLst/>
              <a:gdLst>
                <a:gd name="T0" fmla="*/ 19 w 34"/>
                <a:gd name="T1" fmla="*/ 0 h 46"/>
                <a:gd name="T2" fmla="*/ 27 w 34"/>
                <a:gd name="T3" fmla="*/ 9 h 46"/>
                <a:gd name="T4" fmla="*/ 34 w 34"/>
                <a:gd name="T5" fmla="*/ 16 h 46"/>
                <a:gd name="T6" fmla="*/ 31 w 34"/>
                <a:gd name="T7" fmla="*/ 24 h 46"/>
                <a:gd name="T8" fmla="*/ 28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8" y="31"/>
                  </a:lnTo>
                  <a:lnTo>
                    <a:pt x="20" y="26"/>
                  </a:lnTo>
                  <a:lnTo>
                    <a:pt x="8" y="34"/>
                  </a:lnTo>
                  <a:lnTo>
                    <a:pt x="9" y="46"/>
                  </a:lnTo>
                  <a:lnTo>
                    <a:pt x="0" y="39"/>
                  </a:lnTo>
                  <a:lnTo>
                    <a:pt x="14"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29" name="Freeform 418"/>
            <p:cNvSpPr>
              <a:spLocks/>
            </p:cNvSpPr>
            <p:nvPr/>
          </p:nvSpPr>
          <p:spPr bwMode="auto">
            <a:xfrm>
              <a:off x="4191" y="1698"/>
              <a:ext cx="34" cy="46"/>
            </a:xfrm>
            <a:custGeom>
              <a:avLst/>
              <a:gdLst>
                <a:gd name="T0" fmla="*/ 19 w 34"/>
                <a:gd name="T1" fmla="*/ 0 h 46"/>
                <a:gd name="T2" fmla="*/ 27 w 34"/>
                <a:gd name="T3" fmla="*/ 9 h 46"/>
                <a:gd name="T4" fmla="*/ 34 w 34"/>
                <a:gd name="T5" fmla="*/ 16 h 46"/>
                <a:gd name="T6" fmla="*/ 31 w 34"/>
                <a:gd name="T7" fmla="*/ 24 h 46"/>
                <a:gd name="T8" fmla="*/ 28 w 34"/>
                <a:gd name="T9" fmla="*/ 31 h 46"/>
                <a:gd name="T10" fmla="*/ 20 w 34"/>
                <a:gd name="T11" fmla="*/ 26 h 46"/>
                <a:gd name="T12" fmla="*/ 8 w 34"/>
                <a:gd name="T13" fmla="*/ 34 h 46"/>
                <a:gd name="T14" fmla="*/ 9 w 34"/>
                <a:gd name="T15" fmla="*/ 46 h 46"/>
                <a:gd name="T16" fmla="*/ 0 w 34"/>
                <a:gd name="T17" fmla="*/ 39 h 46"/>
                <a:gd name="T18" fmla="*/ 14 w 34"/>
                <a:gd name="T19" fmla="*/ 15 h 46"/>
                <a:gd name="T20" fmla="*/ 19 w 34"/>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6"/>
                <a:gd name="T35" fmla="*/ 34 w 3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6">
                  <a:moveTo>
                    <a:pt x="19" y="0"/>
                  </a:moveTo>
                  <a:lnTo>
                    <a:pt x="27" y="9"/>
                  </a:lnTo>
                  <a:lnTo>
                    <a:pt x="34" y="16"/>
                  </a:lnTo>
                  <a:lnTo>
                    <a:pt x="31" y="24"/>
                  </a:lnTo>
                  <a:lnTo>
                    <a:pt x="28" y="31"/>
                  </a:lnTo>
                  <a:lnTo>
                    <a:pt x="20" y="26"/>
                  </a:lnTo>
                  <a:lnTo>
                    <a:pt x="8" y="34"/>
                  </a:lnTo>
                  <a:lnTo>
                    <a:pt x="9" y="46"/>
                  </a:lnTo>
                  <a:lnTo>
                    <a:pt x="0" y="39"/>
                  </a:lnTo>
                  <a:lnTo>
                    <a:pt x="14" y="15"/>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0" name="Freeform 419"/>
            <p:cNvSpPr>
              <a:spLocks/>
            </p:cNvSpPr>
            <p:nvPr/>
          </p:nvSpPr>
          <p:spPr bwMode="auto">
            <a:xfrm>
              <a:off x="4191"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1" name="Freeform 420"/>
            <p:cNvSpPr>
              <a:spLocks/>
            </p:cNvSpPr>
            <p:nvPr/>
          </p:nvSpPr>
          <p:spPr bwMode="auto">
            <a:xfrm>
              <a:off x="4191"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2" name="Freeform 421"/>
            <p:cNvSpPr>
              <a:spLocks/>
            </p:cNvSpPr>
            <p:nvPr/>
          </p:nvSpPr>
          <p:spPr bwMode="auto">
            <a:xfrm>
              <a:off x="4097" y="1730"/>
              <a:ext cx="75" cy="105"/>
            </a:xfrm>
            <a:custGeom>
              <a:avLst/>
              <a:gdLst>
                <a:gd name="T0" fmla="*/ 25 w 75"/>
                <a:gd name="T1" fmla="*/ 0 h 105"/>
                <a:gd name="T2" fmla="*/ 31 w 75"/>
                <a:gd name="T3" fmla="*/ 25 h 105"/>
                <a:gd name="T4" fmla="*/ 34 w 75"/>
                <a:gd name="T5" fmla="*/ 26 h 105"/>
                <a:gd name="T6" fmla="*/ 44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7 w 75"/>
                <a:gd name="T33" fmla="*/ 98 h 105"/>
                <a:gd name="T34" fmla="*/ 28 w 75"/>
                <a:gd name="T35" fmla="*/ 73 h 105"/>
                <a:gd name="T36" fmla="*/ 19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1" y="25"/>
                  </a:lnTo>
                  <a:lnTo>
                    <a:pt x="34" y="26"/>
                  </a:lnTo>
                  <a:lnTo>
                    <a:pt x="44"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7" y="98"/>
                  </a:lnTo>
                  <a:lnTo>
                    <a:pt x="28" y="73"/>
                  </a:lnTo>
                  <a:lnTo>
                    <a:pt x="19" y="58"/>
                  </a:lnTo>
                  <a:lnTo>
                    <a:pt x="12" y="52"/>
                  </a:lnTo>
                  <a:lnTo>
                    <a:pt x="5" y="42"/>
                  </a:lnTo>
                  <a:lnTo>
                    <a:pt x="0" y="23"/>
                  </a:lnTo>
                  <a:lnTo>
                    <a:pt x="9" y="22"/>
                  </a:lnTo>
                  <a:lnTo>
                    <a:pt x="20"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3" name="Freeform 422"/>
            <p:cNvSpPr>
              <a:spLocks/>
            </p:cNvSpPr>
            <p:nvPr/>
          </p:nvSpPr>
          <p:spPr bwMode="auto">
            <a:xfrm>
              <a:off x="4097" y="1730"/>
              <a:ext cx="75" cy="105"/>
            </a:xfrm>
            <a:custGeom>
              <a:avLst/>
              <a:gdLst>
                <a:gd name="T0" fmla="*/ 25 w 75"/>
                <a:gd name="T1" fmla="*/ 0 h 105"/>
                <a:gd name="T2" fmla="*/ 31 w 75"/>
                <a:gd name="T3" fmla="*/ 25 h 105"/>
                <a:gd name="T4" fmla="*/ 34 w 75"/>
                <a:gd name="T5" fmla="*/ 26 h 105"/>
                <a:gd name="T6" fmla="*/ 44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7 w 75"/>
                <a:gd name="T33" fmla="*/ 98 h 105"/>
                <a:gd name="T34" fmla="*/ 28 w 75"/>
                <a:gd name="T35" fmla="*/ 73 h 105"/>
                <a:gd name="T36" fmla="*/ 19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1" y="25"/>
                  </a:lnTo>
                  <a:lnTo>
                    <a:pt x="34" y="26"/>
                  </a:lnTo>
                  <a:lnTo>
                    <a:pt x="44"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7" y="98"/>
                  </a:lnTo>
                  <a:lnTo>
                    <a:pt x="28" y="73"/>
                  </a:lnTo>
                  <a:lnTo>
                    <a:pt x="19" y="58"/>
                  </a:lnTo>
                  <a:lnTo>
                    <a:pt x="12" y="52"/>
                  </a:lnTo>
                  <a:lnTo>
                    <a:pt x="5" y="42"/>
                  </a:lnTo>
                  <a:lnTo>
                    <a:pt x="0" y="23"/>
                  </a:lnTo>
                  <a:lnTo>
                    <a:pt x="9" y="22"/>
                  </a:lnTo>
                  <a:lnTo>
                    <a:pt x="20"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4" name="Freeform 423"/>
            <p:cNvSpPr>
              <a:spLocks/>
            </p:cNvSpPr>
            <p:nvPr/>
          </p:nvSpPr>
          <p:spPr bwMode="auto">
            <a:xfrm>
              <a:off x="4169"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5" name="Freeform 424"/>
            <p:cNvSpPr>
              <a:spLocks/>
            </p:cNvSpPr>
            <p:nvPr/>
          </p:nvSpPr>
          <p:spPr bwMode="auto">
            <a:xfrm>
              <a:off x="4169"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6" name="Freeform 425"/>
            <p:cNvSpPr>
              <a:spLocks/>
            </p:cNvSpPr>
            <p:nvPr/>
          </p:nvSpPr>
          <p:spPr bwMode="auto">
            <a:xfrm>
              <a:off x="4069"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2 w 70"/>
                <a:gd name="T11" fmla="*/ 79 h 107"/>
                <a:gd name="T12" fmla="*/ 68 w 70"/>
                <a:gd name="T13" fmla="*/ 79 h 107"/>
                <a:gd name="T14" fmla="*/ 70 w 70"/>
                <a:gd name="T15" fmla="*/ 81 h 107"/>
                <a:gd name="T16" fmla="*/ 52 w 70"/>
                <a:gd name="T17" fmla="*/ 94 h 107"/>
                <a:gd name="T18" fmla="*/ 43 w 70"/>
                <a:gd name="T19" fmla="*/ 102 h 107"/>
                <a:gd name="T20" fmla="*/ 38 w 70"/>
                <a:gd name="T21" fmla="*/ 107 h 107"/>
                <a:gd name="T22" fmla="*/ 33 w 70"/>
                <a:gd name="T23" fmla="*/ 105 h 107"/>
                <a:gd name="T24" fmla="*/ 22 w 70"/>
                <a:gd name="T25" fmla="*/ 95 h 107"/>
                <a:gd name="T26" fmla="*/ 13 w 70"/>
                <a:gd name="T27" fmla="*/ 81 h 107"/>
                <a:gd name="T28" fmla="*/ 11 w 70"/>
                <a:gd name="T29" fmla="*/ 63 h 107"/>
                <a:gd name="T30" fmla="*/ 10 w 70"/>
                <a:gd name="T31" fmla="*/ 48 h 107"/>
                <a:gd name="T32" fmla="*/ 6 w 70"/>
                <a:gd name="T33" fmla="*/ 28 h 107"/>
                <a:gd name="T34" fmla="*/ 1 w 70"/>
                <a:gd name="T35" fmla="*/ 12 h 107"/>
                <a:gd name="T36" fmla="*/ 0 w 70"/>
                <a:gd name="T37" fmla="*/ 9 h 107"/>
                <a:gd name="T38" fmla="*/ 9 w 70"/>
                <a:gd name="T39" fmla="*/ 18 h 107"/>
                <a:gd name="T40" fmla="*/ 17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2" y="79"/>
                  </a:lnTo>
                  <a:lnTo>
                    <a:pt x="68" y="79"/>
                  </a:lnTo>
                  <a:lnTo>
                    <a:pt x="70" y="81"/>
                  </a:lnTo>
                  <a:lnTo>
                    <a:pt x="52" y="94"/>
                  </a:lnTo>
                  <a:lnTo>
                    <a:pt x="43" y="102"/>
                  </a:lnTo>
                  <a:lnTo>
                    <a:pt x="38" y="107"/>
                  </a:lnTo>
                  <a:lnTo>
                    <a:pt x="33" y="105"/>
                  </a:lnTo>
                  <a:lnTo>
                    <a:pt x="22" y="95"/>
                  </a:lnTo>
                  <a:lnTo>
                    <a:pt x="13" y="81"/>
                  </a:lnTo>
                  <a:lnTo>
                    <a:pt x="11" y="63"/>
                  </a:lnTo>
                  <a:lnTo>
                    <a:pt x="10" y="48"/>
                  </a:lnTo>
                  <a:lnTo>
                    <a:pt x="6" y="28"/>
                  </a:lnTo>
                  <a:lnTo>
                    <a:pt x="1" y="12"/>
                  </a:lnTo>
                  <a:lnTo>
                    <a:pt x="0" y="9"/>
                  </a:lnTo>
                  <a:lnTo>
                    <a:pt x="9" y="18"/>
                  </a:lnTo>
                  <a:lnTo>
                    <a:pt x="17"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7" name="Freeform 426"/>
            <p:cNvSpPr>
              <a:spLocks/>
            </p:cNvSpPr>
            <p:nvPr/>
          </p:nvSpPr>
          <p:spPr bwMode="auto">
            <a:xfrm>
              <a:off x="4069"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2 w 70"/>
                <a:gd name="T11" fmla="*/ 79 h 107"/>
                <a:gd name="T12" fmla="*/ 68 w 70"/>
                <a:gd name="T13" fmla="*/ 79 h 107"/>
                <a:gd name="T14" fmla="*/ 70 w 70"/>
                <a:gd name="T15" fmla="*/ 81 h 107"/>
                <a:gd name="T16" fmla="*/ 52 w 70"/>
                <a:gd name="T17" fmla="*/ 94 h 107"/>
                <a:gd name="T18" fmla="*/ 43 w 70"/>
                <a:gd name="T19" fmla="*/ 102 h 107"/>
                <a:gd name="T20" fmla="*/ 38 w 70"/>
                <a:gd name="T21" fmla="*/ 107 h 107"/>
                <a:gd name="T22" fmla="*/ 33 w 70"/>
                <a:gd name="T23" fmla="*/ 105 h 107"/>
                <a:gd name="T24" fmla="*/ 22 w 70"/>
                <a:gd name="T25" fmla="*/ 95 h 107"/>
                <a:gd name="T26" fmla="*/ 13 w 70"/>
                <a:gd name="T27" fmla="*/ 81 h 107"/>
                <a:gd name="T28" fmla="*/ 11 w 70"/>
                <a:gd name="T29" fmla="*/ 63 h 107"/>
                <a:gd name="T30" fmla="*/ 10 w 70"/>
                <a:gd name="T31" fmla="*/ 48 h 107"/>
                <a:gd name="T32" fmla="*/ 6 w 70"/>
                <a:gd name="T33" fmla="*/ 28 h 107"/>
                <a:gd name="T34" fmla="*/ 1 w 70"/>
                <a:gd name="T35" fmla="*/ 12 h 107"/>
                <a:gd name="T36" fmla="*/ 0 w 70"/>
                <a:gd name="T37" fmla="*/ 9 h 107"/>
                <a:gd name="T38" fmla="*/ 9 w 70"/>
                <a:gd name="T39" fmla="*/ 18 h 107"/>
                <a:gd name="T40" fmla="*/ 17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2" y="79"/>
                  </a:lnTo>
                  <a:lnTo>
                    <a:pt x="68" y="79"/>
                  </a:lnTo>
                  <a:lnTo>
                    <a:pt x="70" y="81"/>
                  </a:lnTo>
                  <a:lnTo>
                    <a:pt x="52" y="94"/>
                  </a:lnTo>
                  <a:lnTo>
                    <a:pt x="43" y="102"/>
                  </a:lnTo>
                  <a:lnTo>
                    <a:pt x="38" y="107"/>
                  </a:lnTo>
                  <a:lnTo>
                    <a:pt x="33" y="105"/>
                  </a:lnTo>
                  <a:lnTo>
                    <a:pt x="22" y="95"/>
                  </a:lnTo>
                  <a:lnTo>
                    <a:pt x="13" y="81"/>
                  </a:lnTo>
                  <a:lnTo>
                    <a:pt x="11" y="63"/>
                  </a:lnTo>
                  <a:lnTo>
                    <a:pt x="10" y="48"/>
                  </a:lnTo>
                  <a:lnTo>
                    <a:pt x="6" y="28"/>
                  </a:lnTo>
                  <a:lnTo>
                    <a:pt x="1" y="12"/>
                  </a:lnTo>
                  <a:lnTo>
                    <a:pt x="0" y="9"/>
                  </a:lnTo>
                  <a:lnTo>
                    <a:pt x="9" y="18"/>
                  </a:lnTo>
                  <a:lnTo>
                    <a:pt x="17"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8" name="Freeform 427"/>
            <p:cNvSpPr>
              <a:spLocks/>
            </p:cNvSpPr>
            <p:nvPr/>
          </p:nvSpPr>
          <p:spPr bwMode="auto">
            <a:xfrm>
              <a:off x="416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3 w 47"/>
                <a:gd name="T11" fmla="*/ 39 h 60"/>
                <a:gd name="T12" fmla="*/ 15 w 47"/>
                <a:gd name="T13" fmla="*/ 46 h 60"/>
                <a:gd name="T14" fmla="*/ 24 w 47"/>
                <a:gd name="T15" fmla="*/ 54 h 60"/>
                <a:gd name="T16" fmla="*/ 33 w 47"/>
                <a:gd name="T17" fmla="*/ 60 h 60"/>
                <a:gd name="T18" fmla="*/ 41 w 47"/>
                <a:gd name="T19" fmla="*/ 60 h 60"/>
                <a:gd name="T20" fmla="*/ 45 w 47"/>
                <a:gd name="T21" fmla="*/ 53 h 60"/>
                <a:gd name="T22" fmla="*/ 47 w 47"/>
                <a:gd name="T23" fmla="*/ 37 h 60"/>
                <a:gd name="T24" fmla="*/ 46 w 47"/>
                <a:gd name="T25" fmla="*/ 15 h 60"/>
                <a:gd name="T26" fmla="*/ 44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3" y="39"/>
                  </a:lnTo>
                  <a:lnTo>
                    <a:pt x="15" y="46"/>
                  </a:lnTo>
                  <a:lnTo>
                    <a:pt x="24" y="54"/>
                  </a:lnTo>
                  <a:lnTo>
                    <a:pt x="33" y="60"/>
                  </a:lnTo>
                  <a:lnTo>
                    <a:pt x="41" y="60"/>
                  </a:lnTo>
                  <a:lnTo>
                    <a:pt x="45" y="53"/>
                  </a:lnTo>
                  <a:lnTo>
                    <a:pt x="47" y="37"/>
                  </a:lnTo>
                  <a:lnTo>
                    <a:pt x="46" y="15"/>
                  </a:lnTo>
                  <a:lnTo>
                    <a:pt x="44"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39" name="Freeform 428"/>
            <p:cNvSpPr>
              <a:spLocks/>
            </p:cNvSpPr>
            <p:nvPr/>
          </p:nvSpPr>
          <p:spPr bwMode="auto">
            <a:xfrm>
              <a:off x="4164" y="1801"/>
              <a:ext cx="47" cy="60"/>
            </a:xfrm>
            <a:custGeom>
              <a:avLst/>
              <a:gdLst>
                <a:gd name="T0" fmla="*/ 23 w 47"/>
                <a:gd name="T1" fmla="*/ 0 h 60"/>
                <a:gd name="T2" fmla="*/ 17 w 47"/>
                <a:gd name="T3" fmla="*/ 1 h 60"/>
                <a:gd name="T4" fmla="*/ 10 w 47"/>
                <a:gd name="T5" fmla="*/ 10 h 60"/>
                <a:gd name="T6" fmla="*/ 1 w 47"/>
                <a:gd name="T7" fmla="*/ 26 h 60"/>
                <a:gd name="T8" fmla="*/ 0 w 47"/>
                <a:gd name="T9" fmla="*/ 33 h 60"/>
                <a:gd name="T10" fmla="*/ 3 w 47"/>
                <a:gd name="T11" fmla="*/ 39 h 60"/>
                <a:gd name="T12" fmla="*/ 15 w 47"/>
                <a:gd name="T13" fmla="*/ 46 h 60"/>
                <a:gd name="T14" fmla="*/ 24 w 47"/>
                <a:gd name="T15" fmla="*/ 54 h 60"/>
                <a:gd name="T16" fmla="*/ 33 w 47"/>
                <a:gd name="T17" fmla="*/ 60 h 60"/>
                <a:gd name="T18" fmla="*/ 41 w 47"/>
                <a:gd name="T19" fmla="*/ 60 h 60"/>
                <a:gd name="T20" fmla="*/ 45 w 47"/>
                <a:gd name="T21" fmla="*/ 53 h 60"/>
                <a:gd name="T22" fmla="*/ 47 w 47"/>
                <a:gd name="T23" fmla="*/ 37 h 60"/>
                <a:gd name="T24" fmla="*/ 46 w 47"/>
                <a:gd name="T25" fmla="*/ 15 h 60"/>
                <a:gd name="T26" fmla="*/ 44 w 47"/>
                <a:gd name="T27" fmla="*/ 9 h 60"/>
                <a:gd name="T28" fmla="*/ 36 w 47"/>
                <a:gd name="T29" fmla="*/ 4 h 60"/>
                <a:gd name="T30" fmla="*/ 23 w 47"/>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60"/>
                <a:gd name="T50" fmla="*/ 47 w 47"/>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60">
                  <a:moveTo>
                    <a:pt x="23" y="0"/>
                  </a:moveTo>
                  <a:lnTo>
                    <a:pt x="17" y="1"/>
                  </a:lnTo>
                  <a:lnTo>
                    <a:pt x="10" y="10"/>
                  </a:lnTo>
                  <a:lnTo>
                    <a:pt x="1" y="26"/>
                  </a:lnTo>
                  <a:lnTo>
                    <a:pt x="0" y="33"/>
                  </a:lnTo>
                  <a:lnTo>
                    <a:pt x="3" y="39"/>
                  </a:lnTo>
                  <a:lnTo>
                    <a:pt x="15" y="46"/>
                  </a:lnTo>
                  <a:lnTo>
                    <a:pt x="24" y="54"/>
                  </a:lnTo>
                  <a:lnTo>
                    <a:pt x="33" y="60"/>
                  </a:lnTo>
                  <a:lnTo>
                    <a:pt x="41" y="60"/>
                  </a:lnTo>
                  <a:lnTo>
                    <a:pt x="45" y="53"/>
                  </a:lnTo>
                  <a:lnTo>
                    <a:pt x="47" y="37"/>
                  </a:lnTo>
                  <a:lnTo>
                    <a:pt x="46" y="15"/>
                  </a:lnTo>
                  <a:lnTo>
                    <a:pt x="44"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0" name="Freeform 429"/>
            <p:cNvSpPr>
              <a:spLocks/>
            </p:cNvSpPr>
            <p:nvPr/>
          </p:nvSpPr>
          <p:spPr bwMode="auto">
            <a:xfrm>
              <a:off x="4217"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1 w 22"/>
                <a:gd name="T13" fmla="*/ 47 h 49"/>
                <a:gd name="T14" fmla="*/ 4 w 22"/>
                <a:gd name="T15" fmla="*/ 49 h 49"/>
                <a:gd name="T16" fmla="*/ 0 w 22"/>
                <a:gd name="T17" fmla="*/ 39 h 49"/>
                <a:gd name="T18" fmla="*/ 1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1" y="47"/>
                  </a:lnTo>
                  <a:lnTo>
                    <a:pt x="4" y="49"/>
                  </a:lnTo>
                  <a:lnTo>
                    <a:pt x="0" y="39"/>
                  </a:lnTo>
                  <a:lnTo>
                    <a:pt x="1"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1" name="Freeform 430"/>
            <p:cNvSpPr>
              <a:spLocks/>
            </p:cNvSpPr>
            <p:nvPr/>
          </p:nvSpPr>
          <p:spPr bwMode="auto">
            <a:xfrm>
              <a:off x="4217"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1 w 22"/>
                <a:gd name="T13" fmla="*/ 47 h 49"/>
                <a:gd name="T14" fmla="*/ 4 w 22"/>
                <a:gd name="T15" fmla="*/ 49 h 49"/>
                <a:gd name="T16" fmla="*/ 0 w 22"/>
                <a:gd name="T17" fmla="*/ 39 h 49"/>
                <a:gd name="T18" fmla="*/ 1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1" y="47"/>
                  </a:lnTo>
                  <a:lnTo>
                    <a:pt x="4" y="49"/>
                  </a:lnTo>
                  <a:lnTo>
                    <a:pt x="0" y="39"/>
                  </a:lnTo>
                  <a:lnTo>
                    <a:pt x="1"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2" name="Freeform 431"/>
            <p:cNvSpPr>
              <a:spLocks/>
            </p:cNvSpPr>
            <p:nvPr/>
          </p:nvSpPr>
          <p:spPr bwMode="auto">
            <a:xfrm>
              <a:off x="4218" y="1718"/>
              <a:ext cx="55" cy="104"/>
            </a:xfrm>
            <a:custGeom>
              <a:avLst/>
              <a:gdLst>
                <a:gd name="T0" fmla="*/ 13 w 55"/>
                <a:gd name="T1" fmla="*/ 0 h 104"/>
                <a:gd name="T2" fmla="*/ 7 w 55"/>
                <a:gd name="T3" fmla="*/ 14 h 104"/>
                <a:gd name="T4" fmla="*/ 13 w 55"/>
                <a:gd name="T5" fmla="*/ 16 h 104"/>
                <a:gd name="T6" fmla="*/ 20 w 55"/>
                <a:gd name="T7" fmla="*/ 31 h 104"/>
                <a:gd name="T8" fmla="*/ 25 w 55"/>
                <a:gd name="T9" fmla="*/ 50 h 104"/>
                <a:gd name="T10" fmla="*/ 18 w 55"/>
                <a:gd name="T11" fmla="*/ 65 h 104"/>
                <a:gd name="T12" fmla="*/ 4 w 55"/>
                <a:gd name="T13" fmla="*/ 84 h 104"/>
                <a:gd name="T14" fmla="*/ 1 w 55"/>
                <a:gd name="T15" fmla="*/ 89 h 104"/>
                <a:gd name="T16" fmla="*/ 0 w 55"/>
                <a:gd name="T17" fmla="*/ 94 h 104"/>
                <a:gd name="T18" fmla="*/ 12 w 55"/>
                <a:gd name="T19" fmla="*/ 94 h 104"/>
                <a:gd name="T20" fmla="*/ 19 w 55"/>
                <a:gd name="T21" fmla="*/ 101 h 104"/>
                <a:gd name="T22" fmla="*/ 22 w 55"/>
                <a:gd name="T23" fmla="*/ 104 h 104"/>
                <a:gd name="T24" fmla="*/ 25 w 55"/>
                <a:gd name="T25" fmla="*/ 103 h 104"/>
                <a:gd name="T26" fmla="*/ 27 w 55"/>
                <a:gd name="T27" fmla="*/ 66 h 104"/>
                <a:gd name="T28" fmla="*/ 39 w 55"/>
                <a:gd name="T29" fmla="*/ 43 h 104"/>
                <a:gd name="T30" fmla="*/ 55 w 55"/>
                <a:gd name="T31" fmla="*/ 24 h 104"/>
                <a:gd name="T32" fmla="*/ 55 w 55"/>
                <a:gd name="T33" fmla="*/ 21 h 104"/>
                <a:gd name="T34" fmla="*/ 30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5" y="50"/>
                  </a:lnTo>
                  <a:lnTo>
                    <a:pt x="18" y="65"/>
                  </a:lnTo>
                  <a:lnTo>
                    <a:pt x="4" y="84"/>
                  </a:lnTo>
                  <a:lnTo>
                    <a:pt x="1" y="89"/>
                  </a:lnTo>
                  <a:lnTo>
                    <a:pt x="0" y="94"/>
                  </a:lnTo>
                  <a:lnTo>
                    <a:pt x="12" y="94"/>
                  </a:lnTo>
                  <a:lnTo>
                    <a:pt x="19" y="101"/>
                  </a:lnTo>
                  <a:lnTo>
                    <a:pt x="22" y="104"/>
                  </a:lnTo>
                  <a:lnTo>
                    <a:pt x="25" y="103"/>
                  </a:lnTo>
                  <a:lnTo>
                    <a:pt x="27" y="66"/>
                  </a:lnTo>
                  <a:lnTo>
                    <a:pt x="39" y="43"/>
                  </a:lnTo>
                  <a:lnTo>
                    <a:pt x="55" y="24"/>
                  </a:lnTo>
                  <a:lnTo>
                    <a:pt x="55" y="21"/>
                  </a:lnTo>
                  <a:lnTo>
                    <a:pt x="30"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3" name="Freeform 432"/>
            <p:cNvSpPr>
              <a:spLocks/>
            </p:cNvSpPr>
            <p:nvPr/>
          </p:nvSpPr>
          <p:spPr bwMode="auto">
            <a:xfrm>
              <a:off x="4218" y="1718"/>
              <a:ext cx="55" cy="104"/>
            </a:xfrm>
            <a:custGeom>
              <a:avLst/>
              <a:gdLst>
                <a:gd name="T0" fmla="*/ 13 w 55"/>
                <a:gd name="T1" fmla="*/ 0 h 104"/>
                <a:gd name="T2" fmla="*/ 7 w 55"/>
                <a:gd name="T3" fmla="*/ 14 h 104"/>
                <a:gd name="T4" fmla="*/ 13 w 55"/>
                <a:gd name="T5" fmla="*/ 16 h 104"/>
                <a:gd name="T6" fmla="*/ 20 w 55"/>
                <a:gd name="T7" fmla="*/ 31 h 104"/>
                <a:gd name="T8" fmla="*/ 25 w 55"/>
                <a:gd name="T9" fmla="*/ 50 h 104"/>
                <a:gd name="T10" fmla="*/ 18 w 55"/>
                <a:gd name="T11" fmla="*/ 65 h 104"/>
                <a:gd name="T12" fmla="*/ 4 w 55"/>
                <a:gd name="T13" fmla="*/ 84 h 104"/>
                <a:gd name="T14" fmla="*/ 1 w 55"/>
                <a:gd name="T15" fmla="*/ 89 h 104"/>
                <a:gd name="T16" fmla="*/ 0 w 55"/>
                <a:gd name="T17" fmla="*/ 94 h 104"/>
                <a:gd name="T18" fmla="*/ 12 w 55"/>
                <a:gd name="T19" fmla="*/ 94 h 104"/>
                <a:gd name="T20" fmla="*/ 19 w 55"/>
                <a:gd name="T21" fmla="*/ 101 h 104"/>
                <a:gd name="T22" fmla="*/ 22 w 55"/>
                <a:gd name="T23" fmla="*/ 104 h 104"/>
                <a:gd name="T24" fmla="*/ 25 w 55"/>
                <a:gd name="T25" fmla="*/ 103 h 104"/>
                <a:gd name="T26" fmla="*/ 27 w 55"/>
                <a:gd name="T27" fmla="*/ 66 h 104"/>
                <a:gd name="T28" fmla="*/ 39 w 55"/>
                <a:gd name="T29" fmla="*/ 43 h 104"/>
                <a:gd name="T30" fmla="*/ 55 w 55"/>
                <a:gd name="T31" fmla="*/ 24 h 104"/>
                <a:gd name="T32" fmla="*/ 55 w 55"/>
                <a:gd name="T33" fmla="*/ 21 h 104"/>
                <a:gd name="T34" fmla="*/ 30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5" y="50"/>
                  </a:lnTo>
                  <a:lnTo>
                    <a:pt x="18" y="65"/>
                  </a:lnTo>
                  <a:lnTo>
                    <a:pt x="4" y="84"/>
                  </a:lnTo>
                  <a:lnTo>
                    <a:pt x="1" y="89"/>
                  </a:lnTo>
                  <a:lnTo>
                    <a:pt x="0" y="94"/>
                  </a:lnTo>
                  <a:lnTo>
                    <a:pt x="12" y="94"/>
                  </a:lnTo>
                  <a:lnTo>
                    <a:pt x="19" y="101"/>
                  </a:lnTo>
                  <a:lnTo>
                    <a:pt x="22" y="104"/>
                  </a:lnTo>
                  <a:lnTo>
                    <a:pt x="25" y="103"/>
                  </a:lnTo>
                  <a:lnTo>
                    <a:pt x="27" y="66"/>
                  </a:lnTo>
                  <a:lnTo>
                    <a:pt x="39" y="43"/>
                  </a:lnTo>
                  <a:lnTo>
                    <a:pt x="55" y="24"/>
                  </a:lnTo>
                  <a:lnTo>
                    <a:pt x="55" y="21"/>
                  </a:lnTo>
                  <a:lnTo>
                    <a:pt x="30"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4" name="Freeform 433"/>
            <p:cNvSpPr>
              <a:spLocks/>
            </p:cNvSpPr>
            <p:nvPr/>
          </p:nvSpPr>
          <p:spPr bwMode="auto">
            <a:xfrm>
              <a:off x="4206" y="1746"/>
              <a:ext cx="91" cy="159"/>
            </a:xfrm>
            <a:custGeom>
              <a:avLst/>
              <a:gdLst>
                <a:gd name="T0" fmla="*/ 73 w 91"/>
                <a:gd name="T1" fmla="*/ 0 h 159"/>
                <a:gd name="T2" fmla="*/ 81 w 91"/>
                <a:gd name="T3" fmla="*/ 26 h 159"/>
                <a:gd name="T4" fmla="*/ 87 w 91"/>
                <a:gd name="T5" fmla="*/ 76 h 159"/>
                <a:gd name="T6" fmla="*/ 89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0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9" y="108"/>
                  </a:lnTo>
                  <a:lnTo>
                    <a:pt x="91" y="115"/>
                  </a:lnTo>
                  <a:lnTo>
                    <a:pt x="90" y="143"/>
                  </a:lnTo>
                  <a:lnTo>
                    <a:pt x="78" y="159"/>
                  </a:lnTo>
                  <a:lnTo>
                    <a:pt x="57" y="156"/>
                  </a:lnTo>
                  <a:lnTo>
                    <a:pt x="28" y="141"/>
                  </a:lnTo>
                  <a:lnTo>
                    <a:pt x="5" y="128"/>
                  </a:lnTo>
                  <a:lnTo>
                    <a:pt x="0" y="120"/>
                  </a:lnTo>
                  <a:lnTo>
                    <a:pt x="6" y="118"/>
                  </a:lnTo>
                  <a:lnTo>
                    <a:pt x="12" y="125"/>
                  </a:lnTo>
                  <a:lnTo>
                    <a:pt x="30" y="122"/>
                  </a:lnTo>
                  <a:lnTo>
                    <a:pt x="40" y="111"/>
                  </a:lnTo>
                  <a:lnTo>
                    <a:pt x="41" y="98"/>
                  </a:lnTo>
                  <a:lnTo>
                    <a:pt x="40" y="84"/>
                  </a:lnTo>
                  <a:lnTo>
                    <a:pt x="44" y="73"/>
                  </a:lnTo>
                  <a:lnTo>
                    <a:pt x="45"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5" name="Freeform 434"/>
            <p:cNvSpPr>
              <a:spLocks/>
            </p:cNvSpPr>
            <p:nvPr/>
          </p:nvSpPr>
          <p:spPr bwMode="auto">
            <a:xfrm>
              <a:off x="4206" y="1746"/>
              <a:ext cx="91" cy="159"/>
            </a:xfrm>
            <a:custGeom>
              <a:avLst/>
              <a:gdLst>
                <a:gd name="T0" fmla="*/ 73 w 91"/>
                <a:gd name="T1" fmla="*/ 0 h 159"/>
                <a:gd name="T2" fmla="*/ 81 w 91"/>
                <a:gd name="T3" fmla="*/ 26 h 159"/>
                <a:gd name="T4" fmla="*/ 87 w 91"/>
                <a:gd name="T5" fmla="*/ 76 h 159"/>
                <a:gd name="T6" fmla="*/ 89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5 w 91"/>
                <a:gd name="T19" fmla="*/ 128 h 159"/>
                <a:gd name="T20" fmla="*/ 0 w 91"/>
                <a:gd name="T21" fmla="*/ 120 h 159"/>
                <a:gd name="T22" fmla="*/ 6 w 91"/>
                <a:gd name="T23" fmla="*/ 118 h 159"/>
                <a:gd name="T24" fmla="*/ 12 w 91"/>
                <a:gd name="T25" fmla="*/ 125 h 159"/>
                <a:gd name="T26" fmla="*/ 30 w 91"/>
                <a:gd name="T27" fmla="*/ 122 h 159"/>
                <a:gd name="T28" fmla="*/ 40 w 91"/>
                <a:gd name="T29" fmla="*/ 111 h 159"/>
                <a:gd name="T30" fmla="*/ 41 w 91"/>
                <a:gd name="T31" fmla="*/ 98 h 159"/>
                <a:gd name="T32" fmla="*/ 40 w 91"/>
                <a:gd name="T33" fmla="*/ 84 h 159"/>
                <a:gd name="T34" fmla="*/ 44 w 91"/>
                <a:gd name="T35" fmla="*/ 73 h 159"/>
                <a:gd name="T36" fmla="*/ 45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9" y="108"/>
                  </a:lnTo>
                  <a:lnTo>
                    <a:pt x="91" y="115"/>
                  </a:lnTo>
                  <a:lnTo>
                    <a:pt x="90" y="143"/>
                  </a:lnTo>
                  <a:lnTo>
                    <a:pt x="78" y="159"/>
                  </a:lnTo>
                  <a:lnTo>
                    <a:pt x="57" y="156"/>
                  </a:lnTo>
                  <a:lnTo>
                    <a:pt x="28" y="141"/>
                  </a:lnTo>
                  <a:lnTo>
                    <a:pt x="5" y="128"/>
                  </a:lnTo>
                  <a:lnTo>
                    <a:pt x="0" y="120"/>
                  </a:lnTo>
                  <a:lnTo>
                    <a:pt x="6" y="118"/>
                  </a:lnTo>
                  <a:lnTo>
                    <a:pt x="12" y="125"/>
                  </a:lnTo>
                  <a:lnTo>
                    <a:pt x="30" y="122"/>
                  </a:lnTo>
                  <a:lnTo>
                    <a:pt x="40" y="111"/>
                  </a:lnTo>
                  <a:lnTo>
                    <a:pt x="41" y="98"/>
                  </a:lnTo>
                  <a:lnTo>
                    <a:pt x="40" y="84"/>
                  </a:lnTo>
                  <a:lnTo>
                    <a:pt x="44" y="73"/>
                  </a:lnTo>
                  <a:lnTo>
                    <a:pt x="45"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6" name="Freeform 435"/>
            <p:cNvSpPr>
              <a:spLocks/>
            </p:cNvSpPr>
            <p:nvPr/>
          </p:nvSpPr>
          <p:spPr bwMode="auto">
            <a:xfrm>
              <a:off x="4139" y="1863"/>
              <a:ext cx="95" cy="55"/>
            </a:xfrm>
            <a:custGeom>
              <a:avLst/>
              <a:gdLst>
                <a:gd name="T0" fmla="*/ 95 w 95"/>
                <a:gd name="T1" fmla="*/ 31 h 55"/>
                <a:gd name="T2" fmla="*/ 71 w 95"/>
                <a:gd name="T3" fmla="*/ 18 h 55"/>
                <a:gd name="T4" fmla="*/ 58 w 95"/>
                <a:gd name="T5" fmla="*/ 5 h 55"/>
                <a:gd name="T6" fmla="*/ 48 w 95"/>
                <a:gd name="T7" fmla="*/ 0 h 55"/>
                <a:gd name="T8" fmla="*/ 40 w 95"/>
                <a:gd name="T9" fmla="*/ 12 h 55"/>
                <a:gd name="T10" fmla="*/ 22 w 95"/>
                <a:gd name="T11" fmla="*/ 31 h 55"/>
                <a:gd name="T12" fmla="*/ 0 w 95"/>
                <a:gd name="T13" fmla="*/ 52 h 55"/>
                <a:gd name="T14" fmla="*/ 33 w 95"/>
                <a:gd name="T15" fmla="*/ 53 h 55"/>
                <a:gd name="T16" fmla="*/ 56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8" y="0"/>
                  </a:lnTo>
                  <a:lnTo>
                    <a:pt x="40" y="12"/>
                  </a:lnTo>
                  <a:lnTo>
                    <a:pt x="22" y="31"/>
                  </a:lnTo>
                  <a:lnTo>
                    <a:pt x="0" y="52"/>
                  </a:lnTo>
                  <a:lnTo>
                    <a:pt x="33" y="53"/>
                  </a:lnTo>
                  <a:lnTo>
                    <a:pt x="56"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7" name="Freeform 436"/>
            <p:cNvSpPr>
              <a:spLocks/>
            </p:cNvSpPr>
            <p:nvPr/>
          </p:nvSpPr>
          <p:spPr bwMode="auto">
            <a:xfrm>
              <a:off x="4139" y="1863"/>
              <a:ext cx="95" cy="55"/>
            </a:xfrm>
            <a:custGeom>
              <a:avLst/>
              <a:gdLst>
                <a:gd name="T0" fmla="*/ 95 w 95"/>
                <a:gd name="T1" fmla="*/ 31 h 55"/>
                <a:gd name="T2" fmla="*/ 71 w 95"/>
                <a:gd name="T3" fmla="*/ 18 h 55"/>
                <a:gd name="T4" fmla="*/ 58 w 95"/>
                <a:gd name="T5" fmla="*/ 5 h 55"/>
                <a:gd name="T6" fmla="*/ 48 w 95"/>
                <a:gd name="T7" fmla="*/ 0 h 55"/>
                <a:gd name="T8" fmla="*/ 40 w 95"/>
                <a:gd name="T9" fmla="*/ 12 h 55"/>
                <a:gd name="T10" fmla="*/ 22 w 95"/>
                <a:gd name="T11" fmla="*/ 31 h 55"/>
                <a:gd name="T12" fmla="*/ 0 w 95"/>
                <a:gd name="T13" fmla="*/ 52 h 55"/>
                <a:gd name="T14" fmla="*/ 33 w 95"/>
                <a:gd name="T15" fmla="*/ 53 h 55"/>
                <a:gd name="T16" fmla="*/ 56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8" y="5"/>
                  </a:lnTo>
                  <a:lnTo>
                    <a:pt x="48" y="0"/>
                  </a:lnTo>
                  <a:lnTo>
                    <a:pt x="40" y="12"/>
                  </a:lnTo>
                  <a:lnTo>
                    <a:pt x="22" y="31"/>
                  </a:lnTo>
                  <a:lnTo>
                    <a:pt x="0" y="52"/>
                  </a:lnTo>
                  <a:lnTo>
                    <a:pt x="33" y="53"/>
                  </a:lnTo>
                  <a:lnTo>
                    <a:pt x="56"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8" name="Freeform 437"/>
            <p:cNvSpPr>
              <a:spLocks/>
            </p:cNvSpPr>
            <p:nvPr/>
          </p:nvSpPr>
          <p:spPr bwMode="auto">
            <a:xfrm>
              <a:off x="4119" y="1920"/>
              <a:ext cx="94" cy="21"/>
            </a:xfrm>
            <a:custGeom>
              <a:avLst/>
              <a:gdLst>
                <a:gd name="T0" fmla="*/ 94 w 94"/>
                <a:gd name="T1" fmla="*/ 4 h 21"/>
                <a:gd name="T2" fmla="*/ 92 w 94"/>
                <a:gd name="T3" fmla="*/ 7 h 21"/>
                <a:gd name="T4" fmla="*/ 92 w 94"/>
                <a:gd name="T5" fmla="*/ 21 h 21"/>
                <a:gd name="T6" fmla="*/ 47 w 94"/>
                <a:gd name="T7" fmla="*/ 14 h 21"/>
                <a:gd name="T8" fmla="*/ 0 w 94"/>
                <a:gd name="T9" fmla="*/ 15 h 21"/>
                <a:gd name="T10" fmla="*/ 1 w 94"/>
                <a:gd name="T11" fmla="*/ 11 h 21"/>
                <a:gd name="T12" fmla="*/ 14 w 94"/>
                <a:gd name="T13" fmla="*/ 0 h 21"/>
                <a:gd name="T14" fmla="*/ 94 w 94"/>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21"/>
                <a:gd name="T26" fmla="*/ 94 w 9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21">
                  <a:moveTo>
                    <a:pt x="94" y="4"/>
                  </a:moveTo>
                  <a:lnTo>
                    <a:pt x="92" y="7"/>
                  </a:lnTo>
                  <a:lnTo>
                    <a:pt x="92" y="21"/>
                  </a:lnTo>
                  <a:lnTo>
                    <a:pt x="47" y="14"/>
                  </a:lnTo>
                  <a:lnTo>
                    <a:pt x="0" y="15"/>
                  </a:lnTo>
                  <a:lnTo>
                    <a:pt x="1" y="11"/>
                  </a:lnTo>
                  <a:lnTo>
                    <a:pt x="14" y="0"/>
                  </a:lnTo>
                  <a:lnTo>
                    <a:pt x="94"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49" name="Freeform 438"/>
            <p:cNvSpPr>
              <a:spLocks/>
            </p:cNvSpPr>
            <p:nvPr/>
          </p:nvSpPr>
          <p:spPr bwMode="auto">
            <a:xfrm>
              <a:off x="4119" y="1920"/>
              <a:ext cx="94" cy="21"/>
            </a:xfrm>
            <a:custGeom>
              <a:avLst/>
              <a:gdLst>
                <a:gd name="T0" fmla="*/ 94 w 94"/>
                <a:gd name="T1" fmla="*/ 4 h 21"/>
                <a:gd name="T2" fmla="*/ 92 w 94"/>
                <a:gd name="T3" fmla="*/ 7 h 21"/>
                <a:gd name="T4" fmla="*/ 92 w 94"/>
                <a:gd name="T5" fmla="*/ 21 h 21"/>
                <a:gd name="T6" fmla="*/ 47 w 94"/>
                <a:gd name="T7" fmla="*/ 14 h 21"/>
                <a:gd name="T8" fmla="*/ 0 w 94"/>
                <a:gd name="T9" fmla="*/ 15 h 21"/>
                <a:gd name="T10" fmla="*/ 1 w 94"/>
                <a:gd name="T11" fmla="*/ 11 h 21"/>
                <a:gd name="T12" fmla="*/ 14 w 94"/>
                <a:gd name="T13" fmla="*/ 0 h 21"/>
                <a:gd name="T14" fmla="*/ 94 w 94"/>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21"/>
                <a:gd name="T26" fmla="*/ 94 w 9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21">
                  <a:moveTo>
                    <a:pt x="94" y="4"/>
                  </a:moveTo>
                  <a:lnTo>
                    <a:pt x="92" y="7"/>
                  </a:lnTo>
                  <a:lnTo>
                    <a:pt x="92" y="21"/>
                  </a:lnTo>
                  <a:lnTo>
                    <a:pt x="47" y="14"/>
                  </a:lnTo>
                  <a:lnTo>
                    <a:pt x="0" y="15"/>
                  </a:lnTo>
                  <a:lnTo>
                    <a:pt x="1" y="11"/>
                  </a:lnTo>
                  <a:lnTo>
                    <a:pt x="14" y="0"/>
                  </a:lnTo>
                  <a:lnTo>
                    <a:pt x="94"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0" name="Freeform 439"/>
            <p:cNvSpPr>
              <a:spLocks/>
            </p:cNvSpPr>
            <p:nvPr/>
          </p:nvSpPr>
          <p:spPr bwMode="auto">
            <a:xfrm>
              <a:off x="4117" y="1939"/>
              <a:ext cx="96" cy="138"/>
            </a:xfrm>
            <a:custGeom>
              <a:avLst/>
              <a:gdLst>
                <a:gd name="T0" fmla="*/ 3 w 96"/>
                <a:gd name="T1" fmla="*/ 2 h 138"/>
                <a:gd name="T2" fmla="*/ 30 w 96"/>
                <a:gd name="T3" fmla="*/ 0 h 138"/>
                <a:gd name="T4" fmla="*/ 49 w 96"/>
                <a:gd name="T5" fmla="*/ 1 h 138"/>
                <a:gd name="T6" fmla="*/ 94 w 96"/>
                <a:gd name="T7" fmla="*/ 7 h 138"/>
                <a:gd name="T8" fmla="*/ 96 w 96"/>
                <a:gd name="T9" fmla="*/ 49 h 138"/>
                <a:gd name="T10" fmla="*/ 96 w 96"/>
                <a:gd name="T11" fmla="*/ 84 h 138"/>
                <a:gd name="T12" fmla="*/ 91 w 96"/>
                <a:gd name="T13" fmla="*/ 124 h 138"/>
                <a:gd name="T14" fmla="*/ 80 w 96"/>
                <a:gd name="T15" fmla="*/ 138 h 138"/>
                <a:gd name="T16" fmla="*/ 65 w 96"/>
                <a:gd name="T17" fmla="*/ 138 h 138"/>
                <a:gd name="T18" fmla="*/ 41 w 96"/>
                <a:gd name="T19" fmla="*/ 134 h 138"/>
                <a:gd name="T20" fmla="*/ 18 w 96"/>
                <a:gd name="T21" fmla="*/ 129 h 138"/>
                <a:gd name="T22" fmla="*/ 17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30" y="0"/>
                  </a:lnTo>
                  <a:lnTo>
                    <a:pt x="49" y="1"/>
                  </a:lnTo>
                  <a:lnTo>
                    <a:pt x="94" y="7"/>
                  </a:lnTo>
                  <a:lnTo>
                    <a:pt x="96" y="49"/>
                  </a:lnTo>
                  <a:lnTo>
                    <a:pt x="96" y="84"/>
                  </a:lnTo>
                  <a:lnTo>
                    <a:pt x="91" y="124"/>
                  </a:lnTo>
                  <a:lnTo>
                    <a:pt x="80" y="138"/>
                  </a:lnTo>
                  <a:lnTo>
                    <a:pt x="65" y="138"/>
                  </a:lnTo>
                  <a:lnTo>
                    <a:pt x="41" y="134"/>
                  </a:lnTo>
                  <a:lnTo>
                    <a:pt x="18" y="129"/>
                  </a:lnTo>
                  <a:lnTo>
                    <a:pt x="17"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1" name="Freeform 440"/>
            <p:cNvSpPr>
              <a:spLocks/>
            </p:cNvSpPr>
            <p:nvPr/>
          </p:nvSpPr>
          <p:spPr bwMode="auto">
            <a:xfrm>
              <a:off x="4117" y="1939"/>
              <a:ext cx="96" cy="138"/>
            </a:xfrm>
            <a:custGeom>
              <a:avLst/>
              <a:gdLst>
                <a:gd name="T0" fmla="*/ 3 w 96"/>
                <a:gd name="T1" fmla="*/ 2 h 138"/>
                <a:gd name="T2" fmla="*/ 30 w 96"/>
                <a:gd name="T3" fmla="*/ 0 h 138"/>
                <a:gd name="T4" fmla="*/ 49 w 96"/>
                <a:gd name="T5" fmla="*/ 1 h 138"/>
                <a:gd name="T6" fmla="*/ 94 w 96"/>
                <a:gd name="T7" fmla="*/ 7 h 138"/>
                <a:gd name="T8" fmla="*/ 96 w 96"/>
                <a:gd name="T9" fmla="*/ 49 h 138"/>
                <a:gd name="T10" fmla="*/ 96 w 96"/>
                <a:gd name="T11" fmla="*/ 84 h 138"/>
                <a:gd name="T12" fmla="*/ 91 w 96"/>
                <a:gd name="T13" fmla="*/ 124 h 138"/>
                <a:gd name="T14" fmla="*/ 80 w 96"/>
                <a:gd name="T15" fmla="*/ 138 h 138"/>
                <a:gd name="T16" fmla="*/ 65 w 96"/>
                <a:gd name="T17" fmla="*/ 138 h 138"/>
                <a:gd name="T18" fmla="*/ 41 w 96"/>
                <a:gd name="T19" fmla="*/ 134 h 138"/>
                <a:gd name="T20" fmla="*/ 18 w 96"/>
                <a:gd name="T21" fmla="*/ 129 h 138"/>
                <a:gd name="T22" fmla="*/ 17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30" y="0"/>
                  </a:lnTo>
                  <a:lnTo>
                    <a:pt x="49" y="1"/>
                  </a:lnTo>
                  <a:lnTo>
                    <a:pt x="94" y="7"/>
                  </a:lnTo>
                  <a:lnTo>
                    <a:pt x="96" y="49"/>
                  </a:lnTo>
                  <a:lnTo>
                    <a:pt x="96" y="84"/>
                  </a:lnTo>
                  <a:lnTo>
                    <a:pt x="91" y="124"/>
                  </a:lnTo>
                  <a:lnTo>
                    <a:pt x="80" y="138"/>
                  </a:lnTo>
                  <a:lnTo>
                    <a:pt x="65" y="138"/>
                  </a:lnTo>
                  <a:lnTo>
                    <a:pt x="41" y="134"/>
                  </a:lnTo>
                  <a:lnTo>
                    <a:pt x="18" y="129"/>
                  </a:lnTo>
                  <a:lnTo>
                    <a:pt x="17"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2" name="Freeform 441"/>
            <p:cNvSpPr>
              <a:spLocks/>
            </p:cNvSpPr>
            <p:nvPr/>
          </p:nvSpPr>
          <p:spPr bwMode="auto">
            <a:xfrm>
              <a:off x="3901" y="1562"/>
              <a:ext cx="67" cy="104"/>
            </a:xfrm>
            <a:custGeom>
              <a:avLst/>
              <a:gdLst>
                <a:gd name="T0" fmla="*/ 40 w 67"/>
                <a:gd name="T1" fmla="*/ 49 h 104"/>
                <a:gd name="T2" fmla="*/ 36 w 67"/>
                <a:gd name="T3" fmla="*/ 32 h 104"/>
                <a:gd name="T4" fmla="*/ 33 w 67"/>
                <a:gd name="T5" fmla="*/ 11 h 104"/>
                <a:gd name="T6" fmla="*/ 19 w 67"/>
                <a:gd name="T7" fmla="*/ 0 h 104"/>
                <a:gd name="T8" fmla="*/ 8 w 67"/>
                <a:gd name="T9" fmla="*/ 6 h 104"/>
                <a:gd name="T10" fmla="*/ 0 w 67"/>
                <a:gd name="T11" fmla="*/ 13 h 104"/>
                <a:gd name="T12" fmla="*/ 1 w 67"/>
                <a:gd name="T13" fmla="*/ 33 h 104"/>
                <a:gd name="T14" fmla="*/ 3 w 67"/>
                <a:gd name="T15" fmla="*/ 51 h 104"/>
                <a:gd name="T16" fmla="*/ 15 w 67"/>
                <a:gd name="T17" fmla="*/ 86 h 104"/>
                <a:gd name="T18" fmla="*/ 16 w 67"/>
                <a:gd name="T19" fmla="*/ 103 h 104"/>
                <a:gd name="T20" fmla="*/ 24 w 67"/>
                <a:gd name="T21" fmla="*/ 104 h 104"/>
                <a:gd name="T22" fmla="*/ 40 w 67"/>
                <a:gd name="T23" fmla="*/ 96 h 104"/>
                <a:gd name="T24" fmla="*/ 40 w 67"/>
                <a:gd name="T25" fmla="*/ 76 h 104"/>
                <a:gd name="T26" fmla="*/ 45 w 67"/>
                <a:gd name="T27" fmla="*/ 68 h 104"/>
                <a:gd name="T28" fmla="*/ 62 w 67"/>
                <a:gd name="T29" fmla="*/ 57 h 104"/>
                <a:gd name="T30" fmla="*/ 67 w 67"/>
                <a:gd name="T31" fmla="*/ 38 h 104"/>
                <a:gd name="T32" fmla="*/ 63 w 67"/>
                <a:gd name="T33" fmla="*/ 38 h 104"/>
                <a:gd name="T34" fmla="*/ 50 w 67"/>
                <a:gd name="T35" fmla="*/ 51 h 104"/>
                <a:gd name="T36" fmla="*/ 41 w 67"/>
                <a:gd name="T37" fmla="*/ 50 h 104"/>
                <a:gd name="T38" fmla="*/ 40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0" y="49"/>
                  </a:moveTo>
                  <a:lnTo>
                    <a:pt x="36" y="32"/>
                  </a:lnTo>
                  <a:lnTo>
                    <a:pt x="33" y="11"/>
                  </a:lnTo>
                  <a:lnTo>
                    <a:pt x="19" y="0"/>
                  </a:lnTo>
                  <a:lnTo>
                    <a:pt x="8" y="6"/>
                  </a:lnTo>
                  <a:lnTo>
                    <a:pt x="0" y="13"/>
                  </a:lnTo>
                  <a:lnTo>
                    <a:pt x="1" y="33"/>
                  </a:lnTo>
                  <a:lnTo>
                    <a:pt x="3" y="51"/>
                  </a:lnTo>
                  <a:lnTo>
                    <a:pt x="15" y="86"/>
                  </a:lnTo>
                  <a:lnTo>
                    <a:pt x="16" y="103"/>
                  </a:lnTo>
                  <a:lnTo>
                    <a:pt x="24" y="104"/>
                  </a:lnTo>
                  <a:lnTo>
                    <a:pt x="40" y="96"/>
                  </a:lnTo>
                  <a:lnTo>
                    <a:pt x="40" y="76"/>
                  </a:lnTo>
                  <a:lnTo>
                    <a:pt x="45" y="68"/>
                  </a:lnTo>
                  <a:lnTo>
                    <a:pt x="62" y="57"/>
                  </a:lnTo>
                  <a:lnTo>
                    <a:pt x="67" y="38"/>
                  </a:lnTo>
                  <a:lnTo>
                    <a:pt x="63" y="38"/>
                  </a:lnTo>
                  <a:lnTo>
                    <a:pt x="50"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3" name="Freeform 442"/>
            <p:cNvSpPr>
              <a:spLocks/>
            </p:cNvSpPr>
            <p:nvPr/>
          </p:nvSpPr>
          <p:spPr bwMode="auto">
            <a:xfrm>
              <a:off x="3901" y="1562"/>
              <a:ext cx="67" cy="104"/>
            </a:xfrm>
            <a:custGeom>
              <a:avLst/>
              <a:gdLst>
                <a:gd name="T0" fmla="*/ 40 w 67"/>
                <a:gd name="T1" fmla="*/ 49 h 104"/>
                <a:gd name="T2" fmla="*/ 36 w 67"/>
                <a:gd name="T3" fmla="*/ 32 h 104"/>
                <a:gd name="T4" fmla="*/ 33 w 67"/>
                <a:gd name="T5" fmla="*/ 11 h 104"/>
                <a:gd name="T6" fmla="*/ 19 w 67"/>
                <a:gd name="T7" fmla="*/ 0 h 104"/>
                <a:gd name="T8" fmla="*/ 8 w 67"/>
                <a:gd name="T9" fmla="*/ 6 h 104"/>
                <a:gd name="T10" fmla="*/ 0 w 67"/>
                <a:gd name="T11" fmla="*/ 13 h 104"/>
                <a:gd name="T12" fmla="*/ 1 w 67"/>
                <a:gd name="T13" fmla="*/ 33 h 104"/>
                <a:gd name="T14" fmla="*/ 3 w 67"/>
                <a:gd name="T15" fmla="*/ 51 h 104"/>
                <a:gd name="T16" fmla="*/ 15 w 67"/>
                <a:gd name="T17" fmla="*/ 86 h 104"/>
                <a:gd name="T18" fmla="*/ 16 w 67"/>
                <a:gd name="T19" fmla="*/ 103 h 104"/>
                <a:gd name="T20" fmla="*/ 24 w 67"/>
                <a:gd name="T21" fmla="*/ 104 h 104"/>
                <a:gd name="T22" fmla="*/ 40 w 67"/>
                <a:gd name="T23" fmla="*/ 96 h 104"/>
                <a:gd name="T24" fmla="*/ 40 w 67"/>
                <a:gd name="T25" fmla="*/ 76 h 104"/>
                <a:gd name="T26" fmla="*/ 45 w 67"/>
                <a:gd name="T27" fmla="*/ 68 h 104"/>
                <a:gd name="T28" fmla="*/ 62 w 67"/>
                <a:gd name="T29" fmla="*/ 57 h 104"/>
                <a:gd name="T30" fmla="*/ 67 w 67"/>
                <a:gd name="T31" fmla="*/ 38 h 104"/>
                <a:gd name="T32" fmla="*/ 63 w 67"/>
                <a:gd name="T33" fmla="*/ 38 h 104"/>
                <a:gd name="T34" fmla="*/ 50 w 67"/>
                <a:gd name="T35" fmla="*/ 51 h 104"/>
                <a:gd name="T36" fmla="*/ 41 w 67"/>
                <a:gd name="T37" fmla="*/ 50 h 104"/>
                <a:gd name="T38" fmla="*/ 40 w 67"/>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7"/>
                <a:gd name="T61" fmla="*/ 0 h 104"/>
                <a:gd name="T62" fmla="*/ 67 w 67"/>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7" h="104">
                  <a:moveTo>
                    <a:pt x="40" y="49"/>
                  </a:moveTo>
                  <a:lnTo>
                    <a:pt x="36" y="32"/>
                  </a:lnTo>
                  <a:lnTo>
                    <a:pt x="33" y="11"/>
                  </a:lnTo>
                  <a:lnTo>
                    <a:pt x="19" y="0"/>
                  </a:lnTo>
                  <a:lnTo>
                    <a:pt x="8" y="6"/>
                  </a:lnTo>
                  <a:lnTo>
                    <a:pt x="0" y="13"/>
                  </a:lnTo>
                  <a:lnTo>
                    <a:pt x="1" y="33"/>
                  </a:lnTo>
                  <a:lnTo>
                    <a:pt x="3" y="51"/>
                  </a:lnTo>
                  <a:lnTo>
                    <a:pt x="15" y="86"/>
                  </a:lnTo>
                  <a:lnTo>
                    <a:pt x="16" y="103"/>
                  </a:lnTo>
                  <a:lnTo>
                    <a:pt x="24" y="104"/>
                  </a:lnTo>
                  <a:lnTo>
                    <a:pt x="40" y="96"/>
                  </a:lnTo>
                  <a:lnTo>
                    <a:pt x="40" y="76"/>
                  </a:lnTo>
                  <a:lnTo>
                    <a:pt x="45" y="68"/>
                  </a:lnTo>
                  <a:lnTo>
                    <a:pt x="62" y="57"/>
                  </a:lnTo>
                  <a:lnTo>
                    <a:pt x="67" y="38"/>
                  </a:lnTo>
                  <a:lnTo>
                    <a:pt x="63" y="38"/>
                  </a:lnTo>
                  <a:lnTo>
                    <a:pt x="50"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4" name="Freeform 443"/>
            <p:cNvSpPr>
              <a:spLocks/>
            </p:cNvSpPr>
            <p:nvPr/>
          </p:nvSpPr>
          <p:spPr bwMode="auto">
            <a:xfrm>
              <a:off x="3912" y="1662"/>
              <a:ext cx="83" cy="117"/>
            </a:xfrm>
            <a:custGeom>
              <a:avLst/>
              <a:gdLst>
                <a:gd name="T0" fmla="*/ 33 w 83"/>
                <a:gd name="T1" fmla="*/ 0 h 117"/>
                <a:gd name="T2" fmla="*/ 36 w 83"/>
                <a:gd name="T3" fmla="*/ 3 h 117"/>
                <a:gd name="T4" fmla="*/ 38 w 83"/>
                <a:gd name="T5" fmla="*/ 35 h 117"/>
                <a:gd name="T6" fmla="*/ 55 w 83"/>
                <a:gd name="T7" fmla="*/ 64 h 117"/>
                <a:gd name="T8" fmla="*/ 83 w 83"/>
                <a:gd name="T9" fmla="*/ 71 h 117"/>
                <a:gd name="T10" fmla="*/ 83 w 83"/>
                <a:gd name="T11" fmla="*/ 74 h 117"/>
                <a:gd name="T12" fmla="*/ 43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5" y="64"/>
                  </a:lnTo>
                  <a:lnTo>
                    <a:pt x="83" y="71"/>
                  </a:lnTo>
                  <a:lnTo>
                    <a:pt x="83" y="74"/>
                  </a:lnTo>
                  <a:lnTo>
                    <a:pt x="43" y="117"/>
                  </a:lnTo>
                  <a:lnTo>
                    <a:pt x="23" y="109"/>
                  </a:lnTo>
                  <a:lnTo>
                    <a:pt x="19" y="104"/>
                  </a:lnTo>
                  <a:lnTo>
                    <a:pt x="11" y="51"/>
                  </a:lnTo>
                  <a:lnTo>
                    <a:pt x="0" y="19"/>
                  </a:lnTo>
                  <a:lnTo>
                    <a:pt x="0" y="13"/>
                  </a:lnTo>
                  <a:lnTo>
                    <a:pt x="3"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5" name="Freeform 444"/>
            <p:cNvSpPr>
              <a:spLocks/>
            </p:cNvSpPr>
            <p:nvPr/>
          </p:nvSpPr>
          <p:spPr bwMode="auto">
            <a:xfrm>
              <a:off x="3912" y="1662"/>
              <a:ext cx="83" cy="117"/>
            </a:xfrm>
            <a:custGeom>
              <a:avLst/>
              <a:gdLst>
                <a:gd name="T0" fmla="*/ 33 w 83"/>
                <a:gd name="T1" fmla="*/ 0 h 117"/>
                <a:gd name="T2" fmla="*/ 36 w 83"/>
                <a:gd name="T3" fmla="*/ 3 h 117"/>
                <a:gd name="T4" fmla="*/ 38 w 83"/>
                <a:gd name="T5" fmla="*/ 35 h 117"/>
                <a:gd name="T6" fmla="*/ 55 w 83"/>
                <a:gd name="T7" fmla="*/ 64 h 117"/>
                <a:gd name="T8" fmla="*/ 83 w 83"/>
                <a:gd name="T9" fmla="*/ 71 h 117"/>
                <a:gd name="T10" fmla="*/ 83 w 83"/>
                <a:gd name="T11" fmla="*/ 74 h 117"/>
                <a:gd name="T12" fmla="*/ 43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5" y="64"/>
                  </a:lnTo>
                  <a:lnTo>
                    <a:pt x="83" y="71"/>
                  </a:lnTo>
                  <a:lnTo>
                    <a:pt x="83" y="74"/>
                  </a:lnTo>
                  <a:lnTo>
                    <a:pt x="43" y="117"/>
                  </a:lnTo>
                  <a:lnTo>
                    <a:pt x="23" y="109"/>
                  </a:lnTo>
                  <a:lnTo>
                    <a:pt x="19" y="104"/>
                  </a:lnTo>
                  <a:lnTo>
                    <a:pt x="11" y="51"/>
                  </a:lnTo>
                  <a:lnTo>
                    <a:pt x="0" y="19"/>
                  </a:lnTo>
                  <a:lnTo>
                    <a:pt x="0" y="13"/>
                  </a:lnTo>
                  <a:lnTo>
                    <a:pt x="3"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6" name="Freeform 445"/>
            <p:cNvSpPr>
              <a:spLocks/>
            </p:cNvSpPr>
            <p:nvPr/>
          </p:nvSpPr>
          <p:spPr bwMode="auto">
            <a:xfrm>
              <a:off x="4001" y="1722"/>
              <a:ext cx="54" cy="61"/>
            </a:xfrm>
            <a:custGeom>
              <a:avLst/>
              <a:gdLst>
                <a:gd name="T0" fmla="*/ 6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3" y="10"/>
                  </a:lnTo>
                  <a:lnTo>
                    <a:pt x="0" y="18"/>
                  </a:lnTo>
                  <a:lnTo>
                    <a:pt x="13" y="26"/>
                  </a:lnTo>
                  <a:lnTo>
                    <a:pt x="24" y="35"/>
                  </a:lnTo>
                  <a:lnTo>
                    <a:pt x="35" y="47"/>
                  </a:lnTo>
                  <a:lnTo>
                    <a:pt x="45" y="61"/>
                  </a:lnTo>
                  <a:lnTo>
                    <a:pt x="47"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7" name="Freeform 446"/>
            <p:cNvSpPr>
              <a:spLocks/>
            </p:cNvSpPr>
            <p:nvPr/>
          </p:nvSpPr>
          <p:spPr bwMode="auto">
            <a:xfrm>
              <a:off x="4001" y="1722"/>
              <a:ext cx="54" cy="61"/>
            </a:xfrm>
            <a:custGeom>
              <a:avLst/>
              <a:gdLst>
                <a:gd name="T0" fmla="*/ 6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7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3" y="10"/>
                  </a:lnTo>
                  <a:lnTo>
                    <a:pt x="0" y="18"/>
                  </a:lnTo>
                  <a:lnTo>
                    <a:pt x="13" y="26"/>
                  </a:lnTo>
                  <a:lnTo>
                    <a:pt x="24" y="35"/>
                  </a:lnTo>
                  <a:lnTo>
                    <a:pt x="35" y="47"/>
                  </a:lnTo>
                  <a:lnTo>
                    <a:pt x="45" y="61"/>
                  </a:lnTo>
                  <a:lnTo>
                    <a:pt x="47"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8" name="Freeform 447"/>
            <p:cNvSpPr>
              <a:spLocks/>
            </p:cNvSpPr>
            <p:nvPr/>
          </p:nvSpPr>
          <p:spPr bwMode="auto">
            <a:xfrm>
              <a:off x="395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3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3 w 120"/>
                <a:gd name="T35" fmla="*/ 0 h 115"/>
                <a:gd name="T36" fmla="*/ 67 w 120"/>
                <a:gd name="T37" fmla="*/ 19 h 115"/>
                <a:gd name="T38" fmla="*/ 88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3" y="54"/>
                  </a:lnTo>
                  <a:lnTo>
                    <a:pt x="67" y="45"/>
                  </a:lnTo>
                  <a:lnTo>
                    <a:pt x="54" y="41"/>
                  </a:lnTo>
                  <a:lnTo>
                    <a:pt x="38" y="46"/>
                  </a:lnTo>
                  <a:lnTo>
                    <a:pt x="22" y="58"/>
                  </a:lnTo>
                  <a:lnTo>
                    <a:pt x="13" y="73"/>
                  </a:lnTo>
                  <a:lnTo>
                    <a:pt x="10" y="90"/>
                  </a:lnTo>
                  <a:lnTo>
                    <a:pt x="9" y="113"/>
                  </a:lnTo>
                  <a:lnTo>
                    <a:pt x="6" y="115"/>
                  </a:lnTo>
                  <a:lnTo>
                    <a:pt x="0" y="79"/>
                  </a:lnTo>
                  <a:lnTo>
                    <a:pt x="0" y="45"/>
                  </a:lnTo>
                  <a:lnTo>
                    <a:pt x="43" y="0"/>
                  </a:lnTo>
                  <a:lnTo>
                    <a:pt x="67" y="19"/>
                  </a:lnTo>
                  <a:lnTo>
                    <a:pt x="88" y="47"/>
                  </a:lnTo>
                  <a:lnTo>
                    <a:pt x="91" y="50"/>
                  </a:lnTo>
                  <a:lnTo>
                    <a:pt x="99" y="50"/>
                  </a:lnTo>
                  <a:lnTo>
                    <a:pt x="101" y="38"/>
                  </a:lnTo>
                  <a:lnTo>
                    <a:pt x="103" y="27"/>
                  </a:lnTo>
                  <a:lnTo>
                    <a:pt x="10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59" name="Freeform 448"/>
            <p:cNvSpPr>
              <a:spLocks/>
            </p:cNvSpPr>
            <p:nvPr/>
          </p:nvSpPr>
          <p:spPr bwMode="auto">
            <a:xfrm>
              <a:off x="3954" y="1743"/>
              <a:ext cx="120" cy="115"/>
            </a:xfrm>
            <a:custGeom>
              <a:avLst/>
              <a:gdLst>
                <a:gd name="T0" fmla="*/ 106 w 120"/>
                <a:gd name="T1" fmla="*/ 24 h 115"/>
                <a:gd name="T2" fmla="*/ 113 w 120"/>
                <a:gd name="T3" fmla="*/ 38 h 115"/>
                <a:gd name="T4" fmla="*/ 117 w 120"/>
                <a:gd name="T5" fmla="*/ 59 h 115"/>
                <a:gd name="T6" fmla="*/ 120 w 120"/>
                <a:gd name="T7" fmla="*/ 85 h 115"/>
                <a:gd name="T8" fmla="*/ 116 w 120"/>
                <a:gd name="T9" fmla="*/ 82 h 115"/>
                <a:gd name="T10" fmla="*/ 103 w 120"/>
                <a:gd name="T11" fmla="*/ 70 h 115"/>
                <a:gd name="T12" fmla="*/ 83 w 120"/>
                <a:gd name="T13" fmla="*/ 54 h 115"/>
                <a:gd name="T14" fmla="*/ 67 w 120"/>
                <a:gd name="T15" fmla="*/ 45 h 115"/>
                <a:gd name="T16" fmla="*/ 54 w 120"/>
                <a:gd name="T17" fmla="*/ 41 h 115"/>
                <a:gd name="T18" fmla="*/ 38 w 120"/>
                <a:gd name="T19" fmla="*/ 46 h 115"/>
                <a:gd name="T20" fmla="*/ 22 w 120"/>
                <a:gd name="T21" fmla="*/ 58 h 115"/>
                <a:gd name="T22" fmla="*/ 13 w 120"/>
                <a:gd name="T23" fmla="*/ 73 h 115"/>
                <a:gd name="T24" fmla="*/ 10 w 120"/>
                <a:gd name="T25" fmla="*/ 90 h 115"/>
                <a:gd name="T26" fmla="*/ 9 w 120"/>
                <a:gd name="T27" fmla="*/ 113 h 115"/>
                <a:gd name="T28" fmla="*/ 6 w 120"/>
                <a:gd name="T29" fmla="*/ 115 h 115"/>
                <a:gd name="T30" fmla="*/ 0 w 120"/>
                <a:gd name="T31" fmla="*/ 79 h 115"/>
                <a:gd name="T32" fmla="*/ 0 w 120"/>
                <a:gd name="T33" fmla="*/ 45 h 115"/>
                <a:gd name="T34" fmla="*/ 43 w 120"/>
                <a:gd name="T35" fmla="*/ 0 h 115"/>
                <a:gd name="T36" fmla="*/ 67 w 120"/>
                <a:gd name="T37" fmla="*/ 19 h 115"/>
                <a:gd name="T38" fmla="*/ 88 w 120"/>
                <a:gd name="T39" fmla="*/ 47 h 115"/>
                <a:gd name="T40" fmla="*/ 91 w 120"/>
                <a:gd name="T41" fmla="*/ 50 h 115"/>
                <a:gd name="T42" fmla="*/ 99 w 120"/>
                <a:gd name="T43" fmla="*/ 50 h 115"/>
                <a:gd name="T44" fmla="*/ 101 w 120"/>
                <a:gd name="T45" fmla="*/ 38 h 115"/>
                <a:gd name="T46" fmla="*/ 103 w 120"/>
                <a:gd name="T47" fmla="*/ 27 h 115"/>
                <a:gd name="T48" fmla="*/ 106 w 120"/>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115"/>
                <a:gd name="T77" fmla="*/ 120 w 120"/>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115">
                  <a:moveTo>
                    <a:pt x="106" y="24"/>
                  </a:moveTo>
                  <a:lnTo>
                    <a:pt x="113" y="38"/>
                  </a:lnTo>
                  <a:lnTo>
                    <a:pt x="117" y="59"/>
                  </a:lnTo>
                  <a:lnTo>
                    <a:pt x="120" y="85"/>
                  </a:lnTo>
                  <a:lnTo>
                    <a:pt x="116" y="82"/>
                  </a:lnTo>
                  <a:lnTo>
                    <a:pt x="103" y="70"/>
                  </a:lnTo>
                  <a:lnTo>
                    <a:pt x="83" y="54"/>
                  </a:lnTo>
                  <a:lnTo>
                    <a:pt x="67" y="45"/>
                  </a:lnTo>
                  <a:lnTo>
                    <a:pt x="54" y="41"/>
                  </a:lnTo>
                  <a:lnTo>
                    <a:pt x="38" y="46"/>
                  </a:lnTo>
                  <a:lnTo>
                    <a:pt x="22" y="58"/>
                  </a:lnTo>
                  <a:lnTo>
                    <a:pt x="13" y="73"/>
                  </a:lnTo>
                  <a:lnTo>
                    <a:pt x="10" y="90"/>
                  </a:lnTo>
                  <a:lnTo>
                    <a:pt x="9" y="113"/>
                  </a:lnTo>
                  <a:lnTo>
                    <a:pt x="6" y="115"/>
                  </a:lnTo>
                  <a:lnTo>
                    <a:pt x="0" y="79"/>
                  </a:lnTo>
                  <a:lnTo>
                    <a:pt x="0" y="45"/>
                  </a:lnTo>
                  <a:lnTo>
                    <a:pt x="43" y="0"/>
                  </a:lnTo>
                  <a:lnTo>
                    <a:pt x="67" y="19"/>
                  </a:lnTo>
                  <a:lnTo>
                    <a:pt x="88" y="47"/>
                  </a:lnTo>
                  <a:lnTo>
                    <a:pt x="91" y="50"/>
                  </a:lnTo>
                  <a:lnTo>
                    <a:pt x="99" y="50"/>
                  </a:lnTo>
                  <a:lnTo>
                    <a:pt x="101" y="38"/>
                  </a:lnTo>
                  <a:lnTo>
                    <a:pt x="103" y="27"/>
                  </a:lnTo>
                  <a:lnTo>
                    <a:pt x="106"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0" name="Freeform 449"/>
            <p:cNvSpPr>
              <a:spLocks/>
            </p:cNvSpPr>
            <p:nvPr/>
          </p:nvSpPr>
          <p:spPr bwMode="auto">
            <a:xfrm>
              <a:off x="3969" y="1790"/>
              <a:ext cx="213" cy="140"/>
            </a:xfrm>
            <a:custGeom>
              <a:avLst/>
              <a:gdLst>
                <a:gd name="T0" fmla="*/ 41 w 213"/>
                <a:gd name="T1" fmla="*/ 0 h 140"/>
                <a:gd name="T2" fmla="*/ 57 w 213"/>
                <a:gd name="T3" fmla="*/ 9 h 140"/>
                <a:gd name="T4" fmla="*/ 77 w 213"/>
                <a:gd name="T5" fmla="*/ 21 h 140"/>
                <a:gd name="T6" fmla="*/ 101 w 213"/>
                <a:gd name="T7" fmla="*/ 45 h 140"/>
                <a:gd name="T8" fmla="*/ 116 w 213"/>
                <a:gd name="T9" fmla="*/ 65 h 140"/>
                <a:gd name="T10" fmla="*/ 129 w 213"/>
                <a:gd name="T11" fmla="*/ 79 h 140"/>
                <a:gd name="T12" fmla="*/ 136 w 213"/>
                <a:gd name="T13" fmla="*/ 82 h 140"/>
                <a:gd name="T14" fmla="*/ 144 w 213"/>
                <a:gd name="T15" fmla="*/ 79 h 140"/>
                <a:gd name="T16" fmla="*/ 166 w 213"/>
                <a:gd name="T17" fmla="*/ 61 h 140"/>
                <a:gd name="T18" fmla="*/ 180 w 213"/>
                <a:gd name="T19" fmla="*/ 51 h 140"/>
                <a:gd name="T20" fmla="*/ 189 w 213"/>
                <a:gd name="T21" fmla="*/ 47 h 140"/>
                <a:gd name="T22" fmla="*/ 190 w 213"/>
                <a:gd name="T23" fmla="*/ 52 h 140"/>
                <a:gd name="T24" fmla="*/ 206 w 213"/>
                <a:gd name="T25" fmla="*/ 61 h 140"/>
                <a:gd name="T26" fmla="*/ 213 w 213"/>
                <a:gd name="T27" fmla="*/ 68 h 140"/>
                <a:gd name="T28" fmla="*/ 202 w 213"/>
                <a:gd name="T29" fmla="*/ 81 h 140"/>
                <a:gd name="T30" fmla="*/ 173 w 213"/>
                <a:gd name="T31" fmla="*/ 113 h 140"/>
                <a:gd name="T32" fmla="*/ 148 w 213"/>
                <a:gd name="T33" fmla="*/ 136 h 140"/>
                <a:gd name="T34" fmla="*/ 141 w 213"/>
                <a:gd name="T35" fmla="*/ 140 h 140"/>
                <a:gd name="T36" fmla="*/ 117 w 213"/>
                <a:gd name="T37" fmla="*/ 134 h 140"/>
                <a:gd name="T38" fmla="*/ 74 w 213"/>
                <a:gd name="T39" fmla="*/ 118 h 140"/>
                <a:gd name="T40" fmla="*/ 50 w 213"/>
                <a:gd name="T41" fmla="*/ 103 h 140"/>
                <a:gd name="T42" fmla="*/ 33 w 213"/>
                <a:gd name="T43" fmla="*/ 93 h 140"/>
                <a:gd name="T44" fmla="*/ 15 w 213"/>
                <a:gd name="T45" fmla="*/ 81 h 140"/>
                <a:gd name="T46" fmla="*/ 0 w 213"/>
                <a:gd name="T47" fmla="*/ 70 h 140"/>
                <a:gd name="T48" fmla="*/ 0 w 213"/>
                <a:gd name="T49" fmla="*/ 58 h 140"/>
                <a:gd name="T50" fmla="*/ 0 w 213"/>
                <a:gd name="T51" fmla="*/ 42 h 140"/>
                <a:gd name="T52" fmla="*/ 3 w 213"/>
                <a:gd name="T53" fmla="*/ 27 h 140"/>
                <a:gd name="T54" fmla="*/ 11 w 213"/>
                <a:gd name="T55" fmla="*/ 14 h 140"/>
                <a:gd name="T56" fmla="*/ 25 w 213"/>
                <a:gd name="T57" fmla="*/ 3 h 140"/>
                <a:gd name="T58" fmla="*/ 41 w 213"/>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40"/>
                <a:gd name="T92" fmla="*/ 213 w 213"/>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40">
                  <a:moveTo>
                    <a:pt x="41" y="0"/>
                  </a:moveTo>
                  <a:lnTo>
                    <a:pt x="57" y="9"/>
                  </a:lnTo>
                  <a:lnTo>
                    <a:pt x="77" y="21"/>
                  </a:lnTo>
                  <a:lnTo>
                    <a:pt x="101" y="45"/>
                  </a:lnTo>
                  <a:lnTo>
                    <a:pt x="116" y="65"/>
                  </a:lnTo>
                  <a:lnTo>
                    <a:pt x="129" y="79"/>
                  </a:lnTo>
                  <a:lnTo>
                    <a:pt x="136" y="82"/>
                  </a:lnTo>
                  <a:lnTo>
                    <a:pt x="144" y="79"/>
                  </a:lnTo>
                  <a:lnTo>
                    <a:pt x="166" y="61"/>
                  </a:lnTo>
                  <a:lnTo>
                    <a:pt x="180" y="51"/>
                  </a:lnTo>
                  <a:lnTo>
                    <a:pt x="189" y="47"/>
                  </a:lnTo>
                  <a:lnTo>
                    <a:pt x="190" y="52"/>
                  </a:lnTo>
                  <a:lnTo>
                    <a:pt x="206" y="61"/>
                  </a:lnTo>
                  <a:lnTo>
                    <a:pt x="213" y="68"/>
                  </a:lnTo>
                  <a:lnTo>
                    <a:pt x="202" y="81"/>
                  </a:lnTo>
                  <a:lnTo>
                    <a:pt x="173" y="113"/>
                  </a:lnTo>
                  <a:lnTo>
                    <a:pt x="148" y="136"/>
                  </a:lnTo>
                  <a:lnTo>
                    <a:pt x="141" y="140"/>
                  </a:lnTo>
                  <a:lnTo>
                    <a:pt x="117" y="134"/>
                  </a:lnTo>
                  <a:lnTo>
                    <a:pt x="74" y="118"/>
                  </a:lnTo>
                  <a:lnTo>
                    <a:pt x="50" y="103"/>
                  </a:lnTo>
                  <a:lnTo>
                    <a:pt x="33" y="93"/>
                  </a:lnTo>
                  <a:lnTo>
                    <a:pt x="15" y="81"/>
                  </a:lnTo>
                  <a:lnTo>
                    <a:pt x="0" y="70"/>
                  </a:lnTo>
                  <a:lnTo>
                    <a:pt x="0" y="58"/>
                  </a:lnTo>
                  <a:lnTo>
                    <a:pt x="0" y="42"/>
                  </a:lnTo>
                  <a:lnTo>
                    <a:pt x="3"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1" name="Freeform 450"/>
            <p:cNvSpPr>
              <a:spLocks/>
            </p:cNvSpPr>
            <p:nvPr/>
          </p:nvSpPr>
          <p:spPr bwMode="auto">
            <a:xfrm>
              <a:off x="3969" y="1790"/>
              <a:ext cx="213" cy="140"/>
            </a:xfrm>
            <a:custGeom>
              <a:avLst/>
              <a:gdLst>
                <a:gd name="T0" fmla="*/ 41 w 213"/>
                <a:gd name="T1" fmla="*/ 0 h 140"/>
                <a:gd name="T2" fmla="*/ 57 w 213"/>
                <a:gd name="T3" fmla="*/ 9 h 140"/>
                <a:gd name="T4" fmla="*/ 77 w 213"/>
                <a:gd name="T5" fmla="*/ 21 h 140"/>
                <a:gd name="T6" fmla="*/ 101 w 213"/>
                <a:gd name="T7" fmla="*/ 45 h 140"/>
                <a:gd name="T8" fmla="*/ 116 w 213"/>
                <a:gd name="T9" fmla="*/ 65 h 140"/>
                <a:gd name="T10" fmla="*/ 129 w 213"/>
                <a:gd name="T11" fmla="*/ 79 h 140"/>
                <a:gd name="T12" fmla="*/ 136 w 213"/>
                <a:gd name="T13" fmla="*/ 82 h 140"/>
                <a:gd name="T14" fmla="*/ 144 w 213"/>
                <a:gd name="T15" fmla="*/ 79 h 140"/>
                <a:gd name="T16" fmla="*/ 166 w 213"/>
                <a:gd name="T17" fmla="*/ 61 h 140"/>
                <a:gd name="T18" fmla="*/ 180 w 213"/>
                <a:gd name="T19" fmla="*/ 51 h 140"/>
                <a:gd name="T20" fmla="*/ 189 w 213"/>
                <a:gd name="T21" fmla="*/ 47 h 140"/>
                <a:gd name="T22" fmla="*/ 190 w 213"/>
                <a:gd name="T23" fmla="*/ 52 h 140"/>
                <a:gd name="T24" fmla="*/ 206 w 213"/>
                <a:gd name="T25" fmla="*/ 61 h 140"/>
                <a:gd name="T26" fmla="*/ 213 w 213"/>
                <a:gd name="T27" fmla="*/ 68 h 140"/>
                <a:gd name="T28" fmla="*/ 202 w 213"/>
                <a:gd name="T29" fmla="*/ 81 h 140"/>
                <a:gd name="T30" fmla="*/ 173 w 213"/>
                <a:gd name="T31" fmla="*/ 113 h 140"/>
                <a:gd name="T32" fmla="*/ 148 w 213"/>
                <a:gd name="T33" fmla="*/ 136 h 140"/>
                <a:gd name="T34" fmla="*/ 141 w 213"/>
                <a:gd name="T35" fmla="*/ 140 h 140"/>
                <a:gd name="T36" fmla="*/ 117 w 213"/>
                <a:gd name="T37" fmla="*/ 134 h 140"/>
                <a:gd name="T38" fmla="*/ 74 w 213"/>
                <a:gd name="T39" fmla="*/ 118 h 140"/>
                <a:gd name="T40" fmla="*/ 50 w 213"/>
                <a:gd name="T41" fmla="*/ 103 h 140"/>
                <a:gd name="T42" fmla="*/ 33 w 213"/>
                <a:gd name="T43" fmla="*/ 93 h 140"/>
                <a:gd name="T44" fmla="*/ 15 w 213"/>
                <a:gd name="T45" fmla="*/ 81 h 140"/>
                <a:gd name="T46" fmla="*/ 0 w 213"/>
                <a:gd name="T47" fmla="*/ 70 h 140"/>
                <a:gd name="T48" fmla="*/ 0 w 213"/>
                <a:gd name="T49" fmla="*/ 58 h 140"/>
                <a:gd name="T50" fmla="*/ 0 w 213"/>
                <a:gd name="T51" fmla="*/ 42 h 140"/>
                <a:gd name="T52" fmla="*/ 3 w 213"/>
                <a:gd name="T53" fmla="*/ 27 h 140"/>
                <a:gd name="T54" fmla="*/ 11 w 213"/>
                <a:gd name="T55" fmla="*/ 14 h 140"/>
                <a:gd name="T56" fmla="*/ 25 w 213"/>
                <a:gd name="T57" fmla="*/ 3 h 140"/>
                <a:gd name="T58" fmla="*/ 41 w 213"/>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40"/>
                <a:gd name="T92" fmla="*/ 213 w 213"/>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40">
                  <a:moveTo>
                    <a:pt x="41" y="0"/>
                  </a:moveTo>
                  <a:lnTo>
                    <a:pt x="57" y="9"/>
                  </a:lnTo>
                  <a:lnTo>
                    <a:pt x="77" y="21"/>
                  </a:lnTo>
                  <a:lnTo>
                    <a:pt x="101" y="45"/>
                  </a:lnTo>
                  <a:lnTo>
                    <a:pt x="116" y="65"/>
                  </a:lnTo>
                  <a:lnTo>
                    <a:pt x="129" y="79"/>
                  </a:lnTo>
                  <a:lnTo>
                    <a:pt x="136" y="82"/>
                  </a:lnTo>
                  <a:lnTo>
                    <a:pt x="144" y="79"/>
                  </a:lnTo>
                  <a:lnTo>
                    <a:pt x="166" y="61"/>
                  </a:lnTo>
                  <a:lnTo>
                    <a:pt x="180" y="51"/>
                  </a:lnTo>
                  <a:lnTo>
                    <a:pt x="189" y="47"/>
                  </a:lnTo>
                  <a:lnTo>
                    <a:pt x="190" y="52"/>
                  </a:lnTo>
                  <a:lnTo>
                    <a:pt x="206" y="61"/>
                  </a:lnTo>
                  <a:lnTo>
                    <a:pt x="213" y="68"/>
                  </a:lnTo>
                  <a:lnTo>
                    <a:pt x="202" y="81"/>
                  </a:lnTo>
                  <a:lnTo>
                    <a:pt x="173" y="113"/>
                  </a:lnTo>
                  <a:lnTo>
                    <a:pt x="148" y="136"/>
                  </a:lnTo>
                  <a:lnTo>
                    <a:pt x="141" y="140"/>
                  </a:lnTo>
                  <a:lnTo>
                    <a:pt x="117" y="134"/>
                  </a:lnTo>
                  <a:lnTo>
                    <a:pt x="74" y="118"/>
                  </a:lnTo>
                  <a:lnTo>
                    <a:pt x="50" y="103"/>
                  </a:lnTo>
                  <a:lnTo>
                    <a:pt x="33" y="93"/>
                  </a:lnTo>
                  <a:lnTo>
                    <a:pt x="15" y="81"/>
                  </a:lnTo>
                  <a:lnTo>
                    <a:pt x="0" y="70"/>
                  </a:lnTo>
                  <a:lnTo>
                    <a:pt x="0" y="58"/>
                  </a:lnTo>
                  <a:lnTo>
                    <a:pt x="0" y="42"/>
                  </a:lnTo>
                  <a:lnTo>
                    <a:pt x="3"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2" name="Freeform 451"/>
            <p:cNvSpPr>
              <a:spLocks/>
            </p:cNvSpPr>
            <p:nvPr/>
          </p:nvSpPr>
          <p:spPr bwMode="auto">
            <a:xfrm>
              <a:off x="396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09 w 153"/>
                <a:gd name="T13" fmla="*/ 64 h 138"/>
                <a:gd name="T14" fmla="*/ 135 w 153"/>
                <a:gd name="T15" fmla="*/ 71 h 138"/>
                <a:gd name="T16" fmla="*/ 153 w 153"/>
                <a:gd name="T17" fmla="*/ 76 h 138"/>
                <a:gd name="T18" fmla="*/ 151 w 153"/>
                <a:gd name="T19" fmla="*/ 91 h 138"/>
                <a:gd name="T20" fmla="*/ 149 w 153"/>
                <a:gd name="T21" fmla="*/ 100 h 138"/>
                <a:gd name="T22" fmla="*/ 150 w 153"/>
                <a:gd name="T23" fmla="*/ 110 h 138"/>
                <a:gd name="T24" fmla="*/ 142 w 153"/>
                <a:gd name="T25" fmla="*/ 117 h 138"/>
                <a:gd name="T26" fmla="*/ 128 w 153"/>
                <a:gd name="T27" fmla="*/ 126 h 138"/>
                <a:gd name="T28" fmla="*/ 109 w 153"/>
                <a:gd name="T29" fmla="*/ 132 h 138"/>
                <a:gd name="T30" fmla="*/ 94 w 153"/>
                <a:gd name="T31" fmla="*/ 138 h 138"/>
                <a:gd name="T32" fmla="*/ 80 w 153"/>
                <a:gd name="T33" fmla="*/ 138 h 138"/>
                <a:gd name="T34" fmla="*/ 68 w 153"/>
                <a:gd name="T35" fmla="*/ 135 h 138"/>
                <a:gd name="T36" fmla="*/ 55 w 153"/>
                <a:gd name="T37" fmla="*/ 132 h 138"/>
                <a:gd name="T38" fmla="*/ 39 w 153"/>
                <a:gd name="T39" fmla="*/ 127 h 138"/>
                <a:gd name="T40" fmla="*/ 29 w 153"/>
                <a:gd name="T41" fmla="*/ 122 h 138"/>
                <a:gd name="T42" fmla="*/ 20 w 153"/>
                <a:gd name="T43" fmla="*/ 113 h 138"/>
                <a:gd name="T44" fmla="*/ 18 w 153"/>
                <a:gd name="T45" fmla="*/ 96 h 138"/>
                <a:gd name="T46" fmla="*/ 17 w 153"/>
                <a:gd name="T47" fmla="*/ 84 h 138"/>
                <a:gd name="T48" fmla="*/ 4 w 153"/>
                <a:gd name="T49" fmla="*/ 61 h 138"/>
                <a:gd name="T50" fmla="*/ 1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09" y="64"/>
                  </a:lnTo>
                  <a:lnTo>
                    <a:pt x="135" y="71"/>
                  </a:lnTo>
                  <a:lnTo>
                    <a:pt x="153" y="76"/>
                  </a:lnTo>
                  <a:lnTo>
                    <a:pt x="151" y="91"/>
                  </a:lnTo>
                  <a:lnTo>
                    <a:pt x="149" y="100"/>
                  </a:lnTo>
                  <a:lnTo>
                    <a:pt x="150" y="110"/>
                  </a:lnTo>
                  <a:lnTo>
                    <a:pt x="142" y="117"/>
                  </a:lnTo>
                  <a:lnTo>
                    <a:pt x="128" y="126"/>
                  </a:lnTo>
                  <a:lnTo>
                    <a:pt x="109" y="132"/>
                  </a:lnTo>
                  <a:lnTo>
                    <a:pt x="94" y="138"/>
                  </a:lnTo>
                  <a:lnTo>
                    <a:pt x="80" y="138"/>
                  </a:lnTo>
                  <a:lnTo>
                    <a:pt x="68" y="135"/>
                  </a:lnTo>
                  <a:lnTo>
                    <a:pt x="55" y="132"/>
                  </a:lnTo>
                  <a:lnTo>
                    <a:pt x="39" y="127"/>
                  </a:lnTo>
                  <a:lnTo>
                    <a:pt x="29" y="122"/>
                  </a:lnTo>
                  <a:lnTo>
                    <a:pt x="20"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3" name="Freeform 452"/>
            <p:cNvSpPr>
              <a:spLocks/>
            </p:cNvSpPr>
            <p:nvPr/>
          </p:nvSpPr>
          <p:spPr bwMode="auto">
            <a:xfrm>
              <a:off x="3961" y="1862"/>
              <a:ext cx="153" cy="138"/>
            </a:xfrm>
            <a:custGeom>
              <a:avLst/>
              <a:gdLst>
                <a:gd name="T0" fmla="*/ 0 w 153"/>
                <a:gd name="T1" fmla="*/ 3 h 138"/>
                <a:gd name="T2" fmla="*/ 3 w 153"/>
                <a:gd name="T3" fmla="*/ 0 h 138"/>
                <a:gd name="T4" fmla="*/ 15 w 153"/>
                <a:gd name="T5" fmla="*/ 11 h 138"/>
                <a:gd name="T6" fmla="*/ 37 w 153"/>
                <a:gd name="T7" fmla="*/ 25 h 138"/>
                <a:gd name="T8" fmla="*/ 61 w 153"/>
                <a:gd name="T9" fmla="*/ 41 h 138"/>
                <a:gd name="T10" fmla="*/ 78 w 153"/>
                <a:gd name="T11" fmla="*/ 51 h 138"/>
                <a:gd name="T12" fmla="*/ 109 w 153"/>
                <a:gd name="T13" fmla="*/ 64 h 138"/>
                <a:gd name="T14" fmla="*/ 135 w 153"/>
                <a:gd name="T15" fmla="*/ 71 h 138"/>
                <a:gd name="T16" fmla="*/ 153 w 153"/>
                <a:gd name="T17" fmla="*/ 76 h 138"/>
                <a:gd name="T18" fmla="*/ 151 w 153"/>
                <a:gd name="T19" fmla="*/ 91 h 138"/>
                <a:gd name="T20" fmla="*/ 149 w 153"/>
                <a:gd name="T21" fmla="*/ 100 h 138"/>
                <a:gd name="T22" fmla="*/ 150 w 153"/>
                <a:gd name="T23" fmla="*/ 110 h 138"/>
                <a:gd name="T24" fmla="*/ 142 w 153"/>
                <a:gd name="T25" fmla="*/ 117 h 138"/>
                <a:gd name="T26" fmla="*/ 128 w 153"/>
                <a:gd name="T27" fmla="*/ 126 h 138"/>
                <a:gd name="T28" fmla="*/ 109 w 153"/>
                <a:gd name="T29" fmla="*/ 132 h 138"/>
                <a:gd name="T30" fmla="*/ 94 w 153"/>
                <a:gd name="T31" fmla="*/ 138 h 138"/>
                <a:gd name="T32" fmla="*/ 80 w 153"/>
                <a:gd name="T33" fmla="*/ 138 h 138"/>
                <a:gd name="T34" fmla="*/ 68 w 153"/>
                <a:gd name="T35" fmla="*/ 135 h 138"/>
                <a:gd name="T36" fmla="*/ 55 w 153"/>
                <a:gd name="T37" fmla="*/ 132 h 138"/>
                <a:gd name="T38" fmla="*/ 39 w 153"/>
                <a:gd name="T39" fmla="*/ 127 h 138"/>
                <a:gd name="T40" fmla="*/ 29 w 153"/>
                <a:gd name="T41" fmla="*/ 122 h 138"/>
                <a:gd name="T42" fmla="*/ 20 w 153"/>
                <a:gd name="T43" fmla="*/ 113 h 138"/>
                <a:gd name="T44" fmla="*/ 18 w 153"/>
                <a:gd name="T45" fmla="*/ 96 h 138"/>
                <a:gd name="T46" fmla="*/ 17 w 153"/>
                <a:gd name="T47" fmla="*/ 84 h 138"/>
                <a:gd name="T48" fmla="*/ 4 w 153"/>
                <a:gd name="T49" fmla="*/ 61 h 138"/>
                <a:gd name="T50" fmla="*/ 1 w 153"/>
                <a:gd name="T51" fmla="*/ 22 h 138"/>
                <a:gd name="T52" fmla="*/ 0 w 153"/>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38"/>
                <a:gd name="T83" fmla="*/ 153 w 153"/>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38">
                  <a:moveTo>
                    <a:pt x="0" y="3"/>
                  </a:moveTo>
                  <a:lnTo>
                    <a:pt x="3" y="0"/>
                  </a:lnTo>
                  <a:lnTo>
                    <a:pt x="15" y="11"/>
                  </a:lnTo>
                  <a:lnTo>
                    <a:pt x="37" y="25"/>
                  </a:lnTo>
                  <a:lnTo>
                    <a:pt x="61" y="41"/>
                  </a:lnTo>
                  <a:lnTo>
                    <a:pt x="78" y="51"/>
                  </a:lnTo>
                  <a:lnTo>
                    <a:pt x="109" y="64"/>
                  </a:lnTo>
                  <a:lnTo>
                    <a:pt x="135" y="71"/>
                  </a:lnTo>
                  <a:lnTo>
                    <a:pt x="153" y="76"/>
                  </a:lnTo>
                  <a:lnTo>
                    <a:pt x="151" y="91"/>
                  </a:lnTo>
                  <a:lnTo>
                    <a:pt x="149" y="100"/>
                  </a:lnTo>
                  <a:lnTo>
                    <a:pt x="150" y="110"/>
                  </a:lnTo>
                  <a:lnTo>
                    <a:pt x="142" y="117"/>
                  </a:lnTo>
                  <a:lnTo>
                    <a:pt x="128" y="126"/>
                  </a:lnTo>
                  <a:lnTo>
                    <a:pt x="109" y="132"/>
                  </a:lnTo>
                  <a:lnTo>
                    <a:pt x="94" y="138"/>
                  </a:lnTo>
                  <a:lnTo>
                    <a:pt x="80" y="138"/>
                  </a:lnTo>
                  <a:lnTo>
                    <a:pt x="68" y="135"/>
                  </a:lnTo>
                  <a:lnTo>
                    <a:pt x="55" y="132"/>
                  </a:lnTo>
                  <a:lnTo>
                    <a:pt x="39" y="127"/>
                  </a:lnTo>
                  <a:lnTo>
                    <a:pt x="29" y="122"/>
                  </a:lnTo>
                  <a:lnTo>
                    <a:pt x="20"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4" name="Freeform 453"/>
            <p:cNvSpPr>
              <a:spLocks/>
            </p:cNvSpPr>
            <p:nvPr/>
          </p:nvSpPr>
          <p:spPr bwMode="auto">
            <a:xfrm>
              <a:off x="3981" y="1979"/>
              <a:ext cx="149" cy="116"/>
            </a:xfrm>
            <a:custGeom>
              <a:avLst/>
              <a:gdLst>
                <a:gd name="T0" fmla="*/ 130 w 149"/>
                <a:gd name="T1" fmla="*/ 0 h 116"/>
                <a:gd name="T2" fmla="*/ 133 w 149"/>
                <a:gd name="T3" fmla="*/ 2 h 116"/>
                <a:gd name="T4" fmla="*/ 133 w 149"/>
                <a:gd name="T5" fmla="*/ 22 h 116"/>
                <a:gd name="T6" fmla="*/ 139 w 149"/>
                <a:gd name="T7" fmla="*/ 47 h 116"/>
                <a:gd name="T8" fmla="*/ 146 w 149"/>
                <a:gd name="T9" fmla="*/ 70 h 116"/>
                <a:gd name="T10" fmla="*/ 148 w 149"/>
                <a:gd name="T11" fmla="*/ 90 h 116"/>
                <a:gd name="T12" fmla="*/ 149 w 149"/>
                <a:gd name="T13" fmla="*/ 116 h 116"/>
                <a:gd name="T14" fmla="*/ 8 w 149"/>
                <a:gd name="T15" fmla="*/ 116 h 116"/>
                <a:gd name="T16" fmla="*/ 0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3" y="2"/>
                  </a:lnTo>
                  <a:lnTo>
                    <a:pt x="133" y="22"/>
                  </a:lnTo>
                  <a:lnTo>
                    <a:pt x="139" y="47"/>
                  </a:lnTo>
                  <a:lnTo>
                    <a:pt x="146" y="70"/>
                  </a:lnTo>
                  <a:lnTo>
                    <a:pt x="148" y="90"/>
                  </a:lnTo>
                  <a:lnTo>
                    <a:pt x="149" y="116"/>
                  </a:lnTo>
                  <a:lnTo>
                    <a:pt x="8" y="116"/>
                  </a:lnTo>
                  <a:lnTo>
                    <a:pt x="0" y="89"/>
                  </a:lnTo>
                  <a:lnTo>
                    <a:pt x="0" y="64"/>
                  </a:lnTo>
                  <a:lnTo>
                    <a:pt x="1" y="37"/>
                  </a:lnTo>
                  <a:lnTo>
                    <a:pt x="11" y="14"/>
                  </a:lnTo>
                  <a:lnTo>
                    <a:pt x="27" y="19"/>
                  </a:lnTo>
                  <a:lnTo>
                    <a:pt x="54" y="28"/>
                  </a:lnTo>
                  <a:lnTo>
                    <a:pt x="76" y="27"/>
                  </a:lnTo>
                  <a:lnTo>
                    <a:pt x="96" y="19"/>
                  </a:lnTo>
                  <a:lnTo>
                    <a:pt x="111" y="13"/>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5" name="Freeform 454"/>
            <p:cNvSpPr>
              <a:spLocks/>
            </p:cNvSpPr>
            <p:nvPr/>
          </p:nvSpPr>
          <p:spPr bwMode="auto">
            <a:xfrm>
              <a:off x="3981" y="1979"/>
              <a:ext cx="149" cy="116"/>
            </a:xfrm>
            <a:custGeom>
              <a:avLst/>
              <a:gdLst>
                <a:gd name="T0" fmla="*/ 130 w 149"/>
                <a:gd name="T1" fmla="*/ 0 h 116"/>
                <a:gd name="T2" fmla="*/ 133 w 149"/>
                <a:gd name="T3" fmla="*/ 2 h 116"/>
                <a:gd name="T4" fmla="*/ 133 w 149"/>
                <a:gd name="T5" fmla="*/ 22 h 116"/>
                <a:gd name="T6" fmla="*/ 139 w 149"/>
                <a:gd name="T7" fmla="*/ 47 h 116"/>
                <a:gd name="T8" fmla="*/ 146 w 149"/>
                <a:gd name="T9" fmla="*/ 70 h 116"/>
                <a:gd name="T10" fmla="*/ 148 w 149"/>
                <a:gd name="T11" fmla="*/ 90 h 116"/>
                <a:gd name="T12" fmla="*/ 149 w 149"/>
                <a:gd name="T13" fmla="*/ 116 h 116"/>
                <a:gd name="T14" fmla="*/ 8 w 149"/>
                <a:gd name="T15" fmla="*/ 116 h 116"/>
                <a:gd name="T16" fmla="*/ 0 w 149"/>
                <a:gd name="T17" fmla="*/ 89 h 116"/>
                <a:gd name="T18" fmla="*/ 0 w 149"/>
                <a:gd name="T19" fmla="*/ 64 h 116"/>
                <a:gd name="T20" fmla="*/ 1 w 149"/>
                <a:gd name="T21" fmla="*/ 37 h 116"/>
                <a:gd name="T22" fmla="*/ 11 w 149"/>
                <a:gd name="T23" fmla="*/ 14 h 116"/>
                <a:gd name="T24" fmla="*/ 27 w 149"/>
                <a:gd name="T25" fmla="*/ 19 h 116"/>
                <a:gd name="T26" fmla="*/ 54 w 149"/>
                <a:gd name="T27" fmla="*/ 28 h 116"/>
                <a:gd name="T28" fmla="*/ 76 w 149"/>
                <a:gd name="T29" fmla="*/ 27 h 116"/>
                <a:gd name="T30" fmla="*/ 96 w 149"/>
                <a:gd name="T31" fmla="*/ 19 h 116"/>
                <a:gd name="T32" fmla="*/ 111 w 149"/>
                <a:gd name="T33" fmla="*/ 13 h 116"/>
                <a:gd name="T34" fmla="*/ 130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0" y="0"/>
                  </a:moveTo>
                  <a:lnTo>
                    <a:pt x="133" y="2"/>
                  </a:lnTo>
                  <a:lnTo>
                    <a:pt x="133" y="22"/>
                  </a:lnTo>
                  <a:lnTo>
                    <a:pt x="139" y="47"/>
                  </a:lnTo>
                  <a:lnTo>
                    <a:pt x="146" y="70"/>
                  </a:lnTo>
                  <a:lnTo>
                    <a:pt x="148" y="90"/>
                  </a:lnTo>
                  <a:lnTo>
                    <a:pt x="149" y="116"/>
                  </a:lnTo>
                  <a:lnTo>
                    <a:pt x="8" y="116"/>
                  </a:lnTo>
                  <a:lnTo>
                    <a:pt x="0" y="89"/>
                  </a:lnTo>
                  <a:lnTo>
                    <a:pt x="0" y="64"/>
                  </a:lnTo>
                  <a:lnTo>
                    <a:pt x="1" y="37"/>
                  </a:lnTo>
                  <a:lnTo>
                    <a:pt x="11" y="14"/>
                  </a:lnTo>
                  <a:lnTo>
                    <a:pt x="27" y="19"/>
                  </a:lnTo>
                  <a:lnTo>
                    <a:pt x="54" y="28"/>
                  </a:lnTo>
                  <a:lnTo>
                    <a:pt x="76" y="27"/>
                  </a:lnTo>
                  <a:lnTo>
                    <a:pt x="96" y="19"/>
                  </a:lnTo>
                  <a:lnTo>
                    <a:pt x="111" y="13"/>
                  </a:lnTo>
                  <a:lnTo>
                    <a:pt x="13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6" name="Freeform 455"/>
            <p:cNvSpPr>
              <a:spLocks/>
            </p:cNvSpPr>
            <p:nvPr/>
          </p:nvSpPr>
          <p:spPr bwMode="auto">
            <a:xfrm>
              <a:off x="413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5 w 132"/>
                <a:gd name="T21" fmla="*/ 1 h 58"/>
                <a:gd name="T22" fmla="*/ 81 w 132"/>
                <a:gd name="T23" fmla="*/ 0 h 58"/>
                <a:gd name="T24" fmla="*/ 78 w 132"/>
                <a:gd name="T25" fmla="*/ 30 h 58"/>
                <a:gd name="T26" fmla="*/ 65 w 132"/>
                <a:gd name="T27" fmla="*/ 46 h 58"/>
                <a:gd name="T28" fmla="*/ 43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5" y="1"/>
                  </a:lnTo>
                  <a:lnTo>
                    <a:pt x="81" y="0"/>
                  </a:lnTo>
                  <a:lnTo>
                    <a:pt x="78" y="30"/>
                  </a:lnTo>
                  <a:lnTo>
                    <a:pt x="65" y="46"/>
                  </a:lnTo>
                  <a:lnTo>
                    <a:pt x="43"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7" name="Freeform 456"/>
            <p:cNvSpPr>
              <a:spLocks/>
            </p:cNvSpPr>
            <p:nvPr/>
          </p:nvSpPr>
          <p:spPr bwMode="auto">
            <a:xfrm>
              <a:off x="4136" y="2037"/>
              <a:ext cx="132" cy="58"/>
            </a:xfrm>
            <a:custGeom>
              <a:avLst/>
              <a:gdLst>
                <a:gd name="T0" fmla="*/ 1 w 132"/>
                <a:gd name="T1" fmla="*/ 58 h 58"/>
                <a:gd name="T2" fmla="*/ 106 w 132"/>
                <a:gd name="T3" fmla="*/ 58 h 58"/>
                <a:gd name="T4" fmla="*/ 117 w 132"/>
                <a:gd name="T5" fmla="*/ 50 h 58"/>
                <a:gd name="T6" fmla="*/ 128 w 132"/>
                <a:gd name="T7" fmla="*/ 42 h 58"/>
                <a:gd name="T8" fmla="*/ 132 w 132"/>
                <a:gd name="T9" fmla="*/ 36 h 58"/>
                <a:gd name="T10" fmla="*/ 131 w 132"/>
                <a:gd name="T11" fmla="*/ 31 h 58"/>
                <a:gd name="T12" fmla="*/ 127 w 132"/>
                <a:gd name="T13" fmla="*/ 24 h 58"/>
                <a:gd name="T14" fmla="*/ 118 w 132"/>
                <a:gd name="T15" fmla="*/ 16 h 58"/>
                <a:gd name="T16" fmla="*/ 106 w 132"/>
                <a:gd name="T17" fmla="*/ 10 h 58"/>
                <a:gd name="T18" fmla="*/ 95 w 132"/>
                <a:gd name="T19" fmla="*/ 3 h 58"/>
                <a:gd name="T20" fmla="*/ 85 w 132"/>
                <a:gd name="T21" fmla="*/ 1 h 58"/>
                <a:gd name="T22" fmla="*/ 81 w 132"/>
                <a:gd name="T23" fmla="*/ 0 h 58"/>
                <a:gd name="T24" fmla="*/ 78 w 132"/>
                <a:gd name="T25" fmla="*/ 30 h 58"/>
                <a:gd name="T26" fmla="*/ 65 w 132"/>
                <a:gd name="T27" fmla="*/ 46 h 58"/>
                <a:gd name="T28" fmla="*/ 43 w 132"/>
                <a:gd name="T29" fmla="*/ 47 h 58"/>
                <a:gd name="T30" fmla="*/ 9 w 132"/>
                <a:gd name="T31" fmla="*/ 41 h 58"/>
                <a:gd name="T32" fmla="*/ 0 w 132"/>
                <a:gd name="T33" fmla="*/ 37 h 58"/>
                <a:gd name="T34" fmla="*/ 1 w 132"/>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8"/>
                <a:gd name="T56" fmla="*/ 132 w 13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8">
                  <a:moveTo>
                    <a:pt x="1" y="58"/>
                  </a:moveTo>
                  <a:lnTo>
                    <a:pt x="106" y="58"/>
                  </a:lnTo>
                  <a:lnTo>
                    <a:pt x="117" y="50"/>
                  </a:lnTo>
                  <a:lnTo>
                    <a:pt x="128" y="42"/>
                  </a:lnTo>
                  <a:lnTo>
                    <a:pt x="132" y="36"/>
                  </a:lnTo>
                  <a:lnTo>
                    <a:pt x="131" y="31"/>
                  </a:lnTo>
                  <a:lnTo>
                    <a:pt x="127" y="24"/>
                  </a:lnTo>
                  <a:lnTo>
                    <a:pt x="118" y="16"/>
                  </a:lnTo>
                  <a:lnTo>
                    <a:pt x="106" y="10"/>
                  </a:lnTo>
                  <a:lnTo>
                    <a:pt x="95" y="3"/>
                  </a:lnTo>
                  <a:lnTo>
                    <a:pt x="85" y="1"/>
                  </a:lnTo>
                  <a:lnTo>
                    <a:pt x="81" y="0"/>
                  </a:lnTo>
                  <a:lnTo>
                    <a:pt x="78" y="30"/>
                  </a:lnTo>
                  <a:lnTo>
                    <a:pt x="65" y="46"/>
                  </a:lnTo>
                  <a:lnTo>
                    <a:pt x="43"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8" name="Freeform 457"/>
            <p:cNvSpPr>
              <a:spLocks/>
            </p:cNvSpPr>
            <p:nvPr/>
          </p:nvSpPr>
          <p:spPr bwMode="auto">
            <a:xfrm>
              <a:off x="4218" y="2007"/>
              <a:ext cx="103" cy="88"/>
            </a:xfrm>
            <a:custGeom>
              <a:avLst/>
              <a:gdLst>
                <a:gd name="T0" fmla="*/ 2 w 103"/>
                <a:gd name="T1" fmla="*/ 0 h 88"/>
                <a:gd name="T2" fmla="*/ 0 w 103"/>
                <a:gd name="T3" fmla="*/ 24 h 88"/>
                <a:gd name="T4" fmla="*/ 14 w 103"/>
                <a:gd name="T5" fmla="*/ 29 h 88"/>
                <a:gd name="T6" fmla="*/ 25 w 103"/>
                <a:gd name="T7" fmla="*/ 33 h 88"/>
                <a:gd name="T8" fmla="*/ 40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2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2" y="0"/>
                  </a:moveTo>
                  <a:lnTo>
                    <a:pt x="0" y="24"/>
                  </a:lnTo>
                  <a:lnTo>
                    <a:pt x="14" y="29"/>
                  </a:lnTo>
                  <a:lnTo>
                    <a:pt x="25" y="33"/>
                  </a:lnTo>
                  <a:lnTo>
                    <a:pt x="40"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2"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69" name="Freeform 458"/>
            <p:cNvSpPr>
              <a:spLocks/>
            </p:cNvSpPr>
            <p:nvPr/>
          </p:nvSpPr>
          <p:spPr bwMode="auto">
            <a:xfrm>
              <a:off x="4218" y="2007"/>
              <a:ext cx="103" cy="88"/>
            </a:xfrm>
            <a:custGeom>
              <a:avLst/>
              <a:gdLst>
                <a:gd name="T0" fmla="*/ 2 w 103"/>
                <a:gd name="T1" fmla="*/ 0 h 88"/>
                <a:gd name="T2" fmla="*/ 0 w 103"/>
                <a:gd name="T3" fmla="*/ 24 h 88"/>
                <a:gd name="T4" fmla="*/ 14 w 103"/>
                <a:gd name="T5" fmla="*/ 29 h 88"/>
                <a:gd name="T6" fmla="*/ 25 w 103"/>
                <a:gd name="T7" fmla="*/ 33 h 88"/>
                <a:gd name="T8" fmla="*/ 40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2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2" y="0"/>
                  </a:moveTo>
                  <a:lnTo>
                    <a:pt x="0" y="24"/>
                  </a:lnTo>
                  <a:lnTo>
                    <a:pt x="14" y="29"/>
                  </a:lnTo>
                  <a:lnTo>
                    <a:pt x="25" y="33"/>
                  </a:lnTo>
                  <a:lnTo>
                    <a:pt x="40"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0" name="Freeform 459"/>
            <p:cNvSpPr>
              <a:spLocks/>
            </p:cNvSpPr>
            <p:nvPr/>
          </p:nvSpPr>
          <p:spPr bwMode="auto">
            <a:xfrm>
              <a:off x="4283"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1" name="Freeform 460"/>
            <p:cNvSpPr>
              <a:spLocks/>
            </p:cNvSpPr>
            <p:nvPr/>
          </p:nvSpPr>
          <p:spPr bwMode="auto">
            <a:xfrm>
              <a:off x="4283"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2" name="Freeform 461"/>
            <p:cNvSpPr>
              <a:spLocks/>
            </p:cNvSpPr>
            <p:nvPr/>
          </p:nvSpPr>
          <p:spPr bwMode="auto">
            <a:xfrm>
              <a:off x="3899" y="2056"/>
              <a:ext cx="83" cy="40"/>
            </a:xfrm>
            <a:custGeom>
              <a:avLst/>
              <a:gdLst>
                <a:gd name="T0" fmla="*/ 75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5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5" y="0"/>
                  </a:moveTo>
                  <a:lnTo>
                    <a:pt x="76" y="14"/>
                  </a:lnTo>
                  <a:lnTo>
                    <a:pt x="81" y="31"/>
                  </a:lnTo>
                  <a:lnTo>
                    <a:pt x="83" y="40"/>
                  </a:lnTo>
                  <a:lnTo>
                    <a:pt x="0" y="40"/>
                  </a:lnTo>
                  <a:lnTo>
                    <a:pt x="1" y="35"/>
                  </a:lnTo>
                  <a:lnTo>
                    <a:pt x="6" y="27"/>
                  </a:lnTo>
                  <a:lnTo>
                    <a:pt x="17" y="18"/>
                  </a:lnTo>
                  <a:lnTo>
                    <a:pt x="34" y="9"/>
                  </a:lnTo>
                  <a:lnTo>
                    <a:pt x="75"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3" name="Freeform 462"/>
            <p:cNvSpPr>
              <a:spLocks/>
            </p:cNvSpPr>
            <p:nvPr/>
          </p:nvSpPr>
          <p:spPr bwMode="auto">
            <a:xfrm>
              <a:off x="3899" y="2056"/>
              <a:ext cx="83" cy="40"/>
            </a:xfrm>
            <a:custGeom>
              <a:avLst/>
              <a:gdLst>
                <a:gd name="T0" fmla="*/ 75 w 83"/>
                <a:gd name="T1" fmla="*/ 0 h 40"/>
                <a:gd name="T2" fmla="*/ 76 w 83"/>
                <a:gd name="T3" fmla="*/ 14 h 40"/>
                <a:gd name="T4" fmla="*/ 81 w 83"/>
                <a:gd name="T5" fmla="*/ 31 h 40"/>
                <a:gd name="T6" fmla="*/ 83 w 83"/>
                <a:gd name="T7" fmla="*/ 40 h 40"/>
                <a:gd name="T8" fmla="*/ 0 w 83"/>
                <a:gd name="T9" fmla="*/ 40 h 40"/>
                <a:gd name="T10" fmla="*/ 1 w 83"/>
                <a:gd name="T11" fmla="*/ 35 h 40"/>
                <a:gd name="T12" fmla="*/ 6 w 83"/>
                <a:gd name="T13" fmla="*/ 27 h 40"/>
                <a:gd name="T14" fmla="*/ 17 w 83"/>
                <a:gd name="T15" fmla="*/ 18 h 40"/>
                <a:gd name="T16" fmla="*/ 34 w 83"/>
                <a:gd name="T17" fmla="*/ 9 h 40"/>
                <a:gd name="T18" fmla="*/ 75 w 83"/>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40"/>
                <a:gd name="T32" fmla="*/ 83 w 83"/>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40">
                  <a:moveTo>
                    <a:pt x="75" y="0"/>
                  </a:moveTo>
                  <a:lnTo>
                    <a:pt x="76" y="14"/>
                  </a:lnTo>
                  <a:lnTo>
                    <a:pt x="81" y="31"/>
                  </a:lnTo>
                  <a:lnTo>
                    <a:pt x="83" y="40"/>
                  </a:lnTo>
                  <a:lnTo>
                    <a:pt x="0" y="40"/>
                  </a:lnTo>
                  <a:lnTo>
                    <a:pt x="1" y="35"/>
                  </a:lnTo>
                  <a:lnTo>
                    <a:pt x="6" y="27"/>
                  </a:lnTo>
                  <a:lnTo>
                    <a:pt x="17" y="18"/>
                  </a:lnTo>
                  <a:lnTo>
                    <a:pt x="34" y="9"/>
                  </a:lnTo>
                  <a:lnTo>
                    <a:pt x="7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4" name="Freeform 463"/>
            <p:cNvSpPr>
              <a:spLocks/>
            </p:cNvSpPr>
            <p:nvPr/>
          </p:nvSpPr>
          <p:spPr bwMode="auto">
            <a:xfrm>
              <a:off x="3854" y="2022"/>
              <a:ext cx="120" cy="74"/>
            </a:xfrm>
            <a:custGeom>
              <a:avLst/>
              <a:gdLst>
                <a:gd name="T0" fmla="*/ 119 w 120"/>
                <a:gd name="T1" fmla="*/ 29 h 74"/>
                <a:gd name="T2" fmla="*/ 120 w 120"/>
                <a:gd name="T3" fmla="*/ 0 h 74"/>
                <a:gd name="T4" fmla="*/ 112 w 120"/>
                <a:gd name="T5" fmla="*/ 0 h 74"/>
                <a:gd name="T6" fmla="*/ 96 w 120"/>
                <a:gd name="T7" fmla="*/ 3 h 74"/>
                <a:gd name="T8" fmla="*/ 79 w 120"/>
                <a:gd name="T9" fmla="*/ 7 h 74"/>
                <a:gd name="T10" fmla="*/ 59 w 120"/>
                <a:gd name="T11" fmla="*/ 14 h 74"/>
                <a:gd name="T12" fmla="*/ 38 w 120"/>
                <a:gd name="T13" fmla="*/ 21 h 74"/>
                <a:gd name="T14" fmla="*/ 18 w 120"/>
                <a:gd name="T15" fmla="*/ 29 h 74"/>
                <a:gd name="T16" fmla="*/ 0 w 120"/>
                <a:gd name="T17" fmla="*/ 41 h 74"/>
                <a:gd name="T18" fmla="*/ 0 w 120"/>
                <a:gd name="T19" fmla="*/ 74 h 74"/>
                <a:gd name="T20" fmla="*/ 36 w 120"/>
                <a:gd name="T21" fmla="*/ 74 h 74"/>
                <a:gd name="T22" fmla="*/ 41 w 120"/>
                <a:gd name="T23" fmla="*/ 61 h 74"/>
                <a:gd name="T24" fmla="*/ 52 w 120"/>
                <a:gd name="T25" fmla="*/ 52 h 74"/>
                <a:gd name="T26" fmla="*/ 73 w 120"/>
                <a:gd name="T27" fmla="*/ 41 h 74"/>
                <a:gd name="T28" fmla="*/ 94 w 120"/>
                <a:gd name="T29" fmla="*/ 36 h 74"/>
                <a:gd name="T30" fmla="*/ 119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19" y="29"/>
                  </a:moveTo>
                  <a:lnTo>
                    <a:pt x="120" y="0"/>
                  </a:lnTo>
                  <a:lnTo>
                    <a:pt x="112" y="0"/>
                  </a:lnTo>
                  <a:lnTo>
                    <a:pt x="96" y="3"/>
                  </a:lnTo>
                  <a:lnTo>
                    <a:pt x="79" y="7"/>
                  </a:lnTo>
                  <a:lnTo>
                    <a:pt x="59" y="14"/>
                  </a:lnTo>
                  <a:lnTo>
                    <a:pt x="38" y="21"/>
                  </a:lnTo>
                  <a:lnTo>
                    <a:pt x="18" y="29"/>
                  </a:lnTo>
                  <a:lnTo>
                    <a:pt x="0" y="41"/>
                  </a:lnTo>
                  <a:lnTo>
                    <a:pt x="0" y="74"/>
                  </a:lnTo>
                  <a:lnTo>
                    <a:pt x="36" y="74"/>
                  </a:lnTo>
                  <a:lnTo>
                    <a:pt x="41" y="61"/>
                  </a:lnTo>
                  <a:lnTo>
                    <a:pt x="52" y="52"/>
                  </a:lnTo>
                  <a:lnTo>
                    <a:pt x="73" y="41"/>
                  </a:lnTo>
                  <a:lnTo>
                    <a:pt x="94" y="36"/>
                  </a:lnTo>
                  <a:lnTo>
                    <a:pt x="119"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5" name="Freeform 464"/>
            <p:cNvSpPr>
              <a:spLocks/>
            </p:cNvSpPr>
            <p:nvPr/>
          </p:nvSpPr>
          <p:spPr bwMode="auto">
            <a:xfrm>
              <a:off x="3854" y="2022"/>
              <a:ext cx="120" cy="74"/>
            </a:xfrm>
            <a:custGeom>
              <a:avLst/>
              <a:gdLst>
                <a:gd name="T0" fmla="*/ 119 w 120"/>
                <a:gd name="T1" fmla="*/ 29 h 74"/>
                <a:gd name="T2" fmla="*/ 120 w 120"/>
                <a:gd name="T3" fmla="*/ 0 h 74"/>
                <a:gd name="T4" fmla="*/ 112 w 120"/>
                <a:gd name="T5" fmla="*/ 0 h 74"/>
                <a:gd name="T6" fmla="*/ 96 w 120"/>
                <a:gd name="T7" fmla="*/ 3 h 74"/>
                <a:gd name="T8" fmla="*/ 79 w 120"/>
                <a:gd name="T9" fmla="*/ 7 h 74"/>
                <a:gd name="T10" fmla="*/ 59 w 120"/>
                <a:gd name="T11" fmla="*/ 14 h 74"/>
                <a:gd name="T12" fmla="*/ 38 w 120"/>
                <a:gd name="T13" fmla="*/ 21 h 74"/>
                <a:gd name="T14" fmla="*/ 18 w 120"/>
                <a:gd name="T15" fmla="*/ 29 h 74"/>
                <a:gd name="T16" fmla="*/ 0 w 120"/>
                <a:gd name="T17" fmla="*/ 41 h 74"/>
                <a:gd name="T18" fmla="*/ 0 w 120"/>
                <a:gd name="T19" fmla="*/ 74 h 74"/>
                <a:gd name="T20" fmla="*/ 36 w 120"/>
                <a:gd name="T21" fmla="*/ 74 h 74"/>
                <a:gd name="T22" fmla="*/ 41 w 120"/>
                <a:gd name="T23" fmla="*/ 61 h 74"/>
                <a:gd name="T24" fmla="*/ 52 w 120"/>
                <a:gd name="T25" fmla="*/ 52 h 74"/>
                <a:gd name="T26" fmla="*/ 73 w 120"/>
                <a:gd name="T27" fmla="*/ 41 h 74"/>
                <a:gd name="T28" fmla="*/ 94 w 120"/>
                <a:gd name="T29" fmla="*/ 36 h 74"/>
                <a:gd name="T30" fmla="*/ 119 w 120"/>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4"/>
                <a:gd name="T50" fmla="*/ 120 w 12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4">
                  <a:moveTo>
                    <a:pt x="119" y="29"/>
                  </a:moveTo>
                  <a:lnTo>
                    <a:pt x="120" y="0"/>
                  </a:lnTo>
                  <a:lnTo>
                    <a:pt x="112" y="0"/>
                  </a:lnTo>
                  <a:lnTo>
                    <a:pt x="96" y="3"/>
                  </a:lnTo>
                  <a:lnTo>
                    <a:pt x="79" y="7"/>
                  </a:lnTo>
                  <a:lnTo>
                    <a:pt x="59" y="14"/>
                  </a:lnTo>
                  <a:lnTo>
                    <a:pt x="38" y="21"/>
                  </a:lnTo>
                  <a:lnTo>
                    <a:pt x="18" y="29"/>
                  </a:lnTo>
                  <a:lnTo>
                    <a:pt x="0" y="41"/>
                  </a:lnTo>
                  <a:lnTo>
                    <a:pt x="0" y="74"/>
                  </a:lnTo>
                  <a:lnTo>
                    <a:pt x="36" y="74"/>
                  </a:lnTo>
                  <a:lnTo>
                    <a:pt x="41" y="61"/>
                  </a:lnTo>
                  <a:lnTo>
                    <a:pt x="52" y="52"/>
                  </a:lnTo>
                  <a:lnTo>
                    <a:pt x="73" y="41"/>
                  </a:lnTo>
                  <a:lnTo>
                    <a:pt x="94" y="36"/>
                  </a:lnTo>
                  <a:lnTo>
                    <a:pt x="119"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6" name="Freeform 465"/>
            <p:cNvSpPr>
              <a:spLocks/>
            </p:cNvSpPr>
            <p:nvPr/>
          </p:nvSpPr>
          <p:spPr bwMode="auto">
            <a:xfrm>
              <a:off x="3854" y="2005"/>
              <a:ext cx="124" cy="52"/>
            </a:xfrm>
            <a:custGeom>
              <a:avLst/>
              <a:gdLst>
                <a:gd name="T0" fmla="*/ 124 w 124"/>
                <a:gd name="T1" fmla="*/ 3 h 52"/>
                <a:gd name="T2" fmla="*/ 120 w 124"/>
                <a:gd name="T3" fmla="*/ 10 h 52"/>
                <a:gd name="T4" fmla="*/ 110 w 124"/>
                <a:gd name="T5" fmla="*/ 12 h 52"/>
                <a:gd name="T6" fmla="*/ 94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0" y="10"/>
                  </a:lnTo>
                  <a:lnTo>
                    <a:pt x="110" y="12"/>
                  </a:lnTo>
                  <a:lnTo>
                    <a:pt x="94"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7" name="Freeform 466"/>
            <p:cNvSpPr>
              <a:spLocks/>
            </p:cNvSpPr>
            <p:nvPr/>
          </p:nvSpPr>
          <p:spPr bwMode="auto">
            <a:xfrm>
              <a:off x="3854" y="2005"/>
              <a:ext cx="124" cy="52"/>
            </a:xfrm>
            <a:custGeom>
              <a:avLst/>
              <a:gdLst>
                <a:gd name="T0" fmla="*/ 124 w 124"/>
                <a:gd name="T1" fmla="*/ 3 h 52"/>
                <a:gd name="T2" fmla="*/ 120 w 124"/>
                <a:gd name="T3" fmla="*/ 10 h 52"/>
                <a:gd name="T4" fmla="*/ 110 w 124"/>
                <a:gd name="T5" fmla="*/ 12 h 52"/>
                <a:gd name="T6" fmla="*/ 94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0" y="10"/>
                  </a:lnTo>
                  <a:lnTo>
                    <a:pt x="110" y="12"/>
                  </a:lnTo>
                  <a:lnTo>
                    <a:pt x="94"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8" name="Freeform 467"/>
            <p:cNvSpPr>
              <a:spLocks/>
            </p:cNvSpPr>
            <p:nvPr/>
          </p:nvSpPr>
          <p:spPr bwMode="auto">
            <a:xfrm>
              <a:off x="3854" y="1960"/>
              <a:ext cx="127" cy="41"/>
            </a:xfrm>
            <a:custGeom>
              <a:avLst/>
              <a:gdLst>
                <a:gd name="T0" fmla="*/ 0 w 127"/>
                <a:gd name="T1" fmla="*/ 38 h 41"/>
                <a:gd name="T2" fmla="*/ 66 w 127"/>
                <a:gd name="T3" fmla="*/ 39 h 41"/>
                <a:gd name="T4" fmla="*/ 127 w 127"/>
                <a:gd name="T5" fmla="*/ 41 h 41"/>
                <a:gd name="T6" fmla="*/ 126 w 127"/>
                <a:gd name="T7" fmla="*/ 29 h 41"/>
                <a:gd name="T8" fmla="*/ 117 w 127"/>
                <a:gd name="T9" fmla="*/ 15 h 41"/>
                <a:gd name="T10" fmla="*/ 117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6" y="29"/>
                  </a:lnTo>
                  <a:lnTo>
                    <a:pt x="117" y="15"/>
                  </a:lnTo>
                  <a:lnTo>
                    <a:pt x="117"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79" name="Freeform 468"/>
            <p:cNvSpPr>
              <a:spLocks/>
            </p:cNvSpPr>
            <p:nvPr/>
          </p:nvSpPr>
          <p:spPr bwMode="auto">
            <a:xfrm>
              <a:off x="3854" y="1960"/>
              <a:ext cx="127" cy="41"/>
            </a:xfrm>
            <a:custGeom>
              <a:avLst/>
              <a:gdLst>
                <a:gd name="T0" fmla="*/ 0 w 127"/>
                <a:gd name="T1" fmla="*/ 38 h 41"/>
                <a:gd name="T2" fmla="*/ 66 w 127"/>
                <a:gd name="T3" fmla="*/ 39 h 41"/>
                <a:gd name="T4" fmla="*/ 127 w 127"/>
                <a:gd name="T5" fmla="*/ 41 h 41"/>
                <a:gd name="T6" fmla="*/ 126 w 127"/>
                <a:gd name="T7" fmla="*/ 29 h 41"/>
                <a:gd name="T8" fmla="*/ 117 w 127"/>
                <a:gd name="T9" fmla="*/ 15 h 41"/>
                <a:gd name="T10" fmla="*/ 117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6" y="29"/>
                  </a:lnTo>
                  <a:lnTo>
                    <a:pt x="117" y="15"/>
                  </a:lnTo>
                  <a:lnTo>
                    <a:pt x="117"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0" name="Freeform 469"/>
            <p:cNvSpPr>
              <a:spLocks/>
            </p:cNvSpPr>
            <p:nvPr/>
          </p:nvSpPr>
          <p:spPr bwMode="auto">
            <a:xfrm>
              <a:off x="421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1" name="Freeform 470"/>
            <p:cNvSpPr>
              <a:spLocks/>
            </p:cNvSpPr>
            <p:nvPr/>
          </p:nvSpPr>
          <p:spPr bwMode="auto">
            <a:xfrm>
              <a:off x="4218" y="1964"/>
              <a:ext cx="104" cy="44"/>
            </a:xfrm>
            <a:custGeom>
              <a:avLst/>
              <a:gdLst>
                <a:gd name="T0" fmla="*/ 0 w 104"/>
                <a:gd name="T1" fmla="*/ 38 h 44"/>
                <a:gd name="T2" fmla="*/ 0 w 104"/>
                <a:gd name="T3" fmla="*/ 13 h 44"/>
                <a:gd name="T4" fmla="*/ 0 w 104"/>
                <a:gd name="T5" fmla="*/ 0 h 44"/>
                <a:gd name="T6" fmla="*/ 33 w 104"/>
                <a:gd name="T7" fmla="*/ 1 h 44"/>
                <a:gd name="T8" fmla="*/ 68 w 104"/>
                <a:gd name="T9" fmla="*/ 10 h 44"/>
                <a:gd name="T10" fmla="*/ 104 w 104"/>
                <a:gd name="T11" fmla="*/ 3 h 44"/>
                <a:gd name="T12" fmla="*/ 104 w 104"/>
                <a:gd name="T13" fmla="*/ 44 h 44"/>
                <a:gd name="T14" fmla="*/ 49 w 104"/>
                <a:gd name="T15" fmla="*/ 40 h 44"/>
                <a:gd name="T16" fmla="*/ 0 w 104"/>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4"/>
                <a:gd name="T29" fmla="*/ 104 w 10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4">
                  <a:moveTo>
                    <a:pt x="0" y="38"/>
                  </a:moveTo>
                  <a:lnTo>
                    <a:pt x="0" y="13"/>
                  </a:lnTo>
                  <a:lnTo>
                    <a:pt x="0" y="0"/>
                  </a:lnTo>
                  <a:lnTo>
                    <a:pt x="33" y="1"/>
                  </a:lnTo>
                  <a:lnTo>
                    <a:pt x="68" y="10"/>
                  </a:lnTo>
                  <a:lnTo>
                    <a:pt x="104" y="3"/>
                  </a:lnTo>
                  <a:lnTo>
                    <a:pt x="104"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2" name="Freeform 471"/>
            <p:cNvSpPr>
              <a:spLocks/>
            </p:cNvSpPr>
            <p:nvPr/>
          </p:nvSpPr>
          <p:spPr bwMode="auto">
            <a:xfrm>
              <a:off x="3854" y="1835"/>
              <a:ext cx="118" cy="126"/>
            </a:xfrm>
            <a:custGeom>
              <a:avLst/>
              <a:gdLst>
                <a:gd name="T0" fmla="*/ 0 w 118"/>
                <a:gd name="T1" fmla="*/ 5 h 126"/>
                <a:gd name="T2" fmla="*/ 0 w 118"/>
                <a:gd name="T3" fmla="*/ 118 h 126"/>
                <a:gd name="T4" fmla="*/ 81 w 118"/>
                <a:gd name="T5" fmla="*/ 126 h 126"/>
                <a:gd name="T6" fmla="*/ 118 w 118"/>
                <a:gd name="T7" fmla="*/ 121 h 126"/>
                <a:gd name="T8" fmla="*/ 118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8"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3" name="Freeform 472"/>
            <p:cNvSpPr>
              <a:spLocks/>
            </p:cNvSpPr>
            <p:nvPr/>
          </p:nvSpPr>
          <p:spPr bwMode="auto">
            <a:xfrm>
              <a:off x="3854" y="1835"/>
              <a:ext cx="118" cy="126"/>
            </a:xfrm>
            <a:custGeom>
              <a:avLst/>
              <a:gdLst>
                <a:gd name="T0" fmla="*/ 0 w 118"/>
                <a:gd name="T1" fmla="*/ 5 h 126"/>
                <a:gd name="T2" fmla="*/ 0 w 118"/>
                <a:gd name="T3" fmla="*/ 118 h 126"/>
                <a:gd name="T4" fmla="*/ 81 w 118"/>
                <a:gd name="T5" fmla="*/ 126 h 126"/>
                <a:gd name="T6" fmla="*/ 118 w 118"/>
                <a:gd name="T7" fmla="*/ 121 h 126"/>
                <a:gd name="T8" fmla="*/ 118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8"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4" name="Freeform 473"/>
            <p:cNvSpPr>
              <a:spLocks/>
            </p:cNvSpPr>
            <p:nvPr/>
          </p:nvSpPr>
          <p:spPr bwMode="auto">
            <a:xfrm>
              <a:off x="4217"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2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2"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5" name="Freeform 474"/>
            <p:cNvSpPr>
              <a:spLocks/>
            </p:cNvSpPr>
            <p:nvPr/>
          </p:nvSpPr>
          <p:spPr bwMode="auto">
            <a:xfrm>
              <a:off x="4217"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2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2"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6" name="Freeform 475"/>
            <p:cNvSpPr>
              <a:spLocks/>
            </p:cNvSpPr>
            <p:nvPr/>
          </p:nvSpPr>
          <p:spPr bwMode="auto">
            <a:xfrm>
              <a:off x="3854" y="1714"/>
              <a:ext cx="93" cy="117"/>
            </a:xfrm>
            <a:custGeom>
              <a:avLst/>
              <a:gdLst>
                <a:gd name="T0" fmla="*/ 0 w 93"/>
                <a:gd name="T1" fmla="*/ 23 h 117"/>
                <a:gd name="T2" fmla="*/ 65 w 93"/>
                <a:gd name="T3" fmla="*/ 0 h 117"/>
                <a:gd name="T4" fmla="*/ 68 w 93"/>
                <a:gd name="T5" fmla="*/ 23 h 117"/>
                <a:gd name="T6" fmla="*/ 71 w 93"/>
                <a:gd name="T7" fmla="*/ 56 h 117"/>
                <a:gd name="T8" fmla="*/ 83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1" y="56"/>
                  </a:lnTo>
                  <a:lnTo>
                    <a:pt x="83"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7" name="Freeform 476"/>
            <p:cNvSpPr>
              <a:spLocks/>
            </p:cNvSpPr>
            <p:nvPr/>
          </p:nvSpPr>
          <p:spPr bwMode="auto">
            <a:xfrm>
              <a:off x="3854" y="1714"/>
              <a:ext cx="93" cy="117"/>
            </a:xfrm>
            <a:custGeom>
              <a:avLst/>
              <a:gdLst>
                <a:gd name="T0" fmla="*/ 0 w 93"/>
                <a:gd name="T1" fmla="*/ 23 h 117"/>
                <a:gd name="T2" fmla="*/ 65 w 93"/>
                <a:gd name="T3" fmla="*/ 0 h 117"/>
                <a:gd name="T4" fmla="*/ 68 w 93"/>
                <a:gd name="T5" fmla="*/ 23 h 117"/>
                <a:gd name="T6" fmla="*/ 71 w 93"/>
                <a:gd name="T7" fmla="*/ 56 h 117"/>
                <a:gd name="T8" fmla="*/ 83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1" y="56"/>
                  </a:lnTo>
                  <a:lnTo>
                    <a:pt x="83"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8" name="Freeform 477"/>
            <p:cNvSpPr>
              <a:spLocks/>
            </p:cNvSpPr>
            <p:nvPr/>
          </p:nvSpPr>
          <p:spPr bwMode="auto">
            <a:xfrm>
              <a:off x="3959" y="1661"/>
              <a:ext cx="70" cy="67"/>
            </a:xfrm>
            <a:custGeom>
              <a:avLst/>
              <a:gdLst>
                <a:gd name="T0" fmla="*/ 0 w 70"/>
                <a:gd name="T1" fmla="*/ 39 h 67"/>
                <a:gd name="T2" fmla="*/ 22 w 70"/>
                <a:gd name="T3" fmla="*/ 26 h 67"/>
                <a:gd name="T4" fmla="*/ 56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2" y="26"/>
                  </a:lnTo>
                  <a:lnTo>
                    <a:pt x="56"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89" name="Freeform 478"/>
            <p:cNvSpPr>
              <a:spLocks/>
            </p:cNvSpPr>
            <p:nvPr/>
          </p:nvSpPr>
          <p:spPr bwMode="auto">
            <a:xfrm>
              <a:off x="3959" y="1661"/>
              <a:ext cx="70" cy="67"/>
            </a:xfrm>
            <a:custGeom>
              <a:avLst/>
              <a:gdLst>
                <a:gd name="T0" fmla="*/ 0 w 70"/>
                <a:gd name="T1" fmla="*/ 39 h 67"/>
                <a:gd name="T2" fmla="*/ 22 w 70"/>
                <a:gd name="T3" fmla="*/ 26 h 67"/>
                <a:gd name="T4" fmla="*/ 56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2" y="26"/>
                  </a:lnTo>
                  <a:lnTo>
                    <a:pt x="56"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0" name="Freeform 479"/>
            <p:cNvSpPr>
              <a:spLocks/>
            </p:cNvSpPr>
            <p:nvPr/>
          </p:nvSpPr>
          <p:spPr bwMode="auto">
            <a:xfrm>
              <a:off x="4252" y="1667"/>
              <a:ext cx="69" cy="185"/>
            </a:xfrm>
            <a:custGeom>
              <a:avLst/>
              <a:gdLst>
                <a:gd name="T0" fmla="*/ 0 w 69"/>
                <a:gd name="T1" fmla="*/ 56 h 185"/>
                <a:gd name="T2" fmla="*/ 29 w 69"/>
                <a:gd name="T3" fmla="*/ 70 h 185"/>
                <a:gd name="T4" fmla="*/ 38 w 69"/>
                <a:gd name="T5" fmla="*/ 94 h 185"/>
                <a:gd name="T6" fmla="*/ 46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9" y="70"/>
                  </a:lnTo>
                  <a:lnTo>
                    <a:pt x="38" y="94"/>
                  </a:lnTo>
                  <a:lnTo>
                    <a:pt x="46"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1" name="Freeform 480"/>
            <p:cNvSpPr>
              <a:spLocks/>
            </p:cNvSpPr>
            <p:nvPr/>
          </p:nvSpPr>
          <p:spPr bwMode="auto">
            <a:xfrm>
              <a:off x="4252" y="1667"/>
              <a:ext cx="69" cy="185"/>
            </a:xfrm>
            <a:custGeom>
              <a:avLst/>
              <a:gdLst>
                <a:gd name="T0" fmla="*/ 0 w 69"/>
                <a:gd name="T1" fmla="*/ 56 h 185"/>
                <a:gd name="T2" fmla="*/ 29 w 69"/>
                <a:gd name="T3" fmla="*/ 70 h 185"/>
                <a:gd name="T4" fmla="*/ 38 w 69"/>
                <a:gd name="T5" fmla="*/ 94 h 185"/>
                <a:gd name="T6" fmla="*/ 46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9" y="70"/>
                  </a:lnTo>
                  <a:lnTo>
                    <a:pt x="38" y="94"/>
                  </a:lnTo>
                  <a:lnTo>
                    <a:pt x="46"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2" name="Freeform 481"/>
            <p:cNvSpPr>
              <a:spLocks/>
            </p:cNvSpPr>
            <p:nvPr/>
          </p:nvSpPr>
          <p:spPr bwMode="auto">
            <a:xfrm>
              <a:off x="4210" y="1619"/>
              <a:ext cx="97" cy="101"/>
            </a:xfrm>
            <a:custGeom>
              <a:avLst/>
              <a:gdLst>
                <a:gd name="T0" fmla="*/ 10 w 97"/>
                <a:gd name="T1" fmla="*/ 4 h 101"/>
                <a:gd name="T2" fmla="*/ 10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7 w 97"/>
                <a:gd name="T15" fmla="*/ 80 h 101"/>
                <a:gd name="T16" fmla="*/ 97 w 97"/>
                <a:gd name="T17" fmla="*/ 55 h 101"/>
                <a:gd name="T18" fmla="*/ 95 w 97"/>
                <a:gd name="T19" fmla="*/ 47 h 101"/>
                <a:gd name="T20" fmla="*/ 93 w 97"/>
                <a:gd name="T21" fmla="*/ 43 h 101"/>
                <a:gd name="T22" fmla="*/ 91 w 97"/>
                <a:gd name="T23" fmla="*/ 36 h 101"/>
                <a:gd name="T24" fmla="*/ 90 w 97"/>
                <a:gd name="T25" fmla="*/ 31 h 101"/>
                <a:gd name="T26" fmla="*/ 88 w 97"/>
                <a:gd name="T27" fmla="*/ 27 h 101"/>
                <a:gd name="T28" fmla="*/ 80 w 97"/>
                <a:gd name="T29" fmla="*/ 15 h 101"/>
                <a:gd name="T30" fmla="*/ 71 w 97"/>
                <a:gd name="T31" fmla="*/ 9 h 101"/>
                <a:gd name="T32" fmla="*/ 68 w 97"/>
                <a:gd name="T33" fmla="*/ 7 h 101"/>
                <a:gd name="T34" fmla="*/ 63 w 97"/>
                <a:gd name="T35" fmla="*/ 5 h 101"/>
                <a:gd name="T36" fmla="*/ 43 w 97"/>
                <a:gd name="T37" fmla="*/ 0 h 101"/>
                <a:gd name="T38" fmla="*/ 21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4" y="85"/>
                  </a:lnTo>
                  <a:lnTo>
                    <a:pt x="21" y="93"/>
                  </a:lnTo>
                  <a:lnTo>
                    <a:pt x="37" y="101"/>
                  </a:lnTo>
                  <a:lnTo>
                    <a:pt x="77" y="80"/>
                  </a:lnTo>
                  <a:lnTo>
                    <a:pt x="97" y="55"/>
                  </a:lnTo>
                  <a:lnTo>
                    <a:pt x="95" y="47"/>
                  </a:lnTo>
                  <a:lnTo>
                    <a:pt x="93" y="43"/>
                  </a:lnTo>
                  <a:lnTo>
                    <a:pt x="91" y="36"/>
                  </a:lnTo>
                  <a:lnTo>
                    <a:pt x="90" y="31"/>
                  </a:lnTo>
                  <a:lnTo>
                    <a:pt x="88" y="27"/>
                  </a:lnTo>
                  <a:lnTo>
                    <a:pt x="80" y="15"/>
                  </a:lnTo>
                  <a:lnTo>
                    <a:pt x="71" y="9"/>
                  </a:lnTo>
                  <a:lnTo>
                    <a:pt x="68" y="7"/>
                  </a:lnTo>
                  <a:lnTo>
                    <a:pt x="63" y="5"/>
                  </a:lnTo>
                  <a:lnTo>
                    <a:pt x="43" y="0"/>
                  </a:lnTo>
                  <a:lnTo>
                    <a:pt x="21"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3" name="Freeform 482"/>
            <p:cNvSpPr>
              <a:spLocks/>
            </p:cNvSpPr>
            <p:nvPr/>
          </p:nvSpPr>
          <p:spPr bwMode="auto">
            <a:xfrm>
              <a:off x="4210" y="1619"/>
              <a:ext cx="97" cy="101"/>
            </a:xfrm>
            <a:custGeom>
              <a:avLst/>
              <a:gdLst>
                <a:gd name="T0" fmla="*/ 10 w 97"/>
                <a:gd name="T1" fmla="*/ 4 h 101"/>
                <a:gd name="T2" fmla="*/ 10 w 97"/>
                <a:gd name="T3" fmla="*/ 27 h 101"/>
                <a:gd name="T4" fmla="*/ 1 w 97"/>
                <a:gd name="T5" fmla="*/ 37 h 101"/>
                <a:gd name="T6" fmla="*/ 0 w 97"/>
                <a:gd name="T7" fmla="*/ 74 h 101"/>
                <a:gd name="T8" fmla="*/ 14 w 97"/>
                <a:gd name="T9" fmla="*/ 85 h 101"/>
                <a:gd name="T10" fmla="*/ 21 w 97"/>
                <a:gd name="T11" fmla="*/ 93 h 101"/>
                <a:gd name="T12" fmla="*/ 37 w 97"/>
                <a:gd name="T13" fmla="*/ 101 h 101"/>
                <a:gd name="T14" fmla="*/ 77 w 97"/>
                <a:gd name="T15" fmla="*/ 80 h 101"/>
                <a:gd name="T16" fmla="*/ 97 w 97"/>
                <a:gd name="T17" fmla="*/ 55 h 101"/>
                <a:gd name="T18" fmla="*/ 95 w 97"/>
                <a:gd name="T19" fmla="*/ 47 h 101"/>
                <a:gd name="T20" fmla="*/ 93 w 97"/>
                <a:gd name="T21" fmla="*/ 43 h 101"/>
                <a:gd name="T22" fmla="*/ 91 w 97"/>
                <a:gd name="T23" fmla="*/ 36 h 101"/>
                <a:gd name="T24" fmla="*/ 90 w 97"/>
                <a:gd name="T25" fmla="*/ 31 h 101"/>
                <a:gd name="T26" fmla="*/ 88 w 97"/>
                <a:gd name="T27" fmla="*/ 27 h 101"/>
                <a:gd name="T28" fmla="*/ 80 w 97"/>
                <a:gd name="T29" fmla="*/ 15 h 101"/>
                <a:gd name="T30" fmla="*/ 71 w 97"/>
                <a:gd name="T31" fmla="*/ 9 h 101"/>
                <a:gd name="T32" fmla="*/ 68 w 97"/>
                <a:gd name="T33" fmla="*/ 7 h 101"/>
                <a:gd name="T34" fmla="*/ 63 w 97"/>
                <a:gd name="T35" fmla="*/ 5 h 101"/>
                <a:gd name="T36" fmla="*/ 43 w 97"/>
                <a:gd name="T37" fmla="*/ 0 h 101"/>
                <a:gd name="T38" fmla="*/ 21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4" y="85"/>
                  </a:lnTo>
                  <a:lnTo>
                    <a:pt x="21" y="93"/>
                  </a:lnTo>
                  <a:lnTo>
                    <a:pt x="37" y="101"/>
                  </a:lnTo>
                  <a:lnTo>
                    <a:pt x="77" y="80"/>
                  </a:lnTo>
                  <a:lnTo>
                    <a:pt x="97" y="55"/>
                  </a:lnTo>
                  <a:lnTo>
                    <a:pt x="95" y="47"/>
                  </a:lnTo>
                  <a:lnTo>
                    <a:pt x="93" y="43"/>
                  </a:lnTo>
                  <a:lnTo>
                    <a:pt x="91" y="36"/>
                  </a:lnTo>
                  <a:lnTo>
                    <a:pt x="90" y="31"/>
                  </a:lnTo>
                  <a:lnTo>
                    <a:pt x="88" y="27"/>
                  </a:lnTo>
                  <a:lnTo>
                    <a:pt x="80" y="15"/>
                  </a:lnTo>
                  <a:lnTo>
                    <a:pt x="71" y="9"/>
                  </a:lnTo>
                  <a:lnTo>
                    <a:pt x="68" y="7"/>
                  </a:lnTo>
                  <a:lnTo>
                    <a:pt x="63" y="5"/>
                  </a:lnTo>
                  <a:lnTo>
                    <a:pt x="43" y="0"/>
                  </a:lnTo>
                  <a:lnTo>
                    <a:pt x="21"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4" name="Freeform 483"/>
            <p:cNvSpPr>
              <a:spLocks/>
            </p:cNvSpPr>
            <p:nvPr/>
          </p:nvSpPr>
          <p:spPr bwMode="auto">
            <a:xfrm>
              <a:off x="4278"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4"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5" name="Freeform 484"/>
            <p:cNvSpPr>
              <a:spLocks/>
            </p:cNvSpPr>
            <p:nvPr/>
          </p:nvSpPr>
          <p:spPr bwMode="auto">
            <a:xfrm>
              <a:off x="4278"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4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4"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6" name="Freeform 485"/>
            <p:cNvSpPr>
              <a:spLocks/>
            </p:cNvSpPr>
            <p:nvPr/>
          </p:nvSpPr>
          <p:spPr bwMode="auto">
            <a:xfrm>
              <a:off x="4235" y="1545"/>
              <a:ext cx="85" cy="72"/>
            </a:xfrm>
            <a:custGeom>
              <a:avLst/>
              <a:gdLst>
                <a:gd name="T0" fmla="*/ 38 w 85"/>
                <a:gd name="T1" fmla="*/ 72 h 72"/>
                <a:gd name="T2" fmla="*/ 85 w 85"/>
                <a:gd name="T3" fmla="*/ 16 h 72"/>
                <a:gd name="T4" fmla="*/ 85 w 85"/>
                <a:gd name="T5" fmla="*/ 0 h 72"/>
                <a:gd name="T6" fmla="*/ 0 w 85"/>
                <a:gd name="T7" fmla="*/ 0 h 72"/>
                <a:gd name="T8" fmla="*/ 7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7"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7" name="Freeform 486"/>
            <p:cNvSpPr>
              <a:spLocks/>
            </p:cNvSpPr>
            <p:nvPr/>
          </p:nvSpPr>
          <p:spPr bwMode="auto">
            <a:xfrm>
              <a:off x="4235" y="1545"/>
              <a:ext cx="85" cy="72"/>
            </a:xfrm>
            <a:custGeom>
              <a:avLst/>
              <a:gdLst>
                <a:gd name="T0" fmla="*/ 38 w 85"/>
                <a:gd name="T1" fmla="*/ 72 h 72"/>
                <a:gd name="T2" fmla="*/ 85 w 85"/>
                <a:gd name="T3" fmla="*/ 16 h 72"/>
                <a:gd name="T4" fmla="*/ 85 w 85"/>
                <a:gd name="T5" fmla="*/ 0 h 72"/>
                <a:gd name="T6" fmla="*/ 0 w 85"/>
                <a:gd name="T7" fmla="*/ 0 h 72"/>
                <a:gd name="T8" fmla="*/ 7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7"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8" name="Freeform 487"/>
            <p:cNvSpPr>
              <a:spLocks/>
            </p:cNvSpPr>
            <p:nvPr/>
          </p:nvSpPr>
          <p:spPr bwMode="auto">
            <a:xfrm>
              <a:off x="4135" y="1545"/>
              <a:ext cx="103" cy="72"/>
            </a:xfrm>
            <a:custGeom>
              <a:avLst/>
              <a:gdLst>
                <a:gd name="T0" fmla="*/ 103 w 103"/>
                <a:gd name="T1" fmla="*/ 69 h 72"/>
                <a:gd name="T2" fmla="*/ 94 w 103"/>
                <a:gd name="T3" fmla="*/ 0 h 72"/>
                <a:gd name="T4" fmla="*/ 0 w 103"/>
                <a:gd name="T5" fmla="*/ 0 h 72"/>
                <a:gd name="T6" fmla="*/ 20 w 103"/>
                <a:gd name="T7" fmla="*/ 32 h 72"/>
                <a:gd name="T8" fmla="*/ 28 w 103"/>
                <a:gd name="T9" fmla="*/ 26 h 72"/>
                <a:gd name="T10" fmla="*/ 35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8" y="26"/>
                  </a:lnTo>
                  <a:lnTo>
                    <a:pt x="35" y="25"/>
                  </a:lnTo>
                  <a:lnTo>
                    <a:pt x="51" y="27"/>
                  </a:lnTo>
                  <a:lnTo>
                    <a:pt x="68" y="33"/>
                  </a:lnTo>
                  <a:lnTo>
                    <a:pt x="79" y="41"/>
                  </a:lnTo>
                  <a:lnTo>
                    <a:pt x="81" y="48"/>
                  </a:lnTo>
                  <a:lnTo>
                    <a:pt x="85" y="72"/>
                  </a:lnTo>
                  <a:lnTo>
                    <a:pt x="95" y="69"/>
                  </a:lnTo>
                  <a:lnTo>
                    <a:pt x="103"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99" name="Freeform 488"/>
            <p:cNvSpPr>
              <a:spLocks/>
            </p:cNvSpPr>
            <p:nvPr/>
          </p:nvSpPr>
          <p:spPr bwMode="auto">
            <a:xfrm>
              <a:off x="4135" y="1545"/>
              <a:ext cx="103" cy="72"/>
            </a:xfrm>
            <a:custGeom>
              <a:avLst/>
              <a:gdLst>
                <a:gd name="T0" fmla="*/ 103 w 103"/>
                <a:gd name="T1" fmla="*/ 69 h 72"/>
                <a:gd name="T2" fmla="*/ 94 w 103"/>
                <a:gd name="T3" fmla="*/ 0 h 72"/>
                <a:gd name="T4" fmla="*/ 0 w 103"/>
                <a:gd name="T5" fmla="*/ 0 h 72"/>
                <a:gd name="T6" fmla="*/ 20 w 103"/>
                <a:gd name="T7" fmla="*/ 32 h 72"/>
                <a:gd name="T8" fmla="*/ 28 w 103"/>
                <a:gd name="T9" fmla="*/ 26 h 72"/>
                <a:gd name="T10" fmla="*/ 35 w 103"/>
                <a:gd name="T11" fmla="*/ 25 h 72"/>
                <a:gd name="T12" fmla="*/ 51 w 103"/>
                <a:gd name="T13" fmla="*/ 27 h 72"/>
                <a:gd name="T14" fmla="*/ 68 w 103"/>
                <a:gd name="T15" fmla="*/ 33 h 72"/>
                <a:gd name="T16" fmla="*/ 79 w 103"/>
                <a:gd name="T17" fmla="*/ 41 h 72"/>
                <a:gd name="T18" fmla="*/ 81 w 103"/>
                <a:gd name="T19" fmla="*/ 48 h 72"/>
                <a:gd name="T20" fmla="*/ 85 w 103"/>
                <a:gd name="T21" fmla="*/ 72 h 72"/>
                <a:gd name="T22" fmla="*/ 95 w 103"/>
                <a:gd name="T23" fmla="*/ 69 h 72"/>
                <a:gd name="T24" fmla="*/ 103 w 103"/>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
                <a:gd name="T40" fmla="*/ 0 h 72"/>
                <a:gd name="T41" fmla="*/ 103 w 103"/>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 h="72">
                  <a:moveTo>
                    <a:pt x="103" y="69"/>
                  </a:moveTo>
                  <a:lnTo>
                    <a:pt x="94" y="0"/>
                  </a:lnTo>
                  <a:lnTo>
                    <a:pt x="0" y="0"/>
                  </a:lnTo>
                  <a:lnTo>
                    <a:pt x="20" y="32"/>
                  </a:lnTo>
                  <a:lnTo>
                    <a:pt x="28" y="26"/>
                  </a:lnTo>
                  <a:lnTo>
                    <a:pt x="35" y="25"/>
                  </a:lnTo>
                  <a:lnTo>
                    <a:pt x="51" y="27"/>
                  </a:lnTo>
                  <a:lnTo>
                    <a:pt x="68" y="33"/>
                  </a:lnTo>
                  <a:lnTo>
                    <a:pt x="79" y="41"/>
                  </a:lnTo>
                  <a:lnTo>
                    <a:pt x="81" y="48"/>
                  </a:lnTo>
                  <a:lnTo>
                    <a:pt x="85" y="72"/>
                  </a:lnTo>
                  <a:lnTo>
                    <a:pt x="95" y="69"/>
                  </a:lnTo>
                  <a:lnTo>
                    <a:pt x="1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0" name="Freeform 489"/>
            <p:cNvSpPr>
              <a:spLocks/>
            </p:cNvSpPr>
            <p:nvPr/>
          </p:nvSpPr>
          <p:spPr bwMode="auto">
            <a:xfrm>
              <a:off x="3986" y="1545"/>
              <a:ext cx="164" cy="74"/>
            </a:xfrm>
            <a:custGeom>
              <a:avLst/>
              <a:gdLst>
                <a:gd name="T0" fmla="*/ 164 w 164"/>
                <a:gd name="T1" fmla="*/ 34 h 74"/>
                <a:gd name="T2" fmla="*/ 142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4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2" y="0"/>
                  </a:lnTo>
                  <a:lnTo>
                    <a:pt x="0" y="0"/>
                  </a:lnTo>
                  <a:lnTo>
                    <a:pt x="79" y="65"/>
                  </a:lnTo>
                  <a:lnTo>
                    <a:pt x="99" y="59"/>
                  </a:lnTo>
                  <a:lnTo>
                    <a:pt x="114" y="58"/>
                  </a:lnTo>
                  <a:lnTo>
                    <a:pt x="127" y="62"/>
                  </a:lnTo>
                  <a:lnTo>
                    <a:pt x="140" y="74"/>
                  </a:lnTo>
                  <a:lnTo>
                    <a:pt x="140" y="64"/>
                  </a:lnTo>
                  <a:lnTo>
                    <a:pt x="146" y="53"/>
                  </a:lnTo>
                  <a:lnTo>
                    <a:pt x="154" y="43"/>
                  </a:lnTo>
                  <a:lnTo>
                    <a:pt x="164"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1" name="Freeform 490"/>
            <p:cNvSpPr>
              <a:spLocks/>
            </p:cNvSpPr>
            <p:nvPr/>
          </p:nvSpPr>
          <p:spPr bwMode="auto">
            <a:xfrm>
              <a:off x="3986" y="1545"/>
              <a:ext cx="164" cy="74"/>
            </a:xfrm>
            <a:custGeom>
              <a:avLst/>
              <a:gdLst>
                <a:gd name="T0" fmla="*/ 164 w 164"/>
                <a:gd name="T1" fmla="*/ 34 h 74"/>
                <a:gd name="T2" fmla="*/ 142 w 164"/>
                <a:gd name="T3" fmla="*/ 0 h 74"/>
                <a:gd name="T4" fmla="*/ 0 w 164"/>
                <a:gd name="T5" fmla="*/ 0 h 74"/>
                <a:gd name="T6" fmla="*/ 79 w 164"/>
                <a:gd name="T7" fmla="*/ 65 h 74"/>
                <a:gd name="T8" fmla="*/ 99 w 164"/>
                <a:gd name="T9" fmla="*/ 59 h 74"/>
                <a:gd name="T10" fmla="*/ 114 w 164"/>
                <a:gd name="T11" fmla="*/ 58 h 74"/>
                <a:gd name="T12" fmla="*/ 127 w 164"/>
                <a:gd name="T13" fmla="*/ 62 h 74"/>
                <a:gd name="T14" fmla="*/ 140 w 164"/>
                <a:gd name="T15" fmla="*/ 74 h 74"/>
                <a:gd name="T16" fmla="*/ 140 w 164"/>
                <a:gd name="T17" fmla="*/ 64 h 74"/>
                <a:gd name="T18" fmla="*/ 146 w 164"/>
                <a:gd name="T19" fmla="*/ 53 h 74"/>
                <a:gd name="T20" fmla="*/ 154 w 164"/>
                <a:gd name="T21" fmla="*/ 43 h 74"/>
                <a:gd name="T22" fmla="*/ 164 w 164"/>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4"/>
                <a:gd name="T37" fmla="*/ 0 h 74"/>
                <a:gd name="T38" fmla="*/ 164 w 164"/>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4" h="74">
                  <a:moveTo>
                    <a:pt x="164" y="34"/>
                  </a:moveTo>
                  <a:lnTo>
                    <a:pt x="142" y="0"/>
                  </a:lnTo>
                  <a:lnTo>
                    <a:pt x="0" y="0"/>
                  </a:lnTo>
                  <a:lnTo>
                    <a:pt x="79" y="65"/>
                  </a:lnTo>
                  <a:lnTo>
                    <a:pt x="99" y="59"/>
                  </a:lnTo>
                  <a:lnTo>
                    <a:pt x="114" y="58"/>
                  </a:lnTo>
                  <a:lnTo>
                    <a:pt x="127" y="62"/>
                  </a:lnTo>
                  <a:lnTo>
                    <a:pt x="140" y="74"/>
                  </a:lnTo>
                  <a:lnTo>
                    <a:pt x="140" y="64"/>
                  </a:lnTo>
                  <a:lnTo>
                    <a:pt x="146" y="53"/>
                  </a:lnTo>
                  <a:lnTo>
                    <a:pt x="154" y="43"/>
                  </a:lnTo>
                  <a:lnTo>
                    <a:pt x="164"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2" name="Freeform 491"/>
            <p:cNvSpPr>
              <a:spLocks/>
            </p:cNvSpPr>
            <p:nvPr/>
          </p:nvSpPr>
          <p:spPr bwMode="auto">
            <a:xfrm>
              <a:off x="3854" y="1545"/>
              <a:ext cx="203" cy="94"/>
            </a:xfrm>
            <a:custGeom>
              <a:avLst/>
              <a:gdLst>
                <a:gd name="T0" fmla="*/ 203 w 203"/>
                <a:gd name="T1" fmla="*/ 69 h 94"/>
                <a:gd name="T2" fmla="*/ 120 w 203"/>
                <a:gd name="T3" fmla="*/ 0 h 94"/>
                <a:gd name="T4" fmla="*/ 0 w 203"/>
                <a:gd name="T5" fmla="*/ 0 h 94"/>
                <a:gd name="T6" fmla="*/ 0 w 203"/>
                <a:gd name="T7" fmla="*/ 45 h 94"/>
                <a:gd name="T8" fmla="*/ 43 w 203"/>
                <a:gd name="T9" fmla="*/ 58 h 94"/>
                <a:gd name="T10" fmla="*/ 43 w 203"/>
                <a:gd name="T11" fmla="*/ 44 h 94"/>
                <a:gd name="T12" fmla="*/ 42 w 203"/>
                <a:gd name="T13" fmla="*/ 27 h 94"/>
                <a:gd name="T14" fmla="*/ 49 w 203"/>
                <a:gd name="T15" fmla="*/ 20 h 94"/>
                <a:gd name="T16" fmla="*/ 65 w 203"/>
                <a:gd name="T17" fmla="*/ 12 h 94"/>
                <a:gd name="T18" fmla="*/ 84 w 203"/>
                <a:gd name="T19" fmla="*/ 23 h 94"/>
                <a:gd name="T20" fmla="*/ 91 w 203"/>
                <a:gd name="T21" fmla="*/ 60 h 94"/>
                <a:gd name="T22" fmla="*/ 97 w 203"/>
                <a:gd name="T23" fmla="*/ 61 h 94"/>
                <a:gd name="T24" fmla="*/ 109 w 203"/>
                <a:gd name="T25" fmla="*/ 50 h 94"/>
                <a:gd name="T26" fmla="*/ 117 w 203"/>
                <a:gd name="T27" fmla="*/ 52 h 94"/>
                <a:gd name="T28" fmla="*/ 115 w 203"/>
                <a:gd name="T29" fmla="*/ 64 h 94"/>
                <a:gd name="T30" fmla="*/ 114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20" y="0"/>
                  </a:lnTo>
                  <a:lnTo>
                    <a:pt x="0" y="0"/>
                  </a:lnTo>
                  <a:lnTo>
                    <a:pt x="0" y="45"/>
                  </a:lnTo>
                  <a:lnTo>
                    <a:pt x="43" y="58"/>
                  </a:lnTo>
                  <a:lnTo>
                    <a:pt x="43" y="44"/>
                  </a:lnTo>
                  <a:lnTo>
                    <a:pt x="42" y="27"/>
                  </a:lnTo>
                  <a:lnTo>
                    <a:pt x="49" y="20"/>
                  </a:lnTo>
                  <a:lnTo>
                    <a:pt x="65" y="12"/>
                  </a:lnTo>
                  <a:lnTo>
                    <a:pt x="84" y="23"/>
                  </a:lnTo>
                  <a:lnTo>
                    <a:pt x="91" y="60"/>
                  </a:lnTo>
                  <a:lnTo>
                    <a:pt x="97" y="61"/>
                  </a:lnTo>
                  <a:lnTo>
                    <a:pt x="109" y="50"/>
                  </a:lnTo>
                  <a:lnTo>
                    <a:pt x="117" y="52"/>
                  </a:lnTo>
                  <a:lnTo>
                    <a:pt x="115" y="64"/>
                  </a:lnTo>
                  <a:lnTo>
                    <a:pt x="114"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3" name="Freeform 492"/>
            <p:cNvSpPr>
              <a:spLocks/>
            </p:cNvSpPr>
            <p:nvPr/>
          </p:nvSpPr>
          <p:spPr bwMode="auto">
            <a:xfrm>
              <a:off x="3854" y="1545"/>
              <a:ext cx="203" cy="94"/>
            </a:xfrm>
            <a:custGeom>
              <a:avLst/>
              <a:gdLst>
                <a:gd name="T0" fmla="*/ 203 w 203"/>
                <a:gd name="T1" fmla="*/ 69 h 94"/>
                <a:gd name="T2" fmla="*/ 120 w 203"/>
                <a:gd name="T3" fmla="*/ 0 h 94"/>
                <a:gd name="T4" fmla="*/ 0 w 203"/>
                <a:gd name="T5" fmla="*/ 0 h 94"/>
                <a:gd name="T6" fmla="*/ 0 w 203"/>
                <a:gd name="T7" fmla="*/ 45 h 94"/>
                <a:gd name="T8" fmla="*/ 43 w 203"/>
                <a:gd name="T9" fmla="*/ 58 h 94"/>
                <a:gd name="T10" fmla="*/ 43 w 203"/>
                <a:gd name="T11" fmla="*/ 44 h 94"/>
                <a:gd name="T12" fmla="*/ 42 w 203"/>
                <a:gd name="T13" fmla="*/ 27 h 94"/>
                <a:gd name="T14" fmla="*/ 49 w 203"/>
                <a:gd name="T15" fmla="*/ 20 h 94"/>
                <a:gd name="T16" fmla="*/ 65 w 203"/>
                <a:gd name="T17" fmla="*/ 12 h 94"/>
                <a:gd name="T18" fmla="*/ 84 w 203"/>
                <a:gd name="T19" fmla="*/ 23 h 94"/>
                <a:gd name="T20" fmla="*/ 91 w 203"/>
                <a:gd name="T21" fmla="*/ 60 h 94"/>
                <a:gd name="T22" fmla="*/ 97 w 203"/>
                <a:gd name="T23" fmla="*/ 61 h 94"/>
                <a:gd name="T24" fmla="*/ 109 w 203"/>
                <a:gd name="T25" fmla="*/ 50 h 94"/>
                <a:gd name="T26" fmla="*/ 117 w 203"/>
                <a:gd name="T27" fmla="*/ 52 h 94"/>
                <a:gd name="T28" fmla="*/ 115 w 203"/>
                <a:gd name="T29" fmla="*/ 64 h 94"/>
                <a:gd name="T30" fmla="*/ 114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20" y="0"/>
                  </a:lnTo>
                  <a:lnTo>
                    <a:pt x="0" y="0"/>
                  </a:lnTo>
                  <a:lnTo>
                    <a:pt x="0" y="45"/>
                  </a:lnTo>
                  <a:lnTo>
                    <a:pt x="43" y="58"/>
                  </a:lnTo>
                  <a:lnTo>
                    <a:pt x="43" y="44"/>
                  </a:lnTo>
                  <a:lnTo>
                    <a:pt x="42" y="27"/>
                  </a:lnTo>
                  <a:lnTo>
                    <a:pt x="49" y="20"/>
                  </a:lnTo>
                  <a:lnTo>
                    <a:pt x="65" y="12"/>
                  </a:lnTo>
                  <a:lnTo>
                    <a:pt x="84" y="23"/>
                  </a:lnTo>
                  <a:lnTo>
                    <a:pt x="91" y="60"/>
                  </a:lnTo>
                  <a:lnTo>
                    <a:pt x="97" y="61"/>
                  </a:lnTo>
                  <a:lnTo>
                    <a:pt x="109" y="50"/>
                  </a:lnTo>
                  <a:lnTo>
                    <a:pt x="117" y="52"/>
                  </a:lnTo>
                  <a:lnTo>
                    <a:pt x="115" y="64"/>
                  </a:lnTo>
                  <a:lnTo>
                    <a:pt x="114"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4" name="Freeform 493"/>
            <p:cNvSpPr>
              <a:spLocks/>
            </p:cNvSpPr>
            <p:nvPr/>
          </p:nvSpPr>
          <p:spPr bwMode="auto">
            <a:xfrm>
              <a:off x="3946" y="1623"/>
              <a:ext cx="88" cy="69"/>
            </a:xfrm>
            <a:custGeom>
              <a:avLst/>
              <a:gdLst>
                <a:gd name="T0" fmla="*/ 88 w 88"/>
                <a:gd name="T1" fmla="*/ 20 h 69"/>
                <a:gd name="T2" fmla="*/ 84 w 88"/>
                <a:gd name="T3" fmla="*/ 28 h 69"/>
                <a:gd name="T4" fmla="*/ 83 w 88"/>
                <a:gd name="T5" fmla="*/ 43 h 69"/>
                <a:gd name="T6" fmla="*/ 69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3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69" y="28"/>
                  </a:lnTo>
                  <a:lnTo>
                    <a:pt x="33" y="58"/>
                  </a:lnTo>
                  <a:lnTo>
                    <a:pt x="11" y="69"/>
                  </a:lnTo>
                  <a:lnTo>
                    <a:pt x="10" y="46"/>
                  </a:lnTo>
                  <a:lnTo>
                    <a:pt x="6" y="34"/>
                  </a:lnTo>
                  <a:lnTo>
                    <a:pt x="1" y="30"/>
                  </a:lnTo>
                  <a:lnTo>
                    <a:pt x="0" y="19"/>
                  </a:lnTo>
                  <a:lnTo>
                    <a:pt x="5" y="11"/>
                  </a:lnTo>
                  <a:lnTo>
                    <a:pt x="16" y="2"/>
                  </a:lnTo>
                  <a:lnTo>
                    <a:pt x="23" y="0"/>
                  </a:lnTo>
                  <a:lnTo>
                    <a:pt x="88"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5" name="Freeform 494"/>
            <p:cNvSpPr>
              <a:spLocks/>
            </p:cNvSpPr>
            <p:nvPr/>
          </p:nvSpPr>
          <p:spPr bwMode="auto">
            <a:xfrm>
              <a:off x="3946" y="1623"/>
              <a:ext cx="88" cy="69"/>
            </a:xfrm>
            <a:custGeom>
              <a:avLst/>
              <a:gdLst>
                <a:gd name="T0" fmla="*/ 88 w 88"/>
                <a:gd name="T1" fmla="*/ 20 h 69"/>
                <a:gd name="T2" fmla="*/ 84 w 88"/>
                <a:gd name="T3" fmla="*/ 28 h 69"/>
                <a:gd name="T4" fmla="*/ 83 w 88"/>
                <a:gd name="T5" fmla="*/ 43 h 69"/>
                <a:gd name="T6" fmla="*/ 69 w 88"/>
                <a:gd name="T7" fmla="*/ 28 h 69"/>
                <a:gd name="T8" fmla="*/ 33 w 88"/>
                <a:gd name="T9" fmla="*/ 58 h 69"/>
                <a:gd name="T10" fmla="*/ 11 w 88"/>
                <a:gd name="T11" fmla="*/ 69 h 69"/>
                <a:gd name="T12" fmla="*/ 10 w 88"/>
                <a:gd name="T13" fmla="*/ 46 h 69"/>
                <a:gd name="T14" fmla="*/ 6 w 88"/>
                <a:gd name="T15" fmla="*/ 34 h 69"/>
                <a:gd name="T16" fmla="*/ 1 w 88"/>
                <a:gd name="T17" fmla="*/ 30 h 69"/>
                <a:gd name="T18" fmla="*/ 0 w 88"/>
                <a:gd name="T19" fmla="*/ 19 h 69"/>
                <a:gd name="T20" fmla="*/ 5 w 88"/>
                <a:gd name="T21" fmla="*/ 11 h 69"/>
                <a:gd name="T22" fmla="*/ 16 w 88"/>
                <a:gd name="T23" fmla="*/ 2 h 69"/>
                <a:gd name="T24" fmla="*/ 23 w 88"/>
                <a:gd name="T25" fmla="*/ 0 h 69"/>
                <a:gd name="T26" fmla="*/ 88 w 88"/>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69"/>
                <a:gd name="T44" fmla="*/ 88 w 88"/>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69">
                  <a:moveTo>
                    <a:pt x="88" y="20"/>
                  </a:moveTo>
                  <a:lnTo>
                    <a:pt x="84" y="28"/>
                  </a:lnTo>
                  <a:lnTo>
                    <a:pt x="83" y="43"/>
                  </a:lnTo>
                  <a:lnTo>
                    <a:pt x="69" y="28"/>
                  </a:lnTo>
                  <a:lnTo>
                    <a:pt x="33" y="58"/>
                  </a:lnTo>
                  <a:lnTo>
                    <a:pt x="11" y="69"/>
                  </a:lnTo>
                  <a:lnTo>
                    <a:pt x="10" y="46"/>
                  </a:lnTo>
                  <a:lnTo>
                    <a:pt x="6" y="34"/>
                  </a:lnTo>
                  <a:lnTo>
                    <a:pt x="1" y="30"/>
                  </a:lnTo>
                  <a:lnTo>
                    <a:pt x="0" y="19"/>
                  </a:lnTo>
                  <a:lnTo>
                    <a:pt x="5" y="11"/>
                  </a:lnTo>
                  <a:lnTo>
                    <a:pt x="16" y="2"/>
                  </a:lnTo>
                  <a:lnTo>
                    <a:pt x="23" y="0"/>
                  </a:lnTo>
                  <a:lnTo>
                    <a:pt x="88"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6" name="Freeform 495"/>
            <p:cNvSpPr>
              <a:spLocks/>
            </p:cNvSpPr>
            <p:nvPr/>
          </p:nvSpPr>
          <p:spPr bwMode="auto">
            <a:xfrm>
              <a:off x="385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307" name="Freeform 496"/>
            <p:cNvSpPr>
              <a:spLocks/>
            </p:cNvSpPr>
            <p:nvPr/>
          </p:nvSpPr>
          <p:spPr bwMode="auto">
            <a:xfrm>
              <a:off x="385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grpSp>
        <p:nvGrpSpPr>
          <p:cNvPr id="1224718" name="Group 504"/>
          <p:cNvGrpSpPr>
            <a:grpSpLocks/>
          </p:cNvGrpSpPr>
          <p:nvPr/>
        </p:nvGrpSpPr>
        <p:grpSpPr bwMode="auto">
          <a:xfrm>
            <a:off x="7832725" y="2436813"/>
            <a:ext cx="768350" cy="909637"/>
            <a:chOff x="4934" y="1535"/>
            <a:chExt cx="484" cy="573"/>
          </a:xfrm>
        </p:grpSpPr>
        <p:sp>
          <p:nvSpPr>
            <p:cNvPr id="258116" name="Rectangle 505"/>
            <p:cNvSpPr>
              <a:spLocks noChangeArrowheads="1"/>
            </p:cNvSpPr>
            <p:nvPr/>
          </p:nvSpPr>
          <p:spPr bwMode="auto">
            <a:xfrm>
              <a:off x="4934" y="1535"/>
              <a:ext cx="484"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7" name="Rectangle 506"/>
            <p:cNvSpPr>
              <a:spLocks noChangeArrowheads="1"/>
            </p:cNvSpPr>
            <p:nvPr/>
          </p:nvSpPr>
          <p:spPr bwMode="auto">
            <a:xfrm>
              <a:off x="4934" y="1535"/>
              <a:ext cx="484"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8" name="Freeform 507"/>
            <p:cNvSpPr>
              <a:spLocks/>
            </p:cNvSpPr>
            <p:nvPr/>
          </p:nvSpPr>
          <p:spPr bwMode="auto">
            <a:xfrm>
              <a:off x="5218" y="1574"/>
              <a:ext cx="85" cy="73"/>
            </a:xfrm>
            <a:custGeom>
              <a:avLst/>
              <a:gdLst>
                <a:gd name="T0" fmla="*/ 6 w 85"/>
                <a:gd name="T1" fmla="*/ 56 h 73"/>
                <a:gd name="T2" fmla="*/ 0 w 85"/>
                <a:gd name="T3" fmla="*/ 49 h 73"/>
                <a:gd name="T4" fmla="*/ 0 w 85"/>
                <a:gd name="T5" fmla="*/ 38 h 73"/>
                <a:gd name="T6" fmla="*/ 2 w 85"/>
                <a:gd name="T7" fmla="*/ 32 h 73"/>
                <a:gd name="T8" fmla="*/ 11 w 85"/>
                <a:gd name="T9" fmla="*/ 18 h 73"/>
                <a:gd name="T10" fmla="*/ 27 w 85"/>
                <a:gd name="T11" fmla="*/ 5 h 73"/>
                <a:gd name="T12" fmla="*/ 37 w 85"/>
                <a:gd name="T13" fmla="*/ 0 h 73"/>
                <a:gd name="T14" fmla="*/ 55 w 85"/>
                <a:gd name="T15" fmla="*/ 3 h 73"/>
                <a:gd name="T16" fmla="*/ 70 w 85"/>
                <a:gd name="T17" fmla="*/ 9 h 73"/>
                <a:gd name="T18" fmla="*/ 80 w 85"/>
                <a:gd name="T19" fmla="*/ 16 h 73"/>
                <a:gd name="T20" fmla="*/ 82 w 85"/>
                <a:gd name="T21" fmla="*/ 34 h 73"/>
                <a:gd name="T22" fmla="*/ 85 w 85"/>
                <a:gd name="T23" fmla="*/ 51 h 73"/>
                <a:gd name="T24" fmla="*/ 85 w 85"/>
                <a:gd name="T25" fmla="*/ 71 h 73"/>
                <a:gd name="T26" fmla="*/ 82 w 85"/>
                <a:gd name="T27" fmla="*/ 73 h 73"/>
                <a:gd name="T28" fmla="*/ 80 w 85"/>
                <a:gd name="T29" fmla="*/ 57 h 73"/>
                <a:gd name="T30" fmla="*/ 76 w 85"/>
                <a:gd name="T31" fmla="*/ 43 h 73"/>
                <a:gd name="T32" fmla="*/ 67 w 85"/>
                <a:gd name="T33" fmla="*/ 32 h 73"/>
                <a:gd name="T34" fmla="*/ 62 w 85"/>
                <a:gd name="T35" fmla="*/ 39 h 73"/>
                <a:gd name="T36" fmla="*/ 54 w 85"/>
                <a:gd name="T37" fmla="*/ 44 h 73"/>
                <a:gd name="T38" fmla="*/ 42 w 85"/>
                <a:gd name="T39" fmla="*/ 44 h 73"/>
                <a:gd name="T40" fmla="*/ 29 w 85"/>
                <a:gd name="T41" fmla="*/ 43 h 73"/>
                <a:gd name="T42" fmla="*/ 17 w 85"/>
                <a:gd name="T43" fmla="*/ 33 h 73"/>
                <a:gd name="T44" fmla="*/ 9 w 85"/>
                <a:gd name="T45" fmla="*/ 40 h 73"/>
                <a:gd name="T46" fmla="*/ 6 w 85"/>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5"/>
                <a:gd name="T73" fmla="*/ 0 h 73"/>
                <a:gd name="T74" fmla="*/ 85 w 85"/>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5" h="73">
                  <a:moveTo>
                    <a:pt x="6" y="56"/>
                  </a:moveTo>
                  <a:lnTo>
                    <a:pt x="0" y="49"/>
                  </a:lnTo>
                  <a:lnTo>
                    <a:pt x="0" y="38"/>
                  </a:lnTo>
                  <a:lnTo>
                    <a:pt x="2" y="32"/>
                  </a:lnTo>
                  <a:lnTo>
                    <a:pt x="11" y="18"/>
                  </a:lnTo>
                  <a:lnTo>
                    <a:pt x="27" y="5"/>
                  </a:lnTo>
                  <a:lnTo>
                    <a:pt x="37" y="0"/>
                  </a:lnTo>
                  <a:lnTo>
                    <a:pt x="55" y="3"/>
                  </a:lnTo>
                  <a:lnTo>
                    <a:pt x="70" y="9"/>
                  </a:lnTo>
                  <a:lnTo>
                    <a:pt x="80" y="16"/>
                  </a:lnTo>
                  <a:lnTo>
                    <a:pt x="82" y="34"/>
                  </a:lnTo>
                  <a:lnTo>
                    <a:pt x="85" y="51"/>
                  </a:lnTo>
                  <a:lnTo>
                    <a:pt x="85" y="71"/>
                  </a:lnTo>
                  <a:lnTo>
                    <a:pt x="82" y="73"/>
                  </a:lnTo>
                  <a:lnTo>
                    <a:pt x="80" y="57"/>
                  </a:lnTo>
                  <a:lnTo>
                    <a:pt x="76" y="43"/>
                  </a:lnTo>
                  <a:lnTo>
                    <a:pt x="67" y="32"/>
                  </a:lnTo>
                  <a:lnTo>
                    <a:pt x="62" y="39"/>
                  </a:lnTo>
                  <a:lnTo>
                    <a:pt x="54" y="44"/>
                  </a:lnTo>
                  <a:lnTo>
                    <a:pt x="42" y="44"/>
                  </a:lnTo>
                  <a:lnTo>
                    <a:pt x="29" y="43"/>
                  </a:lnTo>
                  <a:lnTo>
                    <a:pt x="17" y="33"/>
                  </a:lnTo>
                  <a:lnTo>
                    <a:pt x="9"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9" name="Freeform 508"/>
            <p:cNvSpPr>
              <a:spLocks/>
            </p:cNvSpPr>
            <p:nvPr/>
          </p:nvSpPr>
          <p:spPr bwMode="auto">
            <a:xfrm>
              <a:off x="5218" y="1574"/>
              <a:ext cx="85" cy="73"/>
            </a:xfrm>
            <a:custGeom>
              <a:avLst/>
              <a:gdLst>
                <a:gd name="T0" fmla="*/ 6 w 85"/>
                <a:gd name="T1" fmla="*/ 56 h 73"/>
                <a:gd name="T2" fmla="*/ 0 w 85"/>
                <a:gd name="T3" fmla="*/ 49 h 73"/>
                <a:gd name="T4" fmla="*/ 0 w 85"/>
                <a:gd name="T5" fmla="*/ 38 h 73"/>
                <a:gd name="T6" fmla="*/ 2 w 85"/>
                <a:gd name="T7" fmla="*/ 32 h 73"/>
                <a:gd name="T8" fmla="*/ 11 w 85"/>
                <a:gd name="T9" fmla="*/ 18 h 73"/>
                <a:gd name="T10" fmla="*/ 27 w 85"/>
                <a:gd name="T11" fmla="*/ 5 h 73"/>
                <a:gd name="T12" fmla="*/ 37 w 85"/>
                <a:gd name="T13" fmla="*/ 0 h 73"/>
                <a:gd name="T14" fmla="*/ 55 w 85"/>
                <a:gd name="T15" fmla="*/ 3 h 73"/>
                <a:gd name="T16" fmla="*/ 70 w 85"/>
                <a:gd name="T17" fmla="*/ 9 h 73"/>
                <a:gd name="T18" fmla="*/ 80 w 85"/>
                <a:gd name="T19" fmla="*/ 16 h 73"/>
                <a:gd name="T20" fmla="*/ 82 w 85"/>
                <a:gd name="T21" fmla="*/ 34 h 73"/>
                <a:gd name="T22" fmla="*/ 85 w 85"/>
                <a:gd name="T23" fmla="*/ 51 h 73"/>
                <a:gd name="T24" fmla="*/ 85 w 85"/>
                <a:gd name="T25" fmla="*/ 71 h 73"/>
                <a:gd name="T26" fmla="*/ 82 w 85"/>
                <a:gd name="T27" fmla="*/ 73 h 73"/>
                <a:gd name="T28" fmla="*/ 80 w 85"/>
                <a:gd name="T29" fmla="*/ 57 h 73"/>
                <a:gd name="T30" fmla="*/ 76 w 85"/>
                <a:gd name="T31" fmla="*/ 43 h 73"/>
                <a:gd name="T32" fmla="*/ 67 w 85"/>
                <a:gd name="T33" fmla="*/ 32 h 73"/>
                <a:gd name="T34" fmla="*/ 62 w 85"/>
                <a:gd name="T35" fmla="*/ 39 h 73"/>
                <a:gd name="T36" fmla="*/ 54 w 85"/>
                <a:gd name="T37" fmla="*/ 44 h 73"/>
                <a:gd name="T38" fmla="*/ 42 w 85"/>
                <a:gd name="T39" fmla="*/ 44 h 73"/>
                <a:gd name="T40" fmla="*/ 29 w 85"/>
                <a:gd name="T41" fmla="*/ 43 h 73"/>
                <a:gd name="T42" fmla="*/ 17 w 85"/>
                <a:gd name="T43" fmla="*/ 33 h 73"/>
                <a:gd name="T44" fmla="*/ 9 w 85"/>
                <a:gd name="T45" fmla="*/ 40 h 73"/>
                <a:gd name="T46" fmla="*/ 6 w 85"/>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5"/>
                <a:gd name="T73" fmla="*/ 0 h 73"/>
                <a:gd name="T74" fmla="*/ 85 w 85"/>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5" h="73">
                  <a:moveTo>
                    <a:pt x="6" y="56"/>
                  </a:moveTo>
                  <a:lnTo>
                    <a:pt x="0" y="49"/>
                  </a:lnTo>
                  <a:lnTo>
                    <a:pt x="0" y="38"/>
                  </a:lnTo>
                  <a:lnTo>
                    <a:pt x="2" y="32"/>
                  </a:lnTo>
                  <a:lnTo>
                    <a:pt x="11" y="18"/>
                  </a:lnTo>
                  <a:lnTo>
                    <a:pt x="27" y="5"/>
                  </a:lnTo>
                  <a:lnTo>
                    <a:pt x="37" y="0"/>
                  </a:lnTo>
                  <a:lnTo>
                    <a:pt x="55" y="3"/>
                  </a:lnTo>
                  <a:lnTo>
                    <a:pt x="70" y="9"/>
                  </a:lnTo>
                  <a:lnTo>
                    <a:pt x="80" y="16"/>
                  </a:lnTo>
                  <a:lnTo>
                    <a:pt x="82" y="34"/>
                  </a:lnTo>
                  <a:lnTo>
                    <a:pt x="85" y="51"/>
                  </a:lnTo>
                  <a:lnTo>
                    <a:pt x="85" y="71"/>
                  </a:lnTo>
                  <a:lnTo>
                    <a:pt x="82" y="73"/>
                  </a:lnTo>
                  <a:lnTo>
                    <a:pt x="80" y="57"/>
                  </a:lnTo>
                  <a:lnTo>
                    <a:pt x="76" y="43"/>
                  </a:lnTo>
                  <a:lnTo>
                    <a:pt x="67" y="32"/>
                  </a:lnTo>
                  <a:lnTo>
                    <a:pt x="62" y="39"/>
                  </a:lnTo>
                  <a:lnTo>
                    <a:pt x="54" y="44"/>
                  </a:lnTo>
                  <a:lnTo>
                    <a:pt x="42" y="44"/>
                  </a:lnTo>
                  <a:lnTo>
                    <a:pt x="29" y="43"/>
                  </a:lnTo>
                  <a:lnTo>
                    <a:pt x="17" y="33"/>
                  </a:lnTo>
                  <a:lnTo>
                    <a:pt x="9"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0" name="Freeform 509"/>
            <p:cNvSpPr>
              <a:spLocks/>
            </p:cNvSpPr>
            <p:nvPr/>
          </p:nvSpPr>
          <p:spPr bwMode="auto">
            <a:xfrm>
              <a:off x="5225"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69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69" y="28"/>
                  </a:lnTo>
                  <a:lnTo>
                    <a:pt x="68" y="14"/>
                  </a:lnTo>
                  <a:lnTo>
                    <a:pt x="64" y="3"/>
                  </a:lnTo>
                  <a:lnTo>
                    <a:pt x="60"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1" name="Freeform 510"/>
            <p:cNvSpPr>
              <a:spLocks/>
            </p:cNvSpPr>
            <p:nvPr/>
          </p:nvSpPr>
          <p:spPr bwMode="auto">
            <a:xfrm>
              <a:off x="5225" y="1614"/>
              <a:ext cx="70" cy="96"/>
            </a:xfrm>
            <a:custGeom>
              <a:avLst/>
              <a:gdLst>
                <a:gd name="T0" fmla="*/ 60 w 70"/>
                <a:gd name="T1" fmla="*/ 0 h 96"/>
                <a:gd name="T2" fmla="*/ 50 w 70"/>
                <a:gd name="T3" fmla="*/ 9 h 96"/>
                <a:gd name="T4" fmla="*/ 31 w 70"/>
                <a:gd name="T5" fmla="*/ 10 h 96"/>
                <a:gd name="T6" fmla="*/ 18 w 70"/>
                <a:gd name="T7" fmla="*/ 9 h 96"/>
                <a:gd name="T8" fmla="*/ 11 w 70"/>
                <a:gd name="T9" fmla="*/ 0 h 96"/>
                <a:gd name="T10" fmla="*/ 8 w 70"/>
                <a:gd name="T11" fmla="*/ 5 h 96"/>
                <a:gd name="T12" fmla="*/ 5 w 70"/>
                <a:gd name="T13" fmla="*/ 18 h 96"/>
                <a:gd name="T14" fmla="*/ 0 w 70"/>
                <a:gd name="T15" fmla="*/ 23 h 96"/>
                <a:gd name="T16" fmla="*/ 5 w 70"/>
                <a:gd name="T17" fmla="*/ 30 h 96"/>
                <a:gd name="T18" fmla="*/ 9 w 70"/>
                <a:gd name="T19" fmla="*/ 40 h 96"/>
                <a:gd name="T20" fmla="*/ 13 w 70"/>
                <a:gd name="T21" fmla="*/ 52 h 96"/>
                <a:gd name="T22" fmla="*/ 15 w 70"/>
                <a:gd name="T23" fmla="*/ 67 h 96"/>
                <a:gd name="T24" fmla="*/ 14 w 70"/>
                <a:gd name="T25" fmla="*/ 82 h 96"/>
                <a:gd name="T26" fmla="*/ 22 w 70"/>
                <a:gd name="T27" fmla="*/ 92 h 96"/>
                <a:gd name="T28" fmla="*/ 31 w 70"/>
                <a:gd name="T29" fmla="*/ 96 h 96"/>
                <a:gd name="T30" fmla="*/ 42 w 70"/>
                <a:gd name="T31" fmla="*/ 96 h 96"/>
                <a:gd name="T32" fmla="*/ 52 w 70"/>
                <a:gd name="T33" fmla="*/ 89 h 96"/>
                <a:gd name="T34" fmla="*/ 65 w 70"/>
                <a:gd name="T35" fmla="*/ 78 h 96"/>
                <a:gd name="T36" fmla="*/ 68 w 70"/>
                <a:gd name="T37" fmla="*/ 71 h 96"/>
                <a:gd name="T38" fmla="*/ 70 w 70"/>
                <a:gd name="T39" fmla="*/ 48 h 96"/>
                <a:gd name="T40" fmla="*/ 69 w 70"/>
                <a:gd name="T41" fmla="*/ 28 h 96"/>
                <a:gd name="T42" fmla="*/ 68 w 70"/>
                <a:gd name="T43" fmla="*/ 14 h 96"/>
                <a:gd name="T44" fmla="*/ 64 w 70"/>
                <a:gd name="T45" fmla="*/ 3 h 96"/>
                <a:gd name="T46" fmla="*/ 60 w 70"/>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96"/>
                <a:gd name="T74" fmla="*/ 70 w 70"/>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96">
                  <a:moveTo>
                    <a:pt x="60" y="0"/>
                  </a:moveTo>
                  <a:lnTo>
                    <a:pt x="50" y="9"/>
                  </a:lnTo>
                  <a:lnTo>
                    <a:pt x="31" y="10"/>
                  </a:lnTo>
                  <a:lnTo>
                    <a:pt x="18" y="9"/>
                  </a:lnTo>
                  <a:lnTo>
                    <a:pt x="11" y="0"/>
                  </a:lnTo>
                  <a:lnTo>
                    <a:pt x="8" y="5"/>
                  </a:lnTo>
                  <a:lnTo>
                    <a:pt x="5" y="18"/>
                  </a:lnTo>
                  <a:lnTo>
                    <a:pt x="0" y="23"/>
                  </a:lnTo>
                  <a:lnTo>
                    <a:pt x="5" y="30"/>
                  </a:lnTo>
                  <a:lnTo>
                    <a:pt x="9" y="40"/>
                  </a:lnTo>
                  <a:lnTo>
                    <a:pt x="13" y="52"/>
                  </a:lnTo>
                  <a:lnTo>
                    <a:pt x="15" y="67"/>
                  </a:lnTo>
                  <a:lnTo>
                    <a:pt x="14" y="82"/>
                  </a:lnTo>
                  <a:lnTo>
                    <a:pt x="22" y="92"/>
                  </a:lnTo>
                  <a:lnTo>
                    <a:pt x="31" y="96"/>
                  </a:lnTo>
                  <a:lnTo>
                    <a:pt x="42" y="96"/>
                  </a:lnTo>
                  <a:lnTo>
                    <a:pt x="52" y="89"/>
                  </a:lnTo>
                  <a:lnTo>
                    <a:pt x="65" y="78"/>
                  </a:lnTo>
                  <a:lnTo>
                    <a:pt x="68" y="71"/>
                  </a:lnTo>
                  <a:lnTo>
                    <a:pt x="70" y="48"/>
                  </a:lnTo>
                  <a:lnTo>
                    <a:pt x="69" y="28"/>
                  </a:lnTo>
                  <a:lnTo>
                    <a:pt x="68" y="14"/>
                  </a:lnTo>
                  <a:lnTo>
                    <a:pt x="64" y="3"/>
                  </a:lnTo>
                  <a:lnTo>
                    <a:pt x="6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2" name="Freeform 511"/>
            <p:cNvSpPr>
              <a:spLocks/>
            </p:cNvSpPr>
            <p:nvPr/>
          </p:nvSpPr>
          <p:spPr bwMode="auto">
            <a:xfrm>
              <a:off x="5120"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4 w 113"/>
                <a:gd name="T25" fmla="*/ 65 h 94"/>
                <a:gd name="T26" fmla="*/ 0 w 113"/>
                <a:gd name="T27" fmla="*/ 87 h 94"/>
                <a:gd name="T28" fmla="*/ 7 w 113"/>
                <a:gd name="T29" fmla="*/ 94 h 94"/>
                <a:gd name="T30" fmla="*/ 12 w 113"/>
                <a:gd name="T31" fmla="*/ 94 h 94"/>
                <a:gd name="T32" fmla="*/ 13 w 113"/>
                <a:gd name="T33" fmla="*/ 86 h 94"/>
                <a:gd name="T34" fmla="*/ 16 w 113"/>
                <a:gd name="T35" fmla="*/ 77 h 94"/>
                <a:gd name="T36" fmla="*/ 22 w 113"/>
                <a:gd name="T37" fmla="*/ 72 h 94"/>
                <a:gd name="T38" fmla="*/ 31 w 113"/>
                <a:gd name="T39" fmla="*/ 68 h 94"/>
                <a:gd name="T40" fmla="*/ 39 w 113"/>
                <a:gd name="T41" fmla="*/ 70 h 94"/>
                <a:gd name="T42" fmla="*/ 43 w 113"/>
                <a:gd name="T43" fmla="*/ 75 h 94"/>
                <a:gd name="T44" fmla="*/ 56 w 113"/>
                <a:gd name="T45" fmla="*/ 66 h 94"/>
                <a:gd name="T46" fmla="*/ 61 w 113"/>
                <a:gd name="T47" fmla="*/ 59 h 94"/>
                <a:gd name="T48" fmla="*/ 73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1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4" y="65"/>
                  </a:lnTo>
                  <a:lnTo>
                    <a:pt x="0" y="87"/>
                  </a:lnTo>
                  <a:lnTo>
                    <a:pt x="7" y="94"/>
                  </a:lnTo>
                  <a:lnTo>
                    <a:pt x="12"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7" y="90"/>
                  </a:lnTo>
                  <a:lnTo>
                    <a:pt x="102" y="92"/>
                  </a:lnTo>
                  <a:lnTo>
                    <a:pt x="108" y="92"/>
                  </a:lnTo>
                  <a:lnTo>
                    <a:pt x="111" y="88"/>
                  </a:lnTo>
                  <a:lnTo>
                    <a:pt x="113"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3" name="Freeform 512"/>
            <p:cNvSpPr>
              <a:spLocks/>
            </p:cNvSpPr>
            <p:nvPr/>
          </p:nvSpPr>
          <p:spPr bwMode="auto">
            <a:xfrm>
              <a:off x="5120" y="1610"/>
              <a:ext cx="113" cy="94"/>
            </a:xfrm>
            <a:custGeom>
              <a:avLst/>
              <a:gdLst>
                <a:gd name="T0" fmla="*/ 113 w 113"/>
                <a:gd name="T1" fmla="*/ 84 h 94"/>
                <a:gd name="T2" fmla="*/ 113 w 113"/>
                <a:gd name="T3" fmla="*/ 62 h 94"/>
                <a:gd name="T4" fmla="*/ 109 w 113"/>
                <a:gd name="T5" fmla="*/ 47 h 94"/>
                <a:gd name="T6" fmla="*/ 101 w 113"/>
                <a:gd name="T7" fmla="*/ 31 h 94"/>
                <a:gd name="T8" fmla="*/ 91 w 113"/>
                <a:gd name="T9" fmla="*/ 18 h 94"/>
                <a:gd name="T10" fmla="*/ 78 w 113"/>
                <a:gd name="T11" fmla="*/ 6 h 94"/>
                <a:gd name="T12" fmla="*/ 68 w 113"/>
                <a:gd name="T13" fmla="*/ 0 h 94"/>
                <a:gd name="T14" fmla="*/ 58 w 113"/>
                <a:gd name="T15" fmla="*/ 0 h 94"/>
                <a:gd name="T16" fmla="*/ 42 w 113"/>
                <a:gd name="T17" fmla="*/ 5 h 94"/>
                <a:gd name="T18" fmla="*/ 32 w 113"/>
                <a:gd name="T19" fmla="*/ 10 h 94"/>
                <a:gd name="T20" fmla="*/ 16 w 113"/>
                <a:gd name="T21" fmla="*/ 30 h 94"/>
                <a:gd name="T22" fmla="*/ 6 w 113"/>
                <a:gd name="T23" fmla="*/ 42 h 94"/>
                <a:gd name="T24" fmla="*/ 4 w 113"/>
                <a:gd name="T25" fmla="*/ 65 h 94"/>
                <a:gd name="T26" fmla="*/ 0 w 113"/>
                <a:gd name="T27" fmla="*/ 87 h 94"/>
                <a:gd name="T28" fmla="*/ 7 w 113"/>
                <a:gd name="T29" fmla="*/ 94 h 94"/>
                <a:gd name="T30" fmla="*/ 12 w 113"/>
                <a:gd name="T31" fmla="*/ 94 h 94"/>
                <a:gd name="T32" fmla="*/ 13 w 113"/>
                <a:gd name="T33" fmla="*/ 86 h 94"/>
                <a:gd name="T34" fmla="*/ 16 w 113"/>
                <a:gd name="T35" fmla="*/ 77 h 94"/>
                <a:gd name="T36" fmla="*/ 22 w 113"/>
                <a:gd name="T37" fmla="*/ 72 h 94"/>
                <a:gd name="T38" fmla="*/ 31 w 113"/>
                <a:gd name="T39" fmla="*/ 68 h 94"/>
                <a:gd name="T40" fmla="*/ 39 w 113"/>
                <a:gd name="T41" fmla="*/ 70 h 94"/>
                <a:gd name="T42" fmla="*/ 43 w 113"/>
                <a:gd name="T43" fmla="*/ 75 h 94"/>
                <a:gd name="T44" fmla="*/ 56 w 113"/>
                <a:gd name="T45" fmla="*/ 66 h 94"/>
                <a:gd name="T46" fmla="*/ 61 w 113"/>
                <a:gd name="T47" fmla="*/ 59 h 94"/>
                <a:gd name="T48" fmla="*/ 73 w 113"/>
                <a:gd name="T49" fmla="*/ 60 h 94"/>
                <a:gd name="T50" fmla="*/ 83 w 113"/>
                <a:gd name="T51" fmla="*/ 63 h 94"/>
                <a:gd name="T52" fmla="*/ 85 w 113"/>
                <a:gd name="T53" fmla="*/ 71 h 94"/>
                <a:gd name="T54" fmla="*/ 91 w 113"/>
                <a:gd name="T55" fmla="*/ 80 h 94"/>
                <a:gd name="T56" fmla="*/ 97 w 113"/>
                <a:gd name="T57" fmla="*/ 90 h 94"/>
                <a:gd name="T58" fmla="*/ 102 w 113"/>
                <a:gd name="T59" fmla="*/ 92 h 94"/>
                <a:gd name="T60" fmla="*/ 108 w 113"/>
                <a:gd name="T61" fmla="*/ 92 h 94"/>
                <a:gd name="T62" fmla="*/ 111 w 113"/>
                <a:gd name="T63" fmla="*/ 88 h 94"/>
                <a:gd name="T64" fmla="*/ 113 w 113"/>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4"/>
                <a:gd name="T101" fmla="*/ 113 w 11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4">
                  <a:moveTo>
                    <a:pt x="113" y="84"/>
                  </a:moveTo>
                  <a:lnTo>
                    <a:pt x="113" y="62"/>
                  </a:lnTo>
                  <a:lnTo>
                    <a:pt x="109" y="47"/>
                  </a:lnTo>
                  <a:lnTo>
                    <a:pt x="101" y="31"/>
                  </a:lnTo>
                  <a:lnTo>
                    <a:pt x="91" y="18"/>
                  </a:lnTo>
                  <a:lnTo>
                    <a:pt x="78" y="6"/>
                  </a:lnTo>
                  <a:lnTo>
                    <a:pt x="68" y="0"/>
                  </a:lnTo>
                  <a:lnTo>
                    <a:pt x="58" y="0"/>
                  </a:lnTo>
                  <a:lnTo>
                    <a:pt x="42" y="5"/>
                  </a:lnTo>
                  <a:lnTo>
                    <a:pt x="32" y="10"/>
                  </a:lnTo>
                  <a:lnTo>
                    <a:pt x="16" y="30"/>
                  </a:lnTo>
                  <a:lnTo>
                    <a:pt x="6" y="42"/>
                  </a:lnTo>
                  <a:lnTo>
                    <a:pt x="4" y="65"/>
                  </a:lnTo>
                  <a:lnTo>
                    <a:pt x="0" y="87"/>
                  </a:lnTo>
                  <a:lnTo>
                    <a:pt x="7" y="94"/>
                  </a:lnTo>
                  <a:lnTo>
                    <a:pt x="12"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7" y="90"/>
                  </a:lnTo>
                  <a:lnTo>
                    <a:pt x="102" y="92"/>
                  </a:lnTo>
                  <a:lnTo>
                    <a:pt x="108" y="92"/>
                  </a:lnTo>
                  <a:lnTo>
                    <a:pt x="111" y="88"/>
                  </a:lnTo>
                  <a:lnTo>
                    <a:pt x="113"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4" name="Freeform 513"/>
            <p:cNvSpPr>
              <a:spLocks/>
            </p:cNvSpPr>
            <p:nvPr/>
          </p:nvSpPr>
          <p:spPr bwMode="auto">
            <a:xfrm>
              <a:off x="5103" y="1676"/>
              <a:ext cx="113" cy="86"/>
            </a:xfrm>
            <a:custGeom>
              <a:avLst/>
              <a:gdLst>
                <a:gd name="T0" fmla="*/ 113 w 113"/>
                <a:gd name="T1" fmla="*/ 33 h 86"/>
                <a:gd name="T2" fmla="*/ 109 w 113"/>
                <a:gd name="T3" fmla="*/ 26 h 86"/>
                <a:gd name="T4" fmla="*/ 102 w 113"/>
                <a:gd name="T5" fmla="*/ 17 h 86"/>
                <a:gd name="T6" fmla="*/ 97 w 113"/>
                <a:gd name="T7" fmla="*/ 9 h 86"/>
                <a:gd name="T8" fmla="*/ 96 w 113"/>
                <a:gd name="T9" fmla="*/ 2 h 86"/>
                <a:gd name="T10" fmla="*/ 88 w 113"/>
                <a:gd name="T11" fmla="*/ 0 h 86"/>
                <a:gd name="T12" fmla="*/ 82 w 113"/>
                <a:gd name="T13" fmla="*/ 0 h 86"/>
                <a:gd name="T14" fmla="*/ 73 w 113"/>
                <a:gd name="T15" fmla="*/ 8 h 86"/>
                <a:gd name="T16" fmla="*/ 64 w 113"/>
                <a:gd name="T17" fmla="*/ 15 h 86"/>
                <a:gd name="T18" fmla="*/ 56 w 113"/>
                <a:gd name="T19" fmla="*/ 19 h 86"/>
                <a:gd name="T20" fmla="*/ 53 w 113"/>
                <a:gd name="T21" fmla="*/ 12 h 86"/>
                <a:gd name="T22" fmla="*/ 50 w 113"/>
                <a:gd name="T23" fmla="*/ 10 h 86"/>
                <a:gd name="T24" fmla="*/ 44 w 113"/>
                <a:gd name="T25" fmla="*/ 11 h 86"/>
                <a:gd name="T26" fmla="*/ 40 w 113"/>
                <a:gd name="T27" fmla="*/ 14 h 86"/>
                <a:gd name="T28" fmla="*/ 38 w 113"/>
                <a:gd name="T29" fmla="*/ 20 h 86"/>
                <a:gd name="T30" fmla="*/ 36 w 113"/>
                <a:gd name="T31" fmla="*/ 27 h 86"/>
                <a:gd name="T32" fmla="*/ 32 w 113"/>
                <a:gd name="T33" fmla="*/ 32 h 86"/>
                <a:gd name="T34" fmla="*/ 26 w 113"/>
                <a:gd name="T35" fmla="*/ 34 h 86"/>
                <a:gd name="T36" fmla="*/ 19 w 113"/>
                <a:gd name="T37" fmla="*/ 32 h 86"/>
                <a:gd name="T38" fmla="*/ 16 w 113"/>
                <a:gd name="T39" fmla="*/ 26 h 86"/>
                <a:gd name="T40" fmla="*/ 11 w 113"/>
                <a:gd name="T41" fmla="*/ 30 h 86"/>
                <a:gd name="T42" fmla="*/ 4 w 113"/>
                <a:gd name="T43" fmla="*/ 38 h 86"/>
                <a:gd name="T44" fmla="*/ 0 w 113"/>
                <a:gd name="T45" fmla="*/ 42 h 86"/>
                <a:gd name="T46" fmla="*/ 8 w 113"/>
                <a:gd name="T47" fmla="*/ 48 h 86"/>
                <a:gd name="T48" fmla="*/ 26 w 113"/>
                <a:gd name="T49" fmla="*/ 63 h 86"/>
                <a:gd name="T50" fmla="*/ 38 w 113"/>
                <a:gd name="T51" fmla="*/ 72 h 86"/>
                <a:gd name="T52" fmla="*/ 48 w 113"/>
                <a:gd name="T53" fmla="*/ 81 h 86"/>
                <a:gd name="T54" fmla="*/ 53 w 113"/>
                <a:gd name="T55" fmla="*/ 86 h 86"/>
                <a:gd name="T56" fmla="*/ 59 w 113"/>
                <a:gd name="T57" fmla="*/ 84 h 86"/>
                <a:gd name="T58" fmla="*/ 74 w 113"/>
                <a:gd name="T59" fmla="*/ 76 h 86"/>
                <a:gd name="T60" fmla="*/ 83 w 113"/>
                <a:gd name="T61" fmla="*/ 70 h 86"/>
                <a:gd name="T62" fmla="*/ 99 w 113"/>
                <a:gd name="T63" fmla="*/ 70 h 86"/>
                <a:gd name="T64" fmla="*/ 101 w 113"/>
                <a:gd name="T65" fmla="*/ 47 h 86"/>
                <a:gd name="T66" fmla="*/ 110 w 113"/>
                <a:gd name="T67" fmla="*/ 40 h 86"/>
                <a:gd name="T68" fmla="*/ 113 w 113"/>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86"/>
                <a:gd name="T107" fmla="*/ 113 w 11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86">
                  <a:moveTo>
                    <a:pt x="113" y="33"/>
                  </a:moveTo>
                  <a:lnTo>
                    <a:pt x="109" y="26"/>
                  </a:lnTo>
                  <a:lnTo>
                    <a:pt x="102" y="17"/>
                  </a:lnTo>
                  <a:lnTo>
                    <a:pt x="97" y="9"/>
                  </a:lnTo>
                  <a:lnTo>
                    <a:pt x="96" y="2"/>
                  </a:lnTo>
                  <a:lnTo>
                    <a:pt x="88" y="0"/>
                  </a:lnTo>
                  <a:lnTo>
                    <a:pt x="82" y="0"/>
                  </a:lnTo>
                  <a:lnTo>
                    <a:pt x="73" y="8"/>
                  </a:lnTo>
                  <a:lnTo>
                    <a:pt x="64" y="15"/>
                  </a:lnTo>
                  <a:lnTo>
                    <a:pt x="56" y="19"/>
                  </a:lnTo>
                  <a:lnTo>
                    <a:pt x="53" y="12"/>
                  </a:lnTo>
                  <a:lnTo>
                    <a:pt x="50" y="10"/>
                  </a:lnTo>
                  <a:lnTo>
                    <a:pt x="44" y="11"/>
                  </a:lnTo>
                  <a:lnTo>
                    <a:pt x="40" y="14"/>
                  </a:lnTo>
                  <a:lnTo>
                    <a:pt x="38" y="20"/>
                  </a:lnTo>
                  <a:lnTo>
                    <a:pt x="36" y="27"/>
                  </a:lnTo>
                  <a:lnTo>
                    <a:pt x="32" y="32"/>
                  </a:lnTo>
                  <a:lnTo>
                    <a:pt x="26" y="34"/>
                  </a:lnTo>
                  <a:lnTo>
                    <a:pt x="19" y="32"/>
                  </a:lnTo>
                  <a:lnTo>
                    <a:pt x="16" y="26"/>
                  </a:lnTo>
                  <a:lnTo>
                    <a:pt x="11" y="30"/>
                  </a:lnTo>
                  <a:lnTo>
                    <a:pt x="4" y="38"/>
                  </a:lnTo>
                  <a:lnTo>
                    <a:pt x="0" y="42"/>
                  </a:lnTo>
                  <a:lnTo>
                    <a:pt x="8" y="48"/>
                  </a:lnTo>
                  <a:lnTo>
                    <a:pt x="26" y="63"/>
                  </a:lnTo>
                  <a:lnTo>
                    <a:pt x="38" y="72"/>
                  </a:lnTo>
                  <a:lnTo>
                    <a:pt x="48" y="81"/>
                  </a:lnTo>
                  <a:lnTo>
                    <a:pt x="53" y="86"/>
                  </a:lnTo>
                  <a:lnTo>
                    <a:pt x="59" y="84"/>
                  </a:lnTo>
                  <a:lnTo>
                    <a:pt x="74" y="76"/>
                  </a:lnTo>
                  <a:lnTo>
                    <a:pt x="83" y="70"/>
                  </a:lnTo>
                  <a:lnTo>
                    <a:pt x="99" y="70"/>
                  </a:lnTo>
                  <a:lnTo>
                    <a:pt x="101" y="47"/>
                  </a:lnTo>
                  <a:lnTo>
                    <a:pt x="110" y="40"/>
                  </a:lnTo>
                  <a:lnTo>
                    <a:pt x="113"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5" name="Freeform 514"/>
            <p:cNvSpPr>
              <a:spLocks/>
            </p:cNvSpPr>
            <p:nvPr/>
          </p:nvSpPr>
          <p:spPr bwMode="auto">
            <a:xfrm>
              <a:off x="5103" y="1676"/>
              <a:ext cx="113" cy="86"/>
            </a:xfrm>
            <a:custGeom>
              <a:avLst/>
              <a:gdLst>
                <a:gd name="T0" fmla="*/ 113 w 113"/>
                <a:gd name="T1" fmla="*/ 33 h 86"/>
                <a:gd name="T2" fmla="*/ 109 w 113"/>
                <a:gd name="T3" fmla="*/ 26 h 86"/>
                <a:gd name="T4" fmla="*/ 102 w 113"/>
                <a:gd name="T5" fmla="*/ 17 h 86"/>
                <a:gd name="T6" fmla="*/ 97 w 113"/>
                <a:gd name="T7" fmla="*/ 9 h 86"/>
                <a:gd name="T8" fmla="*/ 96 w 113"/>
                <a:gd name="T9" fmla="*/ 2 h 86"/>
                <a:gd name="T10" fmla="*/ 88 w 113"/>
                <a:gd name="T11" fmla="*/ 0 h 86"/>
                <a:gd name="T12" fmla="*/ 82 w 113"/>
                <a:gd name="T13" fmla="*/ 0 h 86"/>
                <a:gd name="T14" fmla="*/ 73 w 113"/>
                <a:gd name="T15" fmla="*/ 8 h 86"/>
                <a:gd name="T16" fmla="*/ 64 w 113"/>
                <a:gd name="T17" fmla="*/ 15 h 86"/>
                <a:gd name="T18" fmla="*/ 56 w 113"/>
                <a:gd name="T19" fmla="*/ 19 h 86"/>
                <a:gd name="T20" fmla="*/ 53 w 113"/>
                <a:gd name="T21" fmla="*/ 12 h 86"/>
                <a:gd name="T22" fmla="*/ 50 w 113"/>
                <a:gd name="T23" fmla="*/ 10 h 86"/>
                <a:gd name="T24" fmla="*/ 44 w 113"/>
                <a:gd name="T25" fmla="*/ 11 h 86"/>
                <a:gd name="T26" fmla="*/ 40 w 113"/>
                <a:gd name="T27" fmla="*/ 14 h 86"/>
                <a:gd name="T28" fmla="*/ 38 w 113"/>
                <a:gd name="T29" fmla="*/ 20 h 86"/>
                <a:gd name="T30" fmla="*/ 36 w 113"/>
                <a:gd name="T31" fmla="*/ 27 h 86"/>
                <a:gd name="T32" fmla="*/ 32 w 113"/>
                <a:gd name="T33" fmla="*/ 32 h 86"/>
                <a:gd name="T34" fmla="*/ 26 w 113"/>
                <a:gd name="T35" fmla="*/ 34 h 86"/>
                <a:gd name="T36" fmla="*/ 19 w 113"/>
                <a:gd name="T37" fmla="*/ 32 h 86"/>
                <a:gd name="T38" fmla="*/ 16 w 113"/>
                <a:gd name="T39" fmla="*/ 26 h 86"/>
                <a:gd name="T40" fmla="*/ 11 w 113"/>
                <a:gd name="T41" fmla="*/ 30 h 86"/>
                <a:gd name="T42" fmla="*/ 4 w 113"/>
                <a:gd name="T43" fmla="*/ 38 h 86"/>
                <a:gd name="T44" fmla="*/ 0 w 113"/>
                <a:gd name="T45" fmla="*/ 42 h 86"/>
                <a:gd name="T46" fmla="*/ 8 w 113"/>
                <a:gd name="T47" fmla="*/ 48 h 86"/>
                <a:gd name="T48" fmla="*/ 26 w 113"/>
                <a:gd name="T49" fmla="*/ 63 h 86"/>
                <a:gd name="T50" fmla="*/ 38 w 113"/>
                <a:gd name="T51" fmla="*/ 72 h 86"/>
                <a:gd name="T52" fmla="*/ 48 w 113"/>
                <a:gd name="T53" fmla="*/ 81 h 86"/>
                <a:gd name="T54" fmla="*/ 53 w 113"/>
                <a:gd name="T55" fmla="*/ 86 h 86"/>
                <a:gd name="T56" fmla="*/ 59 w 113"/>
                <a:gd name="T57" fmla="*/ 84 h 86"/>
                <a:gd name="T58" fmla="*/ 74 w 113"/>
                <a:gd name="T59" fmla="*/ 76 h 86"/>
                <a:gd name="T60" fmla="*/ 83 w 113"/>
                <a:gd name="T61" fmla="*/ 70 h 86"/>
                <a:gd name="T62" fmla="*/ 99 w 113"/>
                <a:gd name="T63" fmla="*/ 70 h 86"/>
                <a:gd name="T64" fmla="*/ 101 w 113"/>
                <a:gd name="T65" fmla="*/ 47 h 86"/>
                <a:gd name="T66" fmla="*/ 110 w 113"/>
                <a:gd name="T67" fmla="*/ 40 h 86"/>
                <a:gd name="T68" fmla="*/ 113 w 113"/>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86"/>
                <a:gd name="T107" fmla="*/ 113 w 11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86">
                  <a:moveTo>
                    <a:pt x="113" y="33"/>
                  </a:moveTo>
                  <a:lnTo>
                    <a:pt x="109" y="26"/>
                  </a:lnTo>
                  <a:lnTo>
                    <a:pt x="102" y="17"/>
                  </a:lnTo>
                  <a:lnTo>
                    <a:pt x="97" y="9"/>
                  </a:lnTo>
                  <a:lnTo>
                    <a:pt x="96" y="2"/>
                  </a:lnTo>
                  <a:lnTo>
                    <a:pt x="88" y="0"/>
                  </a:lnTo>
                  <a:lnTo>
                    <a:pt x="82" y="0"/>
                  </a:lnTo>
                  <a:lnTo>
                    <a:pt x="73" y="8"/>
                  </a:lnTo>
                  <a:lnTo>
                    <a:pt x="64" y="15"/>
                  </a:lnTo>
                  <a:lnTo>
                    <a:pt x="56" y="19"/>
                  </a:lnTo>
                  <a:lnTo>
                    <a:pt x="53" y="12"/>
                  </a:lnTo>
                  <a:lnTo>
                    <a:pt x="50" y="10"/>
                  </a:lnTo>
                  <a:lnTo>
                    <a:pt x="44" y="11"/>
                  </a:lnTo>
                  <a:lnTo>
                    <a:pt x="40" y="14"/>
                  </a:lnTo>
                  <a:lnTo>
                    <a:pt x="38" y="20"/>
                  </a:lnTo>
                  <a:lnTo>
                    <a:pt x="36" y="27"/>
                  </a:lnTo>
                  <a:lnTo>
                    <a:pt x="32" y="32"/>
                  </a:lnTo>
                  <a:lnTo>
                    <a:pt x="26" y="34"/>
                  </a:lnTo>
                  <a:lnTo>
                    <a:pt x="19" y="32"/>
                  </a:lnTo>
                  <a:lnTo>
                    <a:pt x="16" y="26"/>
                  </a:lnTo>
                  <a:lnTo>
                    <a:pt x="11" y="30"/>
                  </a:lnTo>
                  <a:lnTo>
                    <a:pt x="4" y="38"/>
                  </a:lnTo>
                  <a:lnTo>
                    <a:pt x="0" y="42"/>
                  </a:lnTo>
                  <a:lnTo>
                    <a:pt x="8" y="48"/>
                  </a:lnTo>
                  <a:lnTo>
                    <a:pt x="26" y="63"/>
                  </a:lnTo>
                  <a:lnTo>
                    <a:pt x="38" y="72"/>
                  </a:lnTo>
                  <a:lnTo>
                    <a:pt x="48" y="81"/>
                  </a:lnTo>
                  <a:lnTo>
                    <a:pt x="53" y="86"/>
                  </a:lnTo>
                  <a:lnTo>
                    <a:pt x="59" y="84"/>
                  </a:lnTo>
                  <a:lnTo>
                    <a:pt x="74" y="76"/>
                  </a:lnTo>
                  <a:lnTo>
                    <a:pt x="83" y="70"/>
                  </a:lnTo>
                  <a:lnTo>
                    <a:pt x="99" y="70"/>
                  </a:lnTo>
                  <a:lnTo>
                    <a:pt x="101" y="47"/>
                  </a:lnTo>
                  <a:lnTo>
                    <a:pt x="110" y="40"/>
                  </a:lnTo>
                  <a:lnTo>
                    <a:pt x="113"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6" name="Freeform 515"/>
            <p:cNvSpPr>
              <a:spLocks/>
            </p:cNvSpPr>
            <p:nvPr/>
          </p:nvSpPr>
          <p:spPr bwMode="auto">
            <a:xfrm>
              <a:off x="5239" y="1701"/>
              <a:ext cx="51" cy="44"/>
            </a:xfrm>
            <a:custGeom>
              <a:avLst/>
              <a:gdLst>
                <a:gd name="T0" fmla="*/ 51 w 51"/>
                <a:gd name="T1" fmla="*/ 0 h 44"/>
                <a:gd name="T2" fmla="*/ 44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1" y="43"/>
                  </a:lnTo>
                  <a:lnTo>
                    <a:pt x="11" y="30"/>
                  </a:lnTo>
                  <a:lnTo>
                    <a:pt x="3" y="19"/>
                  </a:lnTo>
                  <a:lnTo>
                    <a:pt x="0" y="4"/>
                  </a:lnTo>
                  <a:lnTo>
                    <a:pt x="9"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7" name="Freeform 516"/>
            <p:cNvSpPr>
              <a:spLocks/>
            </p:cNvSpPr>
            <p:nvPr/>
          </p:nvSpPr>
          <p:spPr bwMode="auto">
            <a:xfrm>
              <a:off x="5239" y="1701"/>
              <a:ext cx="51" cy="44"/>
            </a:xfrm>
            <a:custGeom>
              <a:avLst/>
              <a:gdLst>
                <a:gd name="T0" fmla="*/ 51 w 51"/>
                <a:gd name="T1" fmla="*/ 0 h 44"/>
                <a:gd name="T2" fmla="*/ 44 w 51"/>
                <a:gd name="T3" fmla="*/ 15 h 44"/>
                <a:gd name="T4" fmla="*/ 36 w 51"/>
                <a:gd name="T5" fmla="*/ 29 h 44"/>
                <a:gd name="T6" fmla="*/ 25 w 51"/>
                <a:gd name="T7" fmla="*/ 44 h 44"/>
                <a:gd name="T8" fmla="*/ 21 w 51"/>
                <a:gd name="T9" fmla="*/ 43 h 44"/>
                <a:gd name="T10" fmla="*/ 11 w 51"/>
                <a:gd name="T11" fmla="*/ 30 h 44"/>
                <a:gd name="T12" fmla="*/ 3 w 51"/>
                <a:gd name="T13" fmla="*/ 19 h 44"/>
                <a:gd name="T14" fmla="*/ 0 w 51"/>
                <a:gd name="T15" fmla="*/ 4 h 44"/>
                <a:gd name="T16" fmla="*/ 9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1" y="43"/>
                  </a:lnTo>
                  <a:lnTo>
                    <a:pt x="11" y="30"/>
                  </a:lnTo>
                  <a:lnTo>
                    <a:pt x="3" y="19"/>
                  </a:lnTo>
                  <a:lnTo>
                    <a:pt x="0" y="4"/>
                  </a:lnTo>
                  <a:lnTo>
                    <a:pt x="9"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8" name="Freeform 517"/>
            <p:cNvSpPr>
              <a:spLocks/>
            </p:cNvSpPr>
            <p:nvPr/>
          </p:nvSpPr>
          <p:spPr bwMode="auto">
            <a:xfrm>
              <a:off x="5165" y="1759"/>
              <a:ext cx="9" cy="14"/>
            </a:xfrm>
            <a:custGeom>
              <a:avLst/>
              <a:gdLst>
                <a:gd name="T0" fmla="*/ 9 w 9"/>
                <a:gd name="T1" fmla="*/ 0 h 14"/>
                <a:gd name="T2" fmla="*/ 0 w 9"/>
                <a:gd name="T3" fmla="*/ 6 h 14"/>
                <a:gd name="T4" fmla="*/ 7 w 9"/>
                <a:gd name="T5" fmla="*/ 14 h 14"/>
                <a:gd name="T6" fmla="*/ 9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9" y="0"/>
                  </a:moveTo>
                  <a:lnTo>
                    <a:pt x="0" y="6"/>
                  </a:lnTo>
                  <a:lnTo>
                    <a:pt x="7" y="14"/>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29" name="Freeform 518"/>
            <p:cNvSpPr>
              <a:spLocks/>
            </p:cNvSpPr>
            <p:nvPr/>
          </p:nvSpPr>
          <p:spPr bwMode="auto">
            <a:xfrm>
              <a:off x="5165" y="1759"/>
              <a:ext cx="9" cy="14"/>
            </a:xfrm>
            <a:custGeom>
              <a:avLst/>
              <a:gdLst>
                <a:gd name="T0" fmla="*/ 9 w 9"/>
                <a:gd name="T1" fmla="*/ 0 h 14"/>
                <a:gd name="T2" fmla="*/ 0 w 9"/>
                <a:gd name="T3" fmla="*/ 6 h 14"/>
                <a:gd name="T4" fmla="*/ 7 w 9"/>
                <a:gd name="T5" fmla="*/ 14 h 14"/>
                <a:gd name="T6" fmla="*/ 9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9" y="0"/>
                  </a:moveTo>
                  <a:lnTo>
                    <a:pt x="0" y="6"/>
                  </a:lnTo>
                  <a:lnTo>
                    <a:pt x="7" y="14"/>
                  </a:lnTo>
                  <a:lnTo>
                    <a:pt x="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0" name="Freeform 519"/>
            <p:cNvSpPr>
              <a:spLocks/>
            </p:cNvSpPr>
            <p:nvPr/>
          </p:nvSpPr>
          <p:spPr bwMode="auto">
            <a:xfrm>
              <a:off x="5215" y="1708"/>
              <a:ext cx="32" cy="40"/>
            </a:xfrm>
            <a:custGeom>
              <a:avLst/>
              <a:gdLst>
                <a:gd name="T0" fmla="*/ 18 w 32"/>
                <a:gd name="T1" fmla="*/ 0 h 40"/>
                <a:gd name="T2" fmla="*/ 19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19" y="13"/>
                  </a:lnTo>
                  <a:lnTo>
                    <a:pt x="24" y="21"/>
                  </a:lnTo>
                  <a:lnTo>
                    <a:pt x="32" y="32"/>
                  </a:lnTo>
                  <a:lnTo>
                    <a:pt x="22" y="33"/>
                  </a:lnTo>
                  <a:lnTo>
                    <a:pt x="9" y="40"/>
                  </a:lnTo>
                  <a:lnTo>
                    <a:pt x="6" y="39"/>
                  </a:lnTo>
                  <a:lnTo>
                    <a:pt x="3" y="28"/>
                  </a:lnTo>
                  <a:lnTo>
                    <a:pt x="2" y="18"/>
                  </a:lnTo>
                  <a:lnTo>
                    <a:pt x="0" y="11"/>
                  </a:lnTo>
                  <a:lnTo>
                    <a:pt x="6" y="3"/>
                  </a:lnTo>
                  <a:lnTo>
                    <a:pt x="10"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1" name="Freeform 520"/>
            <p:cNvSpPr>
              <a:spLocks/>
            </p:cNvSpPr>
            <p:nvPr/>
          </p:nvSpPr>
          <p:spPr bwMode="auto">
            <a:xfrm>
              <a:off x="5215" y="1708"/>
              <a:ext cx="32" cy="40"/>
            </a:xfrm>
            <a:custGeom>
              <a:avLst/>
              <a:gdLst>
                <a:gd name="T0" fmla="*/ 18 w 32"/>
                <a:gd name="T1" fmla="*/ 0 h 40"/>
                <a:gd name="T2" fmla="*/ 19 w 32"/>
                <a:gd name="T3" fmla="*/ 13 h 40"/>
                <a:gd name="T4" fmla="*/ 24 w 32"/>
                <a:gd name="T5" fmla="*/ 21 h 40"/>
                <a:gd name="T6" fmla="*/ 32 w 32"/>
                <a:gd name="T7" fmla="*/ 32 h 40"/>
                <a:gd name="T8" fmla="*/ 22 w 32"/>
                <a:gd name="T9" fmla="*/ 33 h 40"/>
                <a:gd name="T10" fmla="*/ 9 w 32"/>
                <a:gd name="T11" fmla="*/ 40 h 40"/>
                <a:gd name="T12" fmla="*/ 6 w 32"/>
                <a:gd name="T13" fmla="*/ 39 h 40"/>
                <a:gd name="T14" fmla="*/ 3 w 32"/>
                <a:gd name="T15" fmla="*/ 28 h 40"/>
                <a:gd name="T16" fmla="*/ 2 w 32"/>
                <a:gd name="T17" fmla="*/ 18 h 40"/>
                <a:gd name="T18" fmla="*/ 0 w 32"/>
                <a:gd name="T19" fmla="*/ 11 h 40"/>
                <a:gd name="T20" fmla="*/ 6 w 32"/>
                <a:gd name="T21" fmla="*/ 3 h 40"/>
                <a:gd name="T22" fmla="*/ 10 w 32"/>
                <a:gd name="T23" fmla="*/ 0 h 40"/>
                <a:gd name="T24" fmla="*/ 18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8" y="0"/>
                  </a:moveTo>
                  <a:lnTo>
                    <a:pt x="19" y="13"/>
                  </a:lnTo>
                  <a:lnTo>
                    <a:pt x="24" y="21"/>
                  </a:lnTo>
                  <a:lnTo>
                    <a:pt x="32" y="32"/>
                  </a:lnTo>
                  <a:lnTo>
                    <a:pt x="22" y="33"/>
                  </a:lnTo>
                  <a:lnTo>
                    <a:pt x="9" y="40"/>
                  </a:lnTo>
                  <a:lnTo>
                    <a:pt x="6" y="39"/>
                  </a:lnTo>
                  <a:lnTo>
                    <a:pt x="3" y="28"/>
                  </a:lnTo>
                  <a:lnTo>
                    <a:pt x="2" y="18"/>
                  </a:lnTo>
                  <a:lnTo>
                    <a:pt x="0" y="11"/>
                  </a:lnTo>
                  <a:lnTo>
                    <a:pt x="6" y="3"/>
                  </a:lnTo>
                  <a:lnTo>
                    <a:pt x="10" y="0"/>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2" name="Freeform 521"/>
            <p:cNvSpPr>
              <a:spLocks/>
            </p:cNvSpPr>
            <p:nvPr/>
          </p:nvSpPr>
          <p:spPr bwMode="auto">
            <a:xfrm>
              <a:off x="5279"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4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4"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3" name="Freeform 522"/>
            <p:cNvSpPr>
              <a:spLocks/>
            </p:cNvSpPr>
            <p:nvPr/>
          </p:nvSpPr>
          <p:spPr bwMode="auto">
            <a:xfrm>
              <a:off x="5279"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4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4"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4" name="Freeform 523"/>
            <p:cNvSpPr>
              <a:spLocks/>
            </p:cNvSpPr>
            <p:nvPr/>
          </p:nvSpPr>
          <p:spPr bwMode="auto">
            <a:xfrm>
              <a:off x="5279"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5" name="Freeform 524"/>
            <p:cNvSpPr>
              <a:spLocks/>
            </p:cNvSpPr>
            <p:nvPr/>
          </p:nvSpPr>
          <p:spPr bwMode="auto">
            <a:xfrm>
              <a:off x="5279"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2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2"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6" name="Freeform 525"/>
            <p:cNvSpPr>
              <a:spLocks/>
            </p:cNvSpPr>
            <p:nvPr/>
          </p:nvSpPr>
          <p:spPr bwMode="auto">
            <a:xfrm>
              <a:off x="5185" y="1730"/>
              <a:ext cx="75" cy="105"/>
            </a:xfrm>
            <a:custGeom>
              <a:avLst/>
              <a:gdLst>
                <a:gd name="T0" fmla="*/ 26 w 75"/>
                <a:gd name="T1" fmla="*/ 0 h 105"/>
                <a:gd name="T2" fmla="*/ 31 w 75"/>
                <a:gd name="T3" fmla="*/ 25 h 105"/>
                <a:gd name="T4" fmla="*/ 34 w 75"/>
                <a:gd name="T5" fmla="*/ 26 h 105"/>
                <a:gd name="T6" fmla="*/ 45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8 w 75"/>
                <a:gd name="T33" fmla="*/ 98 h 105"/>
                <a:gd name="T34" fmla="*/ 28 w 75"/>
                <a:gd name="T35" fmla="*/ 73 h 105"/>
                <a:gd name="T36" fmla="*/ 20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6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6" y="0"/>
                  </a:moveTo>
                  <a:lnTo>
                    <a:pt x="31" y="25"/>
                  </a:lnTo>
                  <a:lnTo>
                    <a:pt x="34" y="26"/>
                  </a:lnTo>
                  <a:lnTo>
                    <a:pt x="45"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8" y="98"/>
                  </a:lnTo>
                  <a:lnTo>
                    <a:pt x="28" y="73"/>
                  </a:lnTo>
                  <a:lnTo>
                    <a:pt x="20" y="58"/>
                  </a:lnTo>
                  <a:lnTo>
                    <a:pt x="12" y="52"/>
                  </a:lnTo>
                  <a:lnTo>
                    <a:pt x="5" y="42"/>
                  </a:lnTo>
                  <a:lnTo>
                    <a:pt x="0" y="23"/>
                  </a:lnTo>
                  <a:lnTo>
                    <a:pt x="9" y="22"/>
                  </a:lnTo>
                  <a:lnTo>
                    <a:pt x="20" y="22"/>
                  </a:lnTo>
                  <a:lnTo>
                    <a:pt x="23" y="2"/>
                  </a:lnTo>
                  <a:lnTo>
                    <a:pt x="26"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7" name="Freeform 526"/>
            <p:cNvSpPr>
              <a:spLocks/>
            </p:cNvSpPr>
            <p:nvPr/>
          </p:nvSpPr>
          <p:spPr bwMode="auto">
            <a:xfrm>
              <a:off x="5185" y="1730"/>
              <a:ext cx="75" cy="105"/>
            </a:xfrm>
            <a:custGeom>
              <a:avLst/>
              <a:gdLst>
                <a:gd name="T0" fmla="*/ 26 w 75"/>
                <a:gd name="T1" fmla="*/ 0 h 105"/>
                <a:gd name="T2" fmla="*/ 31 w 75"/>
                <a:gd name="T3" fmla="*/ 25 h 105"/>
                <a:gd name="T4" fmla="*/ 34 w 75"/>
                <a:gd name="T5" fmla="*/ 26 h 105"/>
                <a:gd name="T6" fmla="*/ 45 w 75"/>
                <a:gd name="T7" fmla="*/ 22 h 105"/>
                <a:gd name="T8" fmla="*/ 55 w 75"/>
                <a:gd name="T9" fmla="*/ 16 h 105"/>
                <a:gd name="T10" fmla="*/ 64 w 75"/>
                <a:gd name="T11" fmla="*/ 14 h 105"/>
                <a:gd name="T12" fmla="*/ 75 w 75"/>
                <a:gd name="T13" fmla="*/ 24 h 105"/>
                <a:gd name="T14" fmla="*/ 70 w 75"/>
                <a:gd name="T15" fmla="*/ 31 h 105"/>
                <a:gd name="T16" fmla="*/ 67 w 75"/>
                <a:gd name="T17" fmla="*/ 42 h 105"/>
                <a:gd name="T18" fmla="*/ 66 w 75"/>
                <a:gd name="T19" fmla="*/ 60 h 105"/>
                <a:gd name="T20" fmla="*/ 67 w 75"/>
                <a:gd name="T21" fmla="*/ 83 h 105"/>
                <a:gd name="T22" fmla="*/ 66 w 75"/>
                <a:gd name="T23" fmla="*/ 87 h 105"/>
                <a:gd name="T24" fmla="*/ 60 w 75"/>
                <a:gd name="T25" fmla="*/ 95 h 105"/>
                <a:gd name="T26" fmla="*/ 59 w 75"/>
                <a:gd name="T27" fmla="*/ 101 h 105"/>
                <a:gd name="T28" fmla="*/ 49 w 75"/>
                <a:gd name="T29" fmla="*/ 105 h 105"/>
                <a:gd name="T30" fmla="*/ 40 w 75"/>
                <a:gd name="T31" fmla="*/ 102 h 105"/>
                <a:gd name="T32" fmla="*/ 38 w 75"/>
                <a:gd name="T33" fmla="*/ 98 h 105"/>
                <a:gd name="T34" fmla="*/ 28 w 75"/>
                <a:gd name="T35" fmla="*/ 73 h 105"/>
                <a:gd name="T36" fmla="*/ 20 w 75"/>
                <a:gd name="T37" fmla="*/ 58 h 105"/>
                <a:gd name="T38" fmla="*/ 12 w 75"/>
                <a:gd name="T39" fmla="*/ 52 h 105"/>
                <a:gd name="T40" fmla="*/ 5 w 75"/>
                <a:gd name="T41" fmla="*/ 42 h 105"/>
                <a:gd name="T42" fmla="*/ 0 w 75"/>
                <a:gd name="T43" fmla="*/ 23 h 105"/>
                <a:gd name="T44" fmla="*/ 9 w 75"/>
                <a:gd name="T45" fmla="*/ 22 h 105"/>
                <a:gd name="T46" fmla="*/ 20 w 75"/>
                <a:gd name="T47" fmla="*/ 22 h 105"/>
                <a:gd name="T48" fmla="*/ 23 w 75"/>
                <a:gd name="T49" fmla="*/ 2 h 105"/>
                <a:gd name="T50" fmla="*/ 26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6" y="0"/>
                  </a:moveTo>
                  <a:lnTo>
                    <a:pt x="31" y="25"/>
                  </a:lnTo>
                  <a:lnTo>
                    <a:pt x="34" y="26"/>
                  </a:lnTo>
                  <a:lnTo>
                    <a:pt x="45" y="22"/>
                  </a:lnTo>
                  <a:lnTo>
                    <a:pt x="55" y="16"/>
                  </a:lnTo>
                  <a:lnTo>
                    <a:pt x="64" y="14"/>
                  </a:lnTo>
                  <a:lnTo>
                    <a:pt x="75" y="24"/>
                  </a:lnTo>
                  <a:lnTo>
                    <a:pt x="70" y="31"/>
                  </a:lnTo>
                  <a:lnTo>
                    <a:pt x="67" y="42"/>
                  </a:lnTo>
                  <a:lnTo>
                    <a:pt x="66" y="60"/>
                  </a:lnTo>
                  <a:lnTo>
                    <a:pt x="67" y="83"/>
                  </a:lnTo>
                  <a:lnTo>
                    <a:pt x="66" y="87"/>
                  </a:lnTo>
                  <a:lnTo>
                    <a:pt x="60" y="95"/>
                  </a:lnTo>
                  <a:lnTo>
                    <a:pt x="59" y="101"/>
                  </a:lnTo>
                  <a:lnTo>
                    <a:pt x="49" y="105"/>
                  </a:lnTo>
                  <a:lnTo>
                    <a:pt x="40" y="102"/>
                  </a:lnTo>
                  <a:lnTo>
                    <a:pt x="38" y="98"/>
                  </a:lnTo>
                  <a:lnTo>
                    <a:pt x="28" y="73"/>
                  </a:lnTo>
                  <a:lnTo>
                    <a:pt x="20" y="58"/>
                  </a:lnTo>
                  <a:lnTo>
                    <a:pt x="12" y="52"/>
                  </a:lnTo>
                  <a:lnTo>
                    <a:pt x="5" y="42"/>
                  </a:lnTo>
                  <a:lnTo>
                    <a:pt x="0" y="23"/>
                  </a:lnTo>
                  <a:lnTo>
                    <a:pt x="9" y="22"/>
                  </a:lnTo>
                  <a:lnTo>
                    <a:pt x="20" y="22"/>
                  </a:lnTo>
                  <a:lnTo>
                    <a:pt x="23" y="2"/>
                  </a:lnTo>
                  <a:lnTo>
                    <a:pt x="2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8" name="Freeform 527"/>
            <p:cNvSpPr>
              <a:spLocks/>
            </p:cNvSpPr>
            <p:nvPr/>
          </p:nvSpPr>
          <p:spPr bwMode="auto">
            <a:xfrm>
              <a:off x="5257"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39" name="Freeform 528"/>
            <p:cNvSpPr>
              <a:spLocks/>
            </p:cNvSpPr>
            <p:nvPr/>
          </p:nvSpPr>
          <p:spPr bwMode="auto">
            <a:xfrm>
              <a:off x="5257" y="1744"/>
              <a:ext cx="29" cy="61"/>
            </a:xfrm>
            <a:custGeom>
              <a:avLst/>
              <a:gdLst>
                <a:gd name="T0" fmla="*/ 18 w 29"/>
                <a:gd name="T1" fmla="*/ 0 h 61"/>
                <a:gd name="T2" fmla="*/ 29 w 29"/>
                <a:gd name="T3" fmla="*/ 6 h 61"/>
                <a:gd name="T4" fmla="*/ 21 w 29"/>
                <a:gd name="T5" fmla="*/ 15 h 61"/>
                <a:gd name="T6" fmla="*/ 15 w 29"/>
                <a:gd name="T7" fmla="*/ 29 h 61"/>
                <a:gd name="T8" fmla="*/ 16 w 29"/>
                <a:gd name="T9" fmla="*/ 38 h 61"/>
                <a:gd name="T10" fmla="*/ 15 w 29"/>
                <a:gd name="T11" fmla="*/ 50 h 61"/>
                <a:gd name="T12" fmla="*/ 9 w 29"/>
                <a:gd name="T13" fmla="*/ 53 h 61"/>
                <a:gd name="T14" fmla="*/ 1 w 29"/>
                <a:gd name="T15" fmla="*/ 61 h 61"/>
                <a:gd name="T16" fmla="*/ 1 w 29"/>
                <a:gd name="T17" fmla="*/ 48 h 61"/>
                <a:gd name="T18" fmla="*/ 0 w 29"/>
                <a:gd name="T19" fmla="*/ 30 h 61"/>
                <a:gd name="T20" fmla="*/ 3 w 29"/>
                <a:gd name="T21" fmla="*/ 21 h 61"/>
                <a:gd name="T22" fmla="*/ 6 w 29"/>
                <a:gd name="T23" fmla="*/ 12 h 61"/>
                <a:gd name="T24" fmla="*/ 18 w 29"/>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61"/>
                <a:gd name="T41" fmla="*/ 29 w 29"/>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61">
                  <a:moveTo>
                    <a:pt x="18" y="0"/>
                  </a:moveTo>
                  <a:lnTo>
                    <a:pt x="29" y="6"/>
                  </a:lnTo>
                  <a:lnTo>
                    <a:pt x="21" y="15"/>
                  </a:lnTo>
                  <a:lnTo>
                    <a:pt x="15" y="29"/>
                  </a:lnTo>
                  <a:lnTo>
                    <a:pt x="16" y="38"/>
                  </a:lnTo>
                  <a:lnTo>
                    <a:pt x="15" y="50"/>
                  </a:lnTo>
                  <a:lnTo>
                    <a:pt x="9" y="53"/>
                  </a:lnTo>
                  <a:lnTo>
                    <a:pt x="1" y="61"/>
                  </a:lnTo>
                  <a:lnTo>
                    <a:pt x="1" y="48"/>
                  </a:lnTo>
                  <a:lnTo>
                    <a:pt x="0" y="30"/>
                  </a:lnTo>
                  <a:lnTo>
                    <a:pt x="3" y="21"/>
                  </a:lnTo>
                  <a:lnTo>
                    <a:pt x="6" y="12"/>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0" name="Freeform 529"/>
            <p:cNvSpPr>
              <a:spLocks/>
            </p:cNvSpPr>
            <p:nvPr/>
          </p:nvSpPr>
          <p:spPr bwMode="auto">
            <a:xfrm>
              <a:off x="5158"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3 w 69"/>
                <a:gd name="T27" fmla="*/ 81 h 107"/>
                <a:gd name="T28" fmla="*/ 10 w 69"/>
                <a:gd name="T29" fmla="*/ 63 h 107"/>
                <a:gd name="T30" fmla="*/ 10 w 69"/>
                <a:gd name="T31" fmla="*/ 48 h 107"/>
                <a:gd name="T32" fmla="*/ 5 w 69"/>
                <a:gd name="T33" fmla="*/ 28 h 107"/>
                <a:gd name="T34" fmla="*/ 1 w 69"/>
                <a:gd name="T35" fmla="*/ 12 h 107"/>
                <a:gd name="T36" fmla="*/ 0 w 69"/>
                <a:gd name="T37" fmla="*/ 9 h 107"/>
                <a:gd name="T38" fmla="*/ 9 w 69"/>
                <a:gd name="T39" fmla="*/ 18 h 107"/>
                <a:gd name="T40" fmla="*/ 16 w 69"/>
                <a:gd name="T41" fmla="*/ 28 h 107"/>
                <a:gd name="T42" fmla="*/ 19 w 69"/>
                <a:gd name="T43" fmla="*/ 25 h 107"/>
                <a:gd name="T44" fmla="*/ 20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3" y="81"/>
                  </a:lnTo>
                  <a:lnTo>
                    <a:pt x="10" y="63"/>
                  </a:lnTo>
                  <a:lnTo>
                    <a:pt x="10"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1" name="Freeform 530"/>
            <p:cNvSpPr>
              <a:spLocks/>
            </p:cNvSpPr>
            <p:nvPr/>
          </p:nvSpPr>
          <p:spPr bwMode="auto">
            <a:xfrm>
              <a:off x="5158" y="1759"/>
              <a:ext cx="69" cy="107"/>
            </a:xfrm>
            <a:custGeom>
              <a:avLst/>
              <a:gdLst>
                <a:gd name="T0" fmla="*/ 22 w 69"/>
                <a:gd name="T1" fmla="*/ 0 h 107"/>
                <a:gd name="T2" fmla="*/ 27 w 69"/>
                <a:gd name="T3" fmla="*/ 20 h 107"/>
                <a:gd name="T4" fmla="*/ 39 w 69"/>
                <a:gd name="T5" fmla="*/ 30 h 107"/>
                <a:gd name="T6" fmla="*/ 45 w 69"/>
                <a:gd name="T7" fmla="*/ 43 h 107"/>
                <a:gd name="T8" fmla="*/ 54 w 69"/>
                <a:gd name="T9" fmla="*/ 61 h 107"/>
                <a:gd name="T10" fmla="*/ 61 w 69"/>
                <a:gd name="T11" fmla="*/ 79 h 107"/>
                <a:gd name="T12" fmla="*/ 67 w 69"/>
                <a:gd name="T13" fmla="*/ 79 h 107"/>
                <a:gd name="T14" fmla="*/ 69 w 69"/>
                <a:gd name="T15" fmla="*/ 81 h 107"/>
                <a:gd name="T16" fmla="*/ 51 w 69"/>
                <a:gd name="T17" fmla="*/ 94 h 107"/>
                <a:gd name="T18" fmla="*/ 43 w 69"/>
                <a:gd name="T19" fmla="*/ 102 h 107"/>
                <a:gd name="T20" fmla="*/ 37 w 69"/>
                <a:gd name="T21" fmla="*/ 107 h 107"/>
                <a:gd name="T22" fmla="*/ 32 w 69"/>
                <a:gd name="T23" fmla="*/ 105 h 107"/>
                <a:gd name="T24" fmla="*/ 22 w 69"/>
                <a:gd name="T25" fmla="*/ 95 h 107"/>
                <a:gd name="T26" fmla="*/ 13 w 69"/>
                <a:gd name="T27" fmla="*/ 81 h 107"/>
                <a:gd name="T28" fmla="*/ 10 w 69"/>
                <a:gd name="T29" fmla="*/ 63 h 107"/>
                <a:gd name="T30" fmla="*/ 10 w 69"/>
                <a:gd name="T31" fmla="*/ 48 h 107"/>
                <a:gd name="T32" fmla="*/ 5 w 69"/>
                <a:gd name="T33" fmla="*/ 28 h 107"/>
                <a:gd name="T34" fmla="*/ 1 w 69"/>
                <a:gd name="T35" fmla="*/ 12 h 107"/>
                <a:gd name="T36" fmla="*/ 0 w 69"/>
                <a:gd name="T37" fmla="*/ 9 h 107"/>
                <a:gd name="T38" fmla="*/ 9 w 69"/>
                <a:gd name="T39" fmla="*/ 18 h 107"/>
                <a:gd name="T40" fmla="*/ 16 w 69"/>
                <a:gd name="T41" fmla="*/ 28 h 107"/>
                <a:gd name="T42" fmla="*/ 19 w 69"/>
                <a:gd name="T43" fmla="*/ 25 h 107"/>
                <a:gd name="T44" fmla="*/ 20 w 69"/>
                <a:gd name="T45" fmla="*/ 13 h 107"/>
                <a:gd name="T46" fmla="*/ 22 w 69"/>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7"/>
                <a:gd name="T74" fmla="*/ 69 w 69"/>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7">
                  <a:moveTo>
                    <a:pt x="22" y="0"/>
                  </a:moveTo>
                  <a:lnTo>
                    <a:pt x="27" y="20"/>
                  </a:lnTo>
                  <a:lnTo>
                    <a:pt x="39" y="30"/>
                  </a:lnTo>
                  <a:lnTo>
                    <a:pt x="45" y="43"/>
                  </a:lnTo>
                  <a:lnTo>
                    <a:pt x="54" y="61"/>
                  </a:lnTo>
                  <a:lnTo>
                    <a:pt x="61" y="79"/>
                  </a:lnTo>
                  <a:lnTo>
                    <a:pt x="67" y="79"/>
                  </a:lnTo>
                  <a:lnTo>
                    <a:pt x="69" y="81"/>
                  </a:lnTo>
                  <a:lnTo>
                    <a:pt x="51" y="94"/>
                  </a:lnTo>
                  <a:lnTo>
                    <a:pt x="43" y="102"/>
                  </a:lnTo>
                  <a:lnTo>
                    <a:pt x="37" y="107"/>
                  </a:lnTo>
                  <a:lnTo>
                    <a:pt x="32" y="105"/>
                  </a:lnTo>
                  <a:lnTo>
                    <a:pt x="22" y="95"/>
                  </a:lnTo>
                  <a:lnTo>
                    <a:pt x="13" y="81"/>
                  </a:lnTo>
                  <a:lnTo>
                    <a:pt x="10" y="63"/>
                  </a:lnTo>
                  <a:lnTo>
                    <a:pt x="10"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2" name="Freeform 531"/>
            <p:cNvSpPr>
              <a:spLocks/>
            </p:cNvSpPr>
            <p:nvPr/>
          </p:nvSpPr>
          <p:spPr bwMode="auto">
            <a:xfrm>
              <a:off x="5252" y="1801"/>
              <a:ext cx="46" cy="60"/>
            </a:xfrm>
            <a:custGeom>
              <a:avLst/>
              <a:gdLst>
                <a:gd name="T0" fmla="*/ 23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3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3"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3"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3" name="Freeform 532"/>
            <p:cNvSpPr>
              <a:spLocks/>
            </p:cNvSpPr>
            <p:nvPr/>
          </p:nvSpPr>
          <p:spPr bwMode="auto">
            <a:xfrm>
              <a:off x="5252" y="1801"/>
              <a:ext cx="46" cy="60"/>
            </a:xfrm>
            <a:custGeom>
              <a:avLst/>
              <a:gdLst>
                <a:gd name="T0" fmla="*/ 23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3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3"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4" name="Freeform 533"/>
            <p:cNvSpPr>
              <a:spLocks/>
            </p:cNvSpPr>
            <p:nvPr/>
          </p:nvSpPr>
          <p:spPr bwMode="auto">
            <a:xfrm>
              <a:off x="5304" y="1818"/>
              <a:ext cx="23" cy="49"/>
            </a:xfrm>
            <a:custGeom>
              <a:avLst/>
              <a:gdLst>
                <a:gd name="T0" fmla="*/ 2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5 w 23"/>
                <a:gd name="T15" fmla="*/ 49 h 49"/>
                <a:gd name="T16" fmla="*/ 0 w 23"/>
                <a:gd name="T17" fmla="*/ 39 h 49"/>
                <a:gd name="T18" fmla="*/ 1 w 23"/>
                <a:gd name="T19" fmla="*/ 20 h 49"/>
                <a:gd name="T20" fmla="*/ 2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2" y="0"/>
                  </a:moveTo>
                  <a:lnTo>
                    <a:pt x="12" y="0"/>
                  </a:lnTo>
                  <a:lnTo>
                    <a:pt x="21" y="10"/>
                  </a:lnTo>
                  <a:lnTo>
                    <a:pt x="23" y="14"/>
                  </a:lnTo>
                  <a:lnTo>
                    <a:pt x="23" y="36"/>
                  </a:lnTo>
                  <a:lnTo>
                    <a:pt x="18" y="43"/>
                  </a:lnTo>
                  <a:lnTo>
                    <a:pt x="11" y="47"/>
                  </a:lnTo>
                  <a:lnTo>
                    <a:pt x="5" y="49"/>
                  </a:lnTo>
                  <a:lnTo>
                    <a:pt x="0" y="39"/>
                  </a:lnTo>
                  <a:lnTo>
                    <a:pt x="1" y="20"/>
                  </a:lnTo>
                  <a:lnTo>
                    <a:pt x="2"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5" name="Freeform 534"/>
            <p:cNvSpPr>
              <a:spLocks/>
            </p:cNvSpPr>
            <p:nvPr/>
          </p:nvSpPr>
          <p:spPr bwMode="auto">
            <a:xfrm>
              <a:off x="5304" y="1818"/>
              <a:ext cx="23" cy="49"/>
            </a:xfrm>
            <a:custGeom>
              <a:avLst/>
              <a:gdLst>
                <a:gd name="T0" fmla="*/ 2 w 23"/>
                <a:gd name="T1" fmla="*/ 0 h 49"/>
                <a:gd name="T2" fmla="*/ 12 w 23"/>
                <a:gd name="T3" fmla="*/ 0 h 49"/>
                <a:gd name="T4" fmla="*/ 21 w 23"/>
                <a:gd name="T5" fmla="*/ 10 h 49"/>
                <a:gd name="T6" fmla="*/ 23 w 23"/>
                <a:gd name="T7" fmla="*/ 14 h 49"/>
                <a:gd name="T8" fmla="*/ 23 w 23"/>
                <a:gd name="T9" fmla="*/ 36 h 49"/>
                <a:gd name="T10" fmla="*/ 18 w 23"/>
                <a:gd name="T11" fmla="*/ 43 h 49"/>
                <a:gd name="T12" fmla="*/ 11 w 23"/>
                <a:gd name="T13" fmla="*/ 47 h 49"/>
                <a:gd name="T14" fmla="*/ 5 w 23"/>
                <a:gd name="T15" fmla="*/ 49 h 49"/>
                <a:gd name="T16" fmla="*/ 0 w 23"/>
                <a:gd name="T17" fmla="*/ 39 h 49"/>
                <a:gd name="T18" fmla="*/ 1 w 23"/>
                <a:gd name="T19" fmla="*/ 20 h 49"/>
                <a:gd name="T20" fmla="*/ 2 w 23"/>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49"/>
                <a:gd name="T35" fmla="*/ 23 w 2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49">
                  <a:moveTo>
                    <a:pt x="2" y="0"/>
                  </a:moveTo>
                  <a:lnTo>
                    <a:pt x="12" y="0"/>
                  </a:lnTo>
                  <a:lnTo>
                    <a:pt x="21" y="10"/>
                  </a:lnTo>
                  <a:lnTo>
                    <a:pt x="23" y="14"/>
                  </a:lnTo>
                  <a:lnTo>
                    <a:pt x="23" y="36"/>
                  </a:lnTo>
                  <a:lnTo>
                    <a:pt x="18" y="43"/>
                  </a:lnTo>
                  <a:lnTo>
                    <a:pt x="11" y="47"/>
                  </a:lnTo>
                  <a:lnTo>
                    <a:pt x="5" y="49"/>
                  </a:lnTo>
                  <a:lnTo>
                    <a:pt x="0" y="39"/>
                  </a:lnTo>
                  <a:lnTo>
                    <a:pt x="1" y="20"/>
                  </a:lnTo>
                  <a:lnTo>
                    <a:pt x="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6" name="Freeform 535"/>
            <p:cNvSpPr>
              <a:spLocks/>
            </p:cNvSpPr>
            <p:nvPr/>
          </p:nvSpPr>
          <p:spPr bwMode="auto">
            <a:xfrm>
              <a:off x="5306" y="1718"/>
              <a:ext cx="54" cy="104"/>
            </a:xfrm>
            <a:custGeom>
              <a:avLst/>
              <a:gdLst>
                <a:gd name="T0" fmla="*/ 13 w 54"/>
                <a:gd name="T1" fmla="*/ 0 h 104"/>
                <a:gd name="T2" fmla="*/ 7 w 54"/>
                <a:gd name="T3" fmla="*/ 14 h 104"/>
                <a:gd name="T4" fmla="*/ 13 w 54"/>
                <a:gd name="T5" fmla="*/ 16 h 104"/>
                <a:gd name="T6" fmla="*/ 19 w 54"/>
                <a:gd name="T7" fmla="*/ 31 h 104"/>
                <a:gd name="T8" fmla="*/ 24 w 54"/>
                <a:gd name="T9" fmla="*/ 50 h 104"/>
                <a:gd name="T10" fmla="*/ 18 w 54"/>
                <a:gd name="T11" fmla="*/ 65 h 104"/>
                <a:gd name="T12" fmla="*/ 4 w 54"/>
                <a:gd name="T13" fmla="*/ 84 h 104"/>
                <a:gd name="T14" fmla="*/ 0 w 54"/>
                <a:gd name="T15" fmla="*/ 89 h 104"/>
                <a:gd name="T16" fmla="*/ 0 w 54"/>
                <a:gd name="T17" fmla="*/ 94 h 104"/>
                <a:gd name="T18" fmla="*/ 12 w 54"/>
                <a:gd name="T19" fmla="*/ 94 h 104"/>
                <a:gd name="T20" fmla="*/ 19 w 54"/>
                <a:gd name="T21" fmla="*/ 101 h 104"/>
                <a:gd name="T22" fmla="*/ 21 w 54"/>
                <a:gd name="T23" fmla="*/ 104 h 104"/>
                <a:gd name="T24" fmla="*/ 24 w 54"/>
                <a:gd name="T25" fmla="*/ 103 h 104"/>
                <a:gd name="T26" fmla="*/ 26 w 54"/>
                <a:gd name="T27" fmla="*/ 66 h 104"/>
                <a:gd name="T28" fmla="*/ 39 w 54"/>
                <a:gd name="T29" fmla="*/ 43 h 104"/>
                <a:gd name="T30" fmla="*/ 54 w 54"/>
                <a:gd name="T31" fmla="*/ 24 h 104"/>
                <a:gd name="T32" fmla="*/ 54 w 54"/>
                <a:gd name="T33" fmla="*/ 21 h 104"/>
                <a:gd name="T34" fmla="*/ 29 w 54"/>
                <a:gd name="T35" fmla="*/ 10 h 104"/>
                <a:gd name="T36" fmla="*/ 13 w 54"/>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4"/>
                <a:gd name="T59" fmla="*/ 54 w 54"/>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4">
                  <a:moveTo>
                    <a:pt x="13" y="0"/>
                  </a:moveTo>
                  <a:lnTo>
                    <a:pt x="7" y="14"/>
                  </a:lnTo>
                  <a:lnTo>
                    <a:pt x="13" y="16"/>
                  </a:lnTo>
                  <a:lnTo>
                    <a:pt x="19"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4" y="24"/>
                  </a:lnTo>
                  <a:lnTo>
                    <a:pt x="54"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7" name="Freeform 536"/>
            <p:cNvSpPr>
              <a:spLocks/>
            </p:cNvSpPr>
            <p:nvPr/>
          </p:nvSpPr>
          <p:spPr bwMode="auto">
            <a:xfrm>
              <a:off x="5306" y="1718"/>
              <a:ext cx="54" cy="104"/>
            </a:xfrm>
            <a:custGeom>
              <a:avLst/>
              <a:gdLst>
                <a:gd name="T0" fmla="*/ 13 w 54"/>
                <a:gd name="T1" fmla="*/ 0 h 104"/>
                <a:gd name="T2" fmla="*/ 7 w 54"/>
                <a:gd name="T3" fmla="*/ 14 h 104"/>
                <a:gd name="T4" fmla="*/ 13 w 54"/>
                <a:gd name="T5" fmla="*/ 16 h 104"/>
                <a:gd name="T6" fmla="*/ 19 w 54"/>
                <a:gd name="T7" fmla="*/ 31 h 104"/>
                <a:gd name="T8" fmla="*/ 24 w 54"/>
                <a:gd name="T9" fmla="*/ 50 h 104"/>
                <a:gd name="T10" fmla="*/ 18 w 54"/>
                <a:gd name="T11" fmla="*/ 65 h 104"/>
                <a:gd name="T12" fmla="*/ 4 w 54"/>
                <a:gd name="T13" fmla="*/ 84 h 104"/>
                <a:gd name="T14" fmla="*/ 0 w 54"/>
                <a:gd name="T15" fmla="*/ 89 h 104"/>
                <a:gd name="T16" fmla="*/ 0 w 54"/>
                <a:gd name="T17" fmla="*/ 94 h 104"/>
                <a:gd name="T18" fmla="*/ 12 w 54"/>
                <a:gd name="T19" fmla="*/ 94 h 104"/>
                <a:gd name="T20" fmla="*/ 19 w 54"/>
                <a:gd name="T21" fmla="*/ 101 h 104"/>
                <a:gd name="T22" fmla="*/ 21 w 54"/>
                <a:gd name="T23" fmla="*/ 104 h 104"/>
                <a:gd name="T24" fmla="*/ 24 w 54"/>
                <a:gd name="T25" fmla="*/ 103 h 104"/>
                <a:gd name="T26" fmla="*/ 26 w 54"/>
                <a:gd name="T27" fmla="*/ 66 h 104"/>
                <a:gd name="T28" fmla="*/ 39 w 54"/>
                <a:gd name="T29" fmla="*/ 43 h 104"/>
                <a:gd name="T30" fmla="*/ 54 w 54"/>
                <a:gd name="T31" fmla="*/ 24 h 104"/>
                <a:gd name="T32" fmla="*/ 54 w 54"/>
                <a:gd name="T33" fmla="*/ 21 h 104"/>
                <a:gd name="T34" fmla="*/ 29 w 54"/>
                <a:gd name="T35" fmla="*/ 10 h 104"/>
                <a:gd name="T36" fmla="*/ 13 w 54"/>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04"/>
                <a:gd name="T59" fmla="*/ 54 w 54"/>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04">
                  <a:moveTo>
                    <a:pt x="13" y="0"/>
                  </a:moveTo>
                  <a:lnTo>
                    <a:pt x="7" y="14"/>
                  </a:lnTo>
                  <a:lnTo>
                    <a:pt x="13" y="16"/>
                  </a:lnTo>
                  <a:lnTo>
                    <a:pt x="19"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4" y="24"/>
                  </a:lnTo>
                  <a:lnTo>
                    <a:pt x="54"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8" name="Freeform 537"/>
            <p:cNvSpPr>
              <a:spLocks/>
            </p:cNvSpPr>
            <p:nvPr/>
          </p:nvSpPr>
          <p:spPr bwMode="auto">
            <a:xfrm>
              <a:off x="5294" y="1746"/>
              <a:ext cx="90" cy="159"/>
            </a:xfrm>
            <a:custGeom>
              <a:avLst/>
              <a:gdLst>
                <a:gd name="T0" fmla="*/ 72 w 90"/>
                <a:gd name="T1" fmla="*/ 0 h 159"/>
                <a:gd name="T2" fmla="*/ 80 w 90"/>
                <a:gd name="T3" fmla="*/ 26 h 159"/>
                <a:gd name="T4" fmla="*/ 86 w 90"/>
                <a:gd name="T5" fmla="*/ 76 h 159"/>
                <a:gd name="T6" fmla="*/ 88 w 90"/>
                <a:gd name="T7" fmla="*/ 108 h 159"/>
                <a:gd name="T8" fmla="*/ 90 w 90"/>
                <a:gd name="T9" fmla="*/ 115 h 159"/>
                <a:gd name="T10" fmla="*/ 89 w 90"/>
                <a:gd name="T11" fmla="*/ 143 h 159"/>
                <a:gd name="T12" fmla="*/ 77 w 90"/>
                <a:gd name="T13" fmla="*/ 159 h 159"/>
                <a:gd name="T14" fmla="*/ 56 w 90"/>
                <a:gd name="T15" fmla="*/ 156 h 159"/>
                <a:gd name="T16" fmla="*/ 28 w 90"/>
                <a:gd name="T17" fmla="*/ 141 h 159"/>
                <a:gd name="T18" fmla="*/ 4 w 90"/>
                <a:gd name="T19" fmla="*/ 128 h 159"/>
                <a:gd name="T20" fmla="*/ 0 w 90"/>
                <a:gd name="T21" fmla="*/ 120 h 159"/>
                <a:gd name="T22" fmla="*/ 6 w 90"/>
                <a:gd name="T23" fmla="*/ 118 h 159"/>
                <a:gd name="T24" fmla="*/ 11 w 90"/>
                <a:gd name="T25" fmla="*/ 125 h 159"/>
                <a:gd name="T26" fmla="*/ 30 w 90"/>
                <a:gd name="T27" fmla="*/ 122 h 159"/>
                <a:gd name="T28" fmla="*/ 39 w 90"/>
                <a:gd name="T29" fmla="*/ 111 h 159"/>
                <a:gd name="T30" fmla="*/ 40 w 90"/>
                <a:gd name="T31" fmla="*/ 98 h 159"/>
                <a:gd name="T32" fmla="*/ 40 w 90"/>
                <a:gd name="T33" fmla="*/ 84 h 159"/>
                <a:gd name="T34" fmla="*/ 43 w 90"/>
                <a:gd name="T35" fmla="*/ 73 h 159"/>
                <a:gd name="T36" fmla="*/ 44 w 90"/>
                <a:gd name="T37" fmla="*/ 52 h 159"/>
                <a:gd name="T38" fmla="*/ 46 w 90"/>
                <a:gd name="T39" fmla="*/ 38 h 159"/>
                <a:gd name="T40" fmla="*/ 56 w 90"/>
                <a:gd name="T41" fmla="*/ 19 h 159"/>
                <a:gd name="T42" fmla="*/ 72 w 9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0"/>
                <a:gd name="T67" fmla="*/ 0 h 159"/>
                <a:gd name="T68" fmla="*/ 90 w 9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0" h="159">
                  <a:moveTo>
                    <a:pt x="72" y="0"/>
                  </a:moveTo>
                  <a:lnTo>
                    <a:pt x="80" y="26"/>
                  </a:lnTo>
                  <a:lnTo>
                    <a:pt x="86" y="76"/>
                  </a:lnTo>
                  <a:lnTo>
                    <a:pt x="88" y="108"/>
                  </a:lnTo>
                  <a:lnTo>
                    <a:pt x="90" y="115"/>
                  </a:lnTo>
                  <a:lnTo>
                    <a:pt x="89" y="143"/>
                  </a:lnTo>
                  <a:lnTo>
                    <a:pt x="77" y="159"/>
                  </a:lnTo>
                  <a:lnTo>
                    <a:pt x="56" y="156"/>
                  </a:lnTo>
                  <a:lnTo>
                    <a:pt x="28" y="141"/>
                  </a:lnTo>
                  <a:lnTo>
                    <a:pt x="4" y="128"/>
                  </a:lnTo>
                  <a:lnTo>
                    <a:pt x="0" y="120"/>
                  </a:lnTo>
                  <a:lnTo>
                    <a:pt x="6" y="118"/>
                  </a:lnTo>
                  <a:lnTo>
                    <a:pt x="11" y="125"/>
                  </a:lnTo>
                  <a:lnTo>
                    <a:pt x="30" y="122"/>
                  </a:lnTo>
                  <a:lnTo>
                    <a:pt x="39" y="111"/>
                  </a:lnTo>
                  <a:lnTo>
                    <a:pt x="40" y="98"/>
                  </a:lnTo>
                  <a:lnTo>
                    <a:pt x="40" y="84"/>
                  </a:lnTo>
                  <a:lnTo>
                    <a:pt x="43" y="73"/>
                  </a:lnTo>
                  <a:lnTo>
                    <a:pt x="44" y="52"/>
                  </a:lnTo>
                  <a:lnTo>
                    <a:pt x="46" y="38"/>
                  </a:lnTo>
                  <a:lnTo>
                    <a:pt x="56" y="19"/>
                  </a:lnTo>
                  <a:lnTo>
                    <a:pt x="7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49" name="Freeform 538"/>
            <p:cNvSpPr>
              <a:spLocks/>
            </p:cNvSpPr>
            <p:nvPr/>
          </p:nvSpPr>
          <p:spPr bwMode="auto">
            <a:xfrm>
              <a:off x="5294" y="1746"/>
              <a:ext cx="90" cy="159"/>
            </a:xfrm>
            <a:custGeom>
              <a:avLst/>
              <a:gdLst>
                <a:gd name="T0" fmla="*/ 72 w 90"/>
                <a:gd name="T1" fmla="*/ 0 h 159"/>
                <a:gd name="T2" fmla="*/ 80 w 90"/>
                <a:gd name="T3" fmla="*/ 26 h 159"/>
                <a:gd name="T4" fmla="*/ 86 w 90"/>
                <a:gd name="T5" fmla="*/ 76 h 159"/>
                <a:gd name="T6" fmla="*/ 88 w 90"/>
                <a:gd name="T7" fmla="*/ 108 h 159"/>
                <a:gd name="T8" fmla="*/ 90 w 90"/>
                <a:gd name="T9" fmla="*/ 115 h 159"/>
                <a:gd name="T10" fmla="*/ 89 w 90"/>
                <a:gd name="T11" fmla="*/ 143 h 159"/>
                <a:gd name="T12" fmla="*/ 77 w 90"/>
                <a:gd name="T13" fmla="*/ 159 h 159"/>
                <a:gd name="T14" fmla="*/ 56 w 90"/>
                <a:gd name="T15" fmla="*/ 156 h 159"/>
                <a:gd name="T16" fmla="*/ 28 w 90"/>
                <a:gd name="T17" fmla="*/ 141 h 159"/>
                <a:gd name="T18" fmla="*/ 4 w 90"/>
                <a:gd name="T19" fmla="*/ 128 h 159"/>
                <a:gd name="T20" fmla="*/ 0 w 90"/>
                <a:gd name="T21" fmla="*/ 120 h 159"/>
                <a:gd name="T22" fmla="*/ 6 w 90"/>
                <a:gd name="T23" fmla="*/ 118 h 159"/>
                <a:gd name="T24" fmla="*/ 11 w 90"/>
                <a:gd name="T25" fmla="*/ 125 h 159"/>
                <a:gd name="T26" fmla="*/ 30 w 90"/>
                <a:gd name="T27" fmla="*/ 122 h 159"/>
                <a:gd name="T28" fmla="*/ 39 w 90"/>
                <a:gd name="T29" fmla="*/ 111 h 159"/>
                <a:gd name="T30" fmla="*/ 40 w 90"/>
                <a:gd name="T31" fmla="*/ 98 h 159"/>
                <a:gd name="T32" fmla="*/ 40 w 90"/>
                <a:gd name="T33" fmla="*/ 84 h 159"/>
                <a:gd name="T34" fmla="*/ 43 w 90"/>
                <a:gd name="T35" fmla="*/ 73 h 159"/>
                <a:gd name="T36" fmla="*/ 44 w 90"/>
                <a:gd name="T37" fmla="*/ 52 h 159"/>
                <a:gd name="T38" fmla="*/ 46 w 90"/>
                <a:gd name="T39" fmla="*/ 38 h 159"/>
                <a:gd name="T40" fmla="*/ 56 w 90"/>
                <a:gd name="T41" fmla="*/ 19 h 159"/>
                <a:gd name="T42" fmla="*/ 72 w 9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0"/>
                <a:gd name="T67" fmla="*/ 0 h 159"/>
                <a:gd name="T68" fmla="*/ 90 w 9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0" h="159">
                  <a:moveTo>
                    <a:pt x="72" y="0"/>
                  </a:moveTo>
                  <a:lnTo>
                    <a:pt x="80" y="26"/>
                  </a:lnTo>
                  <a:lnTo>
                    <a:pt x="86" y="76"/>
                  </a:lnTo>
                  <a:lnTo>
                    <a:pt x="88" y="108"/>
                  </a:lnTo>
                  <a:lnTo>
                    <a:pt x="90" y="115"/>
                  </a:lnTo>
                  <a:lnTo>
                    <a:pt x="89" y="143"/>
                  </a:lnTo>
                  <a:lnTo>
                    <a:pt x="77" y="159"/>
                  </a:lnTo>
                  <a:lnTo>
                    <a:pt x="56" y="156"/>
                  </a:lnTo>
                  <a:lnTo>
                    <a:pt x="28" y="141"/>
                  </a:lnTo>
                  <a:lnTo>
                    <a:pt x="4" y="128"/>
                  </a:lnTo>
                  <a:lnTo>
                    <a:pt x="0" y="120"/>
                  </a:lnTo>
                  <a:lnTo>
                    <a:pt x="6" y="118"/>
                  </a:lnTo>
                  <a:lnTo>
                    <a:pt x="11" y="125"/>
                  </a:lnTo>
                  <a:lnTo>
                    <a:pt x="30" y="122"/>
                  </a:lnTo>
                  <a:lnTo>
                    <a:pt x="39" y="111"/>
                  </a:lnTo>
                  <a:lnTo>
                    <a:pt x="40" y="98"/>
                  </a:lnTo>
                  <a:lnTo>
                    <a:pt x="40" y="84"/>
                  </a:lnTo>
                  <a:lnTo>
                    <a:pt x="43" y="73"/>
                  </a:lnTo>
                  <a:lnTo>
                    <a:pt x="44" y="52"/>
                  </a:lnTo>
                  <a:lnTo>
                    <a:pt x="46" y="38"/>
                  </a:lnTo>
                  <a:lnTo>
                    <a:pt x="56" y="19"/>
                  </a:lnTo>
                  <a:lnTo>
                    <a:pt x="7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0" name="Freeform 539"/>
            <p:cNvSpPr>
              <a:spLocks/>
            </p:cNvSpPr>
            <p:nvPr/>
          </p:nvSpPr>
          <p:spPr bwMode="auto">
            <a:xfrm>
              <a:off x="5227" y="1863"/>
              <a:ext cx="94" cy="55"/>
            </a:xfrm>
            <a:custGeom>
              <a:avLst/>
              <a:gdLst>
                <a:gd name="T0" fmla="*/ 94 w 94"/>
                <a:gd name="T1" fmla="*/ 31 h 55"/>
                <a:gd name="T2" fmla="*/ 70 w 94"/>
                <a:gd name="T3" fmla="*/ 18 h 55"/>
                <a:gd name="T4" fmla="*/ 58 w 94"/>
                <a:gd name="T5" fmla="*/ 5 h 55"/>
                <a:gd name="T6" fmla="*/ 48 w 94"/>
                <a:gd name="T7" fmla="*/ 0 h 55"/>
                <a:gd name="T8" fmla="*/ 40 w 94"/>
                <a:gd name="T9" fmla="*/ 12 h 55"/>
                <a:gd name="T10" fmla="*/ 22 w 94"/>
                <a:gd name="T11" fmla="*/ 31 h 55"/>
                <a:gd name="T12" fmla="*/ 0 w 94"/>
                <a:gd name="T13" fmla="*/ 52 h 55"/>
                <a:gd name="T14" fmla="*/ 33 w 94"/>
                <a:gd name="T15" fmla="*/ 53 h 55"/>
                <a:gd name="T16" fmla="*/ 56 w 94"/>
                <a:gd name="T17" fmla="*/ 55 h 55"/>
                <a:gd name="T18" fmla="*/ 80 w 94"/>
                <a:gd name="T19" fmla="*/ 53 h 55"/>
                <a:gd name="T20" fmla="*/ 94 w 94"/>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55"/>
                <a:gd name="T35" fmla="*/ 94 w 94"/>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55">
                  <a:moveTo>
                    <a:pt x="94" y="31"/>
                  </a:moveTo>
                  <a:lnTo>
                    <a:pt x="70" y="18"/>
                  </a:lnTo>
                  <a:lnTo>
                    <a:pt x="58" y="5"/>
                  </a:lnTo>
                  <a:lnTo>
                    <a:pt x="48" y="0"/>
                  </a:lnTo>
                  <a:lnTo>
                    <a:pt x="40" y="12"/>
                  </a:lnTo>
                  <a:lnTo>
                    <a:pt x="22" y="31"/>
                  </a:lnTo>
                  <a:lnTo>
                    <a:pt x="0" y="52"/>
                  </a:lnTo>
                  <a:lnTo>
                    <a:pt x="33" y="53"/>
                  </a:lnTo>
                  <a:lnTo>
                    <a:pt x="56" y="55"/>
                  </a:lnTo>
                  <a:lnTo>
                    <a:pt x="80" y="53"/>
                  </a:lnTo>
                  <a:lnTo>
                    <a:pt x="94"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1" name="Freeform 540"/>
            <p:cNvSpPr>
              <a:spLocks/>
            </p:cNvSpPr>
            <p:nvPr/>
          </p:nvSpPr>
          <p:spPr bwMode="auto">
            <a:xfrm>
              <a:off x="5227" y="1863"/>
              <a:ext cx="94" cy="55"/>
            </a:xfrm>
            <a:custGeom>
              <a:avLst/>
              <a:gdLst>
                <a:gd name="T0" fmla="*/ 94 w 94"/>
                <a:gd name="T1" fmla="*/ 31 h 55"/>
                <a:gd name="T2" fmla="*/ 70 w 94"/>
                <a:gd name="T3" fmla="*/ 18 h 55"/>
                <a:gd name="T4" fmla="*/ 58 w 94"/>
                <a:gd name="T5" fmla="*/ 5 h 55"/>
                <a:gd name="T6" fmla="*/ 48 w 94"/>
                <a:gd name="T7" fmla="*/ 0 h 55"/>
                <a:gd name="T8" fmla="*/ 40 w 94"/>
                <a:gd name="T9" fmla="*/ 12 h 55"/>
                <a:gd name="T10" fmla="*/ 22 w 94"/>
                <a:gd name="T11" fmla="*/ 31 h 55"/>
                <a:gd name="T12" fmla="*/ 0 w 94"/>
                <a:gd name="T13" fmla="*/ 52 h 55"/>
                <a:gd name="T14" fmla="*/ 33 w 94"/>
                <a:gd name="T15" fmla="*/ 53 h 55"/>
                <a:gd name="T16" fmla="*/ 56 w 94"/>
                <a:gd name="T17" fmla="*/ 55 h 55"/>
                <a:gd name="T18" fmla="*/ 80 w 94"/>
                <a:gd name="T19" fmla="*/ 53 h 55"/>
                <a:gd name="T20" fmla="*/ 94 w 94"/>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55"/>
                <a:gd name="T35" fmla="*/ 94 w 94"/>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55">
                  <a:moveTo>
                    <a:pt x="94" y="31"/>
                  </a:moveTo>
                  <a:lnTo>
                    <a:pt x="70" y="18"/>
                  </a:lnTo>
                  <a:lnTo>
                    <a:pt x="58" y="5"/>
                  </a:lnTo>
                  <a:lnTo>
                    <a:pt x="48" y="0"/>
                  </a:lnTo>
                  <a:lnTo>
                    <a:pt x="40" y="12"/>
                  </a:lnTo>
                  <a:lnTo>
                    <a:pt x="22" y="31"/>
                  </a:lnTo>
                  <a:lnTo>
                    <a:pt x="0" y="52"/>
                  </a:lnTo>
                  <a:lnTo>
                    <a:pt x="33" y="53"/>
                  </a:lnTo>
                  <a:lnTo>
                    <a:pt x="56" y="55"/>
                  </a:lnTo>
                  <a:lnTo>
                    <a:pt x="80" y="53"/>
                  </a:lnTo>
                  <a:lnTo>
                    <a:pt x="94"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2" name="Freeform 541"/>
            <p:cNvSpPr>
              <a:spLocks/>
            </p:cNvSpPr>
            <p:nvPr/>
          </p:nvSpPr>
          <p:spPr bwMode="auto">
            <a:xfrm>
              <a:off x="5208" y="1920"/>
              <a:ext cx="92" cy="21"/>
            </a:xfrm>
            <a:custGeom>
              <a:avLst/>
              <a:gdLst>
                <a:gd name="T0" fmla="*/ 92 w 92"/>
                <a:gd name="T1" fmla="*/ 4 h 21"/>
                <a:gd name="T2" fmla="*/ 90 w 92"/>
                <a:gd name="T3" fmla="*/ 7 h 21"/>
                <a:gd name="T4" fmla="*/ 90 w 92"/>
                <a:gd name="T5" fmla="*/ 21 h 21"/>
                <a:gd name="T6" fmla="*/ 46 w 92"/>
                <a:gd name="T7" fmla="*/ 14 h 21"/>
                <a:gd name="T8" fmla="*/ 0 w 92"/>
                <a:gd name="T9" fmla="*/ 15 h 21"/>
                <a:gd name="T10" fmla="*/ 0 w 92"/>
                <a:gd name="T11" fmla="*/ 11 h 21"/>
                <a:gd name="T12" fmla="*/ 13 w 92"/>
                <a:gd name="T13" fmla="*/ 0 h 21"/>
                <a:gd name="T14" fmla="*/ 92 w 92"/>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21"/>
                <a:gd name="T26" fmla="*/ 92 w 9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21">
                  <a:moveTo>
                    <a:pt x="92" y="4"/>
                  </a:moveTo>
                  <a:lnTo>
                    <a:pt x="90" y="7"/>
                  </a:lnTo>
                  <a:lnTo>
                    <a:pt x="90" y="21"/>
                  </a:lnTo>
                  <a:lnTo>
                    <a:pt x="46" y="14"/>
                  </a:lnTo>
                  <a:lnTo>
                    <a:pt x="0" y="15"/>
                  </a:lnTo>
                  <a:lnTo>
                    <a:pt x="0" y="11"/>
                  </a:lnTo>
                  <a:lnTo>
                    <a:pt x="13" y="0"/>
                  </a:lnTo>
                  <a:lnTo>
                    <a:pt x="92"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3" name="Freeform 542"/>
            <p:cNvSpPr>
              <a:spLocks/>
            </p:cNvSpPr>
            <p:nvPr/>
          </p:nvSpPr>
          <p:spPr bwMode="auto">
            <a:xfrm>
              <a:off x="5208" y="1920"/>
              <a:ext cx="92" cy="21"/>
            </a:xfrm>
            <a:custGeom>
              <a:avLst/>
              <a:gdLst>
                <a:gd name="T0" fmla="*/ 92 w 92"/>
                <a:gd name="T1" fmla="*/ 4 h 21"/>
                <a:gd name="T2" fmla="*/ 90 w 92"/>
                <a:gd name="T3" fmla="*/ 7 h 21"/>
                <a:gd name="T4" fmla="*/ 90 w 92"/>
                <a:gd name="T5" fmla="*/ 21 h 21"/>
                <a:gd name="T6" fmla="*/ 46 w 92"/>
                <a:gd name="T7" fmla="*/ 14 h 21"/>
                <a:gd name="T8" fmla="*/ 0 w 92"/>
                <a:gd name="T9" fmla="*/ 15 h 21"/>
                <a:gd name="T10" fmla="*/ 0 w 92"/>
                <a:gd name="T11" fmla="*/ 11 h 21"/>
                <a:gd name="T12" fmla="*/ 13 w 92"/>
                <a:gd name="T13" fmla="*/ 0 h 21"/>
                <a:gd name="T14" fmla="*/ 92 w 92"/>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21"/>
                <a:gd name="T26" fmla="*/ 92 w 9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21">
                  <a:moveTo>
                    <a:pt x="92" y="4"/>
                  </a:moveTo>
                  <a:lnTo>
                    <a:pt x="90" y="7"/>
                  </a:lnTo>
                  <a:lnTo>
                    <a:pt x="90" y="21"/>
                  </a:lnTo>
                  <a:lnTo>
                    <a:pt x="46" y="14"/>
                  </a:lnTo>
                  <a:lnTo>
                    <a:pt x="0" y="15"/>
                  </a:lnTo>
                  <a:lnTo>
                    <a:pt x="0" y="11"/>
                  </a:lnTo>
                  <a:lnTo>
                    <a:pt x="13" y="0"/>
                  </a:lnTo>
                  <a:lnTo>
                    <a:pt x="92"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4" name="Freeform 543"/>
            <p:cNvSpPr>
              <a:spLocks/>
            </p:cNvSpPr>
            <p:nvPr/>
          </p:nvSpPr>
          <p:spPr bwMode="auto">
            <a:xfrm>
              <a:off x="5206" y="1939"/>
              <a:ext cx="95" cy="138"/>
            </a:xfrm>
            <a:custGeom>
              <a:avLst/>
              <a:gdLst>
                <a:gd name="T0" fmla="*/ 2 w 95"/>
                <a:gd name="T1" fmla="*/ 2 h 138"/>
                <a:gd name="T2" fmla="*/ 29 w 95"/>
                <a:gd name="T3" fmla="*/ 0 h 138"/>
                <a:gd name="T4" fmla="*/ 48 w 95"/>
                <a:gd name="T5" fmla="*/ 1 h 138"/>
                <a:gd name="T6" fmla="*/ 92 w 95"/>
                <a:gd name="T7" fmla="*/ 7 h 138"/>
                <a:gd name="T8" fmla="*/ 95 w 95"/>
                <a:gd name="T9" fmla="*/ 49 h 138"/>
                <a:gd name="T10" fmla="*/ 94 w 95"/>
                <a:gd name="T11" fmla="*/ 84 h 138"/>
                <a:gd name="T12" fmla="*/ 90 w 95"/>
                <a:gd name="T13" fmla="*/ 124 h 138"/>
                <a:gd name="T14" fmla="*/ 79 w 95"/>
                <a:gd name="T15" fmla="*/ 138 h 138"/>
                <a:gd name="T16" fmla="*/ 64 w 95"/>
                <a:gd name="T17" fmla="*/ 138 h 138"/>
                <a:gd name="T18" fmla="*/ 40 w 95"/>
                <a:gd name="T19" fmla="*/ 134 h 138"/>
                <a:gd name="T20" fmla="*/ 17 w 95"/>
                <a:gd name="T21" fmla="*/ 129 h 138"/>
                <a:gd name="T22" fmla="*/ 16 w 95"/>
                <a:gd name="T23" fmla="*/ 110 h 138"/>
                <a:gd name="T24" fmla="*/ 11 w 95"/>
                <a:gd name="T25" fmla="*/ 94 h 138"/>
                <a:gd name="T26" fmla="*/ 6 w 95"/>
                <a:gd name="T27" fmla="*/ 71 h 138"/>
                <a:gd name="T28" fmla="*/ 3 w 95"/>
                <a:gd name="T29" fmla="*/ 48 h 138"/>
                <a:gd name="T30" fmla="*/ 0 w 95"/>
                <a:gd name="T31" fmla="*/ 24 h 138"/>
                <a:gd name="T32" fmla="*/ 2 w 95"/>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138"/>
                <a:gd name="T53" fmla="*/ 95 w 95"/>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138">
                  <a:moveTo>
                    <a:pt x="2" y="2"/>
                  </a:moveTo>
                  <a:lnTo>
                    <a:pt x="29" y="0"/>
                  </a:lnTo>
                  <a:lnTo>
                    <a:pt x="48" y="1"/>
                  </a:lnTo>
                  <a:lnTo>
                    <a:pt x="92" y="7"/>
                  </a:lnTo>
                  <a:lnTo>
                    <a:pt x="95" y="49"/>
                  </a:lnTo>
                  <a:lnTo>
                    <a:pt x="94" y="84"/>
                  </a:lnTo>
                  <a:lnTo>
                    <a:pt x="90" y="124"/>
                  </a:lnTo>
                  <a:lnTo>
                    <a:pt x="79" y="138"/>
                  </a:lnTo>
                  <a:lnTo>
                    <a:pt x="64" y="138"/>
                  </a:lnTo>
                  <a:lnTo>
                    <a:pt x="40" y="134"/>
                  </a:lnTo>
                  <a:lnTo>
                    <a:pt x="17" y="129"/>
                  </a:lnTo>
                  <a:lnTo>
                    <a:pt x="16" y="110"/>
                  </a:lnTo>
                  <a:lnTo>
                    <a:pt x="11" y="94"/>
                  </a:lnTo>
                  <a:lnTo>
                    <a:pt x="6" y="71"/>
                  </a:lnTo>
                  <a:lnTo>
                    <a:pt x="3" y="48"/>
                  </a:lnTo>
                  <a:lnTo>
                    <a:pt x="0" y="24"/>
                  </a:lnTo>
                  <a:lnTo>
                    <a:pt x="2"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5" name="Freeform 544"/>
            <p:cNvSpPr>
              <a:spLocks/>
            </p:cNvSpPr>
            <p:nvPr/>
          </p:nvSpPr>
          <p:spPr bwMode="auto">
            <a:xfrm>
              <a:off x="5206" y="1939"/>
              <a:ext cx="95" cy="138"/>
            </a:xfrm>
            <a:custGeom>
              <a:avLst/>
              <a:gdLst>
                <a:gd name="T0" fmla="*/ 2 w 95"/>
                <a:gd name="T1" fmla="*/ 2 h 138"/>
                <a:gd name="T2" fmla="*/ 29 w 95"/>
                <a:gd name="T3" fmla="*/ 0 h 138"/>
                <a:gd name="T4" fmla="*/ 48 w 95"/>
                <a:gd name="T5" fmla="*/ 1 h 138"/>
                <a:gd name="T6" fmla="*/ 92 w 95"/>
                <a:gd name="T7" fmla="*/ 7 h 138"/>
                <a:gd name="T8" fmla="*/ 95 w 95"/>
                <a:gd name="T9" fmla="*/ 49 h 138"/>
                <a:gd name="T10" fmla="*/ 94 w 95"/>
                <a:gd name="T11" fmla="*/ 84 h 138"/>
                <a:gd name="T12" fmla="*/ 90 w 95"/>
                <a:gd name="T13" fmla="*/ 124 h 138"/>
                <a:gd name="T14" fmla="*/ 79 w 95"/>
                <a:gd name="T15" fmla="*/ 138 h 138"/>
                <a:gd name="T16" fmla="*/ 64 w 95"/>
                <a:gd name="T17" fmla="*/ 138 h 138"/>
                <a:gd name="T18" fmla="*/ 40 w 95"/>
                <a:gd name="T19" fmla="*/ 134 h 138"/>
                <a:gd name="T20" fmla="*/ 17 w 95"/>
                <a:gd name="T21" fmla="*/ 129 h 138"/>
                <a:gd name="T22" fmla="*/ 16 w 95"/>
                <a:gd name="T23" fmla="*/ 110 h 138"/>
                <a:gd name="T24" fmla="*/ 11 w 95"/>
                <a:gd name="T25" fmla="*/ 94 h 138"/>
                <a:gd name="T26" fmla="*/ 6 w 95"/>
                <a:gd name="T27" fmla="*/ 71 h 138"/>
                <a:gd name="T28" fmla="*/ 3 w 95"/>
                <a:gd name="T29" fmla="*/ 48 h 138"/>
                <a:gd name="T30" fmla="*/ 0 w 95"/>
                <a:gd name="T31" fmla="*/ 24 h 138"/>
                <a:gd name="T32" fmla="*/ 2 w 95"/>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138"/>
                <a:gd name="T53" fmla="*/ 95 w 95"/>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138">
                  <a:moveTo>
                    <a:pt x="2" y="2"/>
                  </a:moveTo>
                  <a:lnTo>
                    <a:pt x="29" y="0"/>
                  </a:lnTo>
                  <a:lnTo>
                    <a:pt x="48" y="1"/>
                  </a:lnTo>
                  <a:lnTo>
                    <a:pt x="92" y="7"/>
                  </a:lnTo>
                  <a:lnTo>
                    <a:pt x="95" y="49"/>
                  </a:lnTo>
                  <a:lnTo>
                    <a:pt x="94" y="84"/>
                  </a:lnTo>
                  <a:lnTo>
                    <a:pt x="90" y="124"/>
                  </a:lnTo>
                  <a:lnTo>
                    <a:pt x="79" y="138"/>
                  </a:lnTo>
                  <a:lnTo>
                    <a:pt x="64" y="138"/>
                  </a:lnTo>
                  <a:lnTo>
                    <a:pt x="40" y="134"/>
                  </a:lnTo>
                  <a:lnTo>
                    <a:pt x="17" y="129"/>
                  </a:lnTo>
                  <a:lnTo>
                    <a:pt x="16" y="110"/>
                  </a:lnTo>
                  <a:lnTo>
                    <a:pt x="11" y="94"/>
                  </a:lnTo>
                  <a:lnTo>
                    <a:pt x="6" y="71"/>
                  </a:lnTo>
                  <a:lnTo>
                    <a:pt x="3" y="48"/>
                  </a:lnTo>
                  <a:lnTo>
                    <a:pt x="0" y="24"/>
                  </a:lnTo>
                  <a:lnTo>
                    <a:pt x="2"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6" name="Freeform 545"/>
            <p:cNvSpPr>
              <a:spLocks/>
            </p:cNvSpPr>
            <p:nvPr/>
          </p:nvSpPr>
          <p:spPr bwMode="auto">
            <a:xfrm>
              <a:off x="4991" y="1562"/>
              <a:ext cx="66" cy="104"/>
            </a:xfrm>
            <a:custGeom>
              <a:avLst/>
              <a:gdLst>
                <a:gd name="T0" fmla="*/ 40 w 66"/>
                <a:gd name="T1" fmla="*/ 49 h 104"/>
                <a:gd name="T2" fmla="*/ 36 w 66"/>
                <a:gd name="T3" fmla="*/ 32 h 104"/>
                <a:gd name="T4" fmla="*/ 33 w 66"/>
                <a:gd name="T5" fmla="*/ 11 h 104"/>
                <a:gd name="T6" fmla="*/ 18 w 66"/>
                <a:gd name="T7" fmla="*/ 0 h 104"/>
                <a:gd name="T8" fmla="*/ 8 w 66"/>
                <a:gd name="T9" fmla="*/ 6 h 104"/>
                <a:gd name="T10" fmla="*/ 0 w 66"/>
                <a:gd name="T11" fmla="*/ 13 h 104"/>
                <a:gd name="T12" fmla="*/ 1 w 66"/>
                <a:gd name="T13" fmla="*/ 33 h 104"/>
                <a:gd name="T14" fmla="*/ 3 w 66"/>
                <a:gd name="T15" fmla="*/ 51 h 104"/>
                <a:gd name="T16" fmla="*/ 15 w 66"/>
                <a:gd name="T17" fmla="*/ 86 h 104"/>
                <a:gd name="T18" fmla="*/ 16 w 66"/>
                <a:gd name="T19" fmla="*/ 103 h 104"/>
                <a:gd name="T20" fmla="*/ 24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50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3" y="11"/>
                  </a:lnTo>
                  <a:lnTo>
                    <a:pt x="18" y="0"/>
                  </a:lnTo>
                  <a:lnTo>
                    <a:pt x="8" y="6"/>
                  </a:lnTo>
                  <a:lnTo>
                    <a:pt x="0" y="13"/>
                  </a:lnTo>
                  <a:lnTo>
                    <a:pt x="1" y="33"/>
                  </a:lnTo>
                  <a:lnTo>
                    <a:pt x="3" y="51"/>
                  </a:lnTo>
                  <a:lnTo>
                    <a:pt x="15" y="86"/>
                  </a:lnTo>
                  <a:lnTo>
                    <a:pt x="16" y="103"/>
                  </a:lnTo>
                  <a:lnTo>
                    <a:pt x="24" y="104"/>
                  </a:lnTo>
                  <a:lnTo>
                    <a:pt x="40" y="96"/>
                  </a:lnTo>
                  <a:lnTo>
                    <a:pt x="39" y="76"/>
                  </a:lnTo>
                  <a:lnTo>
                    <a:pt x="45" y="68"/>
                  </a:lnTo>
                  <a:lnTo>
                    <a:pt x="62" y="57"/>
                  </a:lnTo>
                  <a:lnTo>
                    <a:pt x="66" y="38"/>
                  </a:lnTo>
                  <a:lnTo>
                    <a:pt x="63" y="38"/>
                  </a:lnTo>
                  <a:lnTo>
                    <a:pt x="50"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7" name="Freeform 546"/>
            <p:cNvSpPr>
              <a:spLocks/>
            </p:cNvSpPr>
            <p:nvPr/>
          </p:nvSpPr>
          <p:spPr bwMode="auto">
            <a:xfrm>
              <a:off x="4991" y="1562"/>
              <a:ext cx="66" cy="104"/>
            </a:xfrm>
            <a:custGeom>
              <a:avLst/>
              <a:gdLst>
                <a:gd name="T0" fmla="*/ 40 w 66"/>
                <a:gd name="T1" fmla="*/ 49 h 104"/>
                <a:gd name="T2" fmla="*/ 36 w 66"/>
                <a:gd name="T3" fmla="*/ 32 h 104"/>
                <a:gd name="T4" fmla="*/ 33 w 66"/>
                <a:gd name="T5" fmla="*/ 11 h 104"/>
                <a:gd name="T6" fmla="*/ 18 w 66"/>
                <a:gd name="T7" fmla="*/ 0 h 104"/>
                <a:gd name="T8" fmla="*/ 8 w 66"/>
                <a:gd name="T9" fmla="*/ 6 h 104"/>
                <a:gd name="T10" fmla="*/ 0 w 66"/>
                <a:gd name="T11" fmla="*/ 13 h 104"/>
                <a:gd name="T12" fmla="*/ 1 w 66"/>
                <a:gd name="T13" fmla="*/ 33 h 104"/>
                <a:gd name="T14" fmla="*/ 3 w 66"/>
                <a:gd name="T15" fmla="*/ 51 h 104"/>
                <a:gd name="T16" fmla="*/ 15 w 66"/>
                <a:gd name="T17" fmla="*/ 86 h 104"/>
                <a:gd name="T18" fmla="*/ 16 w 66"/>
                <a:gd name="T19" fmla="*/ 103 h 104"/>
                <a:gd name="T20" fmla="*/ 24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50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3" y="11"/>
                  </a:lnTo>
                  <a:lnTo>
                    <a:pt x="18" y="0"/>
                  </a:lnTo>
                  <a:lnTo>
                    <a:pt x="8" y="6"/>
                  </a:lnTo>
                  <a:lnTo>
                    <a:pt x="0" y="13"/>
                  </a:lnTo>
                  <a:lnTo>
                    <a:pt x="1" y="33"/>
                  </a:lnTo>
                  <a:lnTo>
                    <a:pt x="3" y="51"/>
                  </a:lnTo>
                  <a:lnTo>
                    <a:pt x="15" y="86"/>
                  </a:lnTo>
                  <a:lnTo>
                    <a:pt x="16" y="103"/>
                  </a:lnTo>
                  <a:lnTo>
                    <a:pt x="24" y="104"/>
                  </a:lnTo>
                  <a:lnTo>
                    <a:pt x="40" y="96"/>
                  </a:lnTo>
                  <a:lnTo>
                    <a:pt x="39" y="76"/>
                  </a:lnTo>
                  <a:lnTo>
                    <a:pt x="45" y="68"/>
                  </a:lnTo>
                  <a:lnTo>
                    <a:pt x="62" y="57"/>
                  </a:lnTo>
                  <a:lnTo>
                    <a:pt x="66" y="38"/>
                  </a:lnTo>
                  <a:lnTo>
                    <a:pt x="63" y="38"/>
                  </a:lnTo>
                  <a:lnTo>
                    <a:pt x="50"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8" name="Freeform 547"/>
            <p:cNvSpPr>
              <a:spLocks/>
            </p:cNvSpPr>
            <p:nvPr/>
          </p:nvSpPr>
          <p:spPr bwMode="auto">
            <a:xfrm>
              <a:off x="5002"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3"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59" name="Freeform 548"/>
            <p:cNvSpPr>
              <a:spLocks/>
            </p:cNvSpPr>
            <p:nvPr/>
          </p:nvSpPr>
          <p:spPr bwMode="auto">
            <a:xfrm>
              <a:off x="5002"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3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3"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0" name="Freeform 549"/>
            <p:cNvSpPr>
              <a:spLocks/>
            </p:cNvSpPr>
            <p:nvPr/>
          </p:nvSpPr>
          <p:spPr bwMode="auto">
            <a:xfrm>
              <a:off x="5090" y="1722"/>
              <a:ext cx="54" cy="61"/>
            </a:xfrm>
            <a:custGeom>
              <a:avLst/>
              <a:gdLst>
                <a:gd name="T0" fmla="*/ 7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6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4" y="35"/>
                  </a:lnTo>
                  <a:lnTo>
                    <a:pt x="35" y="47"/>
                  </a:lnTo>
                  <a:lnTo>
                    <a:pt x="45" y="61"/>
                  </a:lnTo>
                  <a:lnTo>
                    <a:pt x="46" y="59"/>
                  </a:lnTo>
                  <a:lnTo>
                    <a:pt x="51" y="46"/>
                  </a:lnTo>
                  <a:lnTo>
                    <a:pt x="54" y="38"/>
                  </a:lnTo>
                  <a:lnTo>
                    <a:pt x="31" y="18"/>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1" name="Freeform 550"/>
            <p:cNvSpPr>
              <a:spLocks/>
            </p:cNvSpPr>
            <p:nvPr/>
          </p:nvSpPr>
          <p:spPr bwMode="auto">
            <a:xfrm>
              <a:off x="5090" y="1722"/>
              <a:ext cx="54" cy="61"/>
            </a:xfrm>
            <a:custGeom>
              <a:avLst/>
              <a:gdLst>
                <a:gd name="T0" fmla="*/ 7 w 54"/>
                <a:gd name="T1" fmla="*/ 0 h 61"/>
                <a:gd name="T2" fmla="*/ 3 w 54"/>
                <a:gd name="T3" fmla="*/ 10 h 61"/>
                <a:gd name="T4" fmla="*/ 0 w 54"/>
                <a:gd name="T5" fmla="*/ 18 h 61"/>
                <a:gd name="T6" fmla="*/ 13 w 54"/>
                <a:gd name="T7" fmla="*/ 26 h 61"/>
                <a:gd name="T8" fmla="*/ 24 w 54"/>
                <a:gd name="T9" fmla="*/ 35 h 61"/>
                <a:gd name="T10" fmla="*/ 35 w 54"/>
                <a:gd name="T11" fmla="*/ 47 h 61"/>
                <a:gd name="T12" fmla="*/ 45 w 54"/>
                <a:gd name="T13" fmla="*/ 61 h 61"/>
                <a:gd name="T14" fmla="*/ 46 w 54"/>
                <a:gd name="T15" fmla="*/ 59 h 61"/>
                <a:gd name="T16" fmla="*/ 51 w 54"/>
                <a:gd name="T17" fmla="*/ 46 h 61"/>
                <a:gd name="T18" fmla="*/ 54 w 54"/>
                <a:gd name="T19" fmla="*/ 38 h 61"/>
                <a:gd name="T20" fmla="*/ 31 w 54"/>
                <a:gd name="T21" fmla="*/ 18 h 61"/>
                <a:gd name="T22" fmla="*/ 7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7" y="0"/>
                  </a:moveTo>
                  <a:lnTo>
                    <a:pt x="3" y="10"/>
                  </a:lnTo>
                  <a:lnTo>
                    <a:pt x="0" y="18"/>
                  </a:lnTo>
                  <a:lnTo>
                    <a:pt x="13" y="26"/>
                  </a:lnTo>
                  <a:lnTo>
                    <a:pt x="24" y="35"/>
                  </a:lnTo>
                  <a:lnTo>
                    <a:pt x="35" y="47"/>
                  </a:lnTo>
                  <a:lnTo>
                    <a:pt x="45" y="61"/>
                  </a:lnTo>
                  <a:lnTo>
                    <a:pt x="46" y="59"/>
                  </a:lnTo>
                  <a:lnTo>
                    <a:pt x="51" y="46"/>
                  </a:lnTo>
                  <a:lnTo>
                    <a:pt x="54" y="38"/>
                  </a:lnTo>
                  <a:lnTo>
                    <a:pt x="31" y="18"/>
                  </a:lnTo>
                  <a:lnTo>
                    <a:pt x="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2" name="Freeform 551"/>
            <p:cNvSpPr>
              <a:spLocks/>
            </p:cNvSpPr>
            <p:nvPr/>
          </p:nvSpPr>
          <p:spPr bwMode="auto">
            <a:xfrm>
              <a:off x="5044" y="1743"/>
              <a:ext cx="118" cy="115"/>
            </a:xfrm>
            <a:custGeom>
              <a:avLst/>
              <a:gdLst>
                <a:gd name="T0" fmla="*/ 104 w 118"/>
                <a:gd name="T1" fmla="*/ 24 h 115"/>
                <a:gd name="T2" fmla="*/ 111 w 118"/>
                <a:gd name="T3" fmla="*/ 38 h 115"/>
                <a:gd name="T4" fmla="*/ 116 w 118"/>
                <a:gd name="T5" fmla="*/ 59 h 115"/>
                <a:gd name="T6" fmla="*/ 118 w 118"/>
                <a:gd name="T7" fmla="*/ 85 h 115"/>
                <a:gd name="T8" fmla="*/ 115 w 118"/>
                <a:gd name="T9" fmla="*/ 82 h 115"/>
                <a:gd name="T10" fmla="*/ 102 w 118"/>
                <a:gd name="T11" fmla="*/ 70 h 115"/>
                <a:gd name="T12" fmla="*/ 82 w 118"/>
                <a:gd name="T13" fmla="*/ 54 h 115"/>
                <a:gd name="T14" fmla="*/ 66 w 118"/>
                <a:gd name="T15" fmla="*/ 45 h 115"/>
                <a:gd name="T16" fmla="*/ 53 w 118"/>
                <a:gd name="T17" fmla="*/ 41 h 115"/>
                <a:gd name="T18" fmla="*/ 37 w 118"/>
                <a:gd name="T19" fmla="*/ 46 h 115"/>
                <a:gd name="T20" fmla="*/ 21 w 118"/>
                <a:gd name="T21" fmla="*/ 58 h 115"/>
                <a:gd name="T22" fmla="*/ 12 w 118"/>
                <a:gd name="T23" fmla="*/ 73 h 115"/>
                <a:gd name="T24" fmla="*/ 9 w 118"/>
                <a:gd name="T25" fmla="*/ 90 h 115"/>
                <a:gd name="T26" fmla="*/ 8 w 118"/>
                <a:gd name="T27" fmla="*/ 113 h 115"/>
                <a:gd name="T28" fmla="*/ 5 w 118"/>
                <a:gd name="T29" fmla="*/ 115 h 115"/>
                <a:gd name="T30" fmla="*/ 0 w 118"/>
                <a:gd name="T31" fmla="*/ 79 h 115"/>
                <a:gd name="T32" fmla="*/ 0 w 118"/>
                <a:gd name="T33" fmla="*/ 45 h 115"/>
                <a:gd name="T34" fmla="*/ 43 w 118"/>
                <a:gd name="T35" fmla="*/ 0 h 115"/>
                <a:gd name="T36" fmla="*/ 67 w 118"/>
                <a:gd name="T37" fmla="*/ 19 h 115"/>
                <a:gd name="T38" fmla="*/ 87 w 118"/>
                <a:gd name="T39" fmla="*/ 47 h 115"/>
                <a:gd name="T40" fmla="*/ 90 w 118"/>
                <a:gd name="T41" fmla="*/ 50 h 115"/>
                <a:gd name="T42" fmla="*/ 98 w 118"/>
                <a:gd name="T43" fmla="*/ 50 h 115"/>
                <a:gd name="T44" fmla="*/ 100 w 118"/>
                <a:gd name="T45" fmla="*/ 38 h 115"/>
                <a:gd name="T46" fmla="*/ 102 w 118"/>
                <a:gd name="T47" fmla="*/ 27 h 115"/>
                <a:gd name="T48" fmla="*/ 104 w 118"/>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8"/>
                <a:gd name="T76" fmla="*/ 0 h 115"/>
                <a:gd name="T77" fmla="*/ 118 w 118"/>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8" h="115">
                  <a:moveTo>
                    <a:pt x="104" y="24"/>
                  </a:moveTo>
                  <a:lnTo>
                    <a:pt x="111" y="38"/>
                  </a:lnTo>
                  <a:lnTo>
                    <a:pt x="116" y="59"/>
                  </a:lnTo>
                  <a:lnTo>
                    <a:pt x="118" y="85"/>
                  </a:lnTo>
                  <a:lnTo>
                    <a:pt x="115" y="82"/>
                  </a:lnTo>
                  <a:lnTo>
                    <a:pt x="102" y="70"/>
                  </a:lnTo>
                  <a:lnTo>
                    <a:pt x="82" y="54"/>
                  </a:lnTo>
                  <a:lnTo>
                    <a:pt x="66" y="45"/>
                  </a:lnTo>
                  <a:lnTo>
                    <a:pt x="53" y="41"/>
                  </a:lnTo>
                  <a:lnTo>
                    <a:pt x="37" y="46"/>
                  </a:lnTo>
                  <a:lnTo>
                    <a:pt x="21" y="58"/>
                  </a:lnTo>
                  <a:lnTo>
                    <a:pt x="12" y="73"/>
                  </a:lnTo>
                  <a:lnTo>
                    <a:pt x="9" y="90"/>
                  </a:lnTo>
                  <a:lnTo>
                    <a:pt x="8" y="113"/>
                  </a:lnTo>
                  <a:lnTo>
                    <a:pt x="5" y="115"/>
                  </a:lnTo>
                  <a:lnTo>
                    <a:pt x="0" y="79"/>
                  </a:lnTo>
                  <a:lnTo>
                    <a:pt x="0" y="45"/>
                  </a:lnTo>
                  <a:lnTo>
                    <a:pt x="43" y="0"/>
                  </a:lnTo>
                  <a:lnTo>
                    <a:pt x="67" y="19"/>
                  </a:lnTo>
                  <a:lnTo>
                    <a:pt x="87" y="47"/>
                  </a:lnTo>
                  <a:lnTo>
                    <a:pt x="90" y="50"/>
                  </a:lnTo>
                  <a:lnTo>
                    <a:pt x="98" y="50"/>
                  </a:lnTo>
                  <a:lnTo>
                    <a:pt x="100" y="38"/>
                  </a:lnTo>
                  <a:lnTo>
                    <a:pt x="102" y="27"/>
                  </a:lnTo>
                  <a:lnTo>
                    <a:pt x="104"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3" name="Freeform 552"/>
            <p:cNvSpPr>
              <a:spLocks/>
            </p:cNvSpPr>
            <p:nvPr/>
          </p:nvSpPr>
          <p:spPr bwMode="auto">
            <a:xfrm>
              <a:off x="5044" y="1743"/>
              <a:ext cx="118" cy="115"/>
            </a:xfrm>
            <a:custGeom>
              <a:avLst/>
              <a:gdLst>
                <a:gd name="T0" fmla="*/ 104 w 118"/>
                <a:gd name="T1" fmla="*/ 24 h 115"/>
                <a:gd name="T2" fmla="*/ 111 w 118"/>
                <a:gd name="T3" fmla="*/ 38 h 115"/>
                <a:gd name="T4" fmla="*/ 116 w 118"/>
                <a:gd name="T5" fmla="*/ 59 h 115"/>
                <a:gd name="T6" fmla="*/ 118 w 118"/>
                <a:gd name="T7" fmla="*/ 85 h 115"/>
                <a:gd name="T8" fmla="*/ 115 w 118"/>
                <a:gd name="T9" fmla="*/ 82 h 115"/>
                <a:gd name="T10" fmla="*/ 102 w 118"/>
                <a:gd name="T11" fmla="*/ 70 h 115"/>
                <a:gd name="T12" fmla="*/ 82 w 118"/>
                <a:gd name="T13" fmla="*/ 54 h 115"/>
                <a:gd name="T14" fmla="*/ 66 w 118"/>
                <a:gd name="T15" fmla="*/ 45 h 115"/>
                <a:gd name="T16" fmla="*/ 53 w 118"/>
                <a:gd name="T17" fmla="*/ 41 h 115"/>
                <a:gd name="T18" fmla="*/ 37 w 118"/>
                <a:gd name="T19" fmla="*/ 46 h 115"/>
                <a:gd name="T20" fmla="*/ 21 w 118"/>
                <a:gd name="T21" fmla="*/ 58 h 115"/>
                <a:gd name="T22" fmla="*/ 12 w 118"/>
                <a:gd name="T23" fmla="*/ 73 h 115"/>
                <a:gd name="T24" fmla="*/ 9 w 118"/>
                <a:gd name="T25" fmla="*/ 90 h 115"/>
                <a:gd name="T26" fmla="*/ 8 w 118"/>
                <a:gd name="T27" fmla="*/ 113 h 115"/>
                <a:gd name="T28" fmla="*/ 5 w 118"/>
                <a:gd name="T29" fmla="*/ 115 h 115"/>
                <a:gd name="T30" fmla="*/ 0 w 118"/>
                <a:gd name="T31" fmla="*/ 79 h 115"/>
                <a:gd name="T32" fmla="*/ 0 w 118"/>
                <a:gd name="T33" fmla="*/ 45 h 115"/>
                <a:gd name="T34" fmla="*/ 43 w 118"/>
                <a:gd name="T35" fmla="*/ 0 h 115"/>
                <a:gd name="T36" fmla="*/ 67 w 118"/>
                <a:gd name="T37" fmla="*/ 19 h 115"/>
                <a:gd name="T38" fmla="*/ 87 w 118"/>
                <a:gd name="T39" fmla="*/ 47 h 115"/>
                <a:gd name="T40" fmla="*/ 90 w 118"/>
                <a:gd name="T41" fmla="*/ 50 h 115"/>
                <a:gd name="T42" fmla="*/ 98 w 118"/>
                <a:gd name="T43" fmla="*/ 50 h 115"/>
                <a:gd name="T44" fmla="*/ 100 w 118"/>
                <a:gd name="T45" fmla="*/ 38 h 115"/>
                <a:gd name="T46" fmla="*/ 102 w 118"/>
                <a:gd name="T47" fmla="*/ 27 h 115"/>
                <a:gd name="T48" fmla="*/ 104 w 118"/>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8"/>
                <a:gd name="T76" fmla="*/ 0 h 115"/>
                <a:gd name="T77" fmla="*/ 118 w 118"/>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8" h="115">
                  <a:moveTo>
                    <a:pt x="104" y="24"/>
                  </a:moveTo>
                  <a:lnTo>
                    <a:pt x="111" y="38"/>
                  </a:lnTo>
                  <a:lnTo>
                    <a:pt x="116" y="59"/>
                  </a:lnTo>
                  <a:lnTo>
                    <a:pt x="118" y="85"/>
                  </a:lnTo>
                  <a:lnTo>
                    <a:pt x="115" y="82"/>
                  </a:lnTo>
                  <a:lnTo>
                    <a:pt x="102" y="70"/>
                  </a:lnTo>
                  <a:lnTo>
                    <a:pt x="82" y="54"/>
                  </a:lnTo>
                  <a:lnTo>
                    <a:pt x="66" y="45"/>
                  </a:lnTo>
                  <a:lnTo>
                    <a:pt x="53" y="41"/>
                  </a:lnTo>
                  <a:lnTo>
                    <a:pt x="37" y="46"/>
                  </a:lnTo>
                  <a:lnTo>
                    <a:pt x="21" y="58"/>
                  </a:lnTo>
                  <a:lnTo>
                    <a:pt x="12" y="73"/>
                  </a:lnTo>
                  <a:lnTo>
                    <a:pt x="9" y="90"/>
                  </a:lnTo>
                  <a:lnTo>
                    <a:pt x="8" y="113"/>
                  </a:lnTo>
                  <a:lnTo>
                    <a:pt x="5" y="115"/>
                  </a:lnTo>
                  <a:lnTo>
                    <a:pt x="0" y="79"/>
                  </a:lnTo>
                  <a:lnTo>
                    <a:pt x="0" y="45"/>
                  </a:lnTo>
                  <a:lnTo>
                    <a:pt x="43" y="0"/>
                  </a:lnTo>
                  <a:lnTo>
                    <a:pt x="67" y="19"/>
                  </a:lnTo>
                  <a:lnTo>
                    <a:pt x="87" y="47"/>
                  </a:lnTo>
                  <a:lnTo>
                    <a:pt x="90" y="50"/>
                  </a:lnTo>
                  <a:lnTo>
                    <a:pt x="98" y="50"/>
                  </a:lnTo>
                  <a:lnTo>
                    <a:pt x="100" y="38"/>
                  </a:lnTo>
                  <a:lnTo>
                    <a:pt x="102" y="27"/>
                  </a:lnTo>
                  <a:lnTo>
                    <a:pt x="104"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4" name="Freeform 553"/>
            <p:cNvSpPr>
              <a:spLocks/>
            </p:cNvSpPr>
            <p:nvPr/>
          </p:nvSpPr>
          <p:spPr bwMode="auto">
            <a:xfrm>
              <a:off x="5058" y="1790"/>
              <a:ext cx="212" cy="140"/>
            </a:xfrm>
            <a:custGeom>
              <a:avLst/>
              <a:gdLst>
                <a:gd name="T0" fmla="*/ 41 w 212"/>
                <a:gd name="T1" fmla="*/ 0 h 140"/>
                <a:gd name="T2" fmla="*/ 57 w 212"/>
                <a:gd name="T3" fmla="*/ 9 h 140"/>
                <a:gd name="T4" fmla="*/ 77 w 212"/>
                <a:gd name="T5" fmla="*/ 21 h 140"/>
                <a:gd name="T6" fmla="*/ 101 w 212"/>
                <a:gd name="T7" fmla="*/ 45 h 140"/>
                <a:gd name="T8" fmla="*/ 116 w 212"/>
                <a:gd name="T9" fmla="*/ 65 h 140"/>
                <a:gd name="T10" fmla="*/ 129 w 212"/>
                <a:gd name="T11" fmla="*/ 79 h 140"/>
                <a:gd name="T12" fmla="*/ 136 w 212"/>
                <a:gd name="T13" fmla="*/ 82 h 140"/>
                <a:gd name="T14" fmla="*/ 143 w 212"/>
                <a:gd name="T15" fmla="*/ 79 h 140"/>
                <a:gd name="T16" fmla="*/ 165 w 212"/>
                <a:gd name="T17" fmla="*/ 61 h 140"/>
                <a:gd name="T18" fmla="*/ 179 w 212"/>
                <a:gd name="T19" fmla="*/ 51 h 140"/>
                <a:gd name="T20" fmla="*/ 188 w 212"/>
                <a:gd name="T21" fmla="*/ 47 h 140"/>
                <a:gd name="T22" fmla="*/ 189 w 212"/>
                <a:gd name="T23" fmla="*/ 52 h 140"/>
                <a:gd name="T24" fmla="*/ 205 w 212"/>
                <a:gd name="T25" fmla="*/ 61 h 140"/>
                <a:gd name="T26" fmla="*/ 212 w 212"/>
                <a:gd name="T27" fmla="*/ 68 h 140"/>
                <a:gd name="T28" fmla="*/ 201 w 212"/>
                <a:gd name="T29" fmla="*/ 81 h 140"/>
                <a:gd name="T30" fmla="*/ 172 w 212"/>
                <a:gd name="T31" fmla="*/ 113 h 140"/>
                <a:gd name="T32" fmla="*/ 148 w 212"/>
                <a:gd name="T33" fmla="*/ 136 h 140"/>
                <a:gd name="T34" fmla="*/ 141 w 212"/>
                <a:gd name="T35" fmla="*/ 140 h 140"/>
                <a:gd name="T36" fmla="*/ 116 w 212"/>
                <a:gd name="T37" fmla="*/ 134 h 140"/>
                <a:gd name="T38" fmla="*/ 74 w 212"/>
                <a:gd name="T39" fmla="*/ 118 h 140"/>
                <a:gd name="T40" fmla="*/ 50 w 212"/>
                <a:gd name="T41" fmla="*/ 103 h 140"/>
                <a:gd name="T42" fmla="*/ 33 w 212"/>
                <a:gd name="T43" fmla="*/ 93 h 140"/>
                <a:gd name="T44" fmla="*/ 16 w 212"/>
                <a:gd name="T45" fmla="*/ 81 h 140"/>
                <a:gd name="T46" fmla="*/ 1 w 212"/>
                <a:gd name="T47" fmla="*/ 70 h 140"/>
                <a:gd name="T48" fmla="*/ 0 w 212"/>
                <a:gd name="T49" fmla="*/ 58 h 140"/>
                <a:gd name="T50" fmla="*/ 1 w 212"/>
                <a:gd name="T51" fmla="*/ 42 h 140"/>
                <a:gd name="T52" fmla="*/ 4 w 212"/>
                <a:gd name="T53" fmla="*/ 27 h 140"/>
                <a:gd name="T54" fmla="*/ 11 w 212"/>
                <a:gd name="T55" fmla="*/ 14 h 140"/>
                <a:gd name="T56" fmla="*/ 25 w 212"/>
                <a:gd name="T57" fmla="*/ 3 h 140"/>
                <a:gd name="T58" fmla="*/ 41 w 212"/>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2"/>
                <a:gd name="T91" fmla="*/ 0 h 140"/>
                <a:gd name="T92" fmla="*/ 212 w 212"/>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2" h="140">
                  <a:moveTo>
                    <a:pt x="41" y="0"/>
                  </a:moveTo>
                  <a:lnTo>
                    <a:pt x="57" y="9"/>
                  </a:lnTo>
                  <a:lnTo>
                    <a:pt x="77" y="21"/>
                  </a:lnTo>
                  <a:lnTo>
                    <a:pt x="101" y="45"/>
                  </a:lnTo>
                  <a:lnTo>
                    <a:pt x="116" y="65"/>
                  </a:lnTo>
                  <a:lnTo>
                    <a:pt x="129" y="79"/>
                  </a:lnTo>
                  <a:lnTo>
                    <a:pt x="136" y="82"/>
                  </a:lnTo>
                  <a:lnTo>
                    <a:pt x="143" y="79"/>
                  </a:lnTo>
                  <a:lnTo>
                    <a:pt x="165" y="61"/>
                  </a:lnTo>
                  <a:lnTo>
                    <a:pt x="179" y="51"/>
                  </a:lnTo>
                  <a:lnTo>
                    <a:pt x="188" y="47"/>
                  </a:lnTo>
                  <a:lnTo>
                    <a:pt x="189" y="52"/>
                  </a:lnTo>
                  <a:lnTo>
                    <a:pt x="205" y="61"/>
                  </a:lnTo>
                  <a:lnTo>
                    <a:pt x="212" y="68"/>
                  </a:lnTo>
                  <a:lnTo>
                    <a:pt x="201" y="81"/>
                  </a:lnTo>
                  <a:lnTo>
                    <a:pt x="172" y="113"/>
                  </a:lnTo>
                  <a:lnTo>
                    <a:pt x="148" y="136"/>
                  </a:lnTo>
                  <a:lnTo>
                    <a:pt x="141" y="140"/>
                  </a:lnTo>
                  <a:lnTo>
                    <a:pt x="116" y="134"/>
                  </a:lnTo>
                  <a:lnTo>
                    <a:pt x="74" y="118"/>
                  </a:lnTo>
                  <a:lnTo>
                    <a:pt x="50" y="103"/>
                  </a:lnTo>
                  <a:lnTo>
                    <a:pt x="33" y="93"/>
                  </a:lnTo>
                  <a:lnTo>
                    <a:pt x="16" y="81"/>
                  </a:lnTo>
                  <a:lnTo>
                    <a:pt x="1" y="70"/>
                  </a:lnTo>
                  <a:lnTo>
                    <a:pt x="0" y="58"/>
                  </a:lnTo>
                  <a:lnTo>
                    <a:pt x="1" y="42"/>
                  </a:lnTo>
                  <a:lnTo>
                    <a:pt x="4" y="27"/>
                  </a:lnTo>
                  <a:lnTo>
                    <a:pt x="11" y="14"/>
                  </a:lnTo>
                  <a:lnTo>
                    <a:pt x="25" y="3"/>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5" name="Freeform 554"/>
            <p:cNvSpPr>
              <a:spLocks/>
            </p:cNvSpPr>
            <p:nvPr/>
          </p:nvSpPr>
          <p:spPr bwMode="auto">
            <a:xfrm>
              <a:off x="5058" y="1790"/>
              <a:ext cx="212" cy="140"/>
            </a:xfrm>
            <a:custGeom>
              <a:avLst/>
              <a:gdLst>
                <a:gd name="T0" fmla="*/ 41 w 212"/>
                <a:gd name="T1" fmla="*/ 0 h 140"/>
                <a:gd name="T2" fmla="*/ 57 w 212"/>
                <a:gd name="T3" fmla="*/ 9 h 140"/>
                <a:gd name="T4" fmla="*/ 77 w 212"/>
                <a:gd name="T5" fmla="*/ 21 h 140"/>
                <a:gd name="T6" fmla="*/ 101 w 212"/>
                <a:gd name="T7" fmla="*/ 45 h 140"/>
                <a:gd name="T8" fmla="*/ 116 w 212"/>
                <a:gd name="T9" fmla="*/ 65 h 140"/>
                <a:gd name="T10" fmla="*/ 129 w 212"/>
                <a:gd name="T11" fmla="*/ 79 h 140"/>
                <a:gd name="T12" fmla="*/ 136 w 212"/>
                <a:gd name="T13" fmla="*/ 82 h 140"/>
                <a:gd name="T14" fmla="*/ 143 w 212"/>
                <a:gd name="T15" fmla="*/ 79 h 140"/>
                <a:gd name="T16" fmla="*/ 165 w 212"/>
                <a:gd name="T17" fmla="*/ 61 h 140"/>
                <a:gd name="T18" fmla="*/ 179 w 212"/>
                <a:gd name="T19" fmla="*/ 51 h 140"/>
                <a:gd name="T20" fmla="*/ 188 w 212"/>
                <a:gd name="T21" fmla="*/ 47 h 140"/>
                <a:gd name="T22" fmla="*/ 189 w 212"/>
                <a:gd name="T23" fmla="*/ 52 h 140"/>
                <a:gd name="T24" fmla="*/ 205 w 212"/>
                <a:gd name="T25" fmla="*/ 61 h 140"/>
                <a:gd name="T26" fmla="*/ 212 w 212"/>
                <a:gd name="T27" fmla="*/ 68 h 140"/>
                <a:gd name="T28" fmla="*/ 201 w 212"/>
                <a:gd name="T29" fmla="*/ 81 h 140"/>
                <a:gd name="T30" fmla="*/ 172 w 212"/>
                <a:gd name="T31" fmla="*/ 113 h 140"/>
                <a:gd name="T32" fmla="*/ 148 w 212"/>
                <a:gd name="T33" fmla="*/ 136 h 140"/>
                <a:gd name="T34" fmla="*/ 141 w 212"/>
                <a:gd name="T35" fmla="*/ 140 h 140"/>
                <a:gd name="T36" fmla="*/ 116 w 212"/>
                <a:gd name="T37" fmla="*/ 134 h 140"/>
                <a:gd name="T38" fmla="*/ 74 w 212"/>
                <a:gd name="T39" fmla="*/ 118 h 140"/>
                <a:gd name="T40" fmla="*/ 50 w 212"/>
                <a:gd name="T41" fmla="*/ 103 h 140"/>
                <a:gd name="T42" fmla="*/ 33 w 212"/>
                <a:gd name="T43" fmla="*/ 93 h 140"/>
                <a:gd name="T44" fmla="*/ 16 w 212"/>
                <a:gd name="T45" fmla="*/ 81 h 140"/>
                <a:gd name="T46" fmla="*/ 1 w 212"/>
                <a:gd name="T47" fmla="*/ 70 h 140"/>
                <a:gd name="T48" fmla="*/ 0 w 212"/>
                <a:gd name="T49" fmla="*/ 58 h 140"/>
                <a:gd name="T50" fmla="*/ 1 w 212"/>
                <a:gd name="T51" fmla="*/ 42 h 140"/>
                <a:gd name="T52" fmla="*/ 4 w 212"/>
                <a:gd name="T53" fmla="*/ 27 h 140"/>
                <a:gd name="T54" fmla="*/ 11 w 212"/>
                <a:gd name="T55" fmla="*/ 14 h 140"/>
                <a:gd name="T56" fmla="*/ 25 w 212"/>
                <a:gd name="T57" fmla="*/ 3 h 140"/>
                <a:gd name="T58" fmla="*/ 41 w 212"/>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2"/>
                <a:gd name="T91" fmla="*/ 0 h 140"/>
                <a:gd name="T92" fmla="*/ 212 w 212"/>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2" h="140">
                  <a:moveTo>
                    <a:pt x="41" y="0"/>
                  </a:moveTo>
                  <a:lnTo>
                    <a:pt x="57" y="9"/>
                  </a:lnTo>
                  <a:lnTo>
                    <a:pt x="77" y="21"/>
                  </a:lnTo>
                  <a:lnTo>
                    <a:pt x="101" y="45"/>
                  </a:lnTo>
                  <a:lnTo>
                    <a:pt x="116" y="65"/>
                  </a:lnTo>
                  <a:lnTo>
                    <a:pt x="129" y="79"/>
                  </a:lnTo>
                  <a:lnTo>
                    <a:pt x="136" y="82"/>
                  </a:lnTo>
                  <a:lnTo>
                    <a:pt x="143" y="79"/>
                  </a:lnTo>
                  <a:lnTo>
                    <a:pt x="165" y="61"/>
                  </a:lnTo>
                  <a:lnTo>
                    <a:pt x="179" y="51"/>
                  </a:lnTo>
                  <a:lnTo>
                    <a:pt x="188" y="47"/>
                  </a:lnTo>
                  <a:lnTo>
                    <a:pt x="189" y="52"/>
                  </a:lnTo>
                  <a:lnTo>
                    <a:pt x="205" y="61"/>
                  </a:lnTo>
                  <a:lnTo>
                    <a:pt x="212" y="68"/>
                  </a:lnTo>
                  <a:lnTo>
                    <a:pt x="201" y="81"/>
                  </a:lnTo>
                  <a:lnTo>
                    <a:pt x="172" y="113"/>
                  </a:lnTo>
                  <a:lnTo>
                    <a:pt x="148" y="136"/>
                  </a:lnTo>
                  <a:lnTo>
                    <a:pt x="141" y="140"/>
                  </a:lnTo>
                  <a:lnTo>
                    <a:pt x="116" y="134"/>
                  </a:lnTo>
                  <a:lnTo>
                    <a:pt x="74" y="118"/>
                  </a:lnTo>
                  <a:lnTo>
                    <a:pt x="50" y="103"/>
                  </a:lnTo>
                  <a:lnTo>
                    <a:pt x="33" y="93"/>
                  </a:lnTo>
                  <a:lnTo>
                    <a:pt x="16" y="81"/>
                  </a:lnTo>
                  <a:lnTo>
                    <a:pt x="1" y="70"/>
                  </a:lnTo>
                  <a:lnTo>
                    <a:pt x="0" y="58"/>
                  </a:lnTo>
                  <a:lnTo>
                    <a:pt x="1" y="42"/>
                  </a:lnTo>
                  <a:lnTo>
                    <a:pt x="4" y="27"/>
                  </a:lnTo>
                  <a:lnTo>
                    <a:pt x="11" y="14"/>
                  </a:lnTo>
                  <a:lnTo>
                    <a:pt x="25" y="3"/>
                  </a:lnTo>
                  <a:lnTo>
                    <a:pt x="4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6" name="Freeform 555"/>
            <p:cNvSpPr>
              <a:spLocks/>
            </p:cNvSpPr>
            <p:nvPr/>
          </p:nvSpPr>
          <p:spPr bwMode="auto">
            <a:xfrm>
              <a:off x="5051" y="1862"/>
              <a:ext cx="151" cy="138"/>
            </a:xfrm>
            <a:custGeom>
              <a:avLst/>
              <a:gdLst>
                <a:gd name="T0" fmla="*/ 0 w 151"/>
                <a:gd name="T1" fmla="*/ 3 h 138"/>
                <a:gd name="T2" fmla="*/ 2 w 151"/>
                <a:gd name="T3" fmla="*/ 0 h 138"/>
                <a:gd name="T4" fmla="*/ 14 w 151"/>
                <a:gd name="T5" fmla="*/ 11 h 138"/>
                <a:gd name="T6" fmla="*/ 36 w 151"/>
                <a:gd name="T7" fmla="*/ 25 h 138"/>
                <a:gd name="T8" fmla="*/ 60 w 151"/>
                <a:gd name="T9" fmla="*/ 41 h 138"/>
                <a:gd name="T10" fmla="*/ 77 w 151"/>
                <a:gd name="T11" fmla="*/ 51 h 138"/>
                <a:gd name="T12" fmla="*/ 108 w 151"/>
                <a:gd name="T13" fmla="*/ 64 h 138"/>
                <a:gd name="T14" fmla="*/ 134 w 151"/>
                <a:gd name="T15" fmla="*/ 71 h 138"/>
                <a:gd name="T16" fmla="*/ 151 w 151"/>
                <a:gd name="T17" fmla="*/ 76 h 138"/>
                <a:gd name="T18" fmla="*/ 150 w 151"/>
                <a:gd name="T19" fmla="*/ 91 h 138"/>
                <a:gd name="T20" fmla="*/ 148 w 151"/>
                <a:gd name="T21" fmla="*/ 100 h 138"/>
                <a:gd name="T22" fmla="*/ 148 w 151"/>
                <a:gd name="T23" fmla="*/ 110 h 138"/>
                <a:gd name="T24" fmla="*/ 141 w 151"/>
                <a:gd name="T25" fmla="*/ 117 h 138"/>
                <a:gd name="T26" fmla="*/ 127 w 151"/>
                <a:gd name="T27" fmla="*/ 126 h 138"/>
                <a:gd name="T28" fmla="*/ 108 w 151"/>
                <a:gd name="T29" fmla="*/ 132 h 138"/>
                <a:gd name="T30" fmla="*/ 93 w 151"/>
                <a:gd name="T31" fmla="*/ 138 h 138"/>
                <a:gd name="T32" fmla="*/ 79 w 151"/>
                <a:gd name="T33" fmla="*/ 138 h 138"/>
                <a:gd name="T34" fmla="*/ 67 w 151"/>
                <a:gd name="T35" fmla="*/ 135 h 138"/>
                <a:gd name="T36" fmla="*/ 54 w 151"/>
                <a:gd name="T37" fmla="*/ 132 h 138"/>
                <a:gd name="T38" fmla="*/ 39 w 151"/>
                <a:gd name="T39" fmla="*/ 127 h 138"/>
                <a:gd name="T40" fmla="*/ 28 w 151"/>
                <a:gd name="T41" fmla="*/ 122 h 138"/>
                <a:gd name="T42" fmla="*/ 19 w 151"/>
                <a:gd name="T43" fmla="*/ 113 h 138"/>
                <a:gd name="T44" fmla="*/ 18 w 151"/>
                <a:gd name="T45" fmla="*/ 96 h 138"/>
                <a:gd name="T46" fmla="*/ 17 w 151"/>
                <a:gd name="T47" fmla="*/ 84 h 138"/>
                <a:gd name="T48" fmla="*/ 4 w 151"/>
                <a:gd name="T49" fmla="*/ 61 h 138"/>
                <a:gd name="T50" fmla="*/ 1 w 151"/>
                <a:gd name="T51" fmla="*/ 22 h 138"/>
                <a:gd name="T52" fmla="*/ 0 w 151"/>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38"/>
                <a:gd name="T83" fmla="*/ 151 w 151"/>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38">
                  <a:moveTo>
                    <a:pt x="0" y="3"/>
                  </a:moveTo>
                  <a:lnTo>
                    <a:pt x="2" y="0"/>
                  </a:lnTo>
                  <a:lnTo>
                    <a:pt x="14" y="11"/>
                  </a:lnTo>
                  <a:lnTo>
                    <a:pt x="36" y="25"/>
                  </a:lnTo>
                  <a:lnTo>
                    <a:pt x="60" y="41"/>
                  </a:lnTo>
                  <a:lnTo>
                    <a:pt x="77" y="51"/>
                  </a:lnTo>
                  <a:lnTo>
                    <a:pt x="108" y="64"/>
                  </a:lnTo>
                  <a:lnTo>
                    <a:pt x="134" y="71"/>
                  </a:lnTo>
                  <a:lnTo>
                    <a:pt x="151" y="76"/>
                  </a:lnTo>
                  <a:lnTo>
                    <a:pt x="150" y="91"/>
                  </a:lnTo>
                  <a:lnTo>
                    <a:pt x="148" y="100"/>
                  </a:lnTo>
                  <a:lnTo>
                    <a:pt x="148" y="110"/>
                  </a:lnTo>
                  <a:lnTo>
                    <a:pt x="141" y="117"/>
                  </a:lnTo>
                  <a:lnTo>
                    <a:pt x="127" y="126"/>
                  </a:lnTo>
                  <a:lnTo>
                    <a:pt x="108" y="132"/>
                  </a:lnTo>
                  <a:lnTo>
                    <a:pt x="93" y="138"/>
                  </a:lnTo>
                  <a:lnTo>
                    <a:pt x="79" y="138"/>
                  </a:lnTo>
                  <a:lnTo>
                    <a:pt x="67" y="135"/>
                  </a:lnTo>
                  <a:lnTo>
                    <a:pt x="54"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7" name="Freeform 556"/>
            <p:cNvSpPr>
              <a:spLocks/>
            </p:cNvSpPr>
            <p:nvPr/>
          </p:nvSpPr>
          <p:spPr bwMode="auto">
            <a:xfrm>
              <a:off x="5051" y="1862"/>
              <a:ext cx="151" cy="138"/>
            </a:xfrm>
            <a:custGeom>
              <a:avLst/>
              <a:gdLst>
                <a:gd name="T0" fmla="*/ 0 w 151"/>
                <a:gd name="T1" fmla="*/ 3 h 138"/>
                <a:gd name="T2" fmla="*/ 2 w 151"/>
                <a:gd name="T3" fmla="*/ 0 h 138"/>
                <a:gd name="T4" fmla="*/ 14 w 151"/>
                <a:gd name="T5" fmla="*/ 11 h 138"/>
                <a:gd name="T6" fmla="*/ 36 w 151"/>
                <a:gd name="T7" fmla="*/ 25 h 138"/>
                <a:gd name="T8" fmla="*/ 60 w 151"/>
                <a:gd name="T9" fmla="*/ 41 h 138"/>
                <a:gd name="T10" fmla="*/ 77 w 151"/>
                <a:gd name="T11" fmla="*/ 51 h 138"/>
                <a:gd name="T12" fmla="*/ 108 w 151"/>
                <a:gd name="T13" fmla="*/ 64 h 138"/>
                <a:gd name="T14" fmla="*/ 134 w 151"/>
                <a:gd name="T15" fmla="*/ 71 h 138"/>
                <a:gd name="T16" fmla="*/ 151 w 151"/>
                <a:gd name="T17" fmla="*/ 76 h 138"/>
                <a:gd name="T18" fmla="*/ 150 w 151"/>
                <a:gd name="T19" fmla="*/ 91 h 138"/>
                <a:gd name="T20" fmla="*/ 148 w 151"/>
                <a:gd name="T21" fmla="*/ 100 h 138"/>
                <a:gd name="T22" fmla="*/ 148 w 151"/>
                <a:gd name="T23" fmla="*/ 110 h 138"/>
                <a:gd name="T24" fmla="*/ 141 w 151"/>
                <a:gd name="T25" fmla="*/ 117 h 138"/>
                <a:gd name="T26" fmla="*/ 127 w 151"/>
                <a:gd name="T27" fmla="*/ 126 h 138"/>
                <a:gd name="T28" fmla="*/ 108 w 151"/>
                <a:gd name="T29" fmla="*/ 132 h 138"/>
                <a:gd name="T30" fmla="*/ 93 w 151"/>
                <a:gd name="T31" fmla="*/ 138 h 138"/>
                <a:gd name="T32" fmla="*/ 79 w 151"/>
                <a:gd name="T33" fmla="*/ 138 h 138"/>
                <a:gd name="T34" fmla="*/ 67 w 151"/>
                <a:gd name="T35" fmla="*/ 135 h 138"/>
                <a:gd name="T36" fmla="*/ 54 w 151"/>
                <a:gd name="T37" fmla="*/ 132 h 138"/>
                <a:gd name="T38" fmla="*/ 39 w 151"/>
                <a:gd name="T39" fmla="*/ 127 h 138"/>
                <a:gd name="T40" fmla="*/ 28 w 151"/>
                <a:gd name="T41" fmla="*/ 122 h 138"/>
                <a:gd name="T42" fmla="*/ 19 w 151"/>
                <a:gd name="T43" fmla="*/ 113 h 138"/>
                <a:gd name="T44" fmla="*/ 18 w 151"/>
                <a:gd name="T45" fmla="*/ 96 h 138"/>
                <a:gd name="T46" fmla="*/ 17 w 151"/>
                <a:gd name="T47" fmla="*/ 84 h 138"/>
                <a:gd name="T48" fmla="*/ 4 w 151"/>
                <a:gd name="T49" fmla="*/ 61 h 138"/>
                <a:gd name="T50" fmla="*/ 1 w 151"/>
                <a:gd name="T51" fmla="*/ 22 h 138"/>
                <a:gd name="T52" fmla="*/ 0 w 151"/>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38"/>
                <a:gd name="T83" fmla="*/ 151 w 151"/>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38">
                  <a:moveTo>
                    <a:pt x="0" y="3"/>
                  </a:moveTo>
                  <a:lnTo>
                    <a:pt x="2" y="0"/>
                  </a:lnTo>
                  <a:lnTo>
                    <a:pt x="14" y="11"/>
                  </a:lnTo>
                  <a:lnTo>
                    <a:pt x="36" y="25"/>
                  </a:lnTo>
                  <a:lnTo>
                    <a:pt x="60" y="41"/>
                  </a:lnTo>
                  <a:lnTo>
                    <a:pt x="77" y="51"/>
                  </a:lnTo>
                  <a:lnTo>
                    <a:pt x="108" y="64"/>
                  </a:lnTo>
                  <a:lnTo>
                    <a:pt x="134" y="71"/>
                  </a:lnTo>
                  <a:lnTo>
                    <a:pt x="151" y="76"/>
                  </a:lnTo>
                  <a:lnTo>
                    <a:pt x="150" y="91"/>
                  </a:lnTo>
                  <a:lnTo>
                    <a:pt x="148" y="100"/>
                  </a:lnTo>
                  <a:lnTo>
                    <a:pt x="148" y="110"/>
                  </a:lnTo>
                  <a:lnTo>
                    <a:pt x="141" y="117"/>
                  </a:lnTo>
                  <a:lnTo>
                    <a:pt x="127" y="126"/>
                  </a:lnTo>
                  <a:lnTo>
                    <a:pt x="108" y="132"/>
                  </a:lnTo>
                  <a:lnTo>
                    <a:pt x="93" y="138"/>
                  </a:lnTo>
                  <a:lnTo>
                    <a:pt x="79" y="138"/>
                  </a:lnTo>
                  <a:lnTo>
                    <a:pt x="67" y="135"/>
                  </a:lnTo>
                  <a:lnTo>
                    <a:pt x="54"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8" name="Freeform 557"/>
            <p:cNvSpPr>
              <a:spLocks/>
            </p:cNvSpPr>
            <p:nvPr/>
          </p:nvSpPr>
          <p:spPr bwMode="auto">
            <a:xfrm>
              <a:off x="5070" y="1979"/>
              <a:ext cx="148" cy="116"/>
            </a:xfrm>
            <a:custGeom>
              <a:avLst/>
              <a:gdLst>
                <a:gd name="T0" fmla="*/ 129 w 148"/>
                <a:gd name="T1" fmla="*/ 0 h 116"/>
                <a:gd name="T2" fmla="*/ 133 w 148"/>
                <a:gd name="T3" fmla="*/ 2 h 116"/>
                <a:gd name="T4" fmla="*/ 133 w 148"/>
                <a:gd name="T5" fmla="*/ 22 h 116"/>
                <a:gd name="T6" fmla="*/ 139 w 148"/>
                <a:gd name="T7" fmla="*/ 47 h 116"/>
                <a:gd name="T8" fmla="*/ 145 w 148"/>
                <a:gd name="T9" fmla="*/ 70 h 116"/>
                <a:gd name="T10" fmla="*/ 147 w 148"/>
                <a:gd name="T11" fmla="*/ 90 h 116"/>
                <a:gd name="T12" fmla="*/ 148 w 148"/>
                <a:gd name="T13" fmla="*/ 116 h 116"/>
                <a:gd name="T14" fmla="*/ 8 w 148"/>
                <a:gd name="T15" fmla="*/ 116 h 116"/>
                <a:gd name="T16" fmla="*/ 1 w 148"/>
                <a:gd name="T17" fmla="*/ 89 h 116"/>
                <a:gd name="T18" fmla="*/ 0 w 148"/>
                <a:gd name="T19" fmla="*/ 64 h 116"/>
                <a:gd name="T20" fmla="*/ 1 w 148"/>
                <a:gd name="T21" fmla="*/ 37 h 116"/>
                <a:gd name="T22" fmla="*/ 11 w 148"/>
                <a:gd name="T23" fmla="*/ 14 h 116"/>
                <a:gd name="T24" fmla="*/ 27 w 148"/>
                <a:gd name="T25" fmla="*/ 19 h 116"/>
                <a:gd name="T26" fmla="*/ 54 w 148"/>
                <a:gd name="T27" fmla="*/ 28 h 116"/>
                <a:gd name="T28" fmla="*/ 76 w 148"/>
                <a:gd name="T29" fmla="*/ 27 h 116"/>
                <a:gd name="T30" fmla="*/ 96 w 148"/>
                <a:gd name="T31" fmla="*/ 19 h 116"/>
                <a:gd name="T32" fmla="*/ 111 w 148"/>
                <a:gd name="T33" fmla="*/ 13 h 116"/>
                <a:gd name="T34" fmla="*/ 129 w 148"/>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116"/>
                <a:gd name="T56" fmla="*/ 148 w 148"/>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116">
                  <a:moveTo>
                    <a:pt x="129" y="0"/>
                  </a:moveTo>
                  <a:lnTo>
                    <a:pt x="133" y="2"/>
                  </a:lnTo>
                  <a:lnTo>
                    <a:pt x="133" y="22"/>
                  </a:lnTo>
                  <a:lnTo>
                    <a:pt x="139" y="47"/>
                  </a:lnTo>
                  <a:lnTo>
                    <a:pt x="145" y="70"/>
                  </a:lnTo>
                  <a:lnTo>
                    <a:pt x="147" y="90"/>
                  </a:lnTo>
                  <a:lnTo>
                    <a:pt x="148" y="116"/>
                  </a:lnTo>
                  <a:lnTo>
                    <a:pt x="8" y="116"/>
                  </a:lnTo>
                  <a:lnTo>
                    <a:pt x="1" y="89"/>
                  </a:lnTo>
                  <a:lnTo>
                    <a:pt x="0" y="64"/>
                  </a:lnTo>
                  <a:lnTo>
                    <a:pt x="1" y="37"/>
                  </a:lnTo>
                  <a:lnTo>
                    <a:pt x="11" y="14"/>
                  </a:lnTo>
                  <a:lnTo>
                    <a:pt x="27" y="19"/>
                  </a:lnTo>
                  <a:lnTo>
                    <a:pt x="54" y="28"/>
                  </a:lnTo>
                  <a:lnTo>
                    <a:pt x="76" y="27"/>
                  </a:lnTo>
                  <a:lnTo>
                    <a:pt x="96" y="19"/>
                  </a:lnTo>
                  <a:lnTo>
                    <a:pt x="111" y="13"/>
                  </a:lnTo>
                  <a:lnTo>
                    <a:pt x="1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69" name="Freeform 558"/>
            <p:cNvSpPr>
              <a:spLocks/>
            </p:cNvSpPr>
            <p:nvPr/>
          </p:nvSpPr>
          <p:spPr bwMode="auto">
            <a:xfrm>
              <a:off x="5070" y="1979"/>
              <a:ext cx="148" cy="116"/>
            </a:xfrm>
            <a:custGeom>
              <a:avLst/>
              <a:gdLst>
                <a:gd name="T0" fmla="*/ 129 w 148"/>
                <a:gd name="T1" fmla="*/ 0 h 116"/>
                <a:gd name="T2" fmla="*/ 133 w 148"/>
                <a:gd name="T3" fmla="*/ 2 h 116"/>
                <a:gd name="T4" fmla="*/ 133 w 148"/>
                <a:gd name="T5" fmla="*/ 22 h 116"/>
                <a:gd name="T6" fmla="*/ 139 w 148"/>
                <a:gd name="T7" fmla="*/ 47 h 116"/>
                <a:gd name="T8" fmla="*/ 145 w 148"/>
                <a:gd name="T9" fmla="*/ 70 h 116"/>
                <a:gd name="T10" fmla="*/ 147 w 148"/>
                <a:gd name="T11" fmla="*/ 90 h 116"/>
                <a:gd name="T12" fmla="*/ 148 w 148"/>
                <a:gd name="T13" fmla="*/ 116 h 116"/>
                <a:gd name="T14" fmla="*/ 8 w 148"/>
                <a:gd name="T15" fmla="*/ 116 h 116"/>
                <a:gd name="T16" fmla="*/ 1 w 148"/>
                <a:gd name="T17" fmla="*/ 89 h 116"/>
                <a:gd name="T18" fmla="*/ 0 w 148"/>
                <a:gd name="T19" fmla="*/ 64 h 116"/>
                <a:gd name="T20" fmla="*/ 1 w 148"/>
                <a:gd name="T21" fmla="*/ 37 h 116"/>
                <a:gd name="T22" fmla="*/ 11 w 148"/>
                <a:gd name="T23" fmla="*/ 14 h 116"/>
                <a:gd name="T24" fmla="*/ 27 w 148"/>
                <a:gd name="T25" fmla="*/ 19 h 116"/>
                <a:gd name="T26" fmla="*/ 54 w 148"/>
                <a:gd name="T27" fmla="*/ 28 h 116"/>
                <a:gd name="T28" fmla="*/ 76 w 148"/>
                <a:gd name="T29" fmla="*/ 27 h 116"/>
                <a:gd name="T30" fmla="*/ 96 w 148"/>
                <a:gd name="T31" fmla="*/ 19 h 116"/>
                <a:gd name="T32" fmla="*/ 111 w 148"/>
                <a:gd name="T33" fmla="*/ 13 h 116"/>
                <a:gd name="T34" fmla="*/ 129 w 148"/>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116"/>
                <a:gd name="T56" fmla="*/ 148 w 148"/>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116">
                  <a:moveTo>
                    <a:pt x="129" y="0"/>
                  </a:moveTo>
                  <a:lnTo>
                    <a:pt x="133" y="2"/>
                  </a:lnTo>
                  <a:lnTo>
                    <a:pt x="133" y="22"/>
                  </a:lnTo>
                  <a:lnTo>
                    <a:pt x="139" y="47"/>
                  </a:lnTo>
                  <a:lnTo>
                    <a:pt x="145" y="70"/>
                  </a:lnTo>
                  <a:lnTo>
                    <a:pt x="147" y="90"/>
                  </a:lnTo>
                  <a:lnTo>
                    <a:pt x="148" y="116"/>
                  </a:lnTo>
                  <a:lnTo>
                    <a:pt x="8" y="116"/>
                  </a:lnTo>
                  <a:lnTo>
                    <a:pt x="1" y="89"/>
                  </a:lnTo>
                  <a:lnTo>
                    <a:pt x="0" y="64"/>
                  </a:lnTo>
                  <a:lnTo>
                    <a:pt x="1" y="37"/>
                  </a:lnTo>
                  <a:lnTo>
                    <a:pt x="11" y="14"/>
                  </a:lnTo>
                  <a:lnTo>
                    <a:pt x="27" y="19"/>
                  </a:lnTo>
                  <a:lnTo>
                    <a:pt x="54" y="28"/>
                  </a:lnTo>
                  <a:lnTo>
                    <a:pt x="76" y="27"/>
                  </a:lnTo>
                  <a:lnTo>
                    <a:pt x="96" y="19"/>
                  </a:lnTo>
                  <a:lnTo>
                    <a:pt x="111" y="13"/>
                  </a:lnTo>
                  <a:lnTo>
                    <a:pt x="12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0" name="Freeform 559"/>
            <p:cNvSpPr>
              <a:spLocks/>
            </p:cNvSpPr>
            <p:nvPr/>
          </p:nvSpPr>
          <p:spPr bwMode="auto">
            <a:xfrm>
              <a:off x="5224" y="2037"/>
              <a:ext cx="131" cy="58"/>
            </a:xfrm>
            <a:custGeom>
              <a:avLst/>
              <a:gdLst>
                <a:gd name="T0" fmla="*/ 1 w 131"/>
                <a:gd name="T1" fmla="*/ 58 h 58"/>
                <a:gd name="T2" fmla="*/ 105 w 131"/>
                <a:gd name="T3" fmla="*/ 58 h 58"/>
                <a:gd name="T4" fmla="*/ 116 w 131"/>
                <a:gd name="T5" fmla="*/ 50 h 58"/>
                <a:gd name="T6" fmla="*/ 127 w 131"/>
                <a:gd name="T7" fmla="*/ 42 h 58"/>
                <a:gd name="T8" fmla="*/ 131 w 131"/>
                <a:gd name="T9" fmla="*/ 36 h 58"/>
                <a:gd name="T10" fmla="*/ 130 w 131"/>
                <a:gd name="T11" fmla="*/ 31 h 58"/>
                <a:gd name="T12" fmla="*/ 126 w 131"/>
                <a:gd name="T13" fmla="*/ 24 h 58"/>
                <a:gd name="T14" fmla="*/ 117 w 131"/>
                <a:gd name="T15" fmla="*/ 16 h 58"/>
                <a:gd name="T16" fmla="*/ 105 w 131"/>
                <a:gd name="T17" fmla="*/ 10 h 58"/>
                <a:gd name="T18" fmla="*/ 94 w 131"/>
                <a:gd name="T19" fmla="*/ 3 h 58"/>
                <a:gd name="T20" fmla="*/ 85 w 131"/>
                <a:gd name="T21" fmla="*/ 1 h 58"/>
                <a:gd name="T22" fmla="*/ 80 w 131"/>
                <a:gd name="T23" fmla="*/ 0 h 58"/>
                <a:gd name="T24" fmla="*/ 78 w 131"/>
                <a:gd name="T25" fmla="*/ 30 h 58"/>
                <a:gd name="T26" fmla="*/ 65 w 131"/>
                <a:gd name="T27" fmla="*/ 46 h 58"/>
                <a:gd name="T28" fmla="*/ 43 w 131"/>
                <a:gd name="T29" fmla="*/ 47 h 58"/>
                <a:gd name="T30" fmla="*/ 9 w 131"/>
                <a:gd name="T31" fmla="*/ 41 h 58"/>
                <a:gd name="T32" fmla="*/ 0 w 131"/>
                <a:gd name="T33" fmla="*/ 37 h 58"/>
                <a:gd name="T34" fmla="*/ 1 w 131"/>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1"/>
                <a:gd name="T55" fmla="*/ 0 h 58"/>
                <a:gd name="T56" fmla="*/ 131 w 13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1" h="58">
                  <a:moveTo>
                    <a:pt x="1" y="58"/>
                  </a:moveTo>
                  <a:lnTo>
                    <a:pt x="105" y="58"/>
                  </a:lnTo>
                  <a:lnTo>
                    <a:pt x="116" y="50"/>
                  </a:lnTo>
                  <a:lnTo>
                    <a:pt x="127" y="42"/>
                  </a:lnTo>
                  <a:lnTo>
                    <a:pt x="131" y="36"/>
                  </a:lnTo>
                  <a:lnTo>
                    <a:pt x="130" y="31"/>
                  </a:lnTo>
                  <a:lnTo>
                    <a:pt x="126" y="24"/>
                  </a:lnTo>
                  <a:lnTo>
                    <a:pt x="117" y="16"/>
                  </a:lnTo>
                  <a:lnTo>
                    <a:pt x="105" y="10"/>
                  </a:lnTo>
                  <a:lnTo>
                    <a:pt x="94" y="3"/>
                  </a:lnTo>
                  <a:lnTo>
                    <a:pt x="85" y="1"/>
                  </a:lnTo>
                  <a:lnTo>
                    <a:pt x="80" y="0"/>
                  </a:lnTo>
                  <a:lnTo>
                    <a:pt x="78" y="30"/>
                  </a:lnTo>
                  <a:lnTo>
                    <a:pt x="65" y="46"/>
                  </a:lnTo>
                  <a:lnTo>
                    <a:pt x="43" y="47"/>
                  </a:lnTo>
                  <a:lnTo>
                    <a:pt x="9"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1" name="Freeform 560"/>
            <p:cNvSpPr>
              <a:spLocks/>
            </p:cNvSpPr>
            <p:nvPr/>
          </p:nvSpPr>
          <p:spPr bwMode="auto">
            <a:xfrm>
              <a:off x="5224" y="2037"/>
              <a:ext cx="131" cy="58"/>
            </a:xfrm>
            <a:custGeom>
              <a:avLst/>
              <a:gdLst>
                <a:gd name="T0" fmla="*/ 1 w 131"/>
                <a:gd name="T1" fmla="*/ 58 h 58"/>
                <a:gd name="T2" fmla="*/ 105 w 131"/>
                <a:gd name="T3" fmla="*/ 58 h 58"/>
                <a:gd name="T4" fmla="*/ 116 w 131"/>
                <a:gd name="T5" fmla="*/ 50 h 58"/>
                <a:gd name="T6" fmla="*/ 127 w 131"/>
                <a:gd name="T7" fmla="*/ 42 h 58"/>
                <a:gd name="T8" fmla="*/ 131 w 131"/>
                <a:gd name="T9" fmla="*/ 36 h 58"/>
                <a:gd name="T10" fmla="*/ 130 w 131"/>
                <a:gd name="T11" fmla="*/ 31 h 58"/>
                <a:gd name="T12" fmla="*/ 126 w 131"/>
                <a:gd name="T13" fmla="*/ 24 h 58"/>
                <a:gd name="T14" fmla="*/ 117 w 131"/>
                <a:gd name="T15" fmla="*/ 16 h 58"/>
                <a:gd name="T16" fmla="*/ 105 w 131"/>
                <a:gd name="T17" fmla="*/ 10 h 58"/>
                <a:gd name="T18" fmla="*/ 94 w 131"/>
                <a:gd name="T19" fmla="*/ 3 h 58"/>
                <a:gd name="T20" fmla="*/ 85 w 131"/>
                <a:gd name="T21" fmla="*/ 1 h 58"/>
                <a:gd name="T22" fmla="*/ 80 w 131"/>
                <a:gd name="T23" fmla="*/ 0 h 58"/>
                <a:gd name="T24" fmla="*/ 78 w 131"/>
                <a:gd name="T25" fmla="*/ 30 h 58"/>
                <a:gd name="T26" fmla="*/ 65 w 131"/>
                <a:gd name="T27" fmla="*/ 46 h 58"/>
                <a:gd name="T28" fmla="*/ 43 w 131"/>
                <a:gd name="T29" fmla="*/ 47 h 58"/>
                <a:gd name="T30" fmla="*/ 9 w 131"/>
                <a:gd name="T31" fmla="*/ 41 h 58"/>
                <a:gd name="T32" fmla="*/ 0 w 131"/>
                <a:gd name="T33" fmla="*/ 37 h 58"/>
                <a:gd name="T34" fmla="*/ 1 w 131"/>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1"/>
                <a:gd name="T55" fmla="*/ 0 h 58"/>
                <a:gd name="T56" fmla="*/ 131 w 13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1" h="58">
                  <a:moveTo>
                    <a:pt x="1" y="58"/>
                  </a:moveTo>
                  <a:lnTo>
                    <a:pt x="105" y="58"/>
                  </a:lnTo>
                  <a:lnTo>
                    <a:pt x="116" y="50"/>
                  </a:lnTo>
                  <a:lnTo>
                    <a:pt x="127" y="42"/>
                  </a:lnTo>
                  <a:lnTo>
                    <a:pt x="131" y="36"/>
                  </a:lnTo>
                  <a:lnTo>
                    <a:pt x="130" y="31"/>
                  </a:lnTo>
                  <a:lnTo>
                    <a:pt x="126" y="24"/>
                  </a:lnTo>
                  <a:lnTo>
                    <a:pt x="117" y="16"/>
                  </a:lnTo>
                  <a:lnTo>
                    <a:pt x="105" y="10"/>
                  </a:lnTo>
                  <a:lnTo>
                    <a:pt x="94" y="3"/>
                  </a:lnTo>
                  <a:lnTo>
                    <a:pt x="85" y="1"/>
                  </a:lnTo>
                  <a:lnTo>
                    <a:pt x="80" y="0"/>
                  </a:lnTo>
                  <a:lnTo>
                    <a:pt x="78" y="30"/>
                  </a:lnTo>
                  <a:lnTo>
                    <a:pt x="65" y="46"/>
                  </a:lnTo>
                  <a:lnTo>
                    <a:pt x="43" y="47"/>
                  </a:lnTo>
                  <a:lnTo>
                    <a:pt x="9"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2" name="Freeform 561"/>
            <p:cNvSpPr>
              <a:spLocks/>
            </p:cNvSpPr>
            <p:nvPr/>
          </p:nvSpPr>
          <p:spPr bwMode="auto">
            <a:xfrm>
              <a:off x="5305" y="2007"/>
              <a:ext cx="103" cy="88"/>
            </a:xfrm>
            <a:custGeom>
              <a:avLst/>
              <a:gdLst>
                <a:gd name="T0" fmla="*/ 3 w 103"/>
                <a:gd name="T1" fmla="*/ 0 h 88"/>
                <a:gd name="T2" fmla="*/ 0 w 103"/>
                <a:gd name="T3" fmla="*/ 24 h 88"/>
                <a:gd name="T4" fmla="*/ 14 w 103"/>
                <a:gd name="T5" fmla="*/ 29 h 88"/>
                <a:gd name="T6" fmla="*/ 26 w 103"/>
                <a:gd name="T7" fmla="*/ 33 h 88"/>
                <a:gd name="T8" fmla="*/ 41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3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3" name="Freeform 562"/>
            <p:cNvSpPr>
              <a:spLocks/>
            </p:cNvSpPr>
            <p:nvPr/>
          </p:nvSpPr>
          <p:spPr bwMode="auto">
            <a:xfrm>
              <a:off x="5305" y="2007"/>
              <a:ext cx="103" cy="88"/>
            </a:xfrm>
            <a:custGeom>
              <a:avLst/>
              <a:gdLst>
                <a:gd name="T0" fmla="*/ 3 w 103"/>
                <a:gd name="T1" fmla="*/ 0 h 88"/>
                <a:gd name="T2" fmla="*/ 0 w 103"/>
                <a:gd name="T3" fmla="*/ 24 h 88"/>
                <a:gd name="T4" fmla="*/ 14 w 103"/>
                <a:gd name="T5" fmla="*/ 29 h 88"/>
                <a:gd name="T6" fmla="*/ 26 w 103"/>
                <a:gd name="T7" fmla="*/ 33 h 88"/>
                <a:gd name="T8" fmla="*/ 41 w 103"/>
                <a:gd name="T9" fmla="*/ 42 h 88"/>
                <a:gd name="T10" fmla="*/ 53 w 103"/>
                <a:gd name="T11" fmla="*/ 51 h 88"/>
                <a:gd name="T12" fmla="*/ 57 w 103"/>
                <a:gd name="T13" fmla="*/ 58 h 88"/>
                <a:gd name="T14" fmla="*/ 59 w 103"/>
                <a:gd name="T15" fmla="*/ 68 h 88"/>
                <a:gd name="T16" fmla="*/ 55 w 103"/>
                <a:gd name="T17" fmla="*/ 74 h 88"/>
                <a:gd name="T18" fmla="*/ 46 w 103"/>
                <a:gd name="T19" fmla="*/ 80 h 88"/>
                <a:gd name="T20" fmla="*/ 34 w 103"/>
                <a:gd name="T21" fmla="*/ 88 h 88"/>
                <a:gd name="T22" fmla="*/ 103 w 103"/>
                <a:gd name="T23" fmla="*/ 88 h 88"/>
                <a:gd name="T24" fmla="*/ 103 w 103"/>
                <a:gd name="T25" fmla="*/ 35 h 88"/>
                <a:gd name="T26" fmla="*/ 97 w 103"/>
                <a:gd name="T27" fmla="*/ 30 h 88"/>
                <a:gd name="T28" fmla="*/ 86 w 103"/>
                <a:gd name="T29" fmla="*/ 22 h 88"/>
                <a:gd name="T30" fmla="*/ 70 w 103"/>
                <a:gd name="T31" fmla="*/ 12 h 88"/>
                <a:gd name="T32" fmla="*/ 52 w 103"/>
                <a:gd name="T33" fmla="*/ 2 h 88"/>
                <a:gd name="T34" fmla="*/ 3 w 103"/>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88"/>
                <a:gd name="T56" fmla="*/ 103 w 103"/>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88">
                  <a:moveTo>
                    <a:pt x="3" y="0"/>
                  </a:moveTo>
                  <a:lnTo>
                    <a:pt x="0" y="24"/>
                  </a:lnTo>
                  <a:lnTo>
                    <a:pt x="14" y="29"/>
                  </a:lnTo>
                  <a:lnTo>
                    <a:pt x="26" y="33"/>
                  </a:lnTo>
                  <a:lnTo>
                    <a:pt x="41" y="42"/>
                  </a:lnTo>
                  <a:lnTo>
                    <a:pt x="53" y="51"/>
                  </a:lnTo>
                  <a:lnTo>
                    <a:pt x="57" y="58"/>
                  </a:lnTo>
                  <a:lnTo>
                    <a:pt x="59" y="68"/>
                  </a:lnTo>
                  <a:lnTo>
                    <a:pt x="55" y="74"/>
                  </a:lnTo>
                  <a:lnTo>
                    <a:pt x="46" y="80"/>
                  </a:lnTo>
                  <a:lnTo>
                    <a:pt x="34" y="88"/>
                  </a:lnTo>
                  <a:lnTo>
                    <a:pt x="103" y="88"/>
                  </a:lnTo>
                  <a:lnTo>
                    <a:pt x="103" y="35"/>
                  </a:lnTo>
                  <a:lnTo>
                    <a:pt x="97" y="30"/>
                  </a:lnTo>
                  <a:lnTo>
                    <a:pt x="86" y="22"/>
                  </a:lnTo>
                  <a:lnTo>
                    <a:pt x="70" y="12"/>
                  </a:lnTo>
                  <a:lnTo>
                    <a:pt x="52"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4" name="Freeform 563"/>
            <p:cNvSpPr>
              <a:spLocks/>
            </p:cNvSpPr>
            <p:nvPr/>
          </p:nvSpPr>
          <p:spPr bwMode="auto">
            <a:xfrm>
              <a:off x="5370"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5" name="Freeform 564"/>
            <p:cNvSpPr>
              <a:spLocks/>
            </p:cNvSpPr>
            <p:nvPr/>
          </p:nvSpPr>
          <p:spPr bwMode="auto">
            <a:xfrm>
              <a:off x="5370" y="2010"/>
              <a:ext cx="38" cy="23"/>
            </a:xfrm>
            <a:custGeom>
              <a:avLst/>
              <a:gdLst>
                <a:gd name="T0" fmla="*/ 0 w 38"/>
                <a:gd name="T1" fmla="*/ 0 h 23"/>
                <a:gd name="T2" fmla="*/ 15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5"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6" name="Freeform 565"/>
            <p:cNvSpPr>
              <a:spLocks/>
            </p:cNvSpPr>
            <p:nvPr/>
          </p:nvSpPr>
          <p:spPr bwMode="auto">
            <a:xfrm>
              <a:off x="4989" y="2056"/>
              <a:ext cx="82" cy="40"/>
            </a:xfrm>
            <a:custGeom>
              <a:avLst/>
              <a:gdLst>
                <a:gd name="T0" fmla="*/ 75 w 82"/>
                <a:gd name="T1" fmla="*/ 0 h 40"/>
                <a:gd name="T2" fmla="*/ 75 w 82"/>
                <a:gd name="T3" fmla="*/ 14 h 40"/>
                <a:gd name="T4" fmla="*/ 80 w 82"/>
                <a:gd name="T5" fmla="*/ 31 h 40"/>
                <a:gd name="T6" fmla="*/ 82 w 82"/>
                <a:gd name="T7" fmla="*/ 40 h 40"/>
                <a:gd name="T8" fmla="*/ 0 w 82"/>
                <a:gd name="T9" fmla="*/ 40 h 40"/>
                <a:gd name="T10" fmla="*/ 1 w 82"/>
                <a:gd name="T11" fmla="*/ 35 h 40"/>
                <a:gd name="T12" fmla="*/ 6 w 82"/>
                <a:gd name="T13" fmla="*/ 27 h 40"/>
                <a:gd name="T14" fmla="*/ 17 w 82"/>
                <a:gd name="T15" fmla="*/ 18 h 40"/>
                <a:gd name="T16" fmla="*/ 33 w 82"/>
                <a:gd name="T17" fmla="*/ 9 h 40"/>
                <a:gd name="T18" fmla="*/ 75 w 82"/>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2"/>
                <a:gd name="T31" fmla="*/ 0 h 40"/>
                <a:gd name="T32" fmla="*/ 82 w 82"/>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2" h="40">
                  <a:moveTo>
                    <a:pt x="75" y="0"/>
                  </a:moveTo>
                  <a:lnTo>
                    <a:pt x="75" y="14"/>
                  </a:lnTo>
                  <a:lnTo>
                    <a:pt x="80" y="31"/>
                  </a:lnTo>
                  <a:lnTo>
                    <a:pt x="82" y="40"/>
                  </a:lnTo>
                  <a:lnTo>
                    <a:pt x="0" y="40"/>
                  </a:lnTo>
                  <a:lnTo>
                    <a:pt x="1" y="35"/>
                  </a:lnTo>
                  <a:lnTo>
                    <a:pt x="6" y="27"/>
                  </a:lnTo>
                  <a:lnTo>
                    <a:pt x="17" y="18"/>
                  </a:lnTo>
                  <a:lnTo>
                    <a:pt x="33" y="9"/>
                  </a:lnTo>
                  <a:lnTo>
                    <a:pt x="75"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7" name="Freeform 566"/>
            <p:cNvSpPr>
              <a:spLocks/>
            </p:cNvSpPr>
            <p:nvPr/>
          </p:nvSpPr>
          <p:spPr bwMode="auto">
            <a:xfrm>
              <a:off x="4989" y="2056"/>
              <a:ext cx="82" cy="40"/>
            </a:xfrm>
            <a:custGeom>
              <a:avLst/>
              <a:gdLst>
                <a:gd name="T0" fmla="*/ 75 w 82"/>
                <a:gd name="T1" fmla="*/ 0 h 40"/>
                <a:gd name="T2" fmla="*/ 75 w 82"/>
                <a:gd name="T3" fmla="*/ 14 h 40"/>
                <a:gd name="T4" fmla="*/ 80 w 82"/>
                <a:gd name="T5" fmla="*/ 31 h 40"/>
                <a:gd name="T6" fmla="*/ 82 w 82"/>
                <a:gd name="T7" fmla="*/ 40 h 40"/>
                <a:gd name="T8" fmla="*/ 0 w 82"/>
                <a:gd name="T9" fmla="*/ 40 h 40"/>
                <a:gd name="T10" fmla="*/ 1 w 82"/>
                <a:gd name="T11" fmla="*/ 35 h 40"/>
                <a:gd name="T12" fmla="*/ 6 w 82"/>
                <a:gd name="T13" fmla="*/ 27 h 40"/>
                <a:gd name="T14" fmla="*/ 17 w 82"/>
                <a:gd name="T15" fmla="*/ 18 h 40"/>
                <a:gd name="T16" fmla="*/ 33 w 82"/>
                <a:gd name="T17" fmla="*/ 9 h 40"/>
                <a:gd name="T18" fmla="*/ 75 w 82"/>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2"/>
                <a:gd name="T31" fmla="*/ 0 h 40"/>
                <a:gd name="T32" fmla="*/ 82 w 82"/>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2" h="40">
                  <a:moveTo>
                    <a:pt x="75" y="0"/>
                  </a:moveTo>
                  <a:lnTo>
                    <a:pt x="75" y="14"/>
                  </a:lnTo>
                  <a:lnTo>
                    <a:pt x="80" y="31"/>
                  </a:lnTo>
                  <a:lnTo>
                    <a:pt x="82" y="40"/>
                  </a:lnTo>
                  <a:lnTo>
                    <a:pt x="0" y="40"/>
                  </a:lnTo>
                  <a:lnTo>
                    <a:pt x="1" y="35"/>
                  </a:lnTo>
                  <a:lnTo>
                    <a:pt x="6" y="27"/>
                  </a:lnTo>
                  <a:lnTo>
                    <a:pt x="17" y="18"/>
                  </a:lnTo>
                  <a:lnTo>
                    <a:pt x="33" y="9"/>
                  </a:lnTo>
                  <a:lnTo>
                    <a:pt x="7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8" name="Freeform 567"/>
            <p:cNvSpPr>
              <a:spLocks/>
            </p:cNvSpPr>
            <p:nvPr/>
          </p:nvSpPr>
          <p:spPr bwMode="auto">
            <a:xfrm>
              <a:off x="4944" y="2022"/>
              <a:ext cx="119" cy="74"/>
            </a:xfrm>
            <a:custGeom>
              <a:avLst/>
              <a:gdLst>
                <a:gd name="T0" fmla="*/ 119 w 119"/>
                <a:gd name="T1" fmla="*/ 29 h 74"/>
                <a:gd name="T2" fmla="*/ 119 w 119"/>
                <a:gd name="T3" fmla="*/ 0 h 74"/>
                <a:gd name="T4" fmla="*/ 112 w 119"/>
                <a:gd name="T5" fmla="*/ 0 h 74"/>
                <a:gd name="T6" fmla="*/ 96 w 119"/>
                <a:gd name="T7" fmla="*/ 3 h 74"/>
                <a:gd name="T8" fmla="*/ 79 w 119"/>
                <a:gd name="T9" fmla="*/ 7 h 74"/>
                <a:gd name="T10" fmla="*/ 59 w 119"/>
                <a:gd name="T11" fmla="*/ 14 h 74"/>
                <a:gd name="T12" fmla="*/ 38 w 119"/>
                <a:gd name="T13" fmla="*/ 21 h 74"/>
                <a:gd name="T14" fmla="*/ 18 w 119"/>
                <a:gd name="T15" fmla="*/ 29 h 74"/>
                <a:gd name="T16" fmla="*/ 0 w 119"/>
                <a:gd name="T17" fmla="*/ 41 h 74"/>
                <a:gd name="T18" fmla="*/ 0 w 119"/>
                <a:gd name="T19" fmla="*/ 74 h 74"/>
                <a:gd name="T20" fmla="*/ 37 w 119"/>
                <a:gd name="T21" fmla="*/ 74 h 74"/>
                <a:gd name="T22" fmla="*/ 41 w 119"/>
                <a:gd name="T23" fmla="*/ 61 h 74"/>
                <a:gd name="T24" fmla="*/ 52 w 119"/>
                <a:gd name="T25" fmla="*/ 52 h 74"/>
                <a:gd name="T26" fmla="*/ 73 w 119"/>
                <a:gd name="T27" fmla="*/ 41 h 74"/>
                <a:gd name="T28" fmla="*/ 93 w 119"/>
                <a:gd name="T29" fmla="*/ 36 h 74"/>
                <a:gd name="T30" fmla="*/ 119 w 119"/>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9"/>
                <a:gd name="T49" fmla="*/ 0 h 74"/>
                <a:gd name="T50" fmla="*/ 119 w 119"/>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9" h="74">
                  <a:moveTo>
                    <a:pt x="119" y="29"/>
                  </a:moveTo>
                  <a:lnTo>
                    <a:pt x="119" y="0"/>
                  </a:lnTo>
                  <a:lnTo>
                    <a:pt x="112" y="0"/>
                  </a:lnTo>
                  <a:lnTo>
                    <a:pt x="96" y="3"/>
                  </a:lnTo>
                  <a:lnTo>
                    <a:pt x="79" y="7"/>
                  </a:lnTo>
                  <a:lnTo>
                    <a:pt x="59" y="14"/>
                  </a:lnTo>
                  <a:lnTo>
                    <a:pt x="38" y="21"/>
                  </a:lnTo>
                  <a:lnTo>
                    <a:pt x="18" y="29"/>
                  </a:lnTo>
                  <a:lnTo>
                    <a:pt x="0" y="41"/>
                  </a:lnTo>
                  <a:lnTo>
                    <a:pt x="0" y="74"/>
                  </a:lnTo>
                  <a:lnTo>
                    <a:pt x="37" y="74"/>
                  </a:lnTo>
                  <a:lnTo>
                    <a:pt x="41" y="61"/>
                  </a:lnTo>
                  <a:lnTo>
                    <a:pt x="52" y="52"/>
                  </a:lnTo>
                  <a:lnTo>
                    <a:pt x="73" y="41"/>
                  </a:lnTo>
                  <a:lnTo>
                    <a:pt x="93" y="36"/>
                  </a:lnTo>
                  <a:lnTo>
                    <a:pt x="119"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79" name="Freeform 568"/>
            <p:cNvSpPr>
              <a:spLocks/>
            </p:cNvSpPr>
            <p:nvPr/>
          </p:nvSpPr>
          <p:spPr bwMode="auto">
            <a:xfrm>
              <a:off x="4944" y="2022"/>
              <a:ext cx="119" cy="74"/>
            </a:xfrm>
            <a:custGeom>
              <a:avLst/>
              <a:gdLst>
                <a:gd name="T0" fmla="*/ 119 w 119"/>
                <a:gd name="T1" fmla="*/ 29 h 74"/>
                <a:gd name="T2" fmla="*/ 119 w 119"/>
                <a:gd name="T3" fmla="*/ 0 h 74"/>
                <a:gd name="T4" fmla="*/ 112 w 119"/>
                <a:gd name="T5" fmla="*/ 0 h 74"/>
                <a:gd name="T6" fmla="*/ 96 w 119"/>
                <a:gd name="T7" fmla="*/ 3 h 74"/>
                <a:gd name="T8" fmla="*/ 79 w 119"/>
                <a:gd name="T9" fmla="*/ 7 h 74"/>
                <a:gd name="T10" fmla="*/ 59 w 119"/>
                <a:gd name="T11" fmla="*/ 14 h 74"/>
                <a:gd name="T12" fmla="*/ 38 w 119"/>
                <a:gd name="T13" fmla="*/ 21 h 74"/>
                <a:gd name="T14" fmla="*/ 18 w 119"/>
                <a:gd name="T15" fmla="*/ 29 h 74"/>
                <a:gd name="T16" fmla="*/ 0 w 119"/>
                <a:gd name="T17" fmla="*/ 41 h 74"/>
                <a:gd name="T18" fmla="*/ 0 w 119"/>
                <a:gd name="T19" fmla="*/ 74 h 74"/>
                <a:gd name="T20" fmla="*/ 37 w 119"/>
                <a:gd name="T21" fmla="*/ 74 h 74"/>
                <a:gd name="T22" fmla="*/ 41 w 119"/>
                <a:gd name="T23" fmla="*/ 61 h 74"/>
                <a:gd name="T24" fmla="*/ 52 w 119"/>
                <a:gd name="T25" fmla="*/ 52 h 74"/>
                <a:gd name="T26" fmla="*/ 73 w 119"/>
                <a:gd name="T27" fmla="*/ 41 h 74"/>
                <a:gd name="T28" fmla="*/ 93 w 119"/>
                <a:gd name="T29" fmla="*/ 36 h 74"/>
                <a:gd name="T30" fmla="*/ 119 w 119"/>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9"/>
                <a:gd name="T49" fmla="*/ 0 h 74"/>
                <a:gd name="T50" fmla="*/ 119 w 119"/>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9" h="74">
                  <a:moveTo>
                    <a:pt x="119" y="29"/>
                  </a:moveTo>
                  <a:lnTo>
                    <a:pt x="119" y="0"/>
                  </a:lnTo>
                  <a:lnTo>
                    <a:pt x="112" y="0"/>
                  </a:lnTo>
                  <a:lnTo>
                    <a:pt x="96" y="3"/>
                  </a:lnTo>
                  <a:lnTo>
                    <a:pt x="79" y="7"/>
                  </a:lnTo>
                  <a:lnTo>
                    <a:pt x="59" y="14"/>
                  </a:lnTo>
                  <a:lnTo>
                    <a:pt x="38" y="21"/>
                  </a:lnTo>
                  <a:lnTo>
                    <a:pt x="18" y="29"/>
                  </a:lnTo>
                  <a:lnTo>
                    <a:pt x="0" y="41"/>
                  </a:lnTo>
                  <a:lnTo>
                    <a:pt x="0" y="74"/>
                  </a:lnTo>
                  <a:lnTo>
                    <a:pt x="37" y="74"/>
                  </a:lnTo>
                  <a:lnTo>
                    <a:pt x="41" y="61"/>
                  </a:lnTo>
                  <a:lnTo>
                    <a:pt x="52" y="52"/>
                  </a:lnTo>
                  <a:lnTo>
                    <a:pt x="73" y="41"/>
                  </a:lnTo>
                  <a:lnTo>
                    <a:pt x="93" y="36"/>
                  </a:lnTo>
                  <a:lnTo>
                    <a:pt x="119"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0" name="Freeform 569"/>
            <p:cNvSpPr>
              <a:spLocks/>
            </p:cNvSpPr>
            <p:nvPr/>
          </p:nvSpPr>
          <p:spPr bwMode="auto">
            <a:xfrm>
              <a:off x="4944" y="2005"/>
              <a:ext cx="123" cy="52"/>
            </a:xfrm>
            <a:custGeom>
              <a:avLst/>
              <a:gdLst>
                <a:gd name="T0" fmla="*/ 123 w 123"/>
                <a:gd name="T1" fmla="*/ 3 h 52"/>
                <a:gd name="T2" fmla="*/ 120 w 123"/>
                <a:gd name="T3" fmla="*/ 10 h 52"/>
                <a:gd name="T4" fmla="*/ 110 w 123"/>
                <a:gd name="T5" fmla="*/ 12 h 52"/>
                <a:gd name="T6" fmla="*/ 94 w 123"/>
                <a:gd name="T7" fmla="*/ 15 h 52"/>
                <a:gd name="T8" fmla="*/ 78 w 123"/>
                <a:gd name="T9" fmla="*/ 18 h 52"/>
                <a:gd name="T10" fmla="*/ 59 w 123"/>
                <a:gd name="T11" fmla="*/ 25 h 52"/>
                <a:gd name="T12" fmla="*/ 36 w 123"/>
                <a:gd name="T13" fmla="*/ 33 h 52"/>
                <a:gd name="T14" fmla="*/ 19 w 123"/>
                <a:gd name="T15" fmla="*/ 41 h 52"/>
                <a:gd name="T16" fmla="*/ 0 w 123"/>
                <a:gd name="T17" fmla="*/ 52 h 52"/>
                <a:gd name="T18" fmla="*/ 0 w 123"/>
                <a:gd name="T19" fmla="*/ 0 h 52"/>
                <a:gd name="T20" fmla="*/ 123 w 123"/>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52"/>
                <a:gd name="T35" fmla="*/ 123 w 123"/>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52">
                  <a:moveTo>
                    <a:pt x="123" y="3"/>
                  </a:moveTo>
                  <a:lnTo>
                    <a:pt x="120" y="10"/>
                  </a:lnTo>
                  <a:lnTo>
                    <a:pt x="110" y="12"/>
                  </a:lnTo>
                  <a:lnTo>
                    <a:pt x="94" y="15"/>
                  </a:lnTo>
                  <a:lnTo>
                    <a:pt x="78" y="18"/>
                  </a:lnTo>
                  <a:lnTo>
                    <a:pt x="59" y="25"/>
                  </a:lnTo>
                  <a:lnTo>
                    <a:pt x="36" y="33"/>
                  </a:lnTo>
                  <a:lnTo>
                    <a:pt x="19" y="41"/>
                  </a:lnTo>
                  <a:lnTo>
                    <a:pt x="0" y="52"/>
                  </a:lnTo>
                  <a:lnTo>
                    <a:pt x="0" y="0"/>
                  </a:lnTo>
                  <a:lnTo>
                    <a:pt x="123"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1" name="Freeform 570"/>
            <p:cNvSpPr>
              <a:spLocks/>
            </p:cNvSpPr>
            <p:nvPr/>
          </p:nvSpPr>
          <p:spPr bwMode="auto">
            <a:xfrm>
              <a:off x="4944" y="2005"/>
              <a:ext cx="123" cy="52"/>
            </a:xfrm>
            <a:custGeom>
              <a:avLst/>
              <a:gdLst>
                <a:gd name="T0" fmla="*/ 123 w 123"/>
                <a:gd name="T1" fmla="*/ 3 h 52"/>
                <a:gd name="T2" fmla="*/ 120 w 123"/>
                <a:gd name="T3" fmla="*/ 10 h 52"/>
                <a:gd name="T4" fmla="*/ 110 w 123"/>
                <a:gd name="T5" fmla="*/ 12 h 52"/>
                <a:gd name="T6" fmla="*/ 94 w 123"/>
                <a:gd name="T7" fmla="*/ 15 h 52"/>
                <a:gd name="T8" fmla="*/ 78 w 123"/>
                <a:gd name="T9" fmla="*/ 18 h 52"/>
                <a:gd name="T10" fmla="*/ 59 w 123"/>
                <a:gd name="T11" fmla="*/ 25 h 52"/>
                <a:gd name="T12" fmla="*/ 36 w 123"/>
                <a:gd name="T13" fmla="*/ 33 h 52"/>
                <a:gd name="T14" fmla="*/ 19 w 123"/>
                <a:gd name="T15" fmla="*/ 41 h 52"/>
                <a:gd name="T16" fmla="*/ 0 w 123"/>
                <a:gd name="T17" fmla="*/ 52 h 52"/>
                <a:gd name="T18" fmla="*/ 0 w 123"/>
                <a:gd name="T19" fmla="*/ 0 h 52"/>
                <a:gd name="T20" fmla="*/ 123 w 123"/>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52"/>
                <a:gd name="T35" fmla="*/ 123 w 123"/>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52">
                  <a:moveTo>
                    <a:pt x="123" y="3"/>
                  </a:moveTo>
                  <a:lnTo>
                    <a:pt x="120" y="10"/>
                  </a:lnTo>
                  <a:lnTo>
                    <a:pt x="110" y="12"/>
                  </a:lnTo>
                  <a:lnTo>
                    <a:pt x="94" y="15"/>
                  </a:lnTo>
                  <a:lnTo>
                    <a:pt x="78" y="18"/>
                  </a:lnTo>
                  <a:lnTo>
                    <a:pt x="59" y="25"/>
                  </a:lnTo>
                  <a:lnTo>
                    <a:pt x="36" y="33"/>
                  </a:lnTo>
                  <a:lnTo>
                    <a:pt x="19" y="41"/>
                  </a:lnTo>
                  <a:lnTo>
                    <a:pt x="0" y="52"/>
                  </a:lnTo>
                  <a:lnTo>
                    <a:pt x="0" y="0"/>
                  </a:lnTo>
                  <a:lnTo>
                    <a:pt x="123"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2" name="Freeform 571"/>
            <p:cNvSpPr>
              <a:spLocks/>
            </p:cNvSpPr>
            <p:nvPr/>
          </p:nvSpPr>
          <p:spPr bwMode="auto">
            <a:xfrm>
              <a:off x="4944" y="1960"/>
              <a:ext cx="127" cy="41"/>
            </a:xfrm>
            <a:custGeom>
              <a:avLst/>
              <a:gdLst>
                <a:gd name="T0" fmla="*/ 0 w 127"/>
                <a:gd name="T1" fmla="*/ 38 h 41"/>
                <a:gd name="T2" fmla="*/ 66 w 127"/>
                <a:gd name="T3" fmla="*/ 39 h 41"/>
                <a:gd name="T4" fmla="*/ 127 w 127"/>
                <a:gd name="T5" fmla="*/ 41 h 41"/>
                <a:gd name="T6" fmla="*/ 125 w 127"/>
                <a:gd name="T7" fmla="*/ 29 h 41"/>
                <a:gd name="T8" fmla="*/ 116 w 127"/>
                <a:gd name="T9" fmla="*/ 15 h 41"/>
                <a:gd name="T10" fmla="*/ 116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5" y="29"/>
                  </a:lnTo>
                  <a:lnTo>
                    <a:pt x="116" y="15"/>
                  </a:lnTo>
                  <a:lnTo>
                    <a:pt x="116" y="5"/>
                  </a:lnTo>
                  <a:lnTo>
                    <a:pt x="84"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3" name="Freeform 572"/>
            <p:cNvSpPr>
              <a:spLocks/>
            </p:cNvSpPr>
            <p:nvPr/>
          </p:nvSpPr>
          <p:spPr bwMode="auto">
            <a:xfrm>
              <a:off x="4944" y="1960"/>
              <a:ext cx="127" cy="41"/>
            </a:xfrm>
            <a:custGeom>
              <a:avLst/>
              <a:gdLst>
                <a:gd name="T0" fmla="*/ 0 w 127"/>
                <a:gd name="T1" fmla="*/ 38 h 41"/>
                <a:gd name="T2" fmla="*/ 66 w 127"/>
                <a:gd name="T3" fmla="*/ 39 h 41"/>
                <a:gd name="T4" fmla="*/ 127 w 127"/>
                <a:gd name="T5" fmla="*/ 41 h 41"/>
                <a:gd name="T6" fmla="*/ 125 w 127"/>
                <a:gd name="T7" fmla="*/ 29 h 41"/>
                <a:gd name="T8" fmla="*/ 116 w 127"/>
                <a:gd name="T9" fmla="*/ 15 h 41"/>
                <a:gd name="T10" fmla="*/ 116 w 127"/>
                <a:gd name="T11" fmla="*/ 5 h 41"/>
                <a:gd name="T12" fmla="*/ 84 w 127"/>
                <a:gd name="T13" fmla="*/ 10 h 41"/>
                <a:gd name="T14" fmla="*/ 0 w 127"/>
                <a:gd name="T15" fmla="*/ 0 h 41"/>
                <a:gd name="T16" fmla="*/ 0 w 127"/>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41"/>
                <a:gd name="T29" fmla="*/ 127 w 1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41">
                  <a:moveTo>
                    <a:pt x="0" y="38"/>
                  </a:moveTo>
                  <a:lnTo>
                    <a:pt x="66" y="39"/>
                  </a:lnTo>
                  <a:lnTo>
                    <a:pt x="127" y="41"/>
                  </a:lnTo>
                  <a:lnTo>
                    <a:pt x="125" y="29"/>
                  </a:lnTo>
                  <a:lnTo>
                    <a:pt x="116" y="15"/>
                  </a:lnTo>
                  <a:lnTo>
                    <a:pt x="116" y="5"/>
                  </a:lnTo>
                  <a:lnTo>
                    <a:pt x="84"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4" name="Freeform 573"/>
            <p:cNvSpPr>
              <a:spLocks/>
            </p:cNvSpPr>
            <p:nvPr/>
          </p:nvSpPr>
          <p:spPr bwMode="auto">
            <a:xfrm>
              <a:off x="5306" y="1964"/>
              <a:ext cx="103" cy="44"/>
            </a:xfrm>
            <a:custGeom>
              <a:avLst/>
              <a:gdLst>
                <a:gd name="T0" fmla="*/ 0 w 103"/>
                <a:gd name="T1" fmla="*/ 38 h 44"/>
                <a:gd name="T2" fmla="*/ 0 w 103"/>
                <a:gd name="T3" fmla="*/ 13 h 44"/>
                <a:gd name="T4" fmla="*/ 0 w 103"/>
                <a:gd name="T5" fmla="*/ 0 h 44"/>
                <a:gd name="T6" fmla="*/ 32 w 103"/>
                <a:gd name="T7" fmla="*/ 1 h 44"/>
                <a:gd name="T8" fmla="*/ 67 w 103"/>
                <a:gd name="T9" fmla="*/ 10 h 44"/>
                <a:gd name="T10" fmla="*/ 103 w 103"/>
                <a:gd name="T11" fmla="*/ 3 h 44"/>
                <a:gd name="T12" fmla="*/ 103 w 103"/>
                <a:gd name="T13" fmla="*/ 44 h 44"/>
                <a:gd name="T14" fmla="*/ 48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7" y="10"/>
                  </a:lnTo>
                  <a:lnTo>
                    <a:pt x="103" y="3"/>
                  </a:lnTo>
                  <a:lnTo>
                    <a:pt x="103" y="44"/>
                  </a:lnTo>
                  <a:lnTo>
                    <a:pt x="48"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5" name="Freeform 574"/>
            <p:cNvSpPr>
              <a:spLocks/>
            </p:cNvSpPr>
            <p:nvPr/>
          </p:nvSpPr>
          <p:spPr bwMode="auto">
            <a:xfrm>
              <a:off x="5306" y="1964"/>
              <a:ext cx="103" cy="44"/>
            </a:xfrm>
            <a:custGeom>
              <a:avLst/>
              <a:gdLst>
                <a:gd name="T0" fmla="*/ 0 w 103"/>
                <a:gd name="T1" fmla="*/ 38 h 44"/>
                <a:gd name="T2" fmla="*/ 0 w 103"/>
                <a:gd name="T3" fmla="*/ 13 h 44"/>
                <a:gd name="T4" fmla="*/ 0 w 103"/>
                <a:gd name="T5" fmla="*/ 0 h 44"/>
                <a:gd name="T6" fmla="*/ 32 w 103"/>
                <a:gd name="T7" fmla="*/ 1 h 44"/>
                <a:gd name="T8" fmla="*/ 67 w 103"/>
                <a:gd name="T9" fmla="*/ 10 h 44"/>
                <a:gd name="T10" fmla="*/ 103 w 103"/>
                <a:gd name="T11" fmla="*/ 3 h 44"/>
                <a:gd name="T12" fmla="*/ 103 w 103"/>
                <a:gd name="T13" fmla="*/ 44 h 44"/>
                <a:gd name="T14" fmla="*/ 48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7" y="10"/>
                  </a:lnTo>
                  <a:lnTo>
                    <a:pt x="103" y="3"/>
                  </a:lnTo>
                  <a:lnTo>
                    <a:pt x="103" y="44"/>
                  </a:lnTo>
                  <a:lnTo>
                    <a:pt x="48"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6" name="Freeform 575"/>
            <p:cNvSpPr>
              <a:spLocks/>
            </p:cNvSpPr>
            <p:nvPr/>
          </p:nvSpPr>
          <p:spPr bwMode="auto">
            <a:xfrm>
              <a:off x="4945" y="1835"/>
              <a:ext cx="117" cy="126"/>
            </a:xfrm>
            <a:custGeom>
              <a:avLst/>
              <a:gdLst>
                <a:gd name="T0" fmla="*/ 0 w 117"/>
                <a:gd name="T1" fmla="*/ 5 h 126"/>
                <a:gd name="T2" fmla="*/ 0 w 117"/>
                <a:gd name="T3" fmla="*/ 118 h 126"/>
                <a:gd name="T4" fmla="*/ 80 w 117"/>
                <a:gd name="T5" fmla="*/ 126 h 126"/>
                <a:gd name="T6" fmla="*/ 117 w 117"/>
                <a:gd name="T7" fmla="*/ 121 h 126"/>
                <a:gd name="T8" fmla="*/ 116 w 117"/>
                <a:gd name="T9" fmla="*/ 112 h 126"/>
                <a:gd name="T10" fmla="*/ 103 w 117"/>
                <a:gd name="T11" fmla="*/ 90 h 126"/>
                <a:gd name="T12" fmla="*/ 100 w 117"/>
                <a:gd name="T13" fmla="*/ 54 h 126"/>
                <a:gd name="T14" fmla="*/ 97 w 117"/>
                <a:gd name="T15" fmla="*/ 27 h 126"/>
                <a:gd name="T16" fmla="*/ 92 w 117"/>
                <a:gd name="T17" fmla="*/ 0 h 126"/>
                <a:gd name="T18" fmla="*/ 0 w 117"/>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26"/>
                <a:gd name="T32" fmla="*/ 117 w 117"/>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26">
                  <a:moveTo>
                    <a:pt x="0" y="5"/>
                  </a:moveTo>
                  <a:lnTo>
                    <a:pt x="0" y="118"/>
                  </a:lnTo>
                  <a:lnTo>
                    <a:pt x="80" y="126"/>
                  </a:lnTo>
                  <a:lnTo>
                    <a:pt x="117" y="121"/>
                  </a:lnTo>
                  <a:lnTo>
                    <a:pt x="116" y="112"/>
                  </a:lnTo>
                  <a:lnTo>
                    <a:pt x="103" y="90"/>
                  </a:lnTo>
                  <a:lnTo>
                    <a:pt x="100" y="54"/>
                  </a:lnTo>
                  <a:lnTo>
                    <a:pt x="97" y="27"/>
                  </a:lnTo>
                  <a:lnTo>
                    <a:pt x="92"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7" name="Freeform 576"/>
            <p:cNvSpPr>
              <a:spLocks/>
            </p:cNvSpPr>
            <p:nvPr/>
          </p:nvSpPr>
          <p:spPr bwMode="auto">
            <a:xfrm>
              <a:off x="4945" y="1835"/>
              <a:ext cx="117" cy="126"/>
            </a:xfrm>
            <a:custGeom>
              <a:avLst/>
              <a:gdLst>
                <a:gd name="T0" fmla="*/ 0 w 117"/>
                <a:gd name="T1" fmla="*/ 5 h 126"/>
                <a:gd name="T2" fmla="*/ 0 w 117"/>
                <a:gd name="T3" fmla="*/ 118 h 126"/>
                <a:gd name="T4" fmla="*/ 80 w 117"/>
                <a:gd name="T5" fmla="*/ 126 h 126"/>
                <a:gd name="T6" fmla="*/ 117 w 117"/>
                <a:gd name="T7" fmla="*/ 121 h 126"/>
                <a:gd name="T8" fmla="*/ 116 w 117"/>
                <a:gd name="T9" fmla="*/ 112 h 126"/>
                <a:gd name="T10" fmla="*/ 103 w 117"/>
                <a:gd name="T11" fmla="*/ 90 h 126"/>
                <a:gd name="T12" fmla="*/ 100 w 117"/>
                <a:gd name="T13" fmla="*/ 54 h 126"/>
                <a:gd name="T14" fmla="*/ 97 w 117"/>
                <a:gd name="T15" fmla="*/ 27 h 126"/>
                <a:gd name="T16" fmla="*/ 92 w 117"/>
                <a:gd name="T17" fmla="*/ 0 h 126"/>
                <a:gd name="T18" fmla="*/ 0 w 117"/>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26"/>
                <a:gd name="T32" fmla="*/ 117 w 117"/>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26">
                  <a:moveTo>
                    <a:pt x="0" y="5"/>
                  </a:moveTo>
                  <a:lnTo>
                    <a:pt x="0" y="118"/>
                  </a:lnTo>
                  <a:lnTo>
                    <a:pt x="80" y="126"/>
                  </a:lnTo>
                  <a:lnTo>
                    <a:pt x="117" y="121"/>
                  </a:lnTo>
                  <a:lnTo>
                    <a:pt x="116" y="112"/>
                  </a:lnTo>
                  <a:lnTo>
                    <a:pt x="103" y="90"/>
                  </a:lnTo>
                  <a:lnTo>
                    <a:pt x="100" y="54"/>
                  </a:lnTo>
                  <a:lnTo>
                    <a:pt x="97" y="27"/>
                  </a:lnTo>
                  <a:lnTo>
                    <a:pt x="92"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8" name="Freeform 577"/>
            <p:cNvSpPr>
              <a:spLocks/>
            </p:cNvSpPr>
            <p:nvPr/>
          </p:nvSpPr>
          <p:spPr bwMode="auto">
            <a:xfrm>
              <a:off x="5304"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3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89" name="Freeform 578"/>
            <p:cNvSpPr>
              <a:spLocks/>
            </p:cNvSpPr>
            <p:nvPr/>
          </p:nvSpPr>
          <p:spPr bwMode="auto">
            <a:xfrm>
              <a:off x="5304" y="1854"/>
              <a:ext cx="104" cy="114"/>
            </a:xfrm>
            <a:custGeom>
              <a:avLst/>
              <a:gdLst>
                <a:gd name="T0" fmla="*/ 83 w 104"/>
                <a:gd name="T1" fmla="*/ 0 h 114"/>
                <a:gd name="T2" fmla="*/ 104 w 104"/>
                <a:gd name="T3" fmla="*/ 4 h 114"/>
                <a:gd name="T4" fmla="*/ 104 w 104"/>
                <a:gd name="T5" fmla="*/ 105 h 114"/>
                <a:gd name="T6" fmla="*/ 87 w 104"/>
                <a:gd name="T7" fmla="*/ 109 h 114"/>
                <a:gd name="T8" fmla="*/ 70 w 104"/>
                <a:gd name="T9" fmla="*/ 114 h 114"/>
                <a:gd name="T10" fmla="*/ 44 w 104"/>
                <a:gd name="T11" fmla="*/ 108 h 114"/>
                <a:gd name="T12" fmla="*/ 29 w 104"/>
                <a:gd name="T13" fmla="*/ 105 h 114"/>
                <a:gd name="T14" fmla="*/ 3 w 104"/>
                <a:gd name="T15" fmla="*/ 104 h 114"/>
                <a:gd name="T16" fmla="*/ 0 w 104"/>
                <a:gd name="T17" fmla="*/ 99 h 114"/>
                <a:gd name="T18" fmla="*/ 0 w 104"/>
                <a:gd name="T19" fmla="*/ 78 h 114"/>
                <a:gd name="T20" fmla="*/ 0 w 104"/>
                <a:gd name="T21" fmla="*/ 67 h 114"/>
                <a:gd name="T22" fmla="*/ 7 w 104"/>
                <a:gd name="T23" fmla="*/ 67 h 114"/>
                <a:gd name="T24" fmla="*/ 22 w 104"/>
                <a:gd name="T25" fmla="*/ 42 h 114"/>
                <a:gd name="T26" fmla="*/ 37 w 104"/>
                <a:gd name="T27" fmla="*/ 49 h 114"/>
                <a:gd name="T28" fmla="*/ 60 w 104"/>
                <a:gd name="T29" fmla="*/ 56 h 114"/>
                <a:gd name="T30" fmla="*/ 72 w 104"/>
                <a:gd name="T31" fmla="*/ 55 h 114"/>
                <a:gd name="T32" fmla="*/ 81 w 104"/>
                <a:gd name="T33" fmla="*/ 42 h 114"/>
                <a:gd name="T34" fmla="*/ 85 w 104"/>
                <a:gd name="T35" fmla="*/ 33 h 114"/>
                <a:gd name="T36" fmla="*/ 86 w 104"/>
                <a:gd name="T37" fmla="*/ 7 h 114"/>
                <a:gd name="T38" fmla="*/ 83 w 10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14"/>
                <a:gd name="T62" fmla="*/ 104 w 10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14">
                  <a:moveTo>
                    <a:pt x="83" y="0"/>
                  </a:moveTo>
                  <a:lnTo>
                    <a:pt x="104" y="4"/>
                  </a:lnTo>
                  <a:lnTo>
                    <a:pt x="104" y="105"/>
                  </a:lnTo>
                  <a:lnTo>
                    <a:pt x="87" y="109"/>
                  </a:lnTo>
                  <a:lnTo>
                    <a:pt x="70" y="114"/>
                  </a:lnTo>
                  <a:lnTo>
                    <a:pt x="44" y="108"/>
                  </a:lnTo>
                  <a:lnTo>
                    <a:pt x="29" y="105"/>
                  </a:lnTo>
                  <a:lnTo>
                    <a:pt x="3" y="104"/>
                  </a:lnTo>
                  <a:lnTo>
                    <a:pt x="0" y="99"/>
                  </a:lnTo>
                  <a:lnTo>
                    <a:pt x="0" y="78"/>
                  </a:lnTo>
                  <a:lnTo>
                    <a:pt x="0" y="67"/>
                  </a:lnTo>
                  <a:lnTo>
                    <a:pt x="7" y="67"/>
                  </a:lnTo>
                  <a:lnTo>
                    <a:pt x="22" y="42"/>
                  </a:lnTo>
                  <a:lnTo>
                    <a:pt x="37" y="49"/>
                  </a:lnTo>
                  <a:lnTo>
                    <a:pt x="60" y="56"/>
                  </a:lnTo>
                  <a:lnTo>
                    <a:pt x="72" y="55"/>
                  </a:lnTo>
                  <a:lnTo>
                    <a:pt x="81" y="42"/>
                  </a:lnTo>
                  <a:lnTo>
                    <a:pt x="85"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0" name="Freeform 579"/>
            <p:cNvSpPr>
              <a:spLocks/>
            </p:cNvSpPr>
            <p:nvPr/>
          </p:nvSpPr>
          <p:spPr bwMode="auto">
            <a:xfrm>
              <a:off x="49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1" name="Freeform 580"/>
            <p:cNvSpPr>
              <a:spLocks/>
            </p:cNvSpPr>
            <p:nvPr/>
          </p:nvSpPr>
          <p:spPr bwMode="auto">
            <a:xfrm>
              <a:off x="4945" y="1714"/>
              <a:ext cx="92" cy="117"/>
            </a:xfrm>
            <a:custGeom>
              <a:avLst/>
              <a:gdLst>
                <a:gd name="T0" fmla="*/ 0 w 92"/>
                <a:gd name="T1" fmla="*/ 23 h 117"/>
                <a:gd name="T2" fmla="*/ 64 w 92"/>
                <a:gd name="T3" fmla="*/ 0 h 117"/>
                <a:gd name="T4" fmla="*/ 67 w 92"/>
                <a:gd name="T5" fmla="*/ 23 h 117"/>
                <a:gd name="T6" fmla="*/ 70 w 92"/>
                <a:gd name="T7" fmla="*/ 56 h 117"/>
                <a:gd name="T8" fmla="*/ 82 w 92"/>
                <a:gd name="T9" fmla="*/ 67 h 117"/>
                <a:gd name="T10" fmla="*/ 92 w 92"/>
                <a:gd name="T11" fmla="*/ 72 h 117"/>
                <a:gd name="T12" fmla="*/ 92 w 92"/>
                <a:gd name="T13" fmla="*/ 93 h 117"/>
                <a:gd name="T14" fmla="*/ 92 w 92"/>
                <a:gd name="T15" fmla="*/ 114 h 117"/>
                <a:gd name="T16" fmla="*/ 0 w 92"/>
                <a:gd name="T17" fmla="*/ 117 h 117"/>
                <a:gd name="T18" fmla="*/ 0 w 92"/>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17"/>
                <a:gd name="T32" fmla="*/ 92 w 92"/>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17">
                  <a:moveTo>
                    <a:pt x="0" y="23"/>
                  </a:moveTo>
                  <a:lnTo>
                    <a:pt x="64" y="0"/>
                  </a:lnTo>
                  <a:lnTo>
                    <a:pt x="67" y="23"/>
                  </a:lnTo>
                  <a:lnTo>
                    <a:pt x="70" y="56"/>
                  </a:lnTo>
                  <a:lnTo>
                    <a:pt x="82" y="67"/>
                  </a:lnTo>
                  <a:lnTo>
                    <a:pt x="92" y="72"/>
                  </a:lnTo>
                  <a:lnTo>
                    <a:pt x="92" y="93"/>
                  </a:lnTo>
                  <a:lnTo>
                    <a:pt x="92"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2" name="Freeform 581"/>
            <p:cNvSpPr>
              <a:spLocks/>
            </p:cNvSpPr>
            <p:nvPr/>
          </p:nvSpPr>
          <p:spPr bwMode="auto">
            <a:xfrm>
              <a:off x="5048"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3" name="Freeform 582"/>
            <p:cNvSpPr>
              <a:spLocks/>
            </p:cNvSpPr>
            <p:nvPr/>
          </p:nvSpPr>
          <p:spPr bwMode="auto">
            <a:xfrm>
              <a:off x="5048" y="1661"/>
              <a:ext cx="70" cy="67"/>
            </a:xfrm>
            <a:custGeom>
              <a:avLst/>
              <a:gdLst>
                <a:gd name="T0" fmla="*/ 0 w 70"/>
                <a:gd name="T1" fmla="*/ 39 h 67"/>
                <a:gd name="T2" fmla="*/ 23 w 70"/>
                <a:gd name="T3" fmla="*/ 26 h 67"/>
                <a:gd name="T4" fmla="*/ 57 w 70"/>
                <a:gd name="T5" fmla="*/ 0 h 67"/>
                <a:gd name="T6" fmla="*/ 70 w 70"/>
                <a:gd name="T7" fmla="*/ 13 h 67"/>
                <a:gd name="T8" fmla="*/ 67 w 70"/>
                <a:gd name="T9" fmla="*/ 30 h 67"/>
                <a:gd name="T10" fmla="*/ 61 w 70"/>
                <a:gd name="T11" fmla="*/ 40 h 67"/>
                <a:gd name="T12" fmla="*/ 45 w 70"/>
                <a:gd name="T13" fmla="*/ 56 h 67"/>
                <a:gd name="T14" fmla="*/ 40 w 70"/>
                <a:gd name="T15" fmla="*/ 67 h 67"/>
                <a:gd name="T16" fmla="*/ 15 w 70"/>
                <a:gd name="T17" fmla="*/ 64 h 67"/>
                <a:gd name="T18" fmla="*/ 0 w 70"/>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67"/>
                <a:gd name="T32" fmla="*/ 70 w 70"/>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67">
                  <a:moveTo>
                    <a:pt x="0" y="39"/>
                  </a:moveTo>
                  <a:lnTo>
                    <a:pt x="23" y="26"/>
                  </a:lnTo>
                  <a:lnTo>
                    <a:pt x="57" y="0"/>
                  </a:lnTo>
                  <a:lnTo>
                    <a:pt x="70" y="13"/>
                  </a:lnTo>
                  <a:lnTo>
                    <a:pt x="67" y="30"/>
                  </a:lnTo>
                  <a:lnTo>
                    <a:pt x="61" y="40"/>
                  </a:lnTo>
                  <a:lnTo>
                    <a:pt x="45" y="56"/>
                  </a:lnTo>
                  <a:lnTo>
                    <a:pt x="40"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4" name="Freeform 583"/>
            <p:cNvSpPr>
              <a:spLocks/>
            </p:cNvSpPr>
            <p:nvPr/>
          </p:nvSpPr>
          <p:spPr bwMode="auto">
            <a:xfrm>
              <a:off x="5340" y="1667"/>
              <a:ext cx="68" cy="185"/>
            </a:xfrm>
            <a:custGeom>
              <a:avLst/>
              <a:gdLst>
                <a:gd name="T0" fmla="*/ 0 w 68"/>
                <a:gd name="T1" fmla="*/ 56 h 185"/>
                <a:gd name="T2" fmla="*/ 28 w 68"/>
                <a:gd name="T3" fmla="*/ 70 h 185"/>
                <a:gd name="T4" fmla="*/ 37 w 68"/>
                <a:gd name="T5" fmla="*/ 94 h 185"/>
                <a:gd name="T6" fmla="*/ 45 w 68"/>
                <a:gd name="T7" fmla="*/ 141 h 185"/>
                <a:gd name="T8" fmla="*/ 46 w 68"/>
                <a:gd name="T9" fmla="*/ 182 h 185"/>
                <a:gd name="T10" fmla="*/ 68 w 68"/>
                <a:gd name="T11" fmla="*/ 185 h 185"/>
                <a:gd name="T12" fmla="*/ 68 w 68"/>
                <a:gd name="T13" fmla="*/ 0 h 185"/>
                <a:gd name="T14" fmla="*/ 40 w 68"/>
                <a:gd name="T15" fmla="*/ 34 h 185"/>
                <a:gd name="T16" fmla="*/ 0 w 68"/>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185"/>
                <a:gd name="T29" fmla="*/ 68 w 68"/>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185">
                  <a:moveTo>
                    <a:pt x="0" y="56"/>
                  </a:moveTo>
                  <a:lnTo>
                    <a:pt x="28" y="70"/>
                  </a:lnTo>
                  <a:lnTo>
                    <a:pt x="37" y="94"/>
                  </a:lnTo>
                  <a:lnTo>
                    <a:pt x="45" y="141"/>
                  </a:lnTo>
                  <a:lnTo>
                    <a:pt x="46" y="182"/>
                  </a:lnTo>
                  <a:lnTo>
                    <a:pt x="68" y="185"/>
                  </a:lnTo>
                  <a:lnTo>
                    <a:pt x="68" y="0"/>
                  </a:lnTo>
                  <a:lnTo>
                    <a:pt x="40"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5" name="Freeform 584"/>
            <p:cNvSpPr>
              <a:spLocks/>
            </p:cNvSpPr>
            <p:nvPr/>
          </p:nvSpPr>
          <p:spPr bwMode="auto">
            <a:xfrm>
              <a:off x="5340" y="1667"/>
              <a:ext cx="68" cy="185"/>
            </a:xfrm>
            <a:custGeom>
              <a:avLst/>
              <a:gdLst>
                <a:gd name="T0" fmla="*/ 0 w 68"/>
                <a:gd name="T1" fmla="*/ 56 h 185"/>
                <a:gd name="T2" fmla="*/ 28 w 68"/>
                <a:gd name="T3" fmla="*/ 70 h 185"/>
                <a:gd name="T4" fmla="*/ 37 w 68"/>
                <a:gd name="T5" fmla="*/ 94 h 185"/>
                <a:gd name="T6" fmla="*/ 45 w 68"/>
                <a:gd name="T7" fmla="*/ 141 h 185"/>
                <a:gd name="T8" fmla="*/ 46 w 68"/>
                <a:gd name="T9" fmla="*/ 182 h 185"/>
                <a:gd name="T10" fmla="*/ 68 w 68"/>
                <a:gd name="T11" fmla="*/ 185 h 185"/>
                <a:gd name="T12" fmla="*/ 68 w 68"/>
                <a:gd name="T13" fmla="*/ 0 h 185"/>
                <a:gd name="T14" fmla="*/ 40 w 68"/>
                <a:gd name="T15" fmla="*/ 34 h 185"/>
                <a:gd name="T16" fmla="*/ 0 w 68"/>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185"/>
                <a:gd name="T29" fmla="*/ 68 w 68"/>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185">
                  <a:moveTo>
                    <a:pt x="0" y="56"/>
                  </a:moveTo>
                  <a:lnTo>
                    <a:pt x="28" y="70"/>
                  </a:lnTo>
                  <a:lnTo>
                    <a:pt x="37" y="94"/>
                  </a:lnTo>
                  <a:lnTo>
                    <a:pt x="45" y="141"/>
                  </a:lnTo>
                  <a:lnTo>
                    <a:pt x="46" y="182"/>
                  </a:lnTo>
                  <a:lnTo>
                    <a:pt x="68" y="185"/>
                  </a:lnTo>
                  <a:lnTo>
                    <a:pt x="68" y="0"/>
                  </a:lnTo>
                  <a:lnTo>
                    <a:pt x="40"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6" name="Freeform 585"/>
            <p:cNvSpPr>
              <a:spLocks/>
            </p:cNvSpPr>
            <p:nvPr/>
          </p:nvSpPr>
          <p:spPr bwMode="auto">
            <a:xfrm>
              <a:off x="5298" y="1619"/>
              <a:ext cx="96" cy="101"/>
            </a:xfrm>
            <a:custGeom>
              <a:avLst/>
              <a:gdLst>
                <a:gd name="T0" fmla="*/ 10 w 96"/>
                <a:gd name="T1" fmla="*/ 4 h 101"/>
                <a:gd name="T2" fmla="*/ 10 w 96"/>
                <a:gd name="T3" fmla="*/ 27 h 101"/>
                <a:gd name="T4" fmla="*/ 1 w 96"/>
                <a:gd name="T5" fmla="*/ 37 h 101"/>
                <a:gd name="T6" fmla="*/ 0 w 96"/>
                <a:gd name="T7" fmla="*/ 74 h 101"/>
                <a:gd name="T8" fmla="*/ 13 w 96"/>
                <a:gd name="T9" fmla="*/ 85 h 101"/>
                <a:gd name="T10" fmla="*/ 20 w 96"/>
                <a:gd name="T11" fmla="*/ 93 h 101"/>
                <a:gd name="T12" fmla="*/ 36 w 96"/>
                <a:gd name="T13" fmla="*/ 101 h 101"/>
                <a:gd name="T14" fmla="*/ 76 w 96"/>
                <a:gd name="T15" fmla="*/ 80 h 101"/>
                <a:gd name="T16" fmla="*/ 96 w 96"/>
                <a:gd name="T17" fmla="*/ 55 h 101"/>
                <a:gd name="T18" fmla="*/ 94 w 96"/>
                <a:gd name="T19" fmla="*/ 47 h 101"/>
                <a:gd name="T20" fmla="*/ 92 w 96"/>
                <a:gd name="T21" fmla="*/ 43 h 101"/>
                <a:gd name="T22" fmla="*/ 90 w 96"/>
                <a:gd name="T23" fmla="*/ 36 h 101"/>
                <a:gd name="T24" fmla="*/ 89 w 96"/>
                <a:gd name="T25" fmla="*/ 31 h 101"/>
                <a:gd name="T26" fmla="*/ 86 w 96"/>
                <a:gd name="T27" fmla="*/ 27 h 101"/>
                <a:gd name="T28" fmla="*/ 79 w 96"/>
                <a:gd name="T29" fmla="*/ 15 h 101"/>
                <a:gd name="T30" fmla="*/ 71 w 96"/>
                <a:gd name="T31" fmla="*/ 9 h 101"/>
                <a:gd name="T32" fmla="*/ 67 w 96"/>
                <a:gd name="T33" fmla="*/ 7 h 101"/>
                <a:gd name="T34" fmla="*/ 63 w 96"/>
                <a:gd name="T35" fmla="*/ 5 h 101"/>
                <a:gd name="T36" fmla="*/ 42 w 96"/>
                <a:gd name="T37" fmla="*/ 0 h 101"/>
                <a:gd name="T38" fmla="*/ 20 w 96"/>
                <a:gd name="T39" fmla="*/ 1 h 101"/>
                <a:gd name="T40" fmla="*/ 10 w 96"/>
                <a:gd name="T41" fmla="*/ 4 h 101"/>
                <a:gd name="T42" fmla="*/ 10 w 96"/>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6"/>
                <a:gd name="T67" fmla="*/ 0 h 101"/>
                <a:gd name="T68" fmla="*/ 96 w 96"/>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6" h="101">
                  <a:moveTo>
                    <a:pt x="10" y="4"/>
                  </a:moveTo>
                  <a:lnTo>
                    <a:pt x="10" y="27"/>
                  </a:lnTo>
                  <a:lnTo>
                    <a:pt x="1" y="37"/>
                  </a:lnTo>
                  <a:lnTo>
                    <a:pt x="0" y="74"/>
                  </a:lnTo>
                  <a:lnTo>
                    <a:pt x="13" y="85"/>
                  </a:lnTo>
                  <a:lnTo>
                    <a:pt x="20" y="93"/>
                  </a:lnTo>
                  <a:lnTo>
                    <a:pt x="36" y="101"/>
                  </a:lnTo>
                  <a:lnTo>
                    <a:pt x="76" y="80"/>
                  </a:lnTo>
                  <a:lnTo>
                    <a:pt x="96" y="55"/>
                  </a:lnTo>
                  <a:lnTo>
                    <a:pt x="94" y="47"/>
                  </a:lnTo>
                  <a:lnTo>
                    <a:pt x="92" y="43"/>
                  </a:lnTo>
                  <a:lnTo>
                    <a:pt x="90" y="36"/>
                  </a:lnTo>
                  <a:lnTo>
                    <a:pt x="89" y="31"/>
                  </a:lnTo>
                  <a:lnTo>
                    <a:pt x="86" y="27"/>
                  </a:lnTo>
                  <a:lnTo>
                    <a:pt x="79" y="15"/>
                  </a:lnTo>
                  <a:lnTo>
                    <a:pt x="71" y="9"/>
                  </a:lnTo>
                  <a:lnTo>
                    <a:pt x="67"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7" name="Freeform 586"/>
            <p:cNvSpPr>
              <a:spLocks/>
            </p:cNvSpPr>
            <p:nvPr/>
          </p:nvSpPr>
          <p:spPr bwMode="auto">
            <a:xfrm>
              <a:off x="5298" y="1619"/>
              <a:ext cx="96" cy="101"/>
            </a:xfrm>
            <a:custGeom>
              <a:avLst/>
              <a:gdLst>
                <a:gd name="T0" fmla="*/ 10 w 96"/>
                <a:gd name="T1" fmla="*/ 4 h 101"/>
                <a:gd name="T2" fmla="*/ 10 w 96"/>
                <a:gd name="T3" fmla="*/ 27 h 101"/>
                <a:gd name="T4" fmla="*/ 1 w 96"/>
                <a:gd name="T5" fmla="*/ 37 h 101"/>
                <a:gd name="T6" fmla="*/ 0 w 96"/>
                <a:gd name="T7" fmla="*/ 74 h 101"/>
                <a:gd name="T8" fmla="*/ 13 w 96"/>
                <a:gd name="T9" fmla="*/ 85 h 101"/>
                <a:gd name="T10" fmla="*/ 20 w 96"/>
                <a:gd name="T11" fmla="*/ 93 h 101"/>
                <a:gd name="T12" fmla="*/ 36 w 96"/>
                <a:gd name="T13" fmla="*/ 101 h 101"/>
                <a:gd name="T14" fmla="*/ 76 w 96"/>
                <a:gd name="T15" fmla="*/ 80 h 101"/>
                <a:gd name="T16" fmla="*/ 96 w 96"/>
                <a:gd name="T17" fmla="*/ 55 h 101"/>
                <a:gd name="T18" fmla="*/ 94 w 96"/>
                <a:gd name="T19" fmla="*/ 47 h 101"/>
                <a:gd name="T20" fmla="*/ 92 w 96"/>
                <a:gd name="T21" fmla="*/ 43 h 101"/>
                <a:gd name="T22" fmla="*/ 90 w 96"/>
                <a:gd name="T23" fmla="*/ 36 h 101"/>
                <a:gd name="T24" fmla="*/ 89 w 96"/>
                <a:gd name="T25" fmla="*/ 31 h 101"/>
                <a:gd name="T26" fmla="*/ 86 w 96"/>
                <a:gd name="T27" fmla="*/ 27 h 101"/>
                <a:gd name="T28" fmla="*/ 79 w 96"/>
                <a:gd name="T29" fmla="*/ 15 h 101"/>
                <a:gd name="T30" fmla="*/ 71 w 96"/>
                <a:gd name="T31" fmla="*/ 9 h 101"/>
                <a:gd name="T32" fmla="*/ 67 w 96"/>
                <a:gd name="T33" fmla="*/ 7 h 101"/>
                <a:gd name="T34" fmla="*/ 63 w 96"/>
                <a:gd name="T35" fmla="*/ 5 h 101"/>
                <a:gd name="T36" fmla="*/ 42 w 96"/>
                <a:gd name="T37" fmla="*/ 0 h 101"/>
                <a:gd name="T38" fmla="*/ 20 w 96"/>
                <a:gd name="T39" fmla="*/ 1 h 101"/>
                <a:gd name="T40" fmla="*/ 10 w 96"/>
                <a:gd name="T41" fmla="*/ 4 h 101"/>
                <a:gd name="T42" fmla="*/ 10 w 96"/>
                <a:gd name="T43" fmla="*/ 4 h 101"/>
                <a:gd name="T44" fmla="*/ 10 w 96"/>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101"/>
                <a:gd name="T71" fmla="*/ 96 w 96"/>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101">
                  <a:moveTo>
                    <a:pt x="10" y="4"/>
                  </a:moveTo>
                  <a:lnTo>
                    <a:pt x="10" y="27"/>
                  </a:lnTo>
                  <a:lnTo>
                    <a:pt x="1" y="37"/>
                  </a:lnTo>
                  <a:lnTo>
                    <a:pt x="0" y="74"/>
                  </a:lnTo>
                  <a:lnTo>
                    <a:pt x="13" y="85"/>
                  </a:lnTo>
                  <a:lnTo>
                    <a:pt x="20" y="93"/>
                  </a:lnTo>
                  <a:lnTo>
                    <a:pt x="36" y="101"/>
                  </a:lnTo>
                  <a:lnTo>
                    <a:pt x="76" y="80"/>
                  </a:lnTo>
                  <a:lnTo>
                    <a:pt x="96" y="55"/>
                  </a:lnTo>
                  <a:lnTo>
                    <a:pt x="94" y="47"/>
                  </a:lnTo>
                  <a:lnTo>
                    <a:pt x="92" y="43"/>
                  </a:lnTo>
                  <a:lnTo>
                    <a:pt x="90" y="36"/>
                  </a:lnTo>
                  <a:lnTo>
                    <a:pt x="89" y="31"/>
                  </a:lnTo>
                  <a:lnTo>
                    <a:pt x="86" y="27"/>
                  </a:lnTo>
                  <a:lnTo>
                    <a:pt x="79" y="15"/>
                  </a:lnTo>
                  <a:lnTo>
                    <a:pt x="71" y="9"/>
                  </a:lnTo>
                  <a:lnTo>
                    <a:pt x="67"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8" name="Freeform 587"/>
            <p:cNvSpPr>
              <a:spLocks/>
            </p:cNvSpPr>
            <p:nvPr/>
          </p:nvSpPr>
          <p:spPr bwMode="auto">
            <a:xfrm>
              <a:off x="5365"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3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3" y="103"/>
                  </a:lnTo>
                  <a:lnTo>
                    <a:pt x="43"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99" name="Freeform 588"/>
            <p:cNvSpPr>
              <a:spLocks/>
            </p:cNvSpPr>
            <p:nvPr/>
          </p:nvSpPr>
          <p:spPr bwMode="auto">
            <a:xfrm>
              <a:off x="5365" y="1569"/>
              <a:ext cx="43" cy="103"/>
            </a:xfrm>
            <a:custGeom>
              <a:avLst/>
              <a:gdLst>
                <a:gd name="T0" fmla="*/ 43 w 43"/>
                <a:gd name="T1" fmla="*/ 92 h 103"/>
                <a:gd name="T2" fmla="*/ 43 w 43"/>
                <a:gd name="T3" fmla="*/ 0 h 103"/>
                <a:gd name="T4" fmla="*/ 0 w 43"/>
                <a:gd name="T5" fmla="*/ 50 h 103"/>
                <a:gd name="T6" fmla="*/ 10 w 43"/>
                <a:gd name="T7" fmla="*/ 55 h 103"/>
                <a:gd name="T8" fmla="*/ 18 w 43"/>
                <a:gd name="T9" fmla="*/ 62 h 103"/>
                <a:gd name="T10" fmla="*/ 25 w 43"/>
                <a:gd name="T11" fmla="*/ 73 h 103"/>
                <a:gd name="T12" fmla="*/ 31 w 43"/>
                <a:gd name="T13" fmla="*/ 88 h 103"/>
                <a:gd name="T14" fmla="*/ 33 w 43"/>
                <a:gd name="T15" fmla="*/ 103 h 103"/>
                <a:gd name="T16" fmla="*/ 43 w 43"/>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3"/>
                <a:gd name="T29" fmla="*/ 43 w 4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3">
                  <a:moveTo>
                    <a:pt x="43" y="92"/>
                  </a:moveTo>
                  <a:lnTo>
                    <a:pt x="43" y="0"/>
                  </a:lnTo>
                  <a:lnTo>
                    <a:pt x="0" y="50"/>
                  </a:lnTo>
                  <a:lnTo>
                    <a:pt x="10" y="55"/>
                  </a:lnTo>
                  <a:lnTo>
                    <a:pt x="18" y="62"/>
                  </a:lnTo>
                  <a:lnTo>
                    <a:pt x="25" y="73"/>
                  </a:lnTo>
                  <a:lnTo>
                    <a:pt x="31" y="88"/>
                  </a:lnTo>
                  <a:lnTo>
                    <a:pt x="33" y="103"/>
                  </a:lnTo>
                  <a:lnTo>
                    <a:pt x="43"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0" name="Freeform 589"/>
            <p:cNvSpPr>
              <a:spLocks/>
            </p:cNvSpPr>
            <p:nvPr/>
          </p:nvSpPr>
          <p:spPr bwMode="auto">
            <a:xfrm>
              <a:off x="5322" y="1545"/>
              <a:ext cx="85" cy="72"/>
            </a:xfrm>
            <a:custGeom>
              <a:avLst/>
              <a:gdLst>
                <a:gd name="T0" fmla="*/ 38 w 85"/>
                <a:gd name="T1" fmla="*/ 72 h 72"/>
                <a:gd name="T2" fmla="*/ 85 w 85"/>
                <a:gd name="T3" fmla="*/ 16 h 72"/>
                <a:gd name="T4" fmla="*/ 85 w 85"/>
                <a:gd name="T5" fmla="*/ 0 h 72"/>
                <a:gd name="T6" fmla="*/ 0 w 85"/>
                <a:gd name="T7" fmla="*/ 0 h 72"/>
                <a:gd name="T8" fmla="*/ 8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1" name="Freeform 590"/>
            <p:cNvSpPr>
              <a:spLocks/>
            </p:cNvSpPr>
            <p:nvPr/>
          </p:nvSpPr>
          <p:spPr bwMode="auto">
            <a:xfrm>
              <a:off x="5322" y="1545"/>
              <a:ext cx="85" cy="72"/>
            </a:xfrm>
            <a:custGeom>
              <a:avLst/>
              <a:gdLst>
                <a:gd name="T0" fmla="*/ 38 w 85"/>
                <a:gd name="T1" fmla="*/ 72 h 72"/>
                <a:gd name="T2" fmla="*/ 85 w 85"/>
                <a:gd name="T3" fmla="*/ 16 h 72"/>
                <a:gd name="T4" fmla="*/ 85 w 85"/>
                <a:gd name="T5" fmla="*/ 0 h 72"/>
                <a:gd name="T6" fmla="*/ 0 w 85"/>
                <a:gd name="T7" fmla="*/ 0 h 72"/>
                <a:gd name="T8" fmla="*/ 8 w 85"/>
                <a:gd name="T9" fmla="*/ 69 h 72"/>
                <a:gd name="T10" fmla="*/ 25 w 85"/>
                <a:gd name="T11" fmla="*/ 68 h 72"/>
                <a:gd name="T12" fmla="*/ 38 w 85"/>
                <a:gd name="T13" fmla="*/ 72 h 72"/>
                <a:gd name="T14" fmla="*/ 0 60000 65536"/>
                <a:gd name="T15" fmla="*/ 0 60000 65536"/>
                <a:gd name="T16" fmla="*/ 0 60000 65536"/>
                <a:gd name="T17" fmla="*/ 0 60000 65536"/>
                <a:gd name="T18" fmla="*/ 0 60000 65536"/>
                <a:gd name="T19" fmla="*/ 0 60000 65536"/>
                <a:gd name="T20" fmla="*/ 0 60000 65536"/>
                <a:gd name="T21" fmla="*/ 0 w 85"/>
                <a:gd name="T22" fmla="*/ 0 h 72"/>
                <a:gd name="T23" fmla="*/ 85 w 85"/>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72">
                  <a:moveTo>
                    <a:pt x="38" y="72"/>
                  </a:moveTo>
                  <a:lnTo>
                    <a:pt x="85" y="16"/>
                  </a:lnTo>
                  <a:lnTo>
                    <a:pt x="85"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2" name="Freeform 591"/>
            <p:cNvSpPr>
              <a:spLocks/>
            </p:cNvSpPr>
            <p:nvPr/>
          </p:nvSpPr>
          <p:spPr bwMode="auto">
            <a:xfrm>
              <a:off x="5223" y="1545"/>
              <a:ext cx="102" cy="72"/>
            </a:xfrm>
            <a:custGeom>
              <a:avLst/>
              <a:gdLst>
                <a:gd name="T0" fmla="*/ 102 w 102"/>
                <a:gd name="T1" fmla="*/ 69 h 72"/>
                <a:gd name="T2" fmla="*/ 93 w 102"/>
                <a:gd name="T3" fmla="*/ 0 h 72"/>
                <a:gd name="T4" fmla="*/ 0 w 102"/>
                <a:gd name="T5" fmla="*/ 0 h 72"/>
                <a:gd name="T6" fmla="*/ 20 w 102"/>
                <a:gd name="T7" fmla="*/ 32 h 72"/>
                <a:gd name="T8" fmla="*/ 28 w 102"/>
                <a:gd name="T9" fmla="*/ 26 h 72"/>
                <a:gd name="T10" fmla="*/ 35 w 102"/>
                <a:gd name="T11" fmla="*/ 25 h 72"/>
                <a:gd name="T12" fmla="*/ 51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3" y="0"/>
                  </a:lnTo>
                  <a:lnTo>
                    <a:pt x="0" y="0"/>
                  </a:lnTo>
                  <a:lnTo>
                    <a:pt x="20" y="32"/>
                  </a:lnTo>
                  <a:lnTo>
                    <a:pt x="28" y="26"/>
                  </a:lnTo>
                  <a:lnTo>
                    <a:pt x="35" y="25"/>
                  </a:lnTo>
                  <a:lnTo>
                    <a:pt x="51"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3" name="Freeform 592"/>
            <p:cNvSpPr>
              <a:spLocks/>
            </p:cNvSpPr>
            <p:nvPr/>
          </p:nvSpPr>
          <p:spPr bwMode="auto">
            <a:xfrm>
              <a:off x="5223" y="1545"/>
              <a:ext cx="102" cy="72"/>
            </a:xfrm>
            <a:custGeom>
              <a:avLst/>
              <a:gdLst>
                <a:gd name="T0" fmla="*/ 102 w 102"/>
                <a:gd name="T1" fmla="*/ 69 h 72"/>
                <a:gd name="T2" fmla="*/ 93 w 102"/>
                <a:gd name="T3" fmla="*/ 0 h 72"/>
                <a:gd name="T4" fmla="*/ 0 w 102"/>
                <a:gd name="T5" fmla="*/ 0 h 72"/>
                <a:gd name="T6" fmla="*/ 20 w 102"/>
                <a:gd name="T7" fmla="*/ 32 h 72"/>
                <a:gd name="T8" fmla="*/ 28 w 102"/>
                <a:gd name="T9" fmla="*/ 26 h 72"/>
                <a:gd name="T10" fmla="*/ 35 w 102"/>
                <a:gd name="T11" fmla="*/ 25 h 72"/>
                <a:gd name="T12" fmla="*/ 51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3" y="0"/>
                  </a:lnTo>
                  <a:lnTo>
                    <a:pt x="0" y="0"/>
                  </a:lnTo>
                  <a:lnTo>
                    <a:pt x="20" y="32"/>
                  </a:lnTo>
                  <a:lnTo>
                    <a:pt x="28" y="26"/>
                  </a:lnTo>
                  <a:lnTo>
                    <a:pt x="35" y="25"/>
                  </a:lnTo>
                  <a:lnTo>
                    <a:pt x="51"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4" name="Freeform 593"/>
            <p:cNvSpPr>
              <a:spLocks/>
            </p:cNvSpPr>
            <p:nvPr/>
          </p:nvSpPr>
          <p:spPr bwMode="auto">
            <a:xfrm>
              <a:off x="5075"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39 w 163"/>
                <a:gd name="T17" fmla="*/ 64 h 74"/>
                <a:gd name="T18" fmla="*/ 145 w 163"/>
                <a:gd name="T19" fmla="*/ 53 h 74"/>
                <a:gd name="T20" fmla="*/ 153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39" y="64"/>
                  </a:lnTo>
                  <a:lnTo>
                    <a:pt x="145" y="53"/>
                  </a:lnTo>
                  <a:lnTo>
                    <a:pt x="153"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5" name="Freeform 594"/>
            <p:cNvSpPr>
              <a:spLocks/>
            </p:cNvSpPr>
            <p:nvPr/>
          </p:nvSpPr>
          <p:spPr bwMode="auto">
            <a:xfrm>
              <a:off x="5075"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39 w 163"/>
                <a:gd name="T17" fmla="*/ 64 h 74"/>
                <a:gd name="T18" fmla="*/ 145 w 163"/>
                <a:gd name="T19" fmla="*/ 53 h 74"/>
                <a:gd name="T20" fmla="*/ 153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39" y="64"/>
                  </a:lnTo>
                  <a:lnTo>
                    <a:pt x="145" y="53"/>
                  </a:lnTo>
                  <a:lnTo>
                    <a:pt x="153"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6" name="Freeform 595"/>
            <p:cNvSpPr>
              <a:spLocks/>
            </p:cNvSpPr>
            <p:nvPr/>
          </p:nvSpPr>
          <p:spPr bwMode="auto">
            <a:xfrm>
              <a:off x="4945" y="1545"/>
              <a:ext cx="201" cy="94"/>
            </a:xfrm>
            <a:custGeom>
              <a:avLst/>
              <a:gdLst>
                <a:gd name="T0" fmla="*/ 201 w 201"/>
                <a:gd name="T1" fmla="*/ 69 h 94"/>
                <a:gd name="T2" fmla="*/ 118 w 201"/>
                <a:gd name="T3" fmla="*/ 0 h 94"/>
                <a:gd name="T4" fmla="*/ 0 w 201"/>
                <a:gd name="T5" fmla="*/ 0 h 94"/>
                <a:gd name="T6" fmla="*/ 0 w 201"/>
                <a:gd name="T7" fmla="*/ 45 h 94"/>
                <a:gd name="T8" fmla="*/ 42 w 201"/>
                <a:gd name="T9" fmla="*/ 58 h 94"/>
                <a:gd name="T10" fmla="*/ 42 w 201"/>
                <a:gd name="T11" fmla="*/ 44 h 94"/>
                <a:gd name="T12" fmla="*/ 41 w 201"/>
                <a:gd name="T13" fmla="*/ 27 h 94"/>
                <a:gd name="T14" fmla="*/ 48 w 201"/>
                <a:gd name="T15" fmla="*/ 20 h 94"/>
                <a:gd name="T16" fmla="*/ 64 w 201"/>
                <a:gd name="T17" fmla="*/ 12 h 94"/>
                <a:gd name="T18" fmla="*/ 83 w 201"/>
                <a:gd name="T19" fmla="*/ 23 h 94"/>
                <a:gd name="T20" fmla="*/ 89 w 201"/>
                <a:gd name="T21" fmla="*/ 60 h 94"/>
                <a:gd name="T22" fmla="*/ 96 w 201"/>
                <a:gd name="T23" fmla="*/ 61 h 94"/>
                <a:gd name="T24" fmla="*/ 108 w 201"/>
                <a:gd name="T25" fmla="*/ 50 h 94"/>
                <a:gd name="T26" fmla="*/ 116 w 201"/>
                <a:gd name="T27" fmla="*/ 52 h 94"/>
                <a:gd name="T28" fmla="*/ 114 w 201"/>
                <a:gd name="T29" fmla="*/ 64 h 94"/>
                <a:gd name="T30" fmla="*/ 112 w 201"/>
                <a:gd name="T31" fmla="*/ 71 h 94"/>
                <a:gd name="T32" fmla="*/ 180 w 201"/>
                <a:gd name="T33" fmla="*/ 94 h 94"/>
                <a:gd name="T34" fmla="*/ 190 w 201"/>
                <a:gd name="T35" fmla="*/ 80 h 94"/>
                <a:gd name="T36" fmla="*/ 201 w 201"/>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94"/>
                <a:gd name="T59" fmla="*/ 201 w 201"/>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94">
                  <a:moveTo>
                    <a:pt x="201" y="69"/>
                  </a:moveTo>
                  <a:lnTo>
                    <a:pt x="118" y="0"/>
                  </a:lnTo>
                  <a:lnTo>
                    <a:pt x="0" y="0"/>
                  </a:lnTo>
                  <a:lnTo>
                    <a:pt x="0" y="45"/>
                  </a:lnTo>
                  <a:lnTo>
                    <a:pt x="42" y="58"/>
                  </a:lnTo>
                  <a:lnTo>
                    <a:pt x="42" y="44"/>
                  </a:lnTo>
                  <a:lnTo>
                    <a:pt x="41" y="27"/>
                  </a:lnTo>
                  <a:lnTo>
                    <a:pt x="48" y="20"/>
                  </a:lnTo>
                  <a:lnTo>
                    <a:pt x="64" y="12"/>
                  </a:lnTo>
                  <a:lnTo>
                    <a:pt x="83" y="23"/>
                  </a:lnTo>
                  <a:lnTo>
                    <a:pt x="89" y="60"/>
                  </a:lnTo>
                  <a:lnTo>
                    <a:pt x="96" y="61"/>
                  </a:lnTo>
                  <a:lnTo>
                    <a:pt x="108" y="50"/>
                  </a:lnTo>
                  <a:lnTo>
                    <a:pt x="116" y="52"/>
                  </a:lnTo>
                  <a:lnTo>
                    <a:pt x="114" y="64"/>
                  </a:lnTo>
                  <a:lnTo>
                    <a:pt x="112" y="71"/>
                  </a:lnTo>
                  <a:lnTo>
                    <a:pt x="180" y="94"/>
                  </a:lnTo>
                  <a:lnTo>
                    <a:pt x="190" y="80"/>
                  </a:lnTo>
                  <a:lnTo>
                    <a:pt x="201"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7" name="Freeform 596"/>
            <p:cNvSpPr>
              <a:spLocks/>
            </p:cNvSpPr>
            <p:nvPr/>
          </p:nvSpPr>
          <p:spPr bwMode="auto">
            <a:xfrm>
              <a:off x="4945" y="1545"/>
              <a:ext cx="201" cy="94"/>
            </a:xfrm>
            <a:custGeom>
              <a:avLst/>
              <a:gdLst>
                <a:gd name="T0" fmla="*/ 201 w 201"/>
                <a:gd name="T1" fmla="*/ 69 h 94"/>
                <a:gd name="T2" fmla="*/ 118 w 201"/>
                <a:gd name="T3" fmla="*/ 0 h 94"/>
                <a:gd name="T4" fmla="*/ 0 w 201"/>
                <a:gd name="T5" fmla="*/ 0 h 94"/>
                <a:gd name="T6" fmla="*/ 0 w 201"/>
                <a:gd name="T7" fmla="*/ 45 h 94"/>
                <a:gd name="T8" fmla="*/ 42 w 201"/>
                <a:gd name="T9" fmla="*/ 58 h 94"/>
                <a:gd name="T10" fmla="*/ 42 w 201"/>
                <a:gd name="T11" fmla="*/ 44 h 94"/>
                <a:gd name="T12" fmla="*/ 41 w 201"/>
                <a:gd name="T13" fmla="*/ 27 h 94"/>
                <a:gd name="T14" fmla="*/ 48 w 201"/>
                <a:gd name="T15" fmla="*/ 20 h 94"/>
                <a:gd name="T16" fmla="*/ 64 w 201"/>
                <a:gd name="T17" fmla="*/ 12 h 94"/>
                <a:gd name="T18" fmla="*/ 83 w 201"/>
                <a:gd name="T19" fmla="*/ 23 h 94"/>
                <a:gd name="T20" fmla="*/ 89 w 201"/>
                <a:gd name="T21" fmla="*/ 60 h 94"/>
                <a:gd name="T22" fmla="*/ 96 w 201"/>
                <a:gd name="T23" fmla="*/ 61 h 94"/>
                <a:gd name="T24" fmla="*/ 108 w 201"/>
                <a:gd name="T25" fmla="*/ 50 h 94"/>
                <a:gd name="T26" fmla="*/ 116 w 201"/>
                <a:gd name="T27" fmla="*/ 52 h 94"/>
                <a:gd name="T28" fmla="*/ 114 w 201"/>
                <a:gd name="T29" fmla="*/ 64 h 94"/>
                <a:gd name="T30" fmla="*/ 112 w 201"/>
                <a:gd name="T31" fmla="*/ 71 h 94"/>
                <a:gd name="T32" fmla="*/ 180 w 201"/>
                <a:gd name="T33" fmla="*/ 94 h 94"/>
                <a:gd name="T34" fmla="*/ 190 w 201"/>
                <a:gd name="T35" fmla="*/ 80 h 94"/>
                <a:gd name="T36" fmla="*/ 201 w 201"/>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94"/>
                <a:gd name="T59" fmla="*/ 201 w 201"/>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94">
                  <a:moveTo>
                    <a:pt x="201" y="69"/>
                  </a:moveTo>
                  <a:lnTo>
                    <a:pt x="118" y="0"/>
                  </a:lnTo>
                  <a:lnTo>
                    <a:pt x="0" y="0"/>
                  </a:lnTo>
                  <a:lnTo>
                    <a:pt x="0" y="45"/>
                  </a:lnTo>
                  <a:lnTo>
                    <a:pt x="42" y="58"/>
                  </a:lnTo>
                  <a:lnTo>
                    <a:pt x="42" y="44"/>
                  </a:lnTo>
                  <a:lnTo>
                    <a:pt x="41" y="27"/>
                  </a:lnTo>
                  <a:lnTo>
                    <a:pt x="48" y="20"/>
                  </a:lnTo>
                  <a:lnTo>
                    <a:pt x="64" y="12"/>
                  </a:lnTo>
                  <a:lnTo>
                    <a:pt x="83" y="23"/>
                  </a:lnTo>
                  <a:lnTo>
                    <a:pt x="89" y="60"/>
                  </a:lnTo>
                  <a:lnTo>
                    <a:pt x="96" y="61"/>
                  </a:lnTo>
                  <a:lnTo>
                    <a:pt x="108" y="50"/>
                  </a:lnTo>
                  <a:lnTo>
                    <a:pt x="116" y="52"/>
                  </a:lnTo>
                  <a:lnTo>
                    <a:pt x="114" y="64"/>
                  </a:lnTo>
                  <a:lnTo>
                    <a:pt x="112" y="71"/>
                  </a:lnTo>
                  <a:lnTo>
                    <a:pt x="180" y="94"/>
                  </a:lnTo>
                  <a:lnTo>
                    <a:pt x="190" y="80"/>
                  </a:lnTo>
                  <a:lnTo>
                    <a:pt x="201"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8" name="Freeform 597"/>
            <p:cNvSpPr>
              <a:spLocks/>
            </p:cNvSpPr>
            <p:nvPr/>
          </p:nvSpPr>
          <p:spPr bwMode="auto">
            <a:xfrm>
              <a:off x="5036" y="1623"/>
              <a:ext cx="87" cy="69"/>
            </a:xfrm>
            <a:custGeom>
              <a:avLst/>
              <a:gdLst>
                <a:gd name="T0" fmla="*/ 87 w 87"/>
                <a:gd name="T1" fmla="*/ 20 h 69"/>
                <a:gd name="T2" fmla="*/ 83 w 87"/>
                <a:gd name="T3" fmla="*/ 28 h 69"/>
                <a:gd name="T4" fmla="*/ 82 w 87"/>
                <a:gd name="T5" fmla="*/ 43 h 69"/>
                <a:gd name="T6" fmla="*/ 68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5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3" y="28"/>
                  </a:lnTo>
                  <a:lnTo>
                    <a:pt x="82" y="43"/>
                  </a:lnTo>
                  <a:lnTo>
                    <a:pt x="68" y="28"/>
                  </a:lnTo>
                  <a:lnTo>
                    <a:pt x="32" y="58"/>
                  </a:lnTo>
                  <a:lnTo>
                    <a:pt x="11" y="69"/>
                  </a:lnTo>
                  <a:lnTo>
                    <a:pt x="9" y="46"/>
                  </a:lnTo>
                  <a:lnTo>
                    <a:pt x="6" y="34"/>
                  </a:lnTo>
                  <a:lnTo>
                    <a:pt x="0" y="30"/>
                  </a:lnTo>
                  <a:lnTo>
                    <a:pt x="0" y="19"/>
                  </a:lnTo>
                  <a:lnTo>
                    <a:pt x="5"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09" name="Freeform 598"/>
            <p:cNvSpPr>
              <a:spLocks/>
            </p:cNvSpPr>
            <p:nvPr/>
          </p:nvSpPr>
          <p:spPr bwMode="auto">
            <a:xfrm>
              <a:off x="5036" y="1623"/>
              <a:ext cx="87" cy="69"/>
            </a:xfrm>
            <a:custGeom>
              <a:avLst/>
              <a:gdLst>
                <a:gd name="T0" fmla="*/ 87 w 87"/>
                <a:gd name="T1" fmla="*/ 20 h 69"/>
                <a:gd name="T2" fmla="*/ 83 w 87"/>
                <a:gd name="T3" fmla="*/ 28 h 69"/>
                <a:gd name="T4" fmla="*/ 82 w 87"/>
                <a:gd name="T5" fmla="*/ 43 h 69"/>
                <a:gd name="T6" fmla="*/ 68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5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3" y="28"/>
                  </a:lnTo>
                  <a:lnTo>
                    <a:pt x="82" y="43"/>
                  </a:lnTo>
                  <a:lnTo>
                    <a:pt x="68" y="28"/>
                  </a:lnTo>
                  <a:lnTo>
                    <a:pt x="32" y="58"/>
                  </a:lnTo>
                  <a:lnTo>
                    <a:pt x="11" y="69"/>
                  </a:lnTo>
                  <a:lnTo>
                    <a:pt x="9" y="46"/>
                  </a:lnTo>
                  <a:lnTo>
                    <a:pt x="6" y="34"/>
                  </a:lnTo>
                  <a:lnTo>
                    <a:pt x="0" y="30"/>
                  </a:lnTo>
                  <a:lnTo>
                    <a:pt x="0" y="19"/>
                  </a:lnTo>
                  <a:lnTo>
                    <a:pt x="5"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0" name="Freeform 599"/>
            <p:cNvSpPr>
              <a:spLocks/>
            </p:cNvSpPr>
            <p:nvPr/>
          </p:nvSpPr>
          <p:spPr bwMode="auto">
            <a:xfrm>
              <a:off x="494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211" name="Freeform 600"/>
            <p:cNvSpPr>
              <a:spLocks/>
            </p:cNvSpPr>
            <p:nvPr/>
          </p:nvSpPr>
          <p:spPr bwMode="auto">
            <a:xfrm>
              <a:off x="4945" y="1597"/>
              <a:ext cx="61" cy="133"/>
            </a:xfrm>
            <a:custGeom>
              <a:avLst/>
              <a:gdLst>
                <a:gd name="T0" fmla="*/ 0 w 61"/>
                <a:gd name="T1" fmla="*/ 0 h 133"/>
                <a:gd name="T2" fmla="*/ 0 w 61"/>
                <a:gd name="T3" fmla="*/ 133 h 133"/>
                <a:gd name="T4" fmla="*/ 61 w 61"/>
                <a:gd name="T5" fmla="*/ 113 h 133"/>
                <a:gd name="T6" fmla="*/ 57 w 61"/>
                <a:gd name="T7" fmla="*/ 102 h 133"/>
                <a:gd name="T8" fmla="*/ 52 w 61"/>
                <a:gd name="T9" fmla="*/ 89 h 133"/>
                <a:gd name="T10" fmla="*/ 53 w 61"/>
                <a:gd name="T11" fmla="*/ 74 h 133"/>
                <a:gd name="T12" fmla="*/ 58 w 61"/>
                <a:gd name="T13" fmla="*/ 69 h 133"/>
                <a:gd name="T14" fmla="*/ 56 w 61"/>
                <a:gd name="T15" fmla="*/ 51 h 133"/>
                <a:gd name="T16" fmla="*/ 41 w 61"/>
                <a:gd name="T17" fmla="*/ 15 h 133"/>
                <a:gd name="T18" fmla="*/ 0 w 6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33"/>
                <a:gd name="T32" fmla="*/ 61 w 6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33">
                  <a:moveTo>
                    <a:pt x="0" y="0"/>
                  </a:moveTo>
                  <a:lnTo>
                    <a:pt x="0" y="133"/>
                  </a:lnTo>
                  <a:lnTo>
                    <a:pt x="61" y="113"/>
                  </a:lnTo>
                  <a:lnTo>
                    <a:pt x="57" y="102"/>
                  </a:lnTo>
                  <a:lnTo>
                    <a:pt x="52" y="89"/>
                  </a:lnTo>
                  <a:lnTo>
                    <a:pt x="53"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sp>
        <p:nvSpPr>
          <p:cNvPr id="1225400" name="Rectangle 696"/>
          <p:cNvSpPr>
            <a:spLocks noChangeArrowheads="1"/>
          </p:cNvSpPr>
          <p:nvPr/>
        </p:nvSpPr>
        <p:spPr bwMode="auto">
          <a:xfrm>
            <a:off x="1995488" y="3570288"/>
            <a:ext cx="1538287" cy="150177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Arial"/>
              </a:rPr>
              <a:t>What Christ commanded in the Great Commission…</a:t>
            </a:r>
          </a:p>
        </p:txBody>
      </p:sp>
      <p:sp>
        <p:nvSpPr>
          <p:cNvPr id="1225401" name="Rectangle 697"/>
          <p:cNvSpPr>
            <a:spLocks noChangeArrowheads="1"/>
          </p:cNvSpPr>
          <p:nvPr/>
        </p:nvSpPr>
        <p:spPr bwMode="auto">
          <a:xfrm>
            <a:off x="3865563"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45720" rIns="4572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1" u="none" strike="noStrike" kern="1200" cap="none" spc="0" normalizeH="0" baseline="0" noProof="0" dirty="0">
                <a:ln>
                  <a:noFill/>
                </a:ln>
                <a:solidFill>
                  <a:srgbClr val="FFFFFF"/>
                </a:solidFill>
                <a:effectLst/>
                <a:uLnTx/>
                <a:uFillTx/>
                <a:latin typeface="Arial" charset="0"/>
                <a:ea typeface="+mn-ea"/>
                <a:cs typeface="Arial"/>
              </a:rPr>
              <a:t>We see the apostles carrying out in the book of Acts…</a:t>
            </a:r>
          </a:p>
        </p:txBody>
      </p:sp>
      <p:sp>
        <p:nvSpPr>
          <p:cNvPr id="1225402" name="Rectangle 698"/>
          <p:cNvSpPr>
            <a:spLocks noChangeArrowheads="1"/>
          </p:cNvSpPr>
          <p:nvPr/>
        </p:nvSpPr>
        <p:spPr bwMode="auto">
          <a:xfrm>
            <a:off x="5735638"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rIns="4572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n-ea"/>
                <a:cs typeface="Arial"/>
              </a:rPr>
              <a:t>Followed by what the apostles taught in the epistles…</a:t>
            </a:r>
          </a:p>
        </p:txBody>
      </p:sp>
      <p:sp>
        <p:nvSpPr>
          <p:cNvPr id="1225403" name="Rectangle 699"/>
          <p:cNvSpPr>
            <a:spLocks noChangeArrowheads="1"/>
          </p:cNvSpPr>
          <p:nvPr/>
        </p:nvSpPr>
        <p:spPr bwMode="auto">
          <a:xfrm>
            <a:off x="7478713" y="3570288"/>
            <a:ext cx="1538287" cy="1458912"/>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lIns="0" rIns="4572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1" u="none" strike="noStrike" kern="1200" cap="none" spc="0" normalizeH="0" baseline="0" noProof="0" dirty="0">
                <a:ln>
                  <a:noFill/>
                </a:ln>
                <a:solidFill>
                  <a:srgbClr val="FFFFFF"/>
                </a:solidFill>
                <a:effectLst/>
                <a:uLnTx/>
                <a:uFillTx/>
                <a:latin typeface="Arial" charset="0"/>
                <a:ea typeface="+mn-ea"/>
                <a:cs typeface="Arial"/>
              </a:rPr>
              <a:t>Which we see taught and practiced by the early Christians</a:t>
            </a:r>
          </a:p>
        </p:txBody>
      </p:sp>
      <p:pic>
        <p:nvPicPr>
          <p:cNvPr id="258079" name="Picture 700" descr="crucifix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9013" y="5024438"/>
            <a:ext cx="2014537" cy="1511300"/>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58080" name="Group 605"/>
          <p:cNvGrpSpPr>
            <a:grpSpLocks/>
          </p:cNvGrpSpPr>
          <p:nvPr/>
        </p:nvGrpSpPr>
        <p:grpSpPr bwMode="auto">
          <a:xfrm>
            <a:off x="2584450" y="5746750"/>
            <a:ext cx="1276350" cy="1082675"/>
            <a:chOff x="1915" y="3371"/>
            <a:chExt cx="804" cy="682"/>
          </a:xfrm>
        </p:grpSpPr>
        <p:sp>
          <p:nvSpPr>
            <p:cNvPr id="258086" name="Freeform 606"/>
            <p:cNvSpPr>
              <a:spLocks/>
            </p:cNvSpPr>
            <p:nvPr/>
          </p:nvSpPr>
          <p:spPr bwMode="auto">
            <a:xfrm>
              <a:off x="1937" y="3955"/>
              <a:ext cx="152" cy="52"/>
            </a:xfrm>
            <a:custGeom>
              <a:avLst/>
              <a:gdLst>
                <a:gd name="T0" fmla="*/ 0 w 152"/>
                <a:gd name="T1" fmla="*/ 50 h 52"/>
                <a:gd name="T2" fmla="*/ 4 w 152"/>
                <a:gd name="T3" fmla="*/ 47 h 52"/>
                <a:gd name="T4" fmla="*/ 16 w 152"/>
                <a:gd name="T5" fmla="*/ 41 h 52"/>
                <a:gd name="T6" fmla="*/ 35 w 152"/>
                <a:gd name="T7" fmla="*/ 33 h 52"/>
                <a:gd name="T8" fmla="*/ 57 w 152"/>
                <a:gd name="T9" fmla="*/ 24 h 52"/>
                <a:gd name="T10" fmla="*/ 82 w 152"/>
                <a:gd name="T11" fmla="*/ 15 h 52"/>
                <a:gd name="T12" fmla="*/ 105 w 152"/>
                <a:gd name="T13" fmla="*/ 7 h 52"/>
                <a:gd name="T14" fmla="*/ 127 w 152"/>
                <a:gd name="T15" fmla="*/ 3 h 52"/>
                <a:gd name="T16" fmla="*/ 143 w 152"/>
                <a:gd name="T17" fmla="*/ 0 h 52"/>
                <a:gd name="T18" fmla="*/ 152 w 152"/>
                <a:gd name="T19" fmla="*/ 31 h 52"/>
                <a:gd name="T20" fmla="*/ 132 w 152"/>
                <a:gd name="T21" fmla="*/ 28 h 52"/>
                <a:gd name="T22" fmla="*/ 110 w 152"/>
                <a:gd name="T23" fmla="*/ 28 h 52"/>
                <a:gd name="T24" fmla="*/ 84 w 152"/>
                <a:gd name="T25" fmla="*/ 33 h 52"/>
                <a:gd name="T26" fmla="*/ 61 w 152"/>
                <a:gd name="T27" fmla="*/ 38 h 52"/>
                <a:gd name="T28" fmla="*/ 36 w 152"/>
                <a:gd name="T29" fmla="*/ 43 h 52"/>
                <a:gd name="T30" fmla="*/ 17 w 152"/>
                <a:gd name="T31" fmla="*/ 48 h 52"/>
                <a:gd name="T32" fmla="*/ 4 w 152"/>
                <a:gd name="T33" fmla="*/ 52 h 52"/>
                <a:gd name="T34" fmla="*/ 0 w 152"/>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2"/>
                <a:gd name="T55" fmla="*/ 0 h 52"/>
                <a:gd name="T56" fmla="*/ 152 w 152"/>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2" h="52">
                  <a:moveTo>
                    <a:pt x="0" y="50"/>
                  </a:moveTo>
                  <a:lnTo>
                    <a:pt x="4" y="47"/>
                  </a:lnTo>
                  <a:lnTo>
                    <a:pt x="16" y="41"/>
                  </a:lnTo>
                  <a:lnTo>
                    <a:pt x="35" y="33"/>
                  </a:lnTo>
                  <a:lnTo>
                    <a:pt x="57" y="24"/>
                  </a:lnTo>
                  <a:lnTo>
                    <a:pt x="82" y="15"/>
                  </a:lnTo>
                  <a:lnTo>
                    <a:pt x="105" y="7"/>
                  </a:lnTo>
                  <a:lnTo>
                    <a:pt x="127" y="3"/>
                  </a:lnTo>
                  <a:lnTo>
                    <a:pt x="143" y="0"/>
                  </a:lnTo>
                  <a:lnTo>
                    <a:pt x="152" y="31"/>
                  </a:lnTo>
                  <a:lnTo>
                    <a:pt x="132" y="28"/>
                  </a:lnTo>
                  <a:lnTo>
                    <a:pt x="110" y="28"/>
                  </a:lnTo>
                  <a:lnTo>
                    <a:pt x="84" y="33"/>
                  </a:lnTo>
                  <a:lnTo>
                    <a:pt x="61" y="38"/>
                  </a:lnTo>
                  <a:lnTo>
                    <a:pt x="36" y="43"/>
                  </a:lnTo>
                  <a:lnTo>
                    <a:pt x="17" y="48"/>
                  </a:lnTo>
                  <a:lnTo>
                    <a:pt x="4"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87" name="Freeform 607"/>
            <p:cNvSpPr>
              <a:spLocks/>
            </p:cNvSpPr>
            <p:nvPr/>
          </p:nvSpPr>
          <p:spPr bwMode="auto">
            <a:xfrm>
              <a:off x="1915" y="3986"/>
              <a:ext cx="201" cy="67"/>
            </a:xfrm>
            <a:custGeom>
              <a:avLst/>
              <a:gdLst>
                <a:gd name="T0" fmla="*/ 0 w 201"/>
                <a:gd name="T1" fmla="*/ 67 h 67"/>
                <a:gd name="T2" fmla="*/ 6 w 201"/>
                <a:gd name="T3" fmla="*/ 62 h 67"/>
                <a:gd name="T4" fmla="*/ 25 w 201"/>
                <a:gd name="T5" fmla="*/ 54 h 67"/>
                <a:gd name="T6" fmla="*/ 52 w 201"/>
                <a:gd name="T7" fmla="*/ 44 h 67"/>
                <a:gd name="T8" fmla="*/ 85 w 201"/>
                <a:gd name="T9" fmla="*/ 32 h 67"/>
                <a:gd name="T10" fmla="*/ 117 w 201"/>
                <a:gd name="T11" fmla="*/ 21 h 67"/>
                <a:gd name="T12" fmla="*/ 149 w 201"/>
                <a:gd name="T13" fmla="*/ 9 h 67"/>
                <a:gd name="T14" fmla="*/ 173 w 201"/>
                <a:gd name="T15" fmla="*/ 3 h 67"/>
                <a:gd name="T16" fmla="*/ 186 w 201"/>
                <a:gd name="T17" fmla="*/ 0 h 67"/>
                <a:gd name="T18" fmla="*/ 191 w 201"/>
                <a:gd name="T19" fmla="*/ 4 h 67"/>
                <a:gd name="T20" fmla="*/ 194 w 201"/>
                <a:gd name="T21" fmla="*/ 9 h 67"/>
                <a:gd name="T22" fmla="*/ 199 w 201"/>
                <a:gd name="T23" fmla="*/ 16 h 67"/>
                <a:gd name="T24" fmla="*/ 201 w 201"/>
                <a:gd name="T25" fmla="*/ 21 h 67"/>
                <a:gd name="T26" fmla="*/ 184 w 201"/>
                <a:gd name="T27" fmla="*/ 23 h 67"/>
                <a:gd name="T28" fmla="*/ 157 w 201"/>
                <a:gd name="T29" fmla="*/ 29 h 67"/>
                <a:gd name="T30" fmla="*/ 123 w 201"/>
                <a:gd name="T31" fmla="*/ 37 h 67"/>
                <a:gd name="T32" fmla="*/ 89 w 201"/>
                <a:gd name="T33" fmla="*/ 46 h 67"/>
                <a:gd name="T34" fmla="*/ 56 w 201"/>
                <a:gd name="T35" fmla="*/ 57 h 67"/>
                <a:gd name="T36" fmla="*/ 28 w 201"/>
                <a:gd name="T37" fmla="*/ 65 h 67"/>
                <a:gd name="T38" fmla="*/ 9 w 201"/>
                <a:gd name="T39" fmla="*/ 67 h 67"/>
                <a:gd name="T40" fmla="*/ 0 w 201"/>
                <a:gd name="T41" fmla="*/ 67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67"/>
                <a:gd name="T65" fmla="*/ 201 w 201"/>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67">
                  <a:moveTo>
                    <a:pt x="0" y="67"/>
                  </a:moveTo>
                  <a:lnTo>
                    <a:pt x="6" y="62"/>
                  </a:lnTo>
                  <a:lnTo>
                    <a:pt x="25" y="54"/>
                  </a:lnTo>
                  <a:lnTo>
                    <a:pt x="52" y="44"/>
                  </a:lnTo>
                  <a:lnTo>
                    <a:pt x="85" y="32"/>
                  </a:lnTo>
                  <a:lnTo>
                    <a:pt x="117" y="21"/>
                  </a:lnTo>
                  <a:lnTo>
                    <a:pt x="149" y="9"/>
                  </a:lnTo>
                  <a:lnTo>
                    <a:pt x="173" y="3"/>
                  </a:lnTo>
                  <a:lnTo>
                    <a:pt x="186" y="0"/>
                  </a:lnTo>
                  <a:lnTo>
                    <a:pt x="191" y="4"/>
                  </a:lnTo>
                  <a:lnTo>
                    <a:pt x="194" y="9"/>
                  </a:lnTo>
                  <a:lnTo>
                    <a:pt x="199" y="16"/>
                  </a:lnTo>
                  <a:lnTo>
                    <a:pt x="201" y="21"/>
                  </a:lnTo>
                  <a:lnTo>
                    <a:pt x="184" y="23"/>
                  </a:lnTo>
                  <a:lnTo>
                    <a:pt x="157" y="29"/>
                  </a:lnTo>
                  <a:lnTo>
                    <a:pt x="123" y="37"/>
                  </a:lnTo>
                  <a:lnTo>
                    <a:pt x="89" y="46"/>
                  </a:lnTo>
                  <a:lnTo>
                    <a:pt x="56" y="57"/>
                  </a:lnTo>
                  <a:lnTo>
                    <a:pt x="28" y="65"/>
                  </a:lnTo>
                  <a:lnTo>
                    <a:pt x="9" y="67"/>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88" name="Freeform 608"/>
            <p:cNvSpPr>
              <a:spLocks/>
            </p:cNvSpPr>
            <p:nvPr/>
          </p:nvSpPr>
          <p:spPr bwMode="auto">
            <a:xfrm>
              <a:off x="2552" y="3702"/>
              <a:ext cx="167" cy="60"/>
            </a:xfrm>
            <a:custGeom>
              <a:avLst/>
              <a:gdLst>
                <a:gd name="T0" fmla="*/ 0 w 167"/>
                <a:gd name="T1" fmla="*/ 60 h 60"/>
                <a:gd name="T2" fmla="*/ 6 w 167"/>
                <a:gd name="T3" fmla="*/ 55 h 60"/>
                <a:gd name="T4" fmla="*/ 21 w 167"/>
                <a:gd name="T5" fmla="*/ 47 h 60"/>
                <a:gd name="T6" fmla="*/ 45 w 167"/>
                <a:gd name="T7" fmla="*/ 38 h 60"/>
                <a:gd name="T8" fmla="*/ 72 w 167"/>
                <a:gd name="T9" fmla="*/ 29 h 60"/>
                <a:gd name="T10" fmla="*/ 99 w 167"/>
                <a:gd name="T11" fmla="*/ 18 h 60"/>
                <a:gd name="T12" fmla="*/ 125 w 167"/>
                <a:gd name="T13" fmla="*/ 9 h 60"/>
                <a:gd name="T14" fmla="*/ 146 w 167"/>
                <a:gd name="T15" fmla="*/ 3 h 60"/>
                <a:gd name="T16" fmla="*/ 160 w 167"/>
                <a:gd name="T17" fmla="*/ 0 h 60"/>
                <a:gd name="T18" fmla="*/ 167 w 167"/>
                <a:gd name="T19" fmla="*/ 16 h 60"/>
                <a:gd name="T20" fmla="*/ 155 w 167"/>
                <a:gd name="T21" fmla="*/ 18 h 60"/>
                <a:gd name="T22" fmla="*/ 135 w 167"/>
                <a:gd name="T23" fmla="*/ 24 h 60"/>
                <a:gd name="T24" fmla="*/ 109 w 167"/>
                <a:gd name="T25" fmla="*/ 31 h 60"/>
                <a:gd name="T26" fmla="*/ 84 w 167"/>
                <a:gd name="T27" fmla="*/ 38 h 60"/>
                <a:gd name="T28" fmla="*/ 57 w 167"/>
                <a:gd name="T29" fmla="*/ 46 h 60"/>
                <a:gd name="T30" fmla="*/ 32 w 167"/>
                <a:gd name="T31" fmla="*/ 52 h 60"/>
                <a:gd name="T32" fmla="*/ 13 w 167"/>
                <a:gd name="T33" fmla="*/ 58 h 60"/>
                <a:gd name="T34" fmla="*/ 0 w 167"/>
                <a:gd name="T35" fmla="*/ 60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60"/>
                <a:gd name="T56" fmla="*/ 167 w 167"/>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60">
                  <a:moveTo>
                    <a:pt x="0" y="60"/>
                  </a:moveTo>
                  <a:lnTo>
                    <a:pt x="6" y="55"/>
                  </a:lnTo>
                  <a:lnTo>
                    <a:pt x="21" y="47"/>
                  </a:lnTo>
                  <a:lnTo>
                    <a:pt x="45" y="38"/>
                  </a:lnTo>
                  <a:lnTo>
                    <a:pt x="72" y="29"/>
                  </a:lnTo>
                  <a:lnTo>
                    <a:pt x="99" y="18"/>
                  </a:lnTo>
                  <a:lnTo>
                    <a:pt x="125" y="9"/>
                  </a:lnTo>
                  <a:lnTo>
                    <a:pt x="146" y="3"/>
                  </a:lnTo>
                  <a:lnTo>
                    <a:pt x="160" y="0"/>
                  </a:lnTo>
                  <a:lnTo>
                    <a:pt x="167" y="16"/>
                  </a:lnTo>
                  <a:lnTo>
                    <a:pt x="155" y="18"/>
                  </a:lnTo>
                  <a:lnTo>
                    <a:pt x="135" y="24"/>
                  </a:lnTo>
                  <a:lnTo>
                    <a:pt x="109" y="31"/>
                  </a:lnTo>
                  <a:lnTo>
                    <a:pt x="84" y="38"/>
                  </a:lnTo>
                  <a:lnTo>
                    <a:pt x="57" y="46"/>
                  </a:lnTo>
                  <a:lnTo>
                    <a:pt x="32" y="52"/>
                  </a:lnTo>
                  <a:lnTo>
                    <a:pt x="13" y="58"/>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89" name="Freeform 609"/>
            <p:cNvSpPr>
              <a:spLocks/>
            </p:cNvSpPr>
            <p:nvPr/>
          </p:nvSpPr>
          <p:spPr bwMode="auto">
            <a:xfrm>
              <a:off x="2062" y="3371"/>
              <a:ext cx="537" cy="611"/>
            </a:xfrm>
            <a:custGeom>
              <a:avLst/>
              <a:gdLst>
                <a:gd name="T0" fmla="*/ 3 w 537"/>
                <a:gd name="T1" fmla="*/ 483 h 611"/>
                <a:gd name="T2" fmla="*/ 37 w 537"/>
                <a:gd name="T3" fmla="*/ 376 h 611"/>
                <a:gd name="T4" fmla="*/ 10 w 537"/>
                <a:gd name="T5" fmla="*/ 342 h 611"/>
                <a:gd name="T6" fmla="*/ 0 w 537"/>
                <a:gd name="T7" fmla="*/ 269 h 611"/>
                <a:gd name="T8" fmla="*/ 31 w 537"/>
                <a:gd name="T9" fmla="*/ 212 h 611"/>
                <a:gd name="T10" fmla="*/ 58 w 537"/>
                <a:gd name="T11" fmla="*/ 178 h 611"/>
                <a:gd name="T12" fmla="*/ 93 w 537"/>
                <a:gd name="T13" fmla="*/ 170 h 611"/>
                <a:gd name="T14" fmla="*/ 141 w 537"/>
                <a:gd name="T15" fmla="*/ 161 h 611"/>
                <a:gd name="T16" fmla="*/ 179 w 537"/>
                <a:gd name="T17" fmla="*/ 153 h 611"/>
                <a:gd name="T18" fmla="*/ 208 w 537"/>
                <a:gd name="T19" fmla="*/ 153 h 611"/>
                <a:gd name="T20" fmla="*/ 245 w 537"/>
                <a:gd name="T21" fmla="*/ 150 h 611"/>
                <a:gd name="T22" fmla="*/ 276 w 537"/>
                <a:gd name="T23" fmla="*/ 136 h 611"/>
                <a:gd name="T24" fmla="*/ 315 w 537"/>
                <a:gd name="T25" fmla="*/ 140 h 611"/>
                <a:gd name="T26" fmla="*/ 301 w 537"/>
                <a:gd name="T27" fmla="*/ 69 h 611"/>
                <a:gd name="T28" fmla="*/ 279 w 537"/>
                <a:gd name="T29" fmla="*/ 34 h 611"/>
                <a:gd name="T30" fmla="*/ 335 w 537"/>
                <a:gd name="T31" fmla="*/ 14 h 611"/>
                <a:gd name="T32" fmla="*/ 360 w 537"/>
                <a:gd name="T33" fmla="*/ 13 h 611"/>
                <a:gd name="T34" fmla="*/ 396 w 537"/>
                <a:gd name="T35" fmla="*/ 11 h 611"/>
                <a:gd name="T36" fmla="*/ 436 w 537"/>
                <a:gd name="T37" fmla="*/ 4 h 611"/>
                <a:gd name="T38" fmla="*/ 478 w 537"/>
                <a:gd name="T39" fmla="*/ 20 h 611"/>
                <a:gd name="T40" fmla="*/ 510 w 537"/>
                <a:gd name="T41" fmla="*/ 33 h 611"/>
                <a:gd name="T42" fmla="*/ 537 w 537"/>
                <a:gd name="T43" fmla="*/ 65 h 611"/>
                <a:gd name="T44" fmla="*/ 515 w 537"/>
                <a:gd name="T45" fmla="*/ 118 h 611"/>
                <a:gd name="T46" fmla="*/ 483 w 537"/>
                <a:gd name="T47" fmla="*/ 138 h 611"/>
                <a:gd name="T48" fmla="*/ 458 w 537"/>
                <a:gd name="T49" fmla="*/ 191 h 611"/>
                <a:gd name="T50" fmla="*/ 468 w 537"/>
                <a:gd name="T51" fmla="*/ 220 h 611"/>
                <a:gd name="T52" fmla="*/ 461 w 537"/>
                <a:gd name="T53" fmla="*/ 261 h 611"/>
                <a:gd name="T54" fmla="*/ 447 w 537"/>
                <a:gd name="T55" fmla="*/ 310 h 611"/>
                <a:gd name="T56" fmla="*/ 443 w 537"/>
                <a:gd name="T57" fmla="*/ 355 h 611"/>
                <a:gd name="T58" fmla="*/ 404 w 537"/>
                <a:gd name="T59" fmla="*/ 409 h 611"/>
                <a:gd name="T60" fmla="*/ 404 w 537"/>
                <a:gd name="T61" fmla="*/ 485 h 611"/>
                <a:gd name="T62" fmla="*/ 426 w 537"/>
                <a:gd name="T63" fmla="*/ 566 h 611"/>
                <a:gd name="T64" fmla="*/ 409 w 537"/>
                <a:gd name="T65" fmla="*/ 590 h 611"/>
                <a:gd name="T66" fmla="*/ 367 w 537"/>
                <a:gd name="T67" fmla="*/ 580 h 611"/>
                <a:gd name="T68" fmla="*/ 336 w 537"/>
                <a:gd name="T69" fmla="*/ 554 h 611"/>
                <a:gd name="T70" fmla="*/ 312 w 537"/>
                <a:gd name="T71" fmla="*/ 530 h 611"/>
                <a:gd name="T72" fmla="*/ 299 w 537"/>
                <a:gd name="T73" fmla="*/ 511 h 611"/>
                <a:gd name="T74" fmla="*/ 314 w 537"/>
                <a:gd name="T75" fmla="*/ 483 h 611"/>
                <a:gd name="T76" fmla="*/ 282 w 537"/>
                <a:gd name="T77" fmla="*/ 405 h 611"/>
                <a:gd name="T78" fmla="*/ 256 w 537"/>
                <a:gd name="T79" fmla="*/ 410 h 611"/>
                <a:gd name="T80" fmla="*/ 235 w 537"/>
                <a:gd name="T81" fmla="*/ 421 h 611"/>
                <a:gd name="T82" fmla="*/ 209 w 537"/>
                <a:gd name="T83" fmla="*/ 413 h 611"/>
                <a:gd name="T84" fmla="*/ 185 w 537"/>
                <a:gd name="T85" fmla="*/ 499 h 611"/>
                <a:gd name="T86" fmla="*/ 215 w 537"/>
                <a:gd name="T87" fmla="*/ 558 h 611"/>
                <a:gd name="T88" fmla="*/ 228 w 537"/>
                <a:gd name="T89" fmla="*/ 594 h 611"/>
                <a:gd name="T90" fmla="*/ 193 w 537"/>
                <a:gd name="T91" fmla="*/ 610 h 611"/>
                <a:gd name="T92" fmla="*/ 156 w 537"/>
                <a:gd name="T93" fmla="*/ 602 h 611"/>
                <a:gd name="T94" fmla="*/ 138 w 537"/>
                <a:gd name="T95" fmla="*/ 580 h 611"/>
                <a:gd name="T96" fmla="*/ 124 w 537"/>
                <a:gd name="T97" fmla="*/ 545 h 611"/>
                <a:gd name="T98" fmla="*/ 91 w 537"/>
                <a:gd name="T99" fmla="*/ 495 h 611"/>
                <a:gd name="T100" fmla="*/ 85 w 537"/>
                <a:gd name="T101" fmla="*/ 482 h 611"/>
                <a:gd name="T102" fmla="*/ 79 w 537"/>
                <a:gd name="T103" fmla="*/ 516 h 611"/>
                <a:gd name="T104" fmla="*/ 90 w 537"/>
                <a:gd name="T105" fmla="*/ 548 h 611"/>
                <a:gd name="T106" fmla="*/ 98 w 537"/>
                <a:gd name="T107" fmla="*/ 581 h 611"/>
                <a:gd name="T108" fmla="*/ 58 w 537"/>
                <a:gd name="T109" fmla="*/ 580 h 6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7"/>
                <a:gd name="T166" fmla="*/ 0 h 611"/>
                <a:gd name="T167" fmla="*/ 537 w 537"/>
                <a:gd name="T168" fmla="*/ 611 h 6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7" h="611">
                  <a:moveTo>
                    <a:pt x="40" y="577"/>
                  </a:moveTo>
                  <a:lnTo>
                    <a:pt x="37" y="563"/>
                  </a:lnTo>
                  <a:lnTo>
                    <a:pt x="27" y="537"/>
                  </a:lnTo>
                  <a:lnTo>
                    <a:pt x="16" y="506"/>
                  </a:lnTo>
                  <a:lnTo>
                    <a:pt x="3" y="483"/>
                  </a:lnTo>
                  <a:lnTo>
                    <a:pt x="10" y="461"/>
                  </a:lnTo>
                  <a:lnTo>
                    <a:pt x="21" y="432"/>
                  </a:lnTo>
                  <a:lnTo>
                    <a:pt x="33" y="406"/>
                  </a:lnTo>
                  <a:lnTo>
                    <a:pt x="43" y="388"/>
                  </a:lnTo>
                  <a:lnTo>
                    <a:pt x="37" y="376"/>
                  </a:lnTo>
                  <a:lnTo>
                    <a:pt x="27" y="363"/>
                  </a:lnTo>
                  <a:lnTo>
                    <a:pt x="21" y="351"/>
                  </a:lnTo>
                  <a:lnTo>
                    <a:pt x="19" y="340"/>
                  </a:lnTo>
                  <a:lnTo>
                    <a:pt x="14" y="341"/>
                  </a:lnTo>
                  <a:lnTo>
                    <a:pt x="10" y="342"/>
                  </a:lnTo>
                  <a:lnTo>
                    <a:pt x="6" y="346"/>
                  </a:lnTo>
                  <a:lnTo>
                    <a:pt x="5" y="349"/>
                  </a:lnTo>
                  <a:lnTo>
                    <a:pt x="3" y="324"/>
                  </a:lnTo>
                  <a:lnTo>
                    <a:pt x="0" y="295"/>
                  </a:lnTo>
                  <a:lnTo>
                    <a:pt x="0" y="269"/>
                  </a:lnTo>
                  <a:lnTo>
                    <a:pt x="5" y="252"/>
                  </a:lnTo>
                  <a:lnTo>
                    <a:pt x="10" y="243"/>
                  </a:lnTo>
                  <a:lnTo>
                    <a:pt x="16" y="234"/>
                  </a:lnTo>
                  <a:lnTo>
                    <a:pt x="24" y="223"/>
                  </a:lnTo>
                  <a:lnTo>
                    <a:pt x="31" y="212"/>
                  </a:lnTo>
                  <a:lnTo>
                    <a:pt x="38" y="203"/>
                  </a:lnTo>
                  <a:lnTo>
                    <a:pt x="45" y="192"/>
                  </a:lnTo>
                  <a:lnTo>
                    <a:pt x="51" y="184"/>
                  </a:lnTo>
                  <a:lnTo>
                    <a:pt x="53" y="182"/>
                  </a:lnTo>
                  <a:lnTo>
                    <a:pt x="58" y="178"/>
                  </a:lnTo>
                  <a:lnTo>
                    <a:pt x="66" y="176"/>
                  </a:lnTo>
                  <a:lnTo>
                    <a:pt x="72" y="176"/>
                  </a:lnTo>
                  <a:lnTo>
                    <a:pt x="77" y="176"/>
                  </a:lnTo>
                  <a:lnTo>
                    <a:pt x="84" y="174"/>
                  </a:lnTo>
                  <a:lnTo>
                    <a:pt x="93" y="170"/>
                  </a:lnTo>
                  <a:lnTo>
                    <a:pt x="101" y="168"/>
                  </a:lnTo>
                  <a:lnTo>
                    <a:pt x="113" y="175"/>
                  </a:lnTo>
                  <a:lnTo>
                    <a:pt x="125" y="170"/>
                  </a:lnTo>
                  <a:lnTo>
                    <a:pt x="133" y="165"/>
                  </a:lnTo>
                  <a:lnTo>
                    <a:pt x="141" y="161"/>
                  </a:lnTo>
                  <a:lnTo>
                    <a:pt x="146" y="157"/>
                  </a:lnTo>
                  <a:lnTo>
                    <a:pt x="153" y="156"/>
                  </a:lnTo>
                  <a:lnTo>
                    <a:pt x="164" y="154"/>
                  </a:lnTo>
                  <a:lnTo>
                    <a:pt x="173" y="153"/>
                  </a:lnTo>
                  <a:lnTo>
                    <a:pt x="179" y="153"/>
                  </a:lnTo>
                  <a:lnTo>
                    <a:pt x="184" y="154"/>
                  </a:lnTo>
                  <a:lnTo>
                    <a:pt x="186" y="154"/>
                  </a:lnTo>
                  <a:lnTo>
                    <a:pt x="189" y="156"/>
                  </a:lnTo>
                  <a:lnTo>
                    <a:pt x="195" y="157"/>
                  </a:lnTo>
                  <a:lnTo>
                    <a:pt x="208" y="153"/>
                  </a:lnTo>
                  <a:lnTo>
                    <a:pt x="216" y="149"/>
                  </a:lnTo>
                  <a:lnTo>
                    <a:pt x="221" y="146"/>
                  </a:lnTo>
                  <a:lnTo>
                    <a:pt x="227" y="146"/>
                  </a:lnTo>
                  <a:lnTo>
                    <a:pt x="234" y="148"/>
                  </a:lnTo>
                  <a:lnTo>
                    <a:pt x="245" y="150"/>
                  </a:lnTo>
                  <a:lnTo>
                    <a:pt x="253" y="153"/>
                  </a:lnTo>
                  <a:lnTo>
                    <a:pt x="259" y="153"/>
                  </a:lnTo>
                  <a:lnTo>
                    <a:pt x="263" y="149"/>
                  </a:lnTo>
                  <a:lnTo>
                    <a:pt x="269" y="143"/>
                  </a:lnTo>
                  <a:lnTo>
                    <a:pt x="276" y="136"/>
                  </a:lnTo>
                  <a:lnTo>
                    <a:pt x="280" y="133"/>
                  </a:lnTo>
                  <a:lnTo>
                    <a:pt x="288" y="133"/>
                  </a:lnTo>
                  <a:lnTo>
                    <a:pt x="299" y="135"/>
                  </a:lnTo>
                  <a:lnTo>
                    <a:pt x="307" y="136"/>
                  </a:lnTo>
                  <a:lnTo>
                    <a:pt x="315" y="140"/>
                  </a:lnTo>
                  <a:lnTo>
                    <a:pt x="315" y="125"/>
                  </a:lnTo>
                  <a:lnTo>
                    <a:pt x="315" y="107"/>
                  </a:lnTo>
                  <a:lnTo>
                    <a:pt x="314" y="90"/>
                  </a:lnTo>
                  <a:lnTo>
                    <a:pt x="314" y="77"/>
                  </a:lnTo>
                  <a:lnTo>
                    <a:pt x="301" y="69"/>
                  </a:lnTo>
                  <a:lnTo>
                    <a:pt x="288" y="58"/>
                  </a:lnTo>
                  <a:lnTo>
                    <a:pt x="274" y="48"/>
                  </a:lnTo>
                  <a:lnTo>
                    <a:pt x="269" y="41"/>
                  </a:lnTo>
                  <a:lnTo>
                    <a:pt x="273" y="37"/>
                  </a:lnTo>
                  <a:lnTo>
                    <a:pt x="279" y="34"/>
                  </a:lnTo>
                  <a:lnTo>
                    <a:pt x="289" y="29"/>
                  </a:lnTo>
                  <a:lnTo>
                    <a:pt x="301" y="25"/>
                  </a:lnTo>
                  <a:lnTo>
                    <a:pt x="314" y="21"/>
                  </a:lnTo>
                  <a:lnTo>
                    <a:pt x="326" y="17"/>
                  </a:lnTo>
                  <a:lnTo>
                    <a:pt x="335" y="14"/>
                  </a:lnTo>
                  <a:lnTo>
                    <a:pt x="340" y="13"/>
                  </a:lnTo>
                  <a:lnTo>
                    <a:pt x="342" y="13"/>
                  </a:lnTo>
                  <a:lnTo>
                    <a:pt x="348" y="13"/>
                  </a:lnTo>
                  <a:lnTo>
                    <a:pt x="354" y="13"/>
                  </a:lnTo>
                  <a:lnTo>
                    <a:pt x="360" y="13"/>
                  </a:lnTo>
                  <a:lnTo>
                    <a:pt x="367" y="13"/>
                  </a:lnTo>
                  <a:lnTo>
                    <a:pt x="374" y="13"/>
                  </a:lnTo>
                  <a:lnTo>
                    <a:pt x="380" y="14"/>
                  </a:lnTo>
                  <a:lnTo>
                    <a:pt x="384" y="14"/>
                  </a:lnTo>
                  <a:lnTo>
                    <a:pt x="396" y="11"/>
                  </a:lnTo>
                  <a:lnTo>
                    <a:pt x="409" y="5"/>
                  </a:lnTo>
                  <a:lnTo>
                    <a:pt x="420" y="1"/>
                  </a:lnTo>
                  <a:lnTo>
                    <a:pt x="426" y="0"/>
                  </a:lnTo>
                  <a:lnTo>
                    <a:pt x="430" y="1"/>
                  </a:lnTo>
                  <a:lnTo>
                    <a:pt x="436" y="4"/>
                  </a:lnTo>
                  <a:lnTo>
                    <a:pt x="444" y="7"/>
                  </a:lnTo>
                  <a:lnTo>
                    <a:pt x="454" y="11"/>
                  </a:lnTo>
                  <a:lnTo>
                    <a:pt x="463" y="13"/>
                  </a:lnTo>
                  <a:lnTo>
                    <a:pt x="473" y="17"/>
                  </a:lnTo>
                  <a:lnTo>
                    <a:pt x="478" y="20"/>
                  </a:lnTo>
                  <a:lnTo>
                    <a:pt x="482" y="20"/>
                  </a:lnTo>
                  <a:lnTo>
                    <a:pt x="488" y="21"/>
                  </a:lnTo>
                  <a:lnTo>
                    <a:pt x="495" y="22"/>
                  </a:lnTo>
                  <a:lnTo>
                    <a:pt x="503" y="28"/>
                  </a:lnTo>
                  <a:lnTo>
                    <a:pt x="510" y="33"/>
                  </a:lnTo>
                  <a:lnTo>
                    <a:pt x="516" y="37"/>
                  </a:lnTo>
                  <a:lnTo>
                    <a:pt x="525" y="43"/>
                  </a:lnTo>
                  <a:lnTo>
                    <a:pt x="531" y="48"/>
                  </a:lnTo>
                  <a:lnTo>
                    <a:pt x="536" y="54"/>
                  </a:lnTo>
                  <a:lnTo>
                    <a:pt x="537" y="65"/>
                  </a:lnTo>
                  <a:lnTo>
                    <a:pt x="537" y="84"/>
                  </a:lnTo>
                  <a:lnTo>
                    <a:pt x="537" y="98"/>
                  </a:lnTo>
                  <a:lnTo>
                    <a:pt x="536" y="110"/>
                  </a:lnTo>
                  <a:lnTo>
                    <a:pt x="525" y="112"/>
                  </a:lnTo>
                  <a:lnTo>
                    <a:pt x="515" y="118"/>
                  </a:lnTo>
                  <a:lnTo>
                    <a:pt x="508" y="120"/>
                  </a:lnTo>
                  <a:lnTo>
                    <a:pt x="500" y="125"/>
                  </a:lnTo>
                  <a:lnTo>
                    <a:pt x="491" y="129"/>
                  </a:lnTo>
                  <a:lnTo>
                    <a:pt x="488" y="135"/>
                  </a:lnTo>
                  <a:lnTo>
                    <a:pt x="483" y="138"/>
                  </a:lnTo>
                  <a:lnTo>
                    <a:pt x="480" y="141"/>
                  </a:lnTo>
                  <a:lnTo>
                    <a:pt x="475" y="150"/>
                  </a:lnTo>
                  <a:lnTo>
                    <a:pt x="470" y="165"/>
                  </a:lnTo>
                  <a:lnTo>
                    <a:pt x="464" y="179"/>
                  </a:lnTo>
                  <a:lnTo>
                    <a:pt x="458" y="191"/>
                  </a:lnTo>
                  <a:lnTo>
                    <a:pt x="463" y="197"/>
                  </a:lnTo>
                  <a:lnTo>
                    <a:pt x="467" y="204"/>
                  </a:lnTo>
                  <a:lnTo>
                    <a:pt x="469" y="210"/>
                  </a:lnTo>
                  <a:lnTo>
                    <a:pt x="469" y="214"/>
                  </a:lnTo>
                  <a:lnTo>
                    <a:pt x="468" y="220"/>
                  </a:lnTo>
                  <a:lnTo>
                    <a:pt x="464" y="226"/>
                  </a:lnTo>
                  <a:lnTo>
                    <a:pt x="461" y="233"/>
                  </a:lnTo>
                  <a:lnTo>
                    <a:pt x="458" y="238"/>
                  </a:lnTo>
                  <a:lnTo>
                    <a:pt x="458" y="247"/>
                  </a:lnTo>
                  <a:lnTo>
                    <a:pt x="461" y="261"/>
                  </a:lnTo>
                  <a:lnTo>
                    <a:pt x="462" y="276"/>
                  </a:lnTo>
                  <a:lnTo>
                    <a:pt x="462" y="287"/>
                  </a:lnTo>
                  <a:lnTo>
                    <a:pt x="458" y="295"/>
                  </a:lnTo>
                  <a:lnTo>
                    <a:pt x="453" y="303"/>
                  </a:lnTo>
                  <a:lnTo>
                    <a:pt x="447" y="310"/>
                  </a:lnTo>
                  <a:lnTo>
                    <a:pt x="443" y="316"/>
                  </a:lnTo>
                  <a:lnTo>
                    <a:pt x="443" y="324"/>
                  </a:lnTo>
                  <a:lnTo>
                    <a:pt x="444" y="337"/>
                  </a:lnTo>
                  <a:lnTo>
                    <a:pt x="444" y="348"/>
                  </a:lnTo>
                  <a:lnTo>
                    <a:pt x="443" y="355"/>
                  </a:lnTo>
                  <a:lnTo>
                    <a:pt x="437" y="363"/>
                  </a:lnTo>
                  <a:lnTo>
                    <a:pt x="427" y="376"/>
                  </a:lnTo>
                  <a:lnTo>
                    <a:pt x="414" y="388"/>
                  </a:lnTo>
                  <a:lnTo>
                    <a:pt x="404" y="392"/>
                  </a:lnTo>
                  <a:lnTo>
                    <a:pt x="404" y="409"/>
                  </a:lnTo>
                  <a:lnTo>
                    <a:pt x="409" y="423"/>
                  </a:lnTo>
                  <a:lnTo>
                    <a:pt x="412" y="435"/>
                  </a:lnTo>
                  <a:lnTo>
                    <a:pt x="414" y="446"/>
                  </a:lnTo>
                  <a:lnTo>
                    <a:pt x="410" y="460"/>
                  </a:lnTo>
                  <a:lnTo>
                    <a:pt x="404" y="485"/>
                  </a:lnTo>
                  <a:lnTo>
                    <a:pt x="401" y="509"/>
                  </a:lnTo>
                  <a:lnTo>
                    <a:pt x="402" y="525"/>
                  </a:lnTo>
                  <a:lnTo>
                    <a:pt x="409" y="537"/>
                  </a:lnTo>
                  <a:lnTo>
                    <a:pt x="417" y="551"/>
                  </a:lnTo>
                  <a:lnTo>
                    <a:pt x="426" y="566"/>
                  </a:lnTo>
                  <a:lnTo>
                    <a:pt x="428" y="573"/>
                  </a:lnTo>
                  <a:lnTo>
                    <a:pt x="427" y="577"/>
                  </a:lnTo>
                  <a:lnTo>
                    <a:pt x="424" y="583"/>
                  </a:lnTo>
                  <a:lnTo>
                    <a:pt x="417" y="588"/>
                  </a:lnTo>
                  <a:lnTo>
                    <a:pt x="409" y="590"/>
                  </a:lnTo>
                  <a:lnTo>
                    <a:pt x="398" y="590"/>
                  </a:lnTo>
                  <a:lnTo>
                    <a:pt x="389" y="589"/>
                  </a:lnTo>
                  <a:lnTo>
                    <a:pt x="380" y="586"/>
                  </a:lnTo>
                  <a:lnTo>
                    <a:pt x="374" y="583"/>
                  </a:lnTo>
                  <a:lnTo>
                    <a:pt x="367" y="580"/>
                  </a:lnTo>
                  <a:lnTo>
                    <a:pt x="360" y="576"/>
                  </a:lnTo>
                  <a:lnTo>
                    <a:pt x="354" y="575"/>
                  </a:lnTo>
                  <a:lnTo>
                    <a:pt x="348" y="575"/>
                  </a:lnTo>
                  <a:lnTo>
                    <a:pt x="347" y="554"/>
                  </a:lnTo>
                  <a:lnTo>
                    <a:pt x="336" y="554"/>
                  </a:lnTo>
                  <a:lnTo>
                    <a:pt x="327" y="553"/>
                  </a:lnTo>
                  <a:lnTo>
                    <a:pt x="320" y="551"/>
                  </a:lnTo>
                  <a:lnTo>
                    <a:pt x="314" y="548"/>
                  </a:lnTo>
                  <a:lnTo>
                    <a:pt x="312" y="539"/>
                  </a:lnTo>
                  <a:lnTo>
                    <a:pt x="312" y="530"/>
                  </a:lnTo>
                  <a:lnTo>
                    <a:pt x="310" y="524"/>
                  </a:lnTo>
                  <a:lnTo>
                    <a:pt x="310" y="520"/>
                  </a:lnTo>
                  <a:lnTo>
                    <a:pt x="305" y="518"/>
                  </a:lnTo>
                  <a:lnTo>
                    <a:pt x="300" y="516"/>
                  </a:lnTo>
                  <a:lnTo>
                    <a:pt x="299" y="511"/>
                  </a:lnTo>
                  <a:lnTo>
                    <a:pt x="300" y="508"/>
                  </a:lnTo>
                  <a:lnTo>
                    <a:pt x="303" y="503"/>
                  </a:lnTo>
                  <a:lnTo>
                    <a:pt x="307" y="498"/>
                  </a:lnTo>
                  <a:lnTo>
                    <a:pt x="310" y="490"/>
                  </a:lnTo>
                  <a:lnTo>
                    <a:pt x="314" y="483"/>
                  </a:lnTo>
                  <a:lnTo>
                    <a:pt x="307" y="461"/>
                  </a:lnTo>
                  <a:lnTo>
                    <a:pt x="300" y="435"/>
                  </a:lnTo>
                  <a:lnTo>
                    <a:pt x="293" y="413"/>
                  </a:lnTo>
                  <a:lnTo>
                    <a:pt x="287" y="401"/>
                  </a:lnTo>
                  <a:lnTo>
                    <a:pt x="282" y="405"/>
                  </a:lnTo>
                  <a:lnTo>
                    <a:pt x="276" y="410"/>
                  </a:lnTo>
                  <a:lnTo>
                    <a:pt x="272" y="413"/>
                  </a:lnTo>
                  <a:lnTo>
                    <a:pt x="267" y="415"/>
                  </a:lnTo>
                  <a:lnTo>
                    <a:pt x="262" y="413"/>
                  </a:lnTo>
                  <a:lnTo>
                    <a:pt x="256" y="410"/>
                  </a:lnTo>
                  <a:lnTo>
                    <a:pt x="249" y="406"/>
                  </a:lnTo>
                  <a:lnTo>
                    <a:pt x="246" y="405"/>
                  </a:lnTo>
                  <a:lnTo>
                    <a:pt x="242" y="409"/>
                  </a:lnTo>
                  <a:lnTo>
                    <a:pt x="240" y="415"/>
                  </a:lnTo>
                  <a:lnTo>
                    <a:pt x="235" y="421"/>
                  </a:lnTo>
                  <a:lnTo>
                    <a:pt x="232" y="425"/>
                  </a:lnTo>
                  <a:lnTo>
                    <a:pt x="228" y="423"/>
                  </a:lnTo>
                  <a:lnTo>
                    <a:pt x="225" y="418"/>
                  </a:lnTo>
                  <a:lnTo>
                    <a:pt x="219" y="415"/>
                  </a:lnTo>
                  <a:lnTo>
                    <a:pt x="209" y="413"/>
                  </a:lnTo>
                  <a:lnTo>
                    <a:pt x="203" y="432"/>
                  </a:lnTo>
                  <a:lnTo>
                    <a:pt x="193" y="452"/>
                  </a:lnTo>
                  <a:lnTo>
                    <a:pt x="182" y="468"/>
                  </a:lnTo>
                  <a:lnTo>
                    <a:pt x="179" y="481"/>
                  </a:lnTo>
                  <a:lnTo>
                    <a:pt x="185" y="499"/>
                  </a:lnTo>
                  <a:lnTo>
                    <a:pt x="193" y="523"/>
                  </a:lnTo>
                  <a:lnTo>
                    <a:pt x="199" y="541"/>
                  </a:lnTo>
                  <a:lnTo>
                    <a:pt x="205" y="551"/>
                  </a:lnTo>
                  <a:lnTo>
                    <a:pt x="209" y="554"/>
                  </a:lnTo>
                  <a:lnTo>
                    <a:pt x="215" y="558"/>
                  </a:lnTo>
                  <a:lnTo>
                    <a:pt x="219" y="562"/>
                  </a:lnTo>
                  <a:lnTo>
                    <a:pt x="221" y="567"/>
                  </a:lnTo>
                  <a:lnTo>
                    <a:pt x="222" y="573"/>
                  </a:lnTo>
                  <a:lnTo>
                    <a:pt x="227" y="583"/>
                  </a:lnTo>
                  <a:lnTo>
                    <a:pt x="228" y="594"/>
                  </a:lnTo>
                  <a:lnTo>
                    <a:pt x="228" y="602"/>
                  </a:lnTo>
                  <a:lnTo>
                    <a:pt x="221" y="605"/>
                  </a:lnTo>
                  <a:lnTo>
                    <a:pt x="214" y="607"/>
                  </a:lnTo>
                  <a:lnTo>
                    <a:pt x="203" y="610"/>
                  </a:lnTo>
                  <a:lnTo>
                    <a:pt x="193" y="610"/>
                  </a:lnTo>
                  <a:lnTo>
                    <a:pt x="182" y="611"/>
                  </a:lnTo>
                  <a:lnTo>
                    <a:pt x="172" y="611"/>
                  </a:lnTo>
                  <a:lnTo>
                    <a:pt x="164" y="611"/>
                  </a:lnTo>
                  <a:lnTo>
                    <a:pt x="158" y="610"/>
                  </a:lnTo>
                  <a:lnTo>
                    <a:pt x="156" y="602"/>
                  </a:lnTo>
                  <a:lnTo>
                    <a:pt x="156" y="594"/>
                  </a:lnTo>
                  <a:lnTo>
                    <a:pt x="156" y="586"/>
                  </a:lnTo>
                  <a:lnTo>
                    <a:pt x="156" y="580"/>
                  </a:lnTo>
                  <a:lnTo>
                    <a:pt x="148" y="580"/>
                  </a:lnTo>
                  <a:lnTo>
                    <a:pt x="138" y="580"/>
                  </a:lnTo>
                  <a:lnTo>
                    <a:pt x="128" y="580"/>
                  </a:lnTo>
                  <a:lnTo>
                    <a:pt x="124" y="580"/>
                  </a:lnTo>
                  <a:lnTo>
                    <a:pt x="125" y="568"/>
                  </a:lnTo>
                  <a:lnTo>
                    <a:pt x="125" y="555"/>
                  </a:lnTo>
                  <a:lnTo>
                    <a:pt x="124" y="545"/>
                  </a:lnTo>
                  <a:lnTo>
                    <a:pt x="120" y="537"/>
                  </a:lnTo>
                  <a:lnTo>
                    <a:pt x="114" y="529"/>
                  </a:lnTo>
                  <a:lnTo>
                    <a:pt x="105" y="516"/>
                  </a:lnTo>
                  <a:lnTo>
                    <a:pt x="95" y="503"/>
                  </a:lnTo>
                  <a:lnTo>
                    <a:pt x="91" y="495"/>
                  </a:lnTo>
                  <a:lnTo>
                    <a:pt x="90" y="491"/>
                  </a:lnTo>
                  <a:lnTo>
                    <a:pt x="90" y="487"/>
                  </a:lnTo>
                  <a:lnTo>
                    <a:pt x="90" y="482"/>
                  </a:lnTo>
                  <a:lnTo>
                    <a:pt x="90" y="477"/>
                  </a:lnTo>
                  <a:lnTo>
                    <a:pt x="85" y="482"/>
                  </a:lnTo>
                  <a:lnTo>
                    <a:pt x="80" y="485"/>
                  </a:lnTo>
                  <a:lnTo>
                    <a:pt x="77" y="490"/>
                  </a:lnTo>
                  <a:lnTo>
                    <a:pt x="73" y="495"/>
                  </a:lnTo>
                  <a:lnTo>
                    <a:pt x="77" y="504"/>
                  </a:lnTo>
                  <a:lnTo>
                    <a:pt x="79" y="516"/>
                  </a:lnTo>
                  <a:lnTo>
                    <a:pt x="80" y="526"/>
                  </a:lnTo>
                  <a:lnTo>
                    <a:pt x="80" y="538"/>
                  </a:lnTo>
                  <a:lnTo>
                    <a:pt x="85" y="541"/>
                  </a:lnTo>
                  <a:lnTo>
                    <a:pt x="88" y="546"/>
                  </a:lnTo>
                  <a:lnTo>
                    <a:pt x="90" y="548"/>
                  </a:lnTo>
                  <a:lnTo>
                    <a:pt x="93" y="554"/>
                  </a:lnTo>
                  <a:lnTo>
                    <a:pt x="94" y="560"/>
                  </a:lnTo>
                  <a:lnTo>
                    <a:pt x="95" y="567"/>
                  </a:lnTo>
                  <a:lnTo>
                    <a:pt x="98" y="575"/>
                  </a:lnTo>
                  <a:lnTo>
                    <a:pt x="98" y="581"/>
                  </a:lnTo>
                  <a:lnTo>
                    <a:pt x="91" y="581"/>
                  </a:lnTo>
                  <a:lnTo>
                    <a:pt x="84" y="580"/>
                  </a:lnTo>
                  <a:lnTo>
                    <a:pt x="74" y="580"/>
                  </a:lnTo>
                  <a:lnTo>
                    <a:pt x="66" y="580"/>
                  </a:lnTo>
                  <a:lnTo>
                    <a:pt x="58" y="580"/>
                  </a:lnTo>
                  <a:lnTo>
                    <a:pt x="51" y="580"/>
                  </a:lnTo>
                  <a:lnTo>
                    <a:pt x="45" y="577"/>
                  </a:lnTo>
                  <a:lnTo>
                    <a:pt x="40" y="5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0" name="Freeform 610"/>
            <p:cNvSpPr>
              <a:spLocks/>
            </p:cNvSpPr>
            <p:nvPr/>
          </p:nvSpPr>
          <p:spPr bwMode="auto">
            <a:xfrm>
              <a:off x="2089" y="3600"/>
              <a:ext cx="31" cy="74"/>
            </a:xfrm>
            <a:custGeom>
              <a:avLst/>
              <a:gdLst>
                <a:gd name="T0" fmla="*/ 3 w 31"/>
                <a:gd name="T1" fmla="*/ 74 h 74"/>
                <a:gd name="T2" fmla="*/ 0 w 31"/>
                <a:gd name="T3" fmla="*/ 62 h 74"/>
                <a:gd name="T4" fmla="*/ 0 w 31"/>
                <a:gd name="T5" fmla="*/ 48 h 74"/>
                <a:gd name="T6" fmla="*/ 0 w 31"/>
                <a:gd name="T7" fmla="*/ 35 h 74"/>
                <a:gd name="T8" fmla="*/ 3 w 31"/>
                <a:gd name="T9" fmla="*/ 27 h 74"/>
                <a:gd name="T10" fmla="*/ 5 w 31"/>
                <a:gd name="T11" fmla="*/ 23 h 74"/>
                <a:gd name="T12" fmla="*/ 11 w 31"/>
                <a:gd name="T13" fmla="*/ 13 h 74"/>
                <a:gd name="T14" fmla="*/ 17 w 31"/>
                <a:gd name="T15" fmla="*/ 5 h 74"/>
                <a:gd name="T16" fmla="*/ 21 w 31"/>
                <a:gd name="T17" fmla="*/ 0 h 74"/>
                <a:gd name="T18" fmla="*/ 25 w 31"/>
                <a:gd name="T19" fmla="*/ 12 h 74"/>
                <a:gd name="T20" fmla="*/ 27 w 31"/>
                <a:gd name="T21" fmla="*/ 26 h 74"/>
                <a:gd name="T22" fmla="*/ 30 w 31"/>
                <a:gd name="T23" fmla="*/ 40 h 74"/>
                <a:gd name="T24" fmla="*/ 31 w 31"/>
                <a:gd name="T25" fmla="*/ 52 h 74"/>
                <a:gd name="T26" fmla="*/ 26 w 31"/>
                <a:gd name="T27" fmla="*/ 59 h 74"/>
                <a:gd name="T28" fmla="*/ 17 w 31"/>
                <a:gd name="T29" fmla="*/ 64 h 74"/>
                <a:gd name="T30" fmla="*/ 8 w 31"/>
                <a:gd name="T31" fmla="*/ 70 h 74"/>
                <a:gd name="T32" fmla="*/ 3 w 31"/>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74"/>
                <a:gd name="T53" fmla="*/ 31 w 31"/>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74">
                  <a:moveTo>
                    <a:pt x="3" y="74"/>
                  </a:moveTo>
                  <a:lnTo>
                    <a:pt x="0" y="62"/>
                  </a:lnTo>
                  <a:lnTo>
                    <a:pt x="0" y="48"/>
                  </a:lnTo>
                  <a:lnTo>
                    <a:pt x="0" y="35"/>
                  </a:lnTo>
                  <a:lnTo>
                    <a:pt x="3" y="27"/>
                  </a:lnTo>
                  <a:lnTo>
                    <a:pt x="5" y="23"/>
                  </a:lnTo>
                  <a:lnTo>
                    <a:pt x="11" y="13"/>
                  </a:lnTo>
                  <a:lnTo>
                    <a:pt x="17" y="5"/>
                  </a:lnTo>
                  <a:lnTo>
                    <a:pt x="21" y="0"/>
                  </a:lnTo>
                  <a:lnTo>
                    <a:pt x="25" y="12"/>
                  </a:lnTo>
                  <a:lnTo>
                    <a:pt x="27" y="26"/>
                  </a:lnTo>
                  <a:lnTo>
                    <a:pt x="30" y="40"/>
                  </a:lnTo>
                  <a:lnTo>
                    <a:pt x="31" y="52"/>
                  </a:lnTo>
                  <a:lnTo>
                    <a:pt x="26" y="59"/>
                  </a:lnTo>
                  <a:lnTo>
                    <a:pt x="17" y="64"/>
                  </a:lnTo>
                  <a:lnTo>
                    <a:pt x="8" y="70"/>
                  </a:lnTo>
                  <a:lnTo>
                    <a:pt x="3" y="7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1" name="Freeform 611"/>
            <p:cNvSpPr>
              <a:spLocks/>
            </p:cNvSpPr>
            <p:nvPr/>
          </p:nvSpPr>
          <p:spPr bwMode="auto">
            <a:xfrm>
              <a:off x="2134" y="3397"/>
              <a:ext cx="444" cy="554"/>
            </a:xfrm>
            <a:custGeom>
              <a:avLst/>
              <a:gdLst>
                <a:gd name="T0" fmla="*/ 42 w 444"/>
                <a:gd name="T1" fmla="*/ 180 h 554"/>
                <a:gd name="T2" fmla="*/ 75 w 444"/>
                <a:gd name="T3" fmla="*/ 156 h 554"/>
                <a:gd name="T4" fmla="*/ 108 w 444"/>
                <a:gd name="T5" fmla="*/ 153 h 554"/>
                <a:gd name="T6" fmla="*/ 144 w 444"/>
                <a:gd name="T7" fmla="*/ 148 h 554"/>
                <a:gd name="T8" fmla="*/ 184 w 444"/>
                <a:gd name="T9" fmla="*/ 152 h 554"/>
                <a:gd name="T10" fmla="*/ 223 w 444"/>
                <a:gd name="T11" fmla="*/ 135 h 554"/>
                <a:gd name="T12" fmla="*/ 255 w 444"/>
                <a:gd name="T13" fmla="*/ 139 h 554"/>
                <a:gd name="T14" fmla="*/ 280 w 444"/>
                <a:gd name="T15" fmla="*/ 85 h 554"/>
                <a:gd name="T16" fmla="*/ 312 w 444"/>
                <a:gd name="T17" fmla="*/ 92 h 554"/>
                <a:gd name="T18" fmla="*/ 350 w 444"/>
                <a:gd name="T19" fmla="*/ 72 h 554"/>
                <a:gd name="T20" fmla="*/ 311 w 444"/>
                <a:gd name="T21" fmla="*/ 69 h 554"/>
                <a:gd name="T22" fmla="*/ 302 w 444"/>
                <a:gd name="T23" fmla="*/ 48 h 554"/>
                <a:gd name="T24" fmla="*/ 348 w 444"/>
                <a:gd name="T25" fmla="*/ 42 h 554"/>
                <a:gd name="T26" fmla="*/ 330 w 444"/>
                <a:gd name="T27" fmla="*/ 29 h 554"/>
                <a:gd name="T28" fmla="*/ 282 w 444"/>
                <a:gd name="T29" fmla="*/ 43 h 554"/>
                <a:gd name="T30" fmla="*/ 249 w 444"/>
                <a:gd name="T31" fmla="*/ 20 h 554"/>
                <a:gd name="T32" fmla="*/ 284 w 444"/>
                <a:gd name="T33" fmla="*/ 15 h 554"/>
                <a:gd name="T34" fmla="*/ 318 w 444"/>
                <a:gd name="T35" fmla="*/ 11 h 554"/>
                <a:gd name="T36" fmla="*/ 354 w 444"/>
                <a:gd name="T37" fmla="*/ 0 h 554"/>
                <a:gd name="T38" fmla="*/ 414 w 444"/>
                <a:gd name="T39" fmla="*/ 21 h 554"/>
                <a:gd name="T40" fmla="*/ 433 w 444"/>
                <a:gd name="T41" fmla="*/ 35 h 554"/>
                <a:gd name="T42" fmla="*/ 442 w 444"/>
                <a:gd name="T43" fmla="*/ 52 h 554"/>
                <a:gd name="T44" fmla="*/ 418 w 444"/>
                <a:gd name="T45" fmla="*/ 77 h 554"/>
                <a:gd name="T46" fmla="*/ 385 w 444"/>
                <a:gd name="T47" fmla="*/ 101 h 554"/>
                <a:gd name="T48" fmla="*/ 358 w 444"/>
                <a:gd name="T49" fmla="*/ 142 h 554"/>
                <a:gd name="T50" fmla="*/ 364 w 444"/>
                <a:gd name="T51" fmla="*/ 186 h 554"/>
                <a:gd name="T52" fmla="*/ 352 w 444"/>
                <a:gd name="T53" fmla="*/ 213 h 554"/>
                <a:gd name="T54" fmla="*/ 363 w 444"/>
                <a:gd name="T55" fmla="*/ 247 h 554"/>
                <a:gd name="T56" fmla="*/ 345 w 444"/>
                <a:gd name="T57" fmla="*/ 306 h 554"/>
                <a:gd name="T58" fmla="*/ 324 w 444"/>
                <a:gd name="T59" fmla="*/ 312 h 554"/>
                <a:gd name="T60" fmla="*/ 311 w 444"/>
                <a:gd name="T61" fmla="*/ 315 h 554"/>
                <a:gd name="T62" fmla="*/ 299 w 444"/>
                <a:gd name="T63" fmla="*/ 401 h 554"/>
                <a:gd name="T64" fmla="*/ 315 w 444"/>
                <a:gd name="T65" fmla="*/ 447 h 554"/>
                <a:gd name="T66" fmla="*/ 321 w 444"/>
                <a:gd name="T67" fmla="*/ 529 h 554"/>
                <a:gd name="T68" fmla="*/ 295 w 444"/>
                <a:gd name="T69" fmla="*/ 523 h 554"/>
                <a:gd name="T70" fmla="*/ 285 w 444"/>
                <a:gd name="T71" fmla="*/ 412 h 554"/>
                <a:gd name="T72" fmla="*/ 268 w 444"/>
                <a:gd name="T73" fmla="*/ 307 h 554"/>
                <a:gd name="T74" fmla="*/ 249 w 444"/>
                <a:gd name="T75" fmla="*/ 294 h 554"/>
                <a:gd name="T76" fmla="*/ 228 w 444"/>
                <a:gd name="T77" fmla="*/ 341 h 554"/>
                <a:gd name="T78" fmla="*/ 200 w 444"/>
                <a:gd name="T79" fmla="*/ 342 h 554"/>
                <a:gd name="T80" fmla="*/ 170 w 444"/>
                <a:gd name="T81" fmla="*/ 349 h 554"/>
                <a:gd name="T82" fmla="*/ 137 w 444"/>
                <a:gd name="T83" fmla="*/ 341 h 554"/>
                <a:gd name="T84" fmla="*/ 130 w 444"/>
                <a:gd name="T85" fmla="*/ 288 h 554"/>
                <a:gd name="T86" fmla="*/ 122 w 444"/>
                <a:gd name="T87" fmla="*/ 269 h 554"/>
                <a:gd name="T88" fmla="*/ 96 w 444"/>
                <a:gd name="T89" fmla="*/ 319 h 554"/>
                <a:gd name="T90" fmla="*/ 102 w 444"/>
                <a:gd name="T91" fmla="*/ 387 h 554"/>
                <a:gd name="T92" fmla="*/ 82 w 444"/>
                <a:gd name="T93" fmla="*/ 465 h 554"/>
                <a:gd name="T94" fmla="*/ 116 w 444"/>
                <a:gd name="T95" fmla="*/ 541 h 554"/>
                <a:gd name="T96" fmla="*/ 102 w 444"/>
                <a:gd name="T97" fmla="*/ 540 h 554"/>
                <a:gd name="T98" fmla="*/ 66 w 444"/>
                <a:gd name="T99" fmla="*/ 503 h 554"/>
                <a:gd name="T100" fmla="*/ 33 w 444"/>
                <a:gd name="T101" fmla="*/ 451 h 554"/>
                <a:gd name="T102" fmla="*/ 43 w 444"/>
                <a:gd name="T103" fmla="*/ 363 h 554"/>
                <a:gd name="T104" fmla="*/ 36 w 444"/>
                <a:gd name="T105" fmla="*/ 333 h 554"/>
                <a:gd name="T106" fmla="*/ 19 w 444"/>
                <a:gd name="T107" fmla="*/ 302 h 554"/>
                <a:gd name="T108" fmla="*/ 22 w 444"/>
                <a:gd name="T109" fmla="*/ 247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4"/>
                <a:gd name="T166" fmla="*/ 0 h 554"/>
                <a:gd name="T167" fmla="*/ 444 w 44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4" h="554">
                  <a:moveTo>
                    <a:pt x="0" y="178"/>
                  </a:moveTo>
                  <a:lnTo>
                    <a:pt x="9" y="174"/>
                  </a:lnTo>
                  <a:lnTo>
                    <a:pt x="20" y="174"/>
                  </a:lnTo>
                  <a:lnTo>
                    <a:pt x="32" y="177"/>
                  </a:lnTo>
                  <a:lnTo>
                    <a:pt x="42" y="180"/>
                  </a:lnTo>
                  <a:lnTo>
                    <a:pt x="49" y="177"/>
                  </a:lnTo>
                  <a:lnTo>
                    <a:pt x="56" y="171"/>
                  </a:lnTo>
                  <a:lnTo>
                    <a:pt x="63" y="166"/>
                  </a:lnTo>
                  <a:lnTo>
                    <a:pt x="69" y="160"/>
                  </a:lnTo>
                  <a:lnTo>
                    <a:pt x="75" y="156"/>
                  </a:lnTo>
                  <a:lnTo>
                    <a:pt x="82" y="152"/>
                  </a:lnTo>
                  <a:lnTo>
                    <a:pt x="86" y="150"/>
                  </a:lnTo>
                  <a:lnTo>
                    <a:pt x="90" y="149"/>
                  </a:lnTo>
                  <a:lnTo>
                    <a:pt x="97" y="150"/>
                  </a:lnTo>
                  <a:lnTo>
                    <a:pt x="108" y="153"/>
                  </a:lnTo>
                  <a:lnTo>
                    <a:pt x="116" y="157"/>
                  </a:lnTo>
                  <a:lnTo>
                    <a:pt x="123" y="158"/>
                  </a:lnTo>
                  <a:lnTo>
                    <a:pt x="131" y="157"/>
                  </a:lnTo>
                  <a:lnTo>
                    <a:pt x="139" y="152"/>
                  </a:lnTo>
                  <a:lnTo>
                    <a:pt x="144" y="148"/>
                  </a:lnTo>
                  <a:lnTo>
                    <a:pt x="149" y="145"/>
                  </a:lnTo>
                  <a:lnTo>
                    <a:pt x="157" y="148"/>
                  </a:lnTo>
                  <a:lnTo>
                    <a:pt x="167" y="149"/>
                  </a:lnTo>
                  <a:lnTo>
                    <a:pt x="176" y="152"/>
                  </a:lnTo>
                  <a:lnTo>
                    <a:pt x="184" y="152"/>
                  </a:lnTo>
                  <a:lnTo>
                    <a:pt x="191" y="149"/>
                  </a:lnTo>
                  <a:lnTo>
                    <a:pt x="202" y="142"/>
                  </a:lnTo>
                  <a:lnTo>
                    <a:pt x="211" y="137"/>
                  </a:lnTo>
                  <a:lnTo>
                    <a:pt x="220" y="135"/>
                  </a:lnTo>
                  <a:lnTo>
                    <a:pt x="223" y="135"/>
                  </a:lnTo>
                  <a:lnTo>
                    <a:pt x="229" y="135"/>
                  </a:lnTo>
                  <a:lnTo>
                    <a:pt x="236" y="135"/>
                  </a:lnTo>
                  <a:lnTo>
                    <a:pt x="243" y="136"/>
                  </a:lnTo>
                  <a:lnTo>
                    <a:pt x="249" y="137"/>
                  </a:lnTo>
                  <a:lnTo>
                    <a:pt x="255" y="139"/>
                  </a:lnTo>
                  <a:lnTo>
                    <a:pt x="262" y="142"/>
                  </a:lnTo>
                  <a:lnTo>
                    <a:pt x="265" y="144"/>
                  </a:lnTo>
                  <a:lnTo>
                    <a:pt x="271" y="127"/>
                  </a:lnTo>
                  <a:lnTo>
                    <a:pt x="276" y="103"/>
                  </a:lnTo>
                  <a:lnTo>
                    <a:pt x="280" y="85"/>
                  </a:lnTo>
                  <a:lnTo>
                    <a:pt x="280" y="72"/>
                  </a:lnTo>
                  <a:lnTo>
                    <a:pt x="294" y="84"/>
                  </a:lnTo>
                  <a:lnTo>
                    <a:pt x="302" y="88"/>
                  </a:lnTo>
                  <a:lnTo>
                    <a:pt x="308" y="92"/>
                  </a:lnTo>
                  <a:lnTo>
                    <a:pt x="312" y="92"/>
                  </a:lnTo>
                  <a:lnTo>
                    <a:pt x="321" y="92"/>
                  </a:lnTo>
                  <a:lnTo>
                    <a:pt x="331" y="89"/>
                  </a:lnTo>
                  <a:lnTo>
                    <a:pt x="341" y="89"/>
                  </a:lnTo>
                  <a:lnTo>
                    <a:pt x="344" y="89"/>
                  </a:lnTo>
                  <a:lnTo>
                    <a:pt x="350" y="72"/>
                  </a:lnTo>
                  <a:lnTo>
                    <a:pt x="344" y="72"/>
                  </a:lnTo>
                  <a:lnTo>
                    <a:pt x="337" y="72"/>
                  </a:lnTo>
                  <a:lnTo>
                    <a:pt x="328" y="72"/>
                  </a:lnTo>
                  <a:lnTo>
                    <a:pt x="318" y="71"/>
                  </a:lnTo>
                  <a:lnTo>
                    <a:pt x="311" y="69"/>
                  </a:lnTo>
                  <a:lnTo>
                    <a:pt x="304" y="65"/>
                  </a:lnTo>
                  <a:lnTo>
                    <a:pt x="299" y="63"/>
                  </a:lnTo>
                  <a:lnTo>
                    <a:pt x="296" y="58"/>
                  </a:lnTo>
                  <a:lnTo>
                    <a:pt x="297" y="52"/>
                  </a:lnTo>
                  <a:lnTo>
                    <a:pt x="302" y="48"/>
                  </a:lnTo>
                  <a:lnTo>
                    <a:pt x="308" y="45"/>
                  </a:lnTo>
                  <a:lnTo>
                    <a:pt x="317" y="42"/>
                  </a:lnTo>
                  <a:lnTo>
                    <a:pt x="326" y="39"/>
                  </a:lnTo>
                  <a:lnTo>
                    <a:pt x="337" y="39"/>
                  </a:lnTo>
                  <a:lnTo>
                    <a:pt x="348" y="42"/>
                  </a:lnTo>
                  <a:lnTo>
                    <a:pt x="358" y="43"/>
                  </a:lnTo>
                  <a:lnTo>
                    <a:pt x="359" y="29"/>
                  </a:lnTo>
                  <a:lnTo>
                    <a:pt x="350" y="29"/>
                  </a:lnTo>
                  <a:lnTo>
                    <a:pt x="341" y="29"/>
                  </a:lnTo>
                  <a:lnTo>
                    <a:pt x="330" y="29"/>
                  </a:lnTo>
                  <a:lnTo>
                    <a:pt x="317" y="29"/>
                  </a:lnTo>
                  <a:lnTo>
                    <a:pt x="307" y="30"/>
                  </a:lnTo>
                  <a:lnTo>
                    <a:pt x="296" y="34"/>
                  </a:lnTo>
                  <a:lnTo>
                    <a:pt x="289" y="37"/>
                  </a:lnTo>
                  <a:lnTo>
                    <a:pt x="282" y="43"/>
                  </a:lnTo>
                  <a:lnTo>
                    <a:pt x="274" y="38"/>
                  </a:lnTo>
                  <a:lnTo>
                    <a:pt x="263" y="34"/>
                  </a:lnTo>
                  <a:lnTo>
                    <a:pt x="251" y="27"/>
                  </a:lnTo>
                  <a:lnTo>
                    <a:pt x="244" y="21"/>
                  </a:lnTo>
                  <a:lnTo>
                    <a:pt x="249" y="20"/>
                  </a:lnTo>
                  <a:lnTo>
                    <a:pt x="257" y="16"/>
                  </a:lnTo>
                  <a:lnTo>
                    <a:pt x="263" y="15"/>
                  </a:lnTo>
                  <a:lnTo>
                    <a:pt x="270" y="15"/>
                  </a:lnTo>
                  <a:lnTo>
                    <a:pt x="278" y="15"/>
                  </a:lnTo>
                  <a:lnTo>
                    <a:pt x="284" y="15"/>
                  </a:lnTo>
                  <a:lnTo>
                    <a:pt x="290" y="17"/>
                  </a:lnTo>
                  <a:lnTo>
                    <a:pt x="295" y="21"/>
                  </a:lnTo>
                  <a:lnTo>
                    <a:pt x="302" y="20"/>
                  </a:lnTo>
                  <a:lnTo>
                    <a:pt x="310" y="16"/>
                  </a:lnTo>
                  <a:lnTo>
                    <a:pt x="318" y="11"/>
                  </a:lnTo>
                  <a:lnTo>
                    <a:pt x="328" y="8"/>
                  </a:lnTo>
                  <a:lnTo>
                    <a:pt x="337" y="5"/>
                  </a:lnTo>
                  <a:lnTo>
                    <a:pt x="343" y="1"/>
                  </a:lnTo>
                  <a:lnTo>
                    <a:pt x="349" y="0"/>
                  </a:lnTo>
                  <a:lnTo>
                    <a:pt x="354" y="0"/>
                  </a:lnTo>
                  <a:lnTo>
                    <a:pt x="359" y="1"/>
                  </a:lnTo>
                  <a:lnTo>
                    <a:pt x="370" y="5"/>
                  </a:lnTo>
                  <a:lnTo>
                    <a:pt x="384" y="9"/>
                  </a:lnTo>
                  <a:lnTo>
                    <a:pt x="398" y="15"/>
                  </a:lnTo>
                  <a:lnTo>
                    <a:pt x="414" y="21"/>
                  </a:lnTo>
                  <a:lnTo>
                    <a:pt x="425" y="25"/>
                  </a:lnTo>
                  <a:lnTo>
                    <a:pt x="435" y="29"/>
                  </a:lnTo>
                  <a:lnTo>
                    <a:pt x="439" y="32"/>
                  </a:lnTo>
                  <a:lnTo>
                    <a:pt x="438" y="35"/>
                  </a:lnTo>
                  <a:lnTo>
                    <a:pt x="433" y="35"/>
                  </a:lnTo>
                  <a:lnTo>
                    <a:pt x="428" y="37"/>
                  </a:lnTo>
                  <a:lnTo>
                    <a:pt x="424" y="38"/>
                  </a:lnTo>
                  <a:lnTo>
                    <a:pt x="428" y="43"/>
                  </a:lnTo>
                  <a:lnTo>
                    <a:pt x="435" y="48"/>
                  </a:lnTo>
                  <a:lnTo>
                    <a:pt x="442" y="52"/>
                  </a:lnTo>
                  <a:lnTo>
                    <a:pt x="444" y="59"/>
                  </a:lnTo>
                  <a:lnTo>
                    <a:pt x="442" y="65"/>
                  </a:lnTo>
                  <a:lnTo>
                    <a:pt x="437" y="71"/>
                  </a:lnTo>
                  <a:lnTo>
                    <a:pt x="428" y="73"/>
                  </a:lnTo>
                  <a:lnTo>
                    <a:pt x="418" y="77"/>
                  </a:lnTo>
                  <a:lnTo>
                    <a:pt x="412" y="79"/>
                  </a:lnTo>
                  <a:lnTo>
                    <a:pt x="406" y="84"/>
                  </a:lnTo>
                  <a:lnTo>
                    <a:pt x="398" y="88"/>
                  </a:lnTo>
                  <a:lnTo>
                    <a:pt x="392" y="93"/>
                  </a:lnTo>
                  <a:lnTo>
                    <a:pt x="385" y="101"/>
                  </a:lnTo>
                  <a:lnTo>
                    <a:pt x="379" y="107"/>
                  </a:lnTo>
                  <a:lnTo>
                    <a:pt x="372" y="114"/>
                  </a:lnTo>
                  <a:lnTo>
                    <a:pt x="370" y="120"/>
                  </a:lnTo>
                  <a:lnTo>
                    <a:pt x="364" y="131"/>
                  </a:lnTo>
                  <a:lnTo>
                    <a:pt x="358" y="142"/>
                  </a:lnTo>
                  <a:lnTo>
                    <a:pt x="355" y="152"/>
                  </a:lnTo>
                  <a:lnTo>
                    <a:pt x="354" y="160"/>
                  </a:lnTo>
                  <a:lnTo>
                    <a:pt x="357" y="167"/>
                  </a:lnTo>
                  <a:lnTo>
                    <a:pt x="359" y="177"/>
                  </a:lnTo>
                  <a:lnTo>
                    <a:pt x="364" y="186"/>
                  </a:lnTo>
                  <a:lnTo>
                    <a:pt x="365" y="192"/>
                  </a:lnTo>
                  <a:lnTo>
                    <a:pt x="364" y="199"/>
                  </a:lnTo>
                  <a:lnTo>
                    <a:pt x="359" y="205"/>
                  </a:lnTo>
                  <a:lnTo>
                    <a:pt x="354" y="209"/>
                  </a:lnTo>
                  <a:lnTo>
                    <a:pt x="352" y="213"/>
                  </a:lnTo>
                  <a:lnTo>
                    <a:pt x="354" y="217"/>
                  </a:lnTo>
                  <a:lnTo>
                    <a:pt x="358" y="224"/>
                  </a:lnTo>
                  <a:lnTo>
                    <a:pt x="361" y="230"/>
                  </a:lnTo>
                  <a:lnTo>
                    <a:pt x="363" y="237"/>
                  </a:lnTo>
                  <a:lnTo>
                    <a:pt x="363" y="247"/>
                  </a:lnTo>
                  <a:lnTo>
                    <a:pt x="363" y="257"/>
                  </a:lnTo>
                  <a:lnTo>
                    <a:pt x="358" y="272"/>
                  </a:lnTo>
                  <a:lnTo>
                    <a:pt x="345" y="285"/>
                  </a:lnTo>
                  <a:lnTo>
                    <a:pt x="345" y="294"/>
                  </a:lnTo>
                  <a:lnTo>
                    <a:pt x="345" y="306"/>
                  </a:lnTo>
                  <a:lnTo>
                    <a:pt x="344" y="314"/>
                  </a:lnTo>
                  <a:lnTo>
                    <a:pt x="344" y="316"/>
                  </a:lnTo>
                  <a:lnTo>
                    <a:pt x="324" y="328"/>
                  </a:lnTo>
                  <a:lnTo>
                    <a:pt x="324" y="319"/>
                  </a:lnTo>
                  <a:lnTo>
                    <a:pt x="324" y="312"/>
                  </a:lnTo>
                  <a:lnTo>
                    <a:pt x="323" y="307"/>
                  </a:lnTo>
                  <a:lnTo>
                    <a:pt x="323" y="306"/>
                  </a:lnTo>
                  <a:lnTo>
                    <a:pt x="322" y="307"/>
                  </a:lnTo>
                  <a:lnTo>
                    <a:pt x="317" y="311"/>
                  </a:lnTo>
                  <a:lnTo>
                    <a:pt x="311" y="315"/>
                  </a:lnTo>
                  <a:lnTo>
                    <a:pt x="308" y="320"/>
                  </a:lnTo>
                  <a:lnTo>
                    <a:pt x="305" y="336"/>
                  </a:lnTo>
                  <a:lnTo>
                    <a:pt x="301" y="363"/>
                  </a:lnTo>
                  <a:lnTo>
                    <a:pt x="297" y="389"/>
                  </a:lnTo>
                  <a:lnTo>
                    <a:pt x="299" y="401"/>
                  </a:lnTo>
                  <a:lnTo>
                    <a:pt x="304" y="405"/>
                  </a:lnTo>
                  <a:lnTo>
                    <a:pt x="311" y="412"/>
                  </a:lnTo>
                  <a:lnTo>
                    <a:pt x="316" y="420"/>
                  </a:lnTo>
                  <a:lnTo>
                    <a:pt x="317" y="427"/>
                  </a:lnTo>
                  <a:lnTo>
                    <a:pt x="315" y="447"/>
                  </a:lnTo>
                  <a:lnTo>
                    <a:pt x="311" y="479"/>
                  </a:lnTo>
                  <a:lnTo>
                    <a:pt x="310" y="509"/>
                  </a:lnTo>
                  <a:lnTo>
                    <a:pt x="312" y="522"/>
                  </a:lnTo>
                  <a:lnTo>
                    <a:pt x="318" y="526"/>
                  </a:lnTo>
                  <a:lnTo>
                    <a:pt x="321" y="529"/>
                  </a:lnTo>
                  <a:lnTo>
                    <a:pt x="321" y="536"/>
                  </a:lnTo>
                  <a:lnTo>
                    <a:pt x="315" y="537"/>
                  </a:lnTo>
                  <a:lnTo>
                    <a:pt x="307" y="536"/>
                  </a:lnTo>
                  <a:lnTo>
                    <a:pt x="299" y="532"/>
                  </a:lnTo>
                  <a:lnTo>
                    <a:pt x="295" y="523"/>
                  </a:lnTo>
                  <a:lnTo>
                    <a:pt x="291" y="515"/>
                  </a:lnTo>
                  <a:lnTo>
                    <a:pt x="291" y="497"/>
                  </a:lnTo>
                  <a:lnTo>
                    <a:pt x="290" y="465"/>
                  </a:lnTo>
                  <a:lnTo>
                    <a:pt x="288" y="434"/>
                  </a:lnTo>
                  <a:lnTo>
                    <a:pt x="285" y="412"/>
                  </a:lnTo>
                  <a:lnTo>
                    <a:pt x="281" y="391"/>
                  </a:lnTo>
                  <a:lnTo>
                    <a:pt x="274" y="358"/>
                  </a:lnTo>
                  <a:lnTo>
                    <a:pt x="265" y="328"/>
                  </a:lnTo>
                  <a:lnTo>
                    <a:pt x="258" y="309"/>
                  </a:lnTo>
                  <a:lnTo>
                    <a:pt x="268" y="307"/>
                  </a:lnTo>
                  <a:lnTo>
                    <a:pt x="262" y="302"/>
                  </a:lnTo>
                  <a:lnTo>
                    <a:pt x="257" y="295"/>
                  </a:lnTo>
                  <a:lnTo>
                    <a:pt x="252" y="290"/>
                  </a:lnTo>
                  <a:lnTo>
                    <a:pt x="252" y="281"/>
                  </a:lnTo>
                  <a:lnTo>
                    <a:pt x="249" y="294"/>
                  </a:lnTo>
                  <a:lnTo>
                    <a:pt x="248" y="312"/>
                  </a:lnTo>
                  <a:lnTo>
                    <a:pt x="244" y="328"/>
                  </a:lnTo>
                  <a:lnTo>
                    <a:pt x="242" y="336"/>
                  </a:lnTo>
                  <a:lnTo>
                    <a:pt x="236" y="340"/>
                  </a:lnTo>
                  <a:lnTo>
                    <a:pt x="228" y="341"/>
                  </a:lnTo>
                  <a:lnTo>
                    <a:pt x="222" y="342"/>
                  </a:lnTo>
                  <a:lnTo>
                    <a:pt x="215" y="342"/>
                  </a:lnTo>
                  <a:lnTo>
                    <a:pt x="209" y="342"/>
                  </a:lnTo>
                  <a:lnTo>
                    <a:pt x="204" y="342"/>
                  </a:lnTo>
                  <a:lnTo>
                    <a:pt x="200" y="342"/>
                  </a:lnTo>
                  <a:lnTo>
                    <a:pt x="196" y="342"/>
                  </a:lnTo>
                  <a:lnTo>
                    <a:pt x="191" y="344"/>
                  </a:lnTo>
                  <a:lnTo>
                    <a:pt x="186" y="345"/>
                  </a:lnTo>
                  <a:lnTo>
                    <a:pt x="178" y="348"/>
                  </a:lnTo>
                  <a:lnTo>
                    <a:pt x="170" y="349"/>
                  </a:lnTo>
                  <a:lnTo>
                    <a:pt x="162" y="350"/>
                  </a:lnTo>
                  <a:lnTo>
                    <a:pt x="154" y="352"/>
                  </a:lnTo>
                  <a:lnTo>
                    <a:pt x="148" y="350"/>
                  </a:lnTo>
                  <a:lnTo>
                    <a:pt x="143" y="349"/>
                  </a:lnTo>
                  <a:lnTo>
                    <a:pt x="137" y="341"/>
                  </a:lnTo>
                  <a:lnTo>
                    <a:pt x="131" y="328"/>
                  </a:lnTo>
                  <a:lnTo>
                    <a:pt x="126" y="315"/>
                  </a:lnTo>
                  <a:lnTo>
                    <a:pt x="123" y="307"/>
                  </a:lnTo>
                  <a:lnTo>
                    <a:pt x="126" y="299"/>
                  </a:lnTo>
                  <a:lnTo>
                    <a:pt x="130" y="288"/>
                  </a:lnTo>
                  <a:lnTo>
                    <a:pt x="136" y="279"/>
                  </a:lnTo>
                  <a:lnTo>
                    <a:pt x="141" y="272"/>
                  </a:lnTo>
                  <a:lnTo>
                    <a:pt x="135" y="271"/>
                  </a:lnTo>
                  <a:lnTo>
                    <a:pt x="128" y="271"/>
                  </a:lnTo>
                  <a:lnTo>
                    <a:pt x="122" y="269"/>
                  </a:lnTo>
                  <a:lnTo>
                    <a:pt x="117" y="269"/>
                  </a:lnTo>
                  <a:lnTo>
                    <a:pt x="109" y="286"/>
                  </a:lnTo>
                  <a:lnTo>
                    <a:pt x="101" y="301"/>
                  </a:lnTo>
                  <a:lnTo>
                    <a:pt x="96" y="312"/>
                  </a:lnTo>
                  <a:lnTo>
                    <a:pt x="96" y="319"/>
                  </a:lnTo>
                  <a:lnTo>
                    <a:pt x="101" y="326"/>
                  </a:lnTo>
                  <a:lnTo>
                    <a:pt x="106" y="335"/>
                  </a:lnTo>
                  <a:lnTo>
                    <a:pt x="109" y="348"/>
                  </a:lnTo>
                  <a:lnTo>
                    <a:pt x="110" y="362"/>
                  </a:lnTo>
                  <a:lnTo>
                    <a:pt x="102" y="387"/>
                  </a:lnTo>
                  <a:lnTo>
                    <a:pt x="90" y="414"/>
                  </a:lnTo>
                  <a:lnTo>
                    <a:pt x="79" y="439"/>
                  </a:lnTo>
                  <a:lnTo>
                    <a:pt x="75" y="450"/>
                  </a:lnTo>
                  <a:lnTo>
                    <a:pt x="79" y="456"/>
                  </a:lnTo>
                  <a:lnTo>
                    <a:pt x="82" y="465"/>
                  </a:lnTo>
                  <a:lnTo>
                    <a:pt x="88" y="479"/>
                  </a:lnTo>
                  <a:lnTo>
                    <a:pt x="94" y="494"/>
                  </a:lnTo>
                  <a:lnTo>
                    <a:pt x="101" y="511"/>
                  </a:lnTo>
                  <a:lnTo>
                    <a:pt x="109" y="527"/>
                  </a:lnTo>
                  <a:lnTo>
                    <a:pt x="116" y="541"/>
                  </a:lnTo>
                  <a:lnTo>
                    <a:pt x="123" y="552"/>
                  </a:lnTo>
                  <a:lnTo>
                    <a:pt x="112" y="554"/>
                  </a:lnTo>
                  <a:lnTo>
                    <a:pt x="108" y="548"/>
                  </a:lnTo>
                  <a:lnTo>
                    <a:pt x="104" y="542"/>
                  </a:lnTo>
                  <a:lnTo>
                    <a:pt x="102" y="540"/>
                  </a:lnTo>
                  <a:lnTo>
                    <a:pt x="101" y="537"/>
                  </a:lnTo>
                  <a:lnTo>
                    <a:pt x="79" y="536"/>
                  </a:lnTo>
                  <a:lnTo>
                    <a:pt x="75" y="527"/>
                  </a:lnTo>
                  <a:lnTo>
                    <a:pt x="70" y="515"/>
                  </a:lnTo>
                  <a:lnTo>
                    <a:pt x="66" y="503"/>
                  </a:lnTo>
                  <a:lnTo>
                    <a:pt x="57" y="490"/>
                  </a:lnTo>
                  <a:lnTo>
                    <a:pt x="52" y="477"/>
                  </a:lnTo>
                  <a:lnTo>
                    <a:pt x="43" y="465"/>
                  </a:lnTo>
                  <a:lnTo>
                    <a:pt x="37" y="456"/>
                  </a:lnTo>
                  <a:lnTo>
                    <a:pt x="33" y="451"/>
                  </a:lnTo>
                  <a:lnTo>
                    <a:pt x="40" y="429"/>
                  </a:lnTo>
                  <a:lnTo>
                    <a:pt x="46" y="404"/>
                  </a:lnTo>
                  <a:lnTo>
                    <a:pt x="52" y="380"/>
                  </a:lnTo>
                  <a:lnTo>
                    <a:pt x="57" y="366"/>
                  </a:lnTo>
                  <a:lnTo>
                    <a:pt x="43" y="363"/>
                  </a:lnTo>
                  <a:lnTo>
                    <a:pt x="37" y="359"/>
                  </a:lnTo>
                  <a:lnTo>
                    <a:pt x="35" y="356"/>
                  </a:lnTo>
                  <a:lnTo>
                    <a:pt x="35" y="349"/>
                  </a:lnTo>
                  <a:lnTo>
                    <a:pt x="35" y="341"/>
                  </a:lnTo>
                  <a:lnTo>
                    <a:pt x="36" y="333"/>
                  </a:lnTo>
                  <a:lnTo>
                    <a:pt x="36" y="327"/>
                  </a:lnTo>
                  <a:lnTo>
                    <a:pt x="36" y="320"/>
                  </a:lnTo>
                  <a:lnTo>
                    <a:pt x="29" y="320"/>
                  </a:lnTo>
                  <a:lnTo>
                    <a:pt x="21" y="314"/>
                  </a:lnTo>
                  <a:lnTo>
                    <a:pt x="19" y="302"/>
                  </a:lnTo>
                  <a:lnTo>
                    <a:pt x="20" y="290"/>
                  </a:lnTo>
                  <a:lnTo>
                    <a:pt x="14" y="280"/>
                  </a:lnTo>
                  <a:lnTo>
                    <a:pt x="10" y="269"/>
                  </a:lnTo>
                  <a:lnTo>
                    <a:pt x="12" y="259"/>
                  </a:lnTo>
                  <a:lnTo>
                    <a:pt x="22" y="247"/>
                  </a:lnTo>
                  <a:lnTo>
                    <a:pt x="16" y="230"/>
                  </a:lnTo>
                  <a:lnTo>
                    <a:pt x="9" y="209"/>
                  </a:lnTo>
                  <a:lnTo>
                    <a:pt x="1" y="191"/>
                  </a:lnTo>
                  <a:lnTo>
                    <a:pt x="0" y="17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2" name="Freeform 612"/>
            <p:cNvSpPr>
              <a:spLocks/>
            </p:cNvSpPr>
            <p:nvPr/>
          </p:nvSpPr>
          <p:spPr bwMode="auto">
            <a:xfrm>
              <a:off x="2114" y="3911"/>
              <a:ext cx="18" cy="13"/>
            </a:xfrm>
            <a:custGeom>
              <a:avLst/>
              <a:gdLst>
                <a:gd name="T0" fmla="*/ 0 w 18"/>
                <a:gd name="T1" fmla="*/ 13 h 13"/>
                <a:gd name="T2" fmla="*/ 0 w 18"/>
                <a:gd name="T3" fmla="*/ 9 h 13"/>
                <a:gd name="T4" fmla="*/ 2 w 18"/>
                <a:gd name="T5" fmla="*/ 7 h 13"/>
                <a:gd name="T6" fmla="*/ 7 w 18"/>
                <a:gd name="T7" fmla="*/ 2 h 13"/>
                <a:gd name="T8" fmla="*/ 11 w 18"/>
                <a:gd name="T9" fmla="*/ 0 h 13"/>
                <a:gd name="T10" fmla="*/ 12 w 18"/>
                <a:gd name="T11" fmla="*/ 2 h 13"/>
                <a:gd name="T12" fmla="*/ 14 w 18"/>
                <a:gd name="T13" fmla="*/ 4 h 13"/>
                <a:gd name="T14" fmla="*/ 16 w 18"/>
                <a:gd name="T15" fmla="*/ 8 h 13"/>
                <a:gd name="T16" fmla="*/ 18 w 18"/>
                <a:gd name="T17" fmla="*/ 12 h 13"/>
                <a:gd name="T18" fmla="*/ 0 w 18"/>
                <a:gd name="T19" fmla="*/ 13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3"/>
                <a:gd name="T32" fmla="*/ 18 w 18"/>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3">
                  <a:moveTo>
                    <a:pt x="0" y="13"/>
                  </a:moveTo>
                  <a:lnTo>
                    <a:pt x="0" y="9"/>
                  </a:lnTo>
                  <a:lnTo>
                    <a:pt x="2" y="7"/>
                  </a:lnTo>
                  <a:lnTo>
                    <a:pt x="7" y="2"/>
                  </a:lnTo>
                  <a:lnTo>
                    <a:pt x="11" y="0"/>
                  </a:lnTo>
                  <a:lnTo>
                    <a:pt x="12" y="2"/>
                  </a:lnTo>
                  <a:lnTo>
                    <a:pt x="14" y="4"/>
                  </a:lnTo>
                  <a:lnTo>
                    <a:pt x="16" y="8"/>
                  </a:lnTo>
                  <a:lnTo>
                    <a:pt x="18" y="12"/>
                  </a:lnTo>
                  <a:lnTo>
                    <a:pt x="0" y="1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3" name="Freeform 613"/>
            <p:cNvSpPr>
              <a:spLocks/>
            </p:cNvSpPr>
            <p:nvPr/>
          </p:nvSpPr>
          <p:spPr bwMode="auto">
            <a:xfrm>
              <a:off x="2103" y="3869"/>
              <a:ext cx="18" cy="26"/>
            </a:xfrm>
            <a:custGeom>
              <a:avLst/>
              <a:gdLst>
                <a:gd name="T0" fmla="*/ 18 w 18"/>
                <a:gd name="T1" fmla="*/ 25 h 26"/>
                <a:gd name="T2" fmla="*/ 16 w 18"/>
                <a:gd name="T3" fmla="*/ 26 h 26"/>
                <a:gd name="T4" fmla="*/ 11 w 18"/>
                <a:gd name="T5" fmla="*/ 26 h 26"/>
                <a:gd name="T6" fmla="*/ 6 w 18"/>
                <a:gd name="T7" fmla="*/ 25 h 26"/>
                <a:gd name="T8" fmla="*/ 4 w 18"/>
                <a:gd name="T9" fmla="*/ 21 h 26"/>
                <a:gd name="T10" fmla="*/ 2 w 18"/>
                <a:gd name="T11" fmla="*/ 16 h 26"/>
                <a:gd name="T12" fmla="*/ 0 w 18"/>
                <a:gd name="T13" fmla="*/ 12 h 26"/>
                <a:gd name="T14" fmla="*/ 0 w 18"/>
                <a:gd name="T15" fmla="*/ 8 h 26"/>
                <a:gd name="T16" fmla="*/ 2 w 18"/>
                <a:gd name="T17" fmla="*/ 7 h 26"/>
                <a:gd name="T18" fmla="*/ 5 w 18"/>
                <a:gd name="T19" fmla="*/ 5 h 26"/>
                <a:gd name="T20" fmla="*/ 7 w 18"/>
                <a:gd name="T21" fmla="*/ 4 h 26"/>
                <a:gd name="T22" fmla="*/ 11 w 18"/>
                <a:gd name="T23" fmla="*/ 2 h 26"/>
                <a:gd name="T24" fmla="*/ 13 w 18"/>
                <a:gd name="T25" fmla="*/ 0 h 26"/>
                <a:gd name="T26" fmla="*/ 16 w 18"/>
                <a:gd name="T27" fmla="*/ 5 h 26"/>
                <a:gd name="T28" fmla="*/ 17 w 18"/>
                <a:gd name="T29" fmla="*/ 12 h 26"/>
                <a:gd name="T30" fmla="*/ 18 w 18"/>
                <a:gd name="T31" fmla="*/ 18 h 26"/>
                <a:gd name="T32" fmla="*/ 18 w 18"/>
                <a:gd name="T33" fmla="*/ 25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6"/>
                <a:gd name="T53" fmla="*/ 18 w 1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6">
                  <a:moveTo>
                    <a:pt x="18" y="25"/>
                  </a:moveTo>
                  <a:lnTo>
                    <a:pt x="16" y="26"/>
                  </a:lnTo>
                  <a:lnTo>
                    <a:pt x="11" y="26"/>
                  </a:lnTo>
                  <a:lnTo>
                    <a:pt x="6" y="25"/>
                  </a:lnTo>
                  <a:lnTo>
                    <a:pt x="4" y="21"/>
                  </a:lnTo>
                  <a:lnTo>
                    <a:pt x="2" y="16"/>
                  </a:lnTo>
                  <a:lnTo>
                    <a:pt x="0" y="12"/>
                  </a:lnTo>
                  <a:lnTo>
                    <a:pt x="0" y="8"/>
                  </a:lnTo>
                  <a:lnTo>
                    <a:pt x="2" y="7"/>
                  </a:lnTo>
                  <a:lnTo>
                    <a:pt x="5" y="5"/>
                  </a:lnTo>
                  <a:lnTo>
                    <a:pt x="7" y="4"/>
                  </a:lnTo>
                  <a:lnTo>
                    <a:pt x="11" y="2"/>
                  </a:lnTo>
                  <a:lnTo>
                    <a:pt x="13" y="0"/>
                  </a:lnTo>
                  <a:lnTo>
                    <a:pt x="16" y="5"/>
                  </a:lnTo>
                  <a:lnTo>
                    <a:pt x="17" y="12"/>
                  </a:lnTo>
                  <a:lnTo>
                    <a:pt x="18" y="18"/>
                  </a:lnTo>
                  <a:lnTo>
                    <a:pt x="18" y="25"/>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4" name="Freeform 614"/>
            <p:cNvSpPr>
              <a:spLocks/>
            </p:cNvSpPr>
            <p:nvPr/>
          </p:nvSpPr>
          <p:spPr bwMode="auto">
            <a:xfrm>
              <a:off x="2083" y="3834"/>
              <a:ext cx="39" cy="24"/>
            </a:xfrm>
            <a:custGeom>
              <a:avLst/>
              <a:gdLst>
                <a:gd name="T0" fmla="*/ 0 w 39"/>
                <a:gd name="T1" fmla="*/ 18 h 24"/>
                <a:gd name="T2" fmla="*/ 6 w 39"/>
                <a:gd name="T3" fmla="*/ 13 h 24"/>
                <a:gd name="T4" fmla="*/ 17 w 39"/>
                <a:gd name="T5" fmla="*/ 7 h 24"/>
                <a:gd name="T6" fmla="*/ 29 w 39"/>
                <a:gd name="T7" fmla="*/ 3 h 24"/>
                <a:gd name="T8" fmla="*/ 39 w 39"/>
                <a:gd name="T9" fmla="*/ 0 h 24"/>
                <a:gd name="T10" fmla="*/ 37 w 39"/>
                <a:gd name="T11" fmla="*/ 7 h 24"/>
                <a:gd name="T12" fmla="*/ 33 w 39"/>
                <a:gd name="T13" fmla="*/ 13 h 24"/>
                <a:gd name="T14" fmla="*/ 32 w 39"/>
                <a:gd name="T15" fmla="*/ 19 h 24"/>
                <a:gd name="T16" fmla="*/ 32 w 39"/>
                <a:gd name="T17" fmla="*/ 24 h 24"/>
                <a:gd name="T18" fmla="*/ 25 w 39"/>
                <a:gd name="T19" fmla="*/ 24 h 24"/>
                <a:gd name="T20" fmla="*/ 14 w 39"/>
                <a:gd name="T21" fmla="*/ 22 h 24"/>
                <a:gd name="T22" fmla="*/ 6 w 39"/>
                <a:gd name="T23" fmla="*/ 19 h 24"/>
                <a:gd name="T24" fmla="*/ 0 w 39"/>
                <a:gd name="T25" fmla="*/ 18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24"/>
                <a:gd name="T41" fmla="*/ 39 w 39"/>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24">
                  <a:moveTo>
                    <a:pt x="0" y="18"/>
                  </a:moveTo>
                  <a:lnTo>
                    <a:pt x="6" y="13"/>
                  </a:lnTo>
                  <a:lnTo>
                    <a:pt x="17" y="7"/>
                  </a:lnTo>
                  <a:lnTo>
                    <a:pt x="29" y="3"/>
                  </a:lnTo>
                  <a:lnTo>
                    <a:pt x="39" y="0"/>
                  </a:lnTo>
                  <a:lnTo>
                    <a:pt x="37" y="7"/>
                  </a:lnTo>
                  <a:lnTo>
                    <a:pt x="33" y="13"/>
                  </a:lnTo>
                  <a:lnTo>
                    <a:pt x="32" y="19"/>
                  </a:lnTo>
                  <a:lnTo>
                    <a:pt x="32" y="24"/>
                  </a:lnTo>
                  <a:lnTo>
                    <a:pt x="25" y="24"/>
                  </a:lnTo>
                  <a:lnTo>
                    <a:pt x="14" y="22"/>
                  </a:lnTo>
                  <a:lnTo>
                    <a:pt x="6" y="19"/>
                  </a:lnTo>
                  <a:lnTo>
                    <a:pt x="0" y="1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5" name="Freeform 615"/>
            <p:cNvSpPr>
              <a:spLocks/>
            </p:cNvSpPr>
            <p:nvPr/>
          </p:nvSpPr>
          <p:spPr bwMode="auto">
            <a:xfrm>
              <a:off x="2110" y="3798"/>
              <a:ext cx="38" cy="29"/>
            </a:xfrm>
            <a:custGeom>
              <a:avLst/>
              <a:gdLst>
                <a:gd name="T0" fmla="*/ 0 w 38"/>
                <a:gd name="T1" fmla="*/ 21 h 29"/>
                <a:gd name="T2" fmla="*/ 9 w 38"/>
                <a:gd name="T3" fmla="*/ 15 h 29"/>
                <a:gd name="T4" fmla="*/ 17 w 38"/>
                <a:gd name="T5" fmla="*/ 8 h 29"/>
                <a:gd name="T6" fmla="*/ 30 w 38"/>
                <a:gd name="T7" fmla="*/ 3 h 29"/>
                <a:gd name="T8" fmla="*/ 38 w 38"/>
                <a:gd name="T9" fmla="*/ 0 h 29"/>
                <a:gd name="T10" fmla="*/ 36 w 38"/>
                <a:gd name="T11" fmla="*/ 8 h 29"/>
                <a:gd name="T12" fmla="*/ 30 w 38"/>
                <a:gd name="T13" fmla="*/ 17 h 29"/>
                <a:gd name="T14" fmla="*/ 24 w 38"/>
                <a:gd name="T15" fmla="*/ 25 h 29"/>
                <a:gd name="T16" fmla="*/ 20 w 38"/>
                <a:gd name="T17" fmla="*/ 29 h 29"/>
                <a:gd name="T18" fmla="*/ 16 w 38"/>
                <a:gd name="T19" fmla="*/ 28 h 29"/>
                <a:gd name="T20" fmla="*/ 10 w 38"/>
                <a:gd name="T21" fmla="*/ 25 h 29"/>
                <a:gd name="T22" fmla="*/ 4 w 38"/>
                <a:gd name="T23" fmla="*/ 21 h 29"/>
                <a:gd name="T24" fmla="*/ 0 w 38"/>
                <a:gd name="T25" fmla="*/ 21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29"/>
                <a:gd name="T41" fmla="*/ 38 w 38"/>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29">
                  <a:moveTo>
                    <a:pt x="0" y="21"/>
                  </a:moveTo>
                  <a:lnTo>
                    <a:pt x="9" y="15"/>
                  </a:lnTo>
                  <a:lnTo>
                    <a:pt x="17" y="8"/>
                  </a:lnTo>
                  <a:lnTo>
                    <a:pt x="30" y="3"/>
                  </a:lnTo>
                  <a:lnTo>
                    <a:pt x="38" y="0"/>
                  </a:lnTo>
                  <a:lnTo>
                    <a:pt x="36" y="8"/>
                  </a:lnTo>
                  <a:lnTo>
                    <a:pt x="30" y="17"/>
                  </a:lnTo>
                  <a:lnTo>
                    <a:pt x="24" y="25"/>
                  </a:lnTo>
                  <a:lnTo>
                    <a:pt x="20" y="29"/>
                  </a:lnTo>
                  <a:lnTo>
                    <a:pt x="16" y="28"/>
                  </a:lnTo>
                  <a:lnTo>
                    <a:pt x="10" y="25"/>
                  </a:lnTo>
                  <a:lnTo>
                    <a:pt x="4" y="21"/>
                  </a:lnTo>
                  <a:lnTo>
                    <a:pt x="0" y="2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6" name="Freeform 616"/>
            <p:cNvSpPr>
              <a:spLocks/>
            </p:cNvSpPr>
            <p:nvPr/>
          </p:nvSpPr>
          <p:spPr bwMode="auto">
            <a:xfrm>
              <a:off x="2130" y="3766"/>
              <a:ext cx="32" cy="28"/>
            </a:xfrm>
            <a:custGeom>
              <a:avLst/>
              <a:gdLst>
                <a:gd name="T0" fmla="*/ 23 w 32"/>
                <a:gd name="T1" fmla="*/ 28 h 28"/>
                <a:gd name="T2" fmla="*/ 26 w 32"/>
                <a:gd name="T3" fmla="*/ 20 h 28"/>
                <a:gd name="T4" fmla="*/ 30 w 32"/>
                <a:gd name="T5" fmla="*/ 10 h 28"/>
                <a:gd name="T6" fmla="*/ 31 w 32"/>
                <a:gd name="T7" fmla="*/ 4 h 28"/>
                <a:gd name="T8" fmla="*/ 32 w 32"/>
                <a:gd name="T9" fmla="*/ 0 h 28"/>
                <a:gd name="T10" fmla="*/ 25 w 32"/>
                <a:gd name="T11" fmla="*/ 2 h 28"/>
                <a:gd name="T12" fmla="*/ 14 w 32"/>
                <a:gd name="T13" fmla="*/ 3 h 28"/>
                <a:gd name="T14" fmla="*/ 5 w 32"/>
                <a:gd name="T15" fmla="*/ 8 h 28"/>
                <a:gd name="T16" fmla="*/ 0 w 32"/>
                <a:gd name="T17" fmla="*/ 14 h 28"/>
                <a:gd name="T18" fmla="*/ 5 w 32"/>
                <a:gd name="T19" fmla="*/ 18 h 28"/>
                <a:gd name="T20" fmla="*/ 10 w 32"/>
                <a:gd name="T21" fmla="*/ 23 h 28"/>
                <a:gd name="T22" fmla="*/ 17 w 32"/>
                <a:gd name="T23" fmla="*/ 26 h 28"/>
                <a:gd name="T24" fmla="*/ 23 w 32"/>
                <a:gd name="T25" fmla="*/ 28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8"/>
                <a:gd name="T41" fmla="*/ 32 w 32"/>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8">
                  <a:moveTo>
                    <a:pt x="23" y="28"/>
                  </a:moveTo>
                  <a:lnTo>
                    <a:pt x="26" y="20"/>
                  </a:lnTo>
                  <a:lnTo>
                    <a:pt x="30" y="10"/>
                  </a:lnTo>
                  <a:lnTo>
                    <a:pt x="31" y="4"/>
                  </a:lnTo>
                  <a:lnTo>
                    <a:pt x="32" y="0"/>
                  </a:lnTo>
                  <a:lnTo>
                    <a:pt x="25" y="2"/>
                  </a:lnTo>
                  <a:lnTo>
                    <a:pt x="14" y="3"/>
                  </a:lnTo>
                  <a:lnTo>
                    <a:pt x="5" y="8"/>
                  </a:lnTo>
                  <a:lnTo>
                    <a:pt x="0" y="14"/>
                  </a:lnTo>
                  <a:lnTo>
                    <a:pt x="5" y="18"/>
                  </a:lnTo>
                  <a:lnTo>
                    <a:pt x="10" y="23"/>
                  </a:lnTo>
                  <a:lnTo>
                    <a:pt x="17" y="26"/>
                  </a:lnTo>
                  <a:lnTo>
                    <a:pt x="23" y="2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7" name="Freeform 617"/>
            <p:cNvSpPr>
              <a:spLocks/>
            </p:cNvSpPr>
            <p:nvPr/>
          </p:nvSpPr>
          <p:spPr bwMode="auto">
            <a:xfrm>
              <a:off x="2130" y="3733"/>
              <a:ext cx="23" cy="13"/>
            </a:xfrm>
            <a:custGeom>
              <a:avLst/>
              <a:gdLst>
                <a:gd name="T0" fmla="*/ 0 w 23"/>
                <a:gd name="T1" fmla="*/ 13 h 13"/>
                <a:gd name="T2" fmla="*/ 5 w 23"/>
                <a:gd name="T3" fmla="*/ 8 h 13"/>
                <a:gd name="T4" fmla="*/ 11 w 23"/>
                <a:gd name="T5" fmla="*/ 5 h 13"/>
                <a:gd name="T6" fmla="*/ 17 w 23"/>
                <a:gd name="T7" fmla="*/ 1 h 13"/>
                <a:gd name="T8" fmla="*/ 22 w 23"/>
                <a:gd name="T9" fmla="*/ 0 h 13"/>
                <a:gd name="T10" fmla="*/ 23 w 23"/>
                <a:gd name="T11" fmla="*/ 1 h 13"/>
                <a:gd name="T12" fmla="*/ 23 w 23"/>
                <a:gd name="T13" fmla="*/ 4 h 13"/>
                <a:gd name="T14" fmla="*/ 23 w 23"/>
                <a:gd name="T15" fmla="*/ 7 h 13"/>
                <a:gd name="T16" fmla="*/ 23 w 23"/>
                <a:gd name="T17" fmla="*/ 9 h 13"/>
                <a:gd name="T18" fmla="*/ 20 w 23"/>
                <a:gd name="T19" fmla="*/ 12 h 13"/>
                <a:gd name="T20" fmla="*/ 13 w 23"/>
                <a:gd name="T21" fmla="*/ 13 h 13"/>
                <a:gd name="T22" fmla="*/ 6 w 23"/>
                <a:gd name="T23" fmla="*/ 13 h 13"/>
                <a:gd name="T24" fmla="*/ 0 w 2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3"/>
                <a:gd name="T41" fmla="*/ 23 w 2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3">
                  <a:moveTo>
                    <a:pt x="0" y="13"/>
                  </a:moveTo>
                  <a:lnTo>
                    <a:pt x="5" y="8"/>
                  </a:lnTo>
                  <a:lnTo>
                    <a:pt x="11" y="5"/>
                  </a:lnTo>
                  <a:lnTo>
                    <a:pt x="17" y="1"/>
                  </a:lnTo>
                  <a:lnTo>
                    <a:pt x="22" y="0"/>
                  </a:lnTo>
                  <a:lnTo>
                    <a:pt x="23" y="1"/>
                  </a:lnTo>
                  <a:lnTo>
                    <a:pt x="23" y="4"/>
                  </a:lnTo>
                  <a:lnTo>
                    <a:pt x="23" y="7"/>
                  </a:lnTo>
                  <a:lnTo>
                    <a:pt x="23" y="9"/>
                  </a:lnTo>
                  <a:lnTo>
                    <a:pt x="20" y="12"/>
                  </a:lnTo>
                  <a:lnTo>
                    <a:pt x="13" y="13"/>
                  </a:lnTo>
                  <a:lnTo>
                    <a:pt x="6" y="13"/>
                  </a:lnTo>
                  <a:lnTo>
                    <a:pt x="0" y="1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8" name="Freeform 618"/>
            <p:cNvSpPr>
              <a:spLocks/>
            </p:cNvSpPr>
            <p:nvPr/>
          </p:nvSpPr>
          <p:spPr bwMode="auto">
            <a:xfrm>
              <a:off x="2120" y="3709"/>
              <a:ext cx="14" cy="11"/>
            </a:xfrm>
            <a:custGeom>
              <a:avLst/>
              <a:gdLst>
                <a:gd name="T0" fmla="*/ 0 w 14"/>
                <a:gd name="T1" fmla="*/ 11 h 11"/>
                <a:gd name="T2" fmla="*/ 1 w 14"/>
                <a:gd name="T3" fmla="*/ 8 h 11"/>
                <a:gd name="T4" fmla="*/ 3 w 14"/>
                <a:gd name="T5" fmla="*/ 3 h 11"/>
                <a:gd name="T6" fmla="*/ 7 w 14"/>
                <a:gd name="T7" fmla="*/ 2 h 11"/>
                <a:gd name="T8" fmla="*/ 9 w 14"/>
                <a:gd name="T9" fmla="*/ 0 h 11"/>
                <a:gd name="T10" fmla="*/ 10 w 14"/>
                <a:gd name="T11" fmla="*/ 2 h 11"/>
                <a:gd name="T12" fmla="*/ 13 w 14"/>
                <a:gd name="T13" fmla="*/ 4 h 11"/>
                <a:gd name="T14" fmla="*/ 14 w 14"/>
                <a:gd name="T15" fmla="*/ 8 h 11"/>
                <a:gd name="T16" fmla="*/ 14 w 14"/>
                <a:gd name="T17" fmla="*/ 10 h 11"/>
                <a:gd name="T18" fmla="*/ 0 w 14"/>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1"/>
                <a:gd name="T32" fmla="*/ 14 w 14"/>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1">
                  <a:moveTo>
                    <a:pt x="0" y="11"/>
                  </a:moveTo>
                  <a:lnTo>
                    <a:pt x="1" y="8"/>
                  </a:lnTo>
                  <a:lnTo>
                    <a:pt x="3" y="3"/>
                  </a:lnTo>
                  <a:lnTo>
                    <a:pt x="7" y="2"/>
                  </a:lnTo>
                  <a:lnTo>
                    <a:pt x="9" y="0"/>
                  </a:lnTo>
                  <a:lnTo>
                    <a:pt x="10" y="2"/>
                  </a:lnTo>
                  <a:lnTo>
                    <a:pt x="13" y="4"/>
                  </a:lnTo>
                  <a:lnTo>
                    <a:pt x="14" y="8"/>
                  </a:lnTo>
                  <a:lnTo>
                    <a:pt x="14" y="10"/>
                  </a:lnTo>
                  <a:lnTo>
                    <a:pt x="0" y="1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099" name="Freeform 619"/>
            <p:cNvSpPr>
              <a:spLocks/>
            </p:cNvSpPr>
            <p:nvPr/>
          </p:nvSpPr>
          <p:spPr bwMode="auto">
            <a:xfrm>
              <a:off x="2378" y="3759"/>
              <a:ext cx="14" cy="16"/>
            </a:xfrm>
            <a:custGeom>
              <a:avLst/>
              <a:gdLst>
                <a:gd name="T0" fmla="*/ 14 w 14"/>
                <a:gd name="T1" fmla="*/ 16 h 16"/>
                <a:gd name="T2" fmla="*/ 12 w 14"/>
                <a:gd name="T3" fmla="*/ 16 h 16"/>
                <a:gd name="T4" fmla="*/ 8 w 14"/>
                <a:gd name="T5" fmla="*/ 16 h 16"/>
                <a:gd name="T6" fmla="*/ 4 w 14"/>
                <a:gd name="T7" fmla="*/ 16 h 16"/>
                <a:gd name="T8" fmla="*/ 0 w 14"/>
                <a:gd name="T9" fmla="*/ 16 h 16"/>
                <a:gd name="T10" fmla="*/ 0 w 14"/>
                <a:gd name="T11" fmla="*/ 14 h 16"/>
                <a:gd name="T12" fmla="*/ 0 w 14"/>
                <a:gd name="T13" fmla="*/ 8 h 16"/>
                <a:gd name="T14" fmla="*/ 0 w 14"/>
                <a:gd name="T15" fmla="*/ 3 h 16"/>
                <a:gd name="T16" fmla="*/ 3 w 14"/>
                <a:gd name="T17" fmla="*/ 0 h 16"/>
                <a:gd name="T18" fmla="*/ 7 w 14"/>
                <a:gd name="T19" fmla="*/ 0 h 16"/>
                <a:gd name="T20" fmla="*/ 10 w 14"/>
                <a:gd name="T21" fmla="*/ 4 h 16"/>
                <a:gd name="T22" fmla="*/ 13 w 14"/>
                <a:gd name="T23" fmla="*/ 11 h 16"/>
                <a:gd name="T24" fmla="*/ 14 w 14"/>
                <a:gd name="T25" fmla="*/ 1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
                <a:gd name="T41" fmla="*/ 14 w 1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
                  <a:moveTo>
                    <a:pt x="14" y="16"/>
                  </a:moveTo>
                  <a:lnTo>
                    <a:pt x="12" y="16"/>
                  </a:lnTo>
                  <a:lnTo>
                    <a:pt x="8" y="16"/>
                  </a:lnTo>
                  <a:lnTo>
                    <a:pt x="4" y="16"/>
                  </a:lnTo>
                  <a:lnTo>
                    <a:pt x="0" y="16"/>
                  </a:lnTo>
                  <a:lnTo>
                    <a:pt x="0" y="14"/>
                  </a:lnTo>
                  <a:lnTo>
                    <a:pt x="0" y="8"/>
                  </a:lnTo>
                  <a:lnTo>
                    <a:pt x="0" y="3"/>
                  </a:lnTo>
                  <a:lnTo>
                    <a:pt x="3" y="0"/>
                  </a:lnTo>
                  <a:lnTo>
                    <a:pt x="7" y="0"/>
                  </a:lnTo>
                  <a:lnTo>
                    <a:pt x="10" y="4"/>
                  </a:lnTo>
                  <a:lnTo>
                    <a:pt x="13" y="11"/>
                  </a:lnTo>
                  <a:lnTo>
                    <a:pt x="14"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0" name="Freeform 620"/>
            <p:cNvSpPr>
              <a:spLocks/>
            </p:cNvSpPr>
            <p:nvPr/>
          </p:nvSpPr>
          <p:spPr bwMode="auto">
            <a:xfrm>
              <a:off x="2388" y="3797"/>
              <a:ext cx="14" cy="21"/>
            </a:xfrm>
            <a:custGeom>
              <a:avLst/>
              <a:gdLst>
                <a:gd name="T0" fmla="*/ 0 w 14"/>
                <a:gd name="T1" fmla="*/ 4 h 21"/>
                <a:gd name="T2" fmla="*/ 1 w 14"/>
                <a:gd name="T3" fmla="*/ 4 h 21"/>
                <a:gd name="T4" fmla="*/ 3 w 14"/>
                <a:gd name="T5" fmla="*/ 1 h 21"/>
                <a:gd name="T6" fmla="*/ 6 w 14"/>
                <a:gd name="T7" fmla="*/ 0 h 21"/>
                <a:gd name="T8" fmla="*/ 8 w 14"/>
                <a:gd name="T9" fmla="*/ 1 h 21"/>
                <a:gd name="T10" fmla="*/ 9 w 14"/>
                <a:gd name="T11" fmla="*/ 6 h 21"/>
                <a:gd name="T12" fmla="*/ 10 w 14"/>
                <a:gd name="T13" fmla="*/ 12 h 21"/>
                <a:gd name="T14" fmla="*/ 14 w 14"/>
                <a:gd name="T15" fmla="*/ 16 h 21"/>
                <a:gd name="T16" fmla="*/ 14 w 14"/>
                <a:gd name="T17" fmla="*/ 20 h 21"/>
                <a:gd name="T18" fmla="*/ 12 w 14"/>
                <a:gd name="T19" fmla="*/ 20 h 21"/>
                <a:gd name="T20" fmla="*/ 9 w 14"/>
                <a:gd name="T21" fmla="*/ 21 h 21"/>
                <a:gd name="T22" fmla="*/ 6 w 14"/>
                <a:gd name="T23" fmla="*/ 21 h 21"/>
                <a:gd name="T24" fmla="*/ 4 w 14"/>
                <a:gd name="T25" fmla="*/ 21 h 21"/>
                <a:gd name="T26" fmla="*/ 4 w 14"/>
                <a:gd name="T27" fmla="*/ 19 h 21"/>
                <a:gd name="T28" fmla="*/ 3 w 14"/>
                <a:gd name="T29" fmla="*/ 13 h 21"/>
                <a:gd name="T30" fmla="*/ 1 w 14"/>
                <a:gd name="T31" fmla="*/ 8 h 21"/>
                <a:gd name="T32" fmla="*/ 0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0" y="4"/>
                  </a:moveTo>
                  <a:lnTo>
                    <a:pt x="1" y="4"/>
                  </a:lnTo>
                  <a:lnTo>
                    <a:pt x="3" y="1"/>
                  </a:lnTo>
                  <a:lnTo>
                    <a:pt x="6" y="0"/>
                  </a:lnTo>
                  <a:lnTo>
                    <a:pt x="8" y="1"/>
                  </a:lnTo>
                  <a:lnTo>
                    <a:pt x="9" y="6"/>
                  </a:lnTo>
                  <a:lnTo>
                    <a:pt x="10" y="12"/>
                  </a:lnTo>
                  <a:lnTo>
                    <a:pt x="14" y="16"/>
                  </a:lnTo>
                  <a:lnTo>
                    <a:pt x="14" y="20"/>
                  </a:lnTo>
                  <a:lnTo>
                    <a:pt x="12" y="20"/>
                  </a:lnTo>
                  <a:lnTo>
                    <a:pt x="9" y="21"/>
                  </a:lnTo>
                  <a:lnTo>
                    <a:pt x="6" y="21"/>
                  </a:lnTo>
                  <a:lnTo>
                    <a:pt x="4" y="21"/>
                  </a:lnTo>
                  <a:lnTo>
                    <a:pt x="4" y="19"/>
                  </a:lnTo>
                  <a:lnTo>
                    <a:pt x="3" y="13"/>
                  </a:lnTo>
                  <a:lnTo>
                    <a:pt x="1" y="8"/>
                  </a:lnTo>
                  <a:lnTo>
                    <a:pt x="0" y="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1" name="Freeform 621"/>
            <p:cNvSpPr>
              <a:spLocks/>
            </p:cNvSpPr>
            <p:nvPr/>
          </p:nvSpPr>
          <p:spPr bwMode="auto">
            <a:xfrm>
              <a:off x="2395" y="3839"/>
              <a:ext cx="13" cy="15"/>
            </a:xfrm>
            <a:custGeom>
              <a:avLst/>
              <a:gdLst>
                <a:gd name="T0" fmla="*/ 10 w 13"/>
                <a:gd name="T1" fmla="*/ 0 h 15"/>
                <a:gd name="T2" fmla="*/ 13 w 13"/>
                <a:gd name="T3" fmla="*/ 2 h 15"/>
                <a:gd name="T4" fmla="*/ 13 w 13"/>
                <a:gd name="T5" fmla="*/ 7 h 15"/>
                <a:gd name="T6" fmla="*/ 10 w 13"/>
                <a:gd name="T7" fmla="*/ 12 h 15"/>
                <a:gd name="T8" fmla="*/ 10 w 13"/>
                <a:gd name="T9" fmla="*/ 14 h 15"/>
                <a:gd name="T10" fmla="*/ 9 w 13"/>
                <a:gd name="T11" fmla="*/ 15 h 15"/>
                <a:gd name="T12" fmla="*/ 7 w 13"/>
                <a:gd name="T13" fmla="*/ 15 h 15"/>
                <a:gd name="T14" fmla="*/ 3 w 13"/>
                <a:gd name="T15" fmla="*/ 15 h 15"/>
                <a:gd name="T16" fmla="*/ 0 w 13"/>
                <a:gd name="T17" fmla="*/ 14 h 15"/>
                <a:gd name="T18" fmla="*/ 0 w 13"/>
                <a:gd name="T19" fmla="*/ 12 h 15"/>
                <a:gd name="T20" fmla="*/ 1 w 13"/>
                <a:gd name="T21" fmla="*/ 7 h 15"/>
                <a:gd name="T22" fmla="*/ 7 w 13"/>
                <a:gd name="T23" fmla="*/ 3 h 15"/>
                <a:gd name="T24" fmla="*/ 10 w 13"/>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5"/>
                <a:gd name="T41" fmla="*/ 13 w 13"/>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5">
                  <a:moveTo>
                    <a:pt x="10" y="0"/>
                  </a:moveTo>
                  <a:lnTo>
                    <a:pt x="13" y="2"/>
                  </a:lnTo>
                  <a:lnTo>
                    <a:pt x="13" y="7"/>
                  </a:lnTo>
                  <a:lnTo>
                    <a:pt x="10" y="12"/>
                  </a:lnTo>
                  <a:lnTo>
                    <a:pt x="10" y="14"/>
                  </a:lnTo>
                  <a:lnTo>
                    <a:pt x="9" y="15"/>
                  </a:lnTo>
                  <a:lnTo>
                    <a:pt x="7" y="15"/>
                  </a:lnTo>
                  <a:lnTo>
                    <a:pt x="3" y="15"/>
                  </a:lnTo>
                  <a:lnTo>
                    <a:pt x="0" y="14"/>
                  </a:lnTo>
                  <a:lnTo>
                    <a:pt x="0" y="12"/>
                  </a:lnTo>
                  <a:lnTo>
                    <a:pt x="1" y="7"/>
                  </a:lnTo>
                  <a:lnTo>
                    <a:pt x="7" y="3"/>
                  </a:lnTo>
                  <a:lnTo>
                    <a:pt x="10"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2" name="Freeform 622"/>
            <p:cNvSpPr>
              <a:spLocks/>
            </p:cNvSpPr>
            <p:nvPr/>
          </p:nvSpPr>
          <p:spPr bwMode="auto">
            <a:xfrm>
              <a:off x="2394" y="3869"/>
              <a:ext cx="22" cy="26"/>
            </a:xfrm>
            <a:custGeom>
              <a:avLst/>
              <a:gdLst>
                <a:gd name="T0" fmla="*/ 16 w 22"/>
                <a:gd name="T1" fmla="*/ 2 h 26"/>
                <a:gd name="T2" fmla="*/ 17 w 22"/>
                <a:gd name="T3" fmla="*/ 7 h 26"/>
                <a:gd name="T4" fmla="*/ 21 w 22"/>
                <a:gd name="T5" fmla="*/ 13 h 26"/>
                <a:gd name="T6" fmla="*/ 22 w 22"/>
                <a:gd name="T7" fmla="*/ 21 h 26"/>
                <a:gd name="T8" fmla="*/ 22 w 22"/>
                <a:gd name="T9" fmla="*/ 25 h 26"/>
                <a:gd name="T10" fmla="*/ 20 w 22"/>
                <a:gd name="T11" fmla="*/ 26 h 26"/>
                <a:gd name="T12" fmla="*/ 14 w 22"/>
                <a:gd name="T13" fmla="*/ 26 h 26"/>
                <a:gd name="T14" fmla="*/ 5 w 22"/>
                <a:gd name="T15" fmla="*/ 26 h 26"/>
                <a:gd name="T16" fmla="*/ 3 w 22"/>
                <a:gd name="T17" fmla="*/ 26 h 26"/>
                <a:gd name="T18" fmla="*/ 3 w 22"/>
                <a:gd name="T19" fmla="*/ 21 h 26"/>
                <a:gd name="T20" fmla="*/ 1 w 22"/>
                <a:gd name="T21" fmla="*/ 14 h 26"/>
                <a:gd name="T22" fmla="*/ 0 w 22"/>
                <a:gd name="T23" fmla="*/ 11 h 26"/>
                <a:gd name="T24" fmla="*/ 1 w 22"/>
                <a:gd name="T25" fmla="*/ 7 h 26"/>
                <a:gd name="T26" fmla="*/ 5 w 22"/>
                <a:gd name="T27" fmla="*/ 5 h 26"/>
                <a:gd name="T28" fmla="*/ 10 w 22"/>
                <a:gd name="T29" fmla="*/ 2 h 26"/>
                <a:gd name="T30" fmla="*/ 14 w 22"/>
                <a:gd name="T31" fmla="*/ 0 h 26"/>
                <a:gd name="T32" fmla="*/ 16 w 22"/>
                <a:gd name="T33" fmla="*/ 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6"/>
                <a:gd name="T53" fmla="*/ 22 w 22"/>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6">
                  <a:moveTo>
                    <a:pt x="16" y="2"/>
                  </a:moveTo>
                  <a:lnTo>
                    <a:pt x="17" y="7"/>
                  </a:lnTo>
                  <a:lnTo>
                    <a:pt x="21" y="13"/>
                  </a:lnTo>
                  <a:lnTo>
                    <a:pt x="22" y="21"/>
                  </a:lnTo>
                  <a:lnTo>
                    <a:pt x="22" y="25"/>
                  </a:lnTo>
                  <a:lnTo>
                    <a:pt x="20" y="26"/>
                  </a:lnTo>
                  <a:lnTo>
                    <a:pt x="14" y="26"/>
                  </a:lnTo>
                  <a:lnTo>
                    <a:pt x="5" y="26"/>
                  </a:lnTo>
                  <a:lnTo>
                    <a:pt x="3" y="26"/>
                  </a:lnTo>
                  <a:lnTo>
                    <a:pt x="3" y="21"/>
                  </a:lnTo>
                  <a:lnTo>
                    <a:pt x="1" y="14"/>
                  </a:lnTo>
                  <a:lnTo>
                    <a:pt x="0" y="11"/>
                  </a:lnTo>
                  <a:lnTo>
                    <a:pt x="1" y="7"/>
                  </a:lnTo>
                  <a:lnTo>
                    <a:pt x="5" y="5"/>
                  </a:lnTo>
                  <a:lnTo>
                    <a:pt x="10" y="2"/>
                  </a:lnTo>
                  <a:lnTo>
                    <a:pt x="14" y="0"/>
                  </a:lnTo>
                  <a:lnTo>
                    <a:pt x="16" y="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3" name="Freeform 623"/>
            <p:cNvSpPr>
              <a:spLocks/>
            </p:cNvSpPr>
            <p:nvPr/>
          </p:nvSpPr>
          <p:spPr bwMode="auto">
            <a:xfrm>
              <a:off x="2163" y="3647"/>
              <a:ext cx="25" cy="41"/>
            </a:xfrm>
            <a:custGeom>
              <a:avLst/>
              <a:gdLst>
                <a:gd name="T0" fmla="*/ 10 w 25"/>
                <a:gd name="T1" fmla="*/ 41 h 41"/>
                <a:gd name="T2" fmla="*/ 8 w 25"/>
                <a:gd name="T3" fmla="*/ 41 h 41"/>
                <a:gd name="T4" fmla="*/ 5 w 25"/>
                <a:gd name="T5" fmla="*/ 41 h 41"/>
                <a:gd name="T6" fmla="*/ 3 w 25"/>
                <a:gd name="T7" fmla="*/ 40 h 41"/>
                <a:gd name="T8" fmla="*/ 0 w 25"/>
                <a:gd name="T9" fmla="*/ 37 h 41"/>
                <a:gd name="T10" fmla="*/ 0 w 25"/>
                <a:gd name="T11" fmla="*/ 30 h 41"/>
                <a:gd name="T12" fmla="*/ 4 w 25"/>
                <a:gd name="T13" fmla="*/ 17 h 41"/>
                <a:gd name="T14" fmla="*/ 6 w 25"/>
                <a:gd name="T15" fmla="*/ 5 h 41"/>
                <a:gd name="T16" fmla="*/ 11 w 25"/>
                <a:gd name="T17" fmla="*/ 0 h 41"/>
                <a:gd name="T18" fmla="*/ 16 w 25"/>
                <a:gd name="T19" fmla="*/ 1 h 41"/>
                <a:gd name="T20" fmla="*/ 23 w 25"/>
                <a:gd name="T21" fmla="*/ 5 h 41"/>
                <a:gd name="T22" fmla="*/ 25 w 25"/>
                <a:gd name="T23" fmla="*/ 8 h 41"/>
                <a:gd name="T24" fmla="*/ 25 w 25"/>
                <a:gd name="T25" fmla="*/ 9 h 41"/>
                <a:gd name="T26" fmla="*/ 23 w 25"/>
                <a:gd name="T27" fmla="*/ 12 h 41"/>
                <a:gd name="T28" fmla="*/ 16 w 25"/>
                <a:gd name="T29" fmla="*/ 17 h 41"/>
                <a:gd name="T30" fmla="*/ 11 w 25"/>
                <a:gd name="T31" fmla="*/ 28 h 41"/>
                <a:gd name="T32" fmla="*/ 10 w 25"/>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41"/>
                <a:gd name="T53" fmla="*/ 25 w 25"/>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41">
                  <a:moveTo>
                    <a:pt x="10" y="41"/>
                  </a:moveTo>
                  <a:lnTo>
                    <a:pt x="8" y="41"/>
                  </a:lnTo>
                  <a:lnTo>
                    <a:pt x="5" y="41"/>
                  </a:lnTo>
                  <a:lnTo>
                    <a:pt x="3" y="40"/>
                  </a:lnTo>
                  <a:lnTo>
                    <a:pt x="0" y="37"/>
                  </a:lnTo>
                  <a:lnTo>
                    <a:pt x="0" y="30"/>
                  </a:lnTo>
                  <a:lnTo>
                    <a:pt x="4" y="17"/>
                  </a:lnTo>
                  <a:lnTo>
                    <a:pt x="6" y="5"/>
                  </a:lnTo>
                  <a:lnTo>
                    <a:pt x="11" y="0"/>
                  </a:lnTo>
                  <a:lnTo>
                    <a:pt x="16" y="1"/>
                  </a:lnTo>
                  <a:lnTo>
                    <a:pt x="23" y="5"/>
                  </a:lnTo>
                  <a:lnTo>
                    <a:pt x="25" y="8"/>
                  </a:lnTo>
                  <a:lnTo>
                    <a:pt x="25" y="9"/>
                  </a:lnTo>
                  <a:lnTo>
                    <a:pt x="23" y="12"/>
                  </a:lnTo>
                  <a:lnTo>
                    <a:pt x="16" y="17"/>
                  </a:lnTo>
                  <a:lnTo>
                    <a:pt x="11" y="28"/>
                  </a:lnTo>
                  <a:lnTo>
                    <a:pt x="1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4" name="Freeform 624"/>
            <p:cNvSpPr>
              <a:spLocks/>
            </p:cNvSpPr>
            <p:nvPr/>
          </p:nvSpPr>
          <p:spPr bwMode="auto">
            <a:xfrm>
              <a:off x="2200" y="3574"/>
              <a:ext cx="44" cy="20"/>
            </a:xfrm>
            <a:custGeom>
              <a:avLst/>
              <a:gdLst>
                <a:gd name="T0" fmla="*/ 0 w 44"/>
                <a:gd name="T1" fmla="*/ 4 h 20"/>
                <a:gd name="T2" fmla="*/ 3 w 44"/>
                <a:gd name="T3" fmla="*/ 3 h 20"/>
                <a:gd name="T4" fmla="*/ 8 w 44"/>
                <a:gd name="T5" fmla="*/ 1 h 20"/>
                <a:gd name="T6" fmla="*/ 13 w 44"/>
                <a:gd name="T7" fmla="*/ 0 h 20"/>
                <a:gd name="T8" fmla="*/ 17 w 44"/>
                <a:gd name="T9" fmla="*/ 0 h 20"/>
                <a:gd name="T10" fmla="*/ 24 w 44"/>
                <a:gd name="T11" fmla="*/ 1 h 20"/>
                <a:gd name="T12" fmla="*/ 34 w 44"/>
                <a:gd name="T13" fmla="*/ 4 h 20"/>
                <a:gd name="T14" fmla="*/ 43 w 44"/>
                <a:gd name="T15" fmla="*/ 9 h 20"/>
                <a:gd name="T16" fmla="*/ 44 w 44"/>
                <a:gd name="T17" fmla="*/ 14 h 20"/>
                <a:gd name="T18" fmla="*/ 40 w 44"/>
                <a:gd name="T19" fmla="*/ 16 h 20"/>
                <a:gd name="T20" fmla="*/ 36 w 44"/>
                <a:gd name="T21" fmla="*/ 20 h 20"/>
                <a:gd name="T22" fmla="*/ 31 w 44"/>
                <a:gd name="T23" fmla="*/ 20 h 20"/>
                <a:gd name="T24" fmla="*/ 29 w 44"/>
                <a:gd name="T25" fmla="*/ 20 h 20"/>
                <a:gd name="T26" fmla="*/ 24 w 44"/>
                <a:gd name="T27" fmla="*/ 16 h 20"/>
                <a:gd name="T28" fmla="*/ 20 w 44"/>
                <a:gd name="T29" fmla="*/ 11 h 20"/>
                <a:gd name="T30" fmla="*/ 13 w 44"/>
                <a:gd name="T31" fmla="*/ 7 h 20"/>
                <a:gd name="T32" fmla="*/ 0 w 44"/>
                <a:gd name="T33" fmla="*/ 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0"/>
                <a:gd name="T53" fmla="*/ 44 w 44"/>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0">
                  <a:moveTo>
                    <a:pt x="0" y="4"/>
                  </a:moveTo>
                  <a:lnTo>
                    <a:pt x="3" y="3"/>
                  </a:lnTo>
                  <a:lnTo>
                    <a:pt x="8" y="1"/>
                  </a:lnTo>
                  <a:lnTo>
                    <a:pt x="13" y="0"/>
                  </a:lnTo>
                  <a:lnTo>
                    <a:pt x="17" y="0"/>
                  </a:lnTo>
                  <a:lnTo>
                    <a:pt x="24" y="1"/>
                  </a:lnTo>
                  <a:lnTo>
                    <a:pt x="34" y="4"/>
                  </a:lnTo>
                  <a:lnTo>
                    <a:pt x="43" y="9"/>
                  </a:lnTo>
                  <a:lnTo>
                    <a:pt x="44" y="14"/>
                  </a:lnTo>
                  <a:lnTo>
                    <a:pt x="40" y="16"/>
                  </a:lnTo>
                  <a:lnTo>
                    <a:pt x="36" y="20"/>
                  </a:lnTo>
                  <a:lnTo>
                    <a:pt x="31" y="20"/>
                  </a:lnTo>
                  <a:lnTo>
                    <a:pt x="29" y="20"/>
                  </a:lnTo>
                  <a:lnTo>
                    <a:pt x="24" y="16"/>
                  </a:lnTo>
                  <a:lnTo>
                    <a:pt x="20" y="11"/>
                  </a:lnTo>
                  <a:lnTo>
                    <a:pt x="13" y="7"/>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5" name="Freeform 625"/>
            <p:cNvSpPr>
              <a:spLocks/>
            </p:cNvSpPr>
            <p:nvPr/>
          </p:nvSpPr>
          <p:spPr bwMode="auto">
            <a:xfrm>
              <a:off x="2289" y="3575"/>
              <a:ext cx="50" cy="15"/>
            </a:xfrm>
            <a:custGeom>
              <a:avLst/>
              <a:gdLst>
                <a:gd name="T0" fmla="*/ 0 w 50"/>
                <a:gd name="T1" fmla="*/ 15 h 15"/>
                <a:gd name="T2" fmla="*/ 4 w 50"/>
                <a:gd name="T3" fmla="*/ 10 h 15"/>
                <a:gd name="T4" fmla="*/ 8 w 50"/>
                <a:gd name="T5" fmla="*/ 6 h 15"/>
                <a:gd name="T6" fmla="*/ 13 w 50"/>
                <a:gd name="T7" fmla="*/ 1 h 15"/>
                <a:gd name="T8" fmla="*/ 15 w 50"/>
                <a:gd name="T9" fmla="*/ 0 h 15"/>
                <a:gd name="T10" fmla="*/ 23 w 50"/>
                <a:gd name="T11" fmla="*/ 1 h 15"/>
                <a:gd name="T12" fmla="*/ 35 w 50"/>
                <a:gd name="T13" fmla="*/ 3 h 15"/>
                <a:gd name="T14" fmla="*/ 46 w 50"/>
                <a:gd name="T15" fmla="*/ 6 h 15"/>
                <a:gd name="T16" fmla="*/ 50 w 50"/>
                <a:gd name="T17" fmla="*/ 9 h 15"/>
                <a:gd name="T18" fmla="*/ 49 w 50"/>
                <a:gd name="T19" fmla="*/ 10 h 15"/>
                <a:gd name="T20" fmla="*/ 48 w 50"/>
                <a:gd name="T21" fmla="*/ 14 h 15"/>
                <a:gd name="T22" fmla="*/ 46 w 50"/>
                <a:gd name="T23" fmla="*/ 15 h 15"/>
                <a:gd name="T24" fmla="*/ 43 w 50"/>
                <a:gd name="T25" fmla="*/ 15 h 15"/>
                <a:gd name="T26" fmla="*/ 35 w 50"/>
                <a:gd name="T27" fmla="*/ 15 h 15"/>
                <a:gd name="T28" fmla="*/ 23 w 50"/>
                <a:gd name="T29" fmla="*/ 15 h 15"/>
                <a:gd name="T30" fmla="*/ 9 w 50"/>
                <a:gd name="T31" fmla="*/ 15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4" y="10"/>
                  </a:lnTo>
                  <a:lnTo>
                    <a:pt x="8" y="6"/>
                  </a:lnTo>
                  <a:lnTo>
                    <a:pt x="13" y="1"/>
                  </a:lnTo>
                  <a:lnTo>
                    <a:pt x="15" y="0"/>
                  </a:lnTo>
                  <a:lnTo>
                    <a:pt x="23" y="1"/>
                  </a:lnTo>
                  <a:lnTo>
                    <a:pt x="35" y="3"/>
                  </a:lnTo>
                  <a:lnTo>
                    <a:pt x="46" y="6"/>
                  </a:lnTo>
                  <a:lnTo>
                    <a:pt x="50" y="9"/>
                  </a:lnTo>
                  <a:lnTo>
                    <a:pt x="49" y="10"/>
                  </a:lnTo>
                  <a:lnTo>
                    <a:pt x="48" y="14"/>
                  </a:lnTo>
                  <a:lnTo>
                    <a:pt x="46" y="15"/>
                  </a:lnTo>
                  <a:lnTo>
                    <a:pt x="43" y="15"/>
                  </a:lnTo>
                  <a:lnTo>
                    <a:pt x="35" y="15"/>
                  </a:lnTo>
                  <a:lnTo>
                    <a:pt x="23" y="15"/>
                  </a:lnTo>
                  <a:lnTo>
                    <a:pt x="9"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6" name="Freeform 626"/>
            <p:cNvSpPr>
              <a:spLocks/>
            </p:cNvSpPr>
            <p:nvPr/>
          </p:nvSpPr>
          <p:spPr bwMode="auto">
            <a:xfrm>
              <a:off x="2227" y="3617"/>
              <a:ext cx="30" cy="32"/>
            </a:xfrm>
            <a:custGeom>
              <a:avLst/>
              <a:gdLst>
                <a:gd name="T0" fmla="*/ 15 w 30"/>
                <a:gd name="T1" fmla="*/ 0 h 32"/>
                <a:gd name="T2" fmla="*/ 14 w 30"/>
                <a:gd name="T3" fmla="*/ 3 h 32"/>
                <a:gd name="T4" fmla="*/ 13 w 30"/>
                <a:gd name="T5" fmla="*/ 6 h 32"/>
                <a:gd name="T6" fmla="*/ 14 w 30"/>
                <a:gd name="T7" fmla="*/ 10 h 32"/>
                <a:gd name="T8" fmla="*/ 19 w 30"/>
                <a:gd name="T9" fmla="*/ 14 h 32"/>
                <a:gd name="T10" fmla="*/ 23 w 30"/>
                <a:gd name="T11" fmla="*/ 17 h 32"/>
                <a:gd name="T12" fmla="*/ 28 w 30"/>
                <a:gd name="T13" fmla="*/ 18 h 32"/>
                <a:gd name="T14" fmla="*/ 29 w 30"/>
                <a:gd name="T15" fmla="*/ 22 h 32"/>
                <a:gd name="T16" fmla="*/ 30 w 30"/>
                <a:gd name="T17" fmla="*/ 24 h 32"/>
                <a:gd name="T18" fmla="*/ 29 w 30"/>
                <a:gd name="T19" fmla="*/ 28 h 32"/>
                <a:gd name="T20" fmla="*/ 26 w 30"/>
                <a:gd name="T21" fmla="*/ 31 h 32"/>
                <a:gd name="T22" fmla="*/ 24 w 30"/>
                <a:gd name="T23" fmla="*/ 32 h 32"/>
                <a:gd name="T24" fmla="*/ 21 w 30"/>
                <a:gd name="T25" fmla="*/ 32 h 32"/>
                <a:gd name="T26" fmla="*/ 15 w 30"/>
                <a:gd name="T27" fmla="*/ 31 h 32"/>
                <a:gd name="T28" fmla="*/ 9 w 30"/>
                <a:gd name="T29" fmla="*/ 27 h 32"/>
                <a:gd name="T30" fmla="*/ 1 w 30"/>
                <a:gd name="T31" fmla="*/ 21 h 32"/>
                <a:gd name="T32" fmla="*/ 0 w 30"/>
                <a:gd name="T33" fmla="*/ 17 h 32"/>
                <a:gd name="T34" fmla="*/ 1 w 30"/>
                <a:gd name="T35" fmla="*/ 12 h 32"/>
                <a:gd name="T36" fmla="*/ 6 w 30"/>
                <a:gd name="T37" fmla="*/ 6 h 32"/>
                <a:gd name="T38" fmla="*/ 10 w 30"/>
                <a:gd name="T39" fmla="*/ 1 h 32"/>
                <a:gd name="T40" fmla="*/ 15 w 30"/>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32"/>
                <a:gd name="T65" fmla="*/ 30 w 30"/>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32">
                  <a:moveTo>
                    <a:pt x="15" y="0"/>
                  </a:moveTo>
                  <a:lnTo>
                    <a:pt x="14" y="3"/>
                  </a:lnTo>
                  <a:lnTo>
                    <a:pt x="13" y="6"/>
                  </a:lnTo>
                  <a:lnTo>
                    <a:pt x="14" y="10"/>
                  </a:lnTo>
                  <a:lnTo>
                    <a:pt x="19" y="14"/>
                  </a:lnTo>
                  <a:lnTo>
                    <a:pt x="23" y="17"/>
                  </a:lnTo>
                  <a:lnTo>
                    <a:pt x="28" y="18"/>
                  </a:lnTo>
                  <a:lnTo>
                    <a:pt x="29" y="22"/>
                  </a:lnTo>
                  <a:lnTo>
                    <a:pt x="30" y="24"/>
                  </a:lnTo>
                  <a:lnTo>
                    <a:pt x="29" y="28"/>
                  </a:lnTo>
                  <a:lnTo>
                    <a:pt x="26" y="31"/>
                  </a:lnTo>
                  <a:lnTo>
                    <a:pt x="24" y="32"/>
                  </a:lnTo>
                  <a:lnTo>
                    <a:pt x="21" y="32"/>
                  </a:lnTo>
                  <a:lnTo>
                    <a:pt x="15" y="31"/>
                  </a:lnTo>
                  <a:lnTo>
                    <a:pt x="9" y="27"/>
                  </a:lnTo>
                  <a:lnTo>
                    <a:pt x="1" y="21"/>
                  </a:lnTo>
                  <a:lnTo>
                    <a:pt x="0" y="17"/>
                  </a:lnTo>
                  <a:lnTo>
                    <a:pt x="1" y="12"/>
                  </a:lnTo>
                  <a:lnTo>
                    <a:pt x="6" y="6"/>
                  </a:lnTo>
                  <a:lnTo>
                    <a:pt x="1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7" name="Freeform 627"/>
            <p:cNvSpPr>
              <a:spLocks/>
            </p:cNvSpPr>
            <p:nvPr/>
          </p:nvSpPr>
          <p:spPr bwMode="auto">
            <a:xfrm>
              <a:off x="2278" y="3669"/>
              <a:ext cx="38" cy="56"/>
            </a:xfrm>
            <a:custGeom>
              <a:avLst/>
              <a:gdLst>
                <a:gd name="T0" fmla="*/ 10 w 38"/>
                <a:gd name="T1" fmla="*/ 35 h 56"/>
                <a:gd name="T2" fmla="*/ 9 w 38"/>
                <a:gd name="T3" fmla="*/ 35 h 56"/>
                <a:gd name="T4" fmla="*/ 5 w 38"/>
                <a:gd name="T5" fmla="*/ 34 h 56"/>
                <a:gd name="T6" fmla="*/ 3 w 38"/>
                <a:gd name="T7" fmla="*/ 30 h 56"/>
                <a:gd name="T8" fmla="*/ 0 w 38"/>
                <a:gd name="T9" fmla="*/ 27 h 56"/>
                <a:gd name="T10" fmla="*/ 0 w 38"/>
                <a:gd name="T11" fmla="*/ 21 h 56"/>
                <a:gd name="T12" fmla="*/ 4 w 38"/>
                <a:gd name="T13" fmla="*/ 12 h 56"/>
                <a:gd name="T14" fmla="*/ 9 w 38"/>
                <a:gd name="T15" fmla="*/ 5 h 56"/>
                <a:gd name="T16" fmla="*/ 11 w 38"/>
                <a:gd name="T17" fmla="*/ 0 h 56"/>
                <a:gd name="T18" fmla="*/ 16 w 38"/>
                <a:gd name="T19" fmla="*/ 0 h 56"/>
                <a:gd name="T20" fmla="*/ 18 w 38"/>
                <a:gd name="T21" fmla="*/ 2 h 56"/>
                <a:gd name="T22" fmla="*/ 22 w 38"/>
                <a:gd name="T23" fmla="*/ 4 h 56"/>
                <a:gd name="T24" fmla="*/ 22 w 38"/>
                <a:gd name="T25" fmla="*/ 5 h 56"/>
                <a:gd name="T26" fmla="*/ 18 w 38"/>
                <a:gd name="T27" fmla="*/ 7 h 56"/>
                <a:gd name="T28" fmla="*/ 17 w 38"/>
                <a:gd name="T29" fmla="*/ 12 h 56"/>
                <a:gd name="T30" fmla="*/ 16 w 38"/>
                <a:gd name="T31" fmla="*/ 15 h 56"/>
                <a:gd name="T32" fmla="*/ 16 w 38"/>
                <a:gd name="T33" fmla="*/ 18 h 56"/>
                <a:gd name="T34" fmla="*/ 17 w 38"/>
                <a:gd name="T35" fmla="*/ 22 h 56"/>
                <a:gd name="T36" fmla="*/ 18 w 38"/>
                <a:gd name="T37" fmla="*/ 29 h 56"/>
                <a:gd name="T38" fmla="*/ 20 w 38"/>
                <a:gd name="T39" fmla="*/ 35 h 56"/>
                <a:gd name="T40" fmla="*/ 20 w 38"/>
                <a:gd name="T41" fmla="*/ 41 h 56"/>
                <a:gd name="T42" fmla="*/ 25 w 38"/>
                <a:gd name="T43" fmla="*/ 41 h 56"/>
                <a:gd name="T44" fmla="*/ 32 w 38"/>
                <a:gd name="T45" fmla="*/ 43 h 56"/>
                <a:gd name="T46" fmla="*/ 37 w 38"/>
                <a:gd name="T47" fmla="*/ 48 h 56"/>
                <a:gd name="T48" fmla="*/ 38 w 38"/>
                <a:gd name="T49" fmla="*/ 56 h 56"/>
                <a:gd name="T50" fmla="*/ 33 w 38"/>
                <a:gd name="T51" fmla="*/ 56 h 56"/>
                <a:gd name="T52" fmla="*/ 28 w 38"/>
                <a:gd name="T53" fmla="*/ 55 h 56"/>
                <a:gd name="T54" fmla="*/ 22 w 38"/>
                <a:gd name="T55" fmla="*/ 54 h 56"/>
                <a:gd name="T56" fmla="*/ 18 w 38"/>
                <a:gd name="T57" fmla="*/ 54 h 56"/>
                <a:gd name="T58" fmla="*/ 16 w 38"/>
                <a:gd name="T59" fmla="*/ 51 h 56"/>
                <a:gd name="T60" fmla="*/ 12 w 38"/>
                <a:gd name="T61" fmla="*/ 48 h 56"/>
                <a:gd name="T62" fmla="*/ 10 w 38"/>
                <a:gd name="T63" fmla="*/ 43 h 56"/>
                <a:gd name="T64" fmla="*/ 10 w 38"/>
                <a:gd name="T65" fmla="*/ 35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0" y="35"/>
                  </a:moveTo>
                  <a:lnTo>
                    <a:pt x="9" y="35"/>
                  </a:lnTo>
                  <a:lnTo>
                    <a:pt x="5" y="34"/>
                  </a:lnTo>
                  <a:lnTo>
                    <a:pt x="3" y="30"/>
                  </a:lnTo>
                  <a:lnTo>
                    <a:pt x="0" y="27"/>
                  </a:lnTo>
                  <a:lnTo>
                    <a:pt x="0" y="21"/>
                  </a:lnTo>
                  <a:lnTo>
                    <a:pt x="4" y="12"/>
                  </a:lnTo>
                  <a:lnTo>
                    <a:pt x="9" y="5"/>
                  </a:lnTo>
                  <a:lnTo>
                    <a:pt x="11" y="0"/>
                  </a:lnTo>
                  <a:lnTo>
                    <a:pt x="16" y="0"/>
                  </a:lnTo>
                  <a:lnTo>
                    <a:pt x="18" y="2"/>
                  </a:lnTo>
                  <a:lnTo>
                    <a:pt x="22" y="4"/>
                  </a:lnTo>
                  <a:lnTo>
                    <a:pt x="22" y="5"/>
                  </a:lnTo>
                  <a:lnTo>
                    <a:pt x="18" y="7"/>
                  </a:lnTo>
                  <a:lnTo>
                    <a:pt x="17" y="12"/>
                  </a:lnTo>
                  <a:lnTo>
                    <a:pt x="16" y="15"/>
                  </a:lnTo>
                  <a:lnTo>
                    <a:pt x="16" y="18"/>
                  </a:lnTo>
                  <a:lnTo>
                    <a:pt x="17" y="22"/>
                  </a:lnTo>
                  <a:lnTo>
                    <a:pt x="18" y="29"/>
                  </a:lnTo>
                  <a:lnTo>
                    <a:pt x="20" y="35"/>
                  </a:lnTo>
                  <a:lnTo>
                    <a:pt x="20" y="41"/>
                  </a:lnTo>
                  <a:lnTo>
                    <a:pt x="25" y="41"/>
                  </a:lnTo>
                  <a:lnTo>
                    <a:pt x="32" y="43"/>
                  </a:lnTo>
                  <a:lnTo>
                    <a:pt x="37" y="48"/>
                  </a:lnTo>
                  <a:lnTo>
                    <a:pt x="38" y="56"/>
                  </a:lnTo>
                  <a:lnTo>
                    <a:pt x="33" y="56"/>
                  </a:lnTo>
                  <a:lnTo>
                    <a:pt x="28" y="55"/>
                  </a:lnTo>
                  <a:lnTo>
                    <a:pt x="22" y="54"/>
                  </a:lnTo>
                  <a:lnTo>
                    <a:pt x="18" y="54"/>
                  </a:lnTo>
                  <a:lnTo>
                    <a:pt x="16" y="51"/>
                  </a:lnTo>
                  <a:lnTo>
                    <a:pt x="12" y="48"/>
                  </a:lnTo>
                  <a:lnTo>
                    <a:pt x="10" y="43"/>
                  </a:lnTo>
                  <a:lnTo>
                    <a:pt x="1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8" name="Freeform 628"/>
            <p:cNvSpPr>
              <a:spLocks/>
            </p:cNvSpPr>
            <p:nvPr/>
          </p:nvSpPr>
          <p:spPr bwMode="auto">
            <a:xfrm>
              <a:off x="2339" y="3658"/>
              <a:ext cx="42" cy="29"/>
            </a:xfrm>
            <a:custGeom>
              <a:avLst/>
              <a:gdLst>
                <a:gd name="T0" fmla="*/ 0 w 42"/>
                <a:gd name="T1" fmla="*/ 19 h 29"/>
                <a:gd name="T2" fmla="*/ 5 w 42"/>
                <a:gd name="T3" fmla="*/ 16 h 29"/>
                <a:gd name="T4" fmla="*/ 15 w 42"/>
                <a:gd name="T5" fmla="*/ 11 h 29"/>
                <a:gd name="T6" fmla="*/ 22 w 42"/>
                <a:gd name="T7" fmla="*/ 4 h 29"/>
                <a:gd name="T8" fmla="*/ 25 w 42"/>
                <a:gd name="T9" fmla="*/ 0 h 29"/>
                <a:gd name="T10" fmla="*/ 29 w 42"/>
                <a:gd name="T11" fmla="*/ 0 h 29"/>
                <a:gd name="T12" fmla="*/ 34 w 42"/>
                <a:gd name="T13" fmla="*/ 3 h 29"/>
                <a:gd name="T14" fmla="*/ 38 w 42"/>
                <a:gd name="T15" fmla="*/ 5 h 29"/>
                <a:gd name="T16" fmla="*/ 42 w 42"/>
                <a:gd name="T17" fmla="*/ 11 h 29"/>
                <a:gd name="T18" fmla="*/ 42 w 42"/>
                <a:gd name="T19" fmla="*/ 15 h 29"/>
                <a:gd name="T20" fmla="*/ 40 w 42"/>
                <a:gd name="T21" fmla="*/ 16 h 29"/>
                <a:gd name="T22" fmla="*/ 37 w 42"/>
                <a:gd name="T23" fmla="*/ 17 h 29"/>
                <a:gd name="T24" fmla="*/ 32 w 42"/>
                <a:gd name="T25" fmla="*/ 17 h 29"/>
                <a:gd name="T26" fmla="*/ 29 w 42"/>
                <a:gd name="T27" fmla="*/ 19 h 29"/>
                <a:gd name="T28" fmla="*/ 22 w 42"/>
                <a:gd name="T29" fmla="*/ 20 h 29"/>
                <a:gd name="T30" fmla="*/ 16 w 42"/>
                <a:gd name="T31" fmla="*/ 24 h 29"/>
                <a:gd name="T32" fmla="*/ 11 w 42"/>
                <a:gd name="T33" fmla="*/ 26 h 29"/>
                <a:gd name="T34" fmla="*/ 6 w 42"/>
                <a:gd name="T35" fmla="*/ 29 h 29"/>
                <a:gd name="T36" fmla="*/ 3 w 42"/>
                <a:gd name="T37" fmla="*/ 26 h 29"/>
                <a:gd name="T38" fmla="*/ 0 w 42"/>
                <a:gd name="T39" fmla="*/ 24 h 29"/>
                <a:gd name="T40" fmla="*/ 0 w 42"/>
                <a:gd name="T41" fmla="*/ 1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9"/>
                <a:gd name="T65" fmla="*/ 42 w 4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9">
                  <a:moveTo>
                    <a:pt x="0" y="19"/>
                  </a:moveTo>
                  <a:lnTo>
                    <a:pt x="5" y="16"/>
                  </a:lnTo>
                  <a:lnTo>
                    <a:pt x="15" y="11"/>
                  </a:lnTo>
                  <a:lnTo>
                    <a:pt x="22" y="4"/>
                  </a:lnTo>
                  <a:lnTo>
                    <a:pt x="25" y="0"/>
                  </a:lnTo>
                  <a:lnTo>
                    <a:pt x="29" y="0"/>
                  </a:lnTo>
                  <a:lnTo>
                    <a:pt x="34" y="3"/>
                  </a:lnTo>
                  <a:lnTo>
                    <a:pt x="38" y="5"/>
                  </a:lnTo>
                  <a:lnTo>
                    <a:pt x="42" y="11"/>
                  </a:lnTo>
                  <a:lnTo>
                    <a:pt x="42" y="15"/>
                  </a:lnTo>
                  <a:lnTo>
                    <a:pt x="40" y="16"/>
                  </a:lnTo>
                  <a:lnTo>
                    <a:pt x="37" y="17"/>
                  </a:lnTo>
                  <a:lnTo>
                    <a:pt x="32" y="17"/>
                  </a:lnTo>
                  <a:lnTo>
                    <a:pt x="29" y="19"/>
                  </a:lnTo>
                  <a:lnTo>
                    <a:pt x="22" y="20"/>
                  </a:lnTo>
                  <a:lnTo>
                    <a:pt x="16" y="24"/>
                  </a:lnTo>
                  <a:lnTo>
                    <a:pt x="11" y="26"/>
                  </a:lnTo>
                  <a:lnTo>
                    <a:pt x="6" y="29"/>
                  </a:lnTo>
                  <a:lnTo>
                    <a:pt x="3" y="26"/>
                  </a:lnTo>
                  <a:lnTo>
                    <a:pt x="0" y="24"/>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09" name="Freeform 629"/>
            <p:cNvSpPr>
              <a:spLocks/>
            </p:cNvSpPr>
            <p:nvPr/>
          </p:nvSpPr>
          <p:spPr bwMode="auto">
            <a:xfrm>
              <a:off x="2330" y="3590"/>
              <a:ext cx="44" cy="31"/>
            </a:xfrm>
            <a:custGeom>
              <a:avLst/>
              <a:gdLst>
                <a:gd name="T0" fmla="*/ 0 w 44"/>
                <a:gd name="T1" fmla="*/ 16 h 31"/>
                <a:gd name="T2" fmla="*/ 4 w 44"/>
                <a:gd name="T3" fmla="*/ 12 h 31"/>
                <a:gd name="T4" fmla="*/ 8 w 44"/>
                <a:gd name="T5" fmla="*/ 7 h 31"/>
                <a:gd name="T6" fmla="*/ 14 w 44"/>
                <a:gd name="T7" fmla="*/ 2 h 31"/>
                <a:gd name="T8" fmla="*/ 19 w 44"/>
                <a:gd name="T9" fmla="*/ 0 h 31"/>
                <a:gd name="T10" fmla="*/ 26 w 44"/>
                <a:gd name="T11" fmla="*/ 4 h 31"/>
                <a:gd name="T12" fmla="*/ 33 w 44"/>
                <a:gd name="T13" fmla="*/ 7 h 31"/>
                <a:gd name="T14" fmla="*/ 40 w 44"/>
                <a:gd name="T15" fmla="*/ 9 h 31"/>
                <a:gd name="T16" fmla="*/ 44 w 44"/>
                <a:gd name="T17" fmla="*/ 15 h 31"/>
                <a:gd name="T18" fmla="*/ 44 w 44"/>
                <a:gd name="T19" fmla="*/ 20 h 31"/>
                <a:gd name="T20" fmla="*/ 42 w 44"/>
                <a:gd name="T21" fmla="*/ 24 h 31"/>
                <a:gd name="T22" fmla="*/ 39 w 44"/>
                <a:gd name="T23" fmla="*/ 30 h 31"/>
                <a:gd name="T24" fmla="*/ 37 w 44"/>
                <a:gd name="T25" fmla="*/ 31 h 31"/>
                <a:gd name="T26" fmla="*/ 33 w 44"/>
                <a:gd name="T27" fmla="*/ 28 h 31"/>
                <a:gd name="T28" fmla="*/ 27 w 44"/>
                <a:gd name="T29" fmla="*/ 22 h 31"/>
                <a:gd name="T30" fmla="*/ 21 w 44"/>
                <a:gd name="T31" fmla="*/ 15 h 31"/>
                <a:gd name="T32" fmla="*/ 17 w 44"/>
                <a:gd name="T33" fmla="*/ 12 h 31"/>
                <a:gd name="T34" fmla="*/ 12 w 44"/>
                <a:gd name="T35" fmla="*/ 14 h 31"/>
                <a:gd name="T36" fmla="*/ 6 w 44"/>
                <a:gd name="T37" fmla="*/ 16 h 31"/>
                <a:gd name="T38" fmla="*/ 1 w 44"/>
                <a:gd name="T39" fmla="*/ 19 h 31"/>
                <a:gd name="T40" fmla="*/ 0 w 4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31"/>
                <a:gd name="T65" fmla="*/ 44 w 44"/>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31">
                  <a:moveTo>
                    <a:pt x="0" y="16"/>
                  </a:moveTo>
                  <a:lnTo>
                    <a:pt x="4" y="12"/>
                  </a:lnTo>
                  <a:lnTo>
                    <a:pt x="8" y="7"/>
                  </a:lnTo>
                  <a:lnTo>
                    <a:pt x="14" y="2"/>
                  </a:lnTo>
                  <a:lnTo>
                    <a:pt x="19" y="0"/>
                  </a:lnTo>
                  <a:lnTo>
                    <a:pt x="26" y="4"/>
                  </a:lnTo>
                  <a:lnTo>
                    <a:pt x="33" y="7"/>
                  </a:lnTo>
                  <a:lnTo>
                    <a:pt x="40" y="9"/>
                  </a:lnTo>
                  <a:lnTo>
                    <a:pt x="44" y="15"/>
                  </a:lnTo>
                  <a:lnTo>
                    <a:pt x="44" y="20"/>
                  </a:lnTo>
                  <a:lnTo>
                    <a:pt x="42" y="24"/>
                  </a:lnTo>
                  <a:lnTo>
                    <a:pt x="39" y="30"/>
                  </a:lnTo>
                  <a:lnTo>
                    <a:pt x="37" y="31"/>
                  </a:lnTo>
                  <a:lnTo>
                    <a:pt x="33" y="28"/>
                  </a:lnTo>
                  <a:lnTo>
                    <a:pt x="27" y="22"/>
                  </a:lnTo>
                  <a:lnTo>
                    <a:pt x="21" y="15"/>
                  </a:lnTo>
                  <a:lnTo>
                    <a:pt x="17" y="12"/>
                  </a:lnTo>
                  <a:lnTo>
                    <a:pt x="12" y="14"/>
                  </a:lnTo>
                  <a:lnTo>
                    <a:pt x="6" y="16"/>
                  </a:lnTo>
                  <a:lnTo>
                    <a:pt x="1" y="19"/>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0" name="Freeform 630"/>
            <p:cNvSpPr>
              <a:spLocks/>
            </p:cNvSpPr>
            <p:nvPr/>
          </p:nvSpPr>
          <p:spPr bwMode="auto">
            <a:xfrm>
              <a:off x="2429" y="3649"/>
              <a:ext cx="20" cy="38"/>
            </a:xfrm>
            <a:custGeom>
              <a:avLst/>
              <a:gdLst>
                <a:gd name="T0" fmla="*/ 14 w 20"/>
                <a:gd name="T1" fmla="*/ 38 h 38"/>
                <a:gd name="T2" fmla="*/ 9 w 20"/>
                <a:gd name="T3" fmla="*/ 35 h 38"/>
                <a:gd name="T4" fmla="*/ 4 w 20"/>
                <a:gd name="T5" fmla="*/ 34 h 38"/>
                <a:gd name="T6" fmla="*/ 1 w 20"/>
                <a:gd name="T7" fmla="*/ 29 h 38"/>
                <a:gd name="T8" fmla="*/ 0 w 20"/>
                <a:gd name="T9" fmla="*/ 26 h 38"/>
                <a:gd name="T10" fmla="*/ 1 w 20"/>
                <a:gd name="T11" fmla="*/ 20 h 38"/>
                <a:gd name="T12" fmla="*/ 4 w 20"/>
                <a:gd name="T13" fmla="*/ 11 h 38"/>
                <a:gd name="T14" fmla="*/ 8 w 20"/>
                <a:gd name="T15" fmla="*/ 4 h 38"/>
                <a:gd name="T16" fmla="*/ 10 w 20"/>
                <a:gd name="T17" fmla="*/ 0 h 38"/>
                <a:gd name="T18" fmla="*/ 14 w 20"/>
                <a:gd name="T19" fmla="*/ 3 h 38"/>
                <a:gd name="T20" fmla="*/ 16 w 20"/>
                <a:gd name="T21" fmla="*/ 5 h 38"/>
                <a:gd name="T22" fmla="*/ 18 w 20"/>
                <a:gd name="T23" fmla="*/ 9 h 38"/>
                <a:gd name="T24" fmla="*/ 20 w 20"/>
                <a:gd name="T25" fmla="*/ 12 h 38"/>
                <a:gd name="T26" fmla="*/ 18 w 20"/>
                <a:gd name="T27" fmla="*/ 17 h 38"/>
                <a:gd name="T28" fmla="*/ 16 w 20"/>
                <a:gd name="T29" fmla="*/ 24 h 38"/>
                <a:gd name="T30" fmla="*/ 14 w 20"/>
                <a:gd name="T31" fmla="*/ 32 h 38"/>
                <a:gd name="T32" fmla="*/ 14 w 20"/>
                <a:gd name="T33" fmla="*/ 38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8"/>
                <a:gd name="T53" fmla="*/ 20 w 2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8">
                  <a:moveTo>
                    <a:pt x="14" y="38"/>
                  </a:moveTo>
                  <a:lnTo>
                    <a:pt x="9" y="35"/>
                  </a:lnTo>
                  <a:lnTo>
                    <a:pt x="4" y="34"/>
                  </a:lnTo>
                  <a:lnTo>
                    <a:pt x="1" y="29"/>
                  </a:lnTo>
                  <a:lnTo>
                    <a:pt x="0" y="26"/>
                  </a:lnTo>
                  <a:lnTo>
                    <a:pt x="1" y="20"/>
                  </a:lnTo>
                  <a:lnTo>
                    <a:pt x="4" y="11"/>
                  </a:lnTo>
                  <a:lnTo>
                    <a:pt x="8" y="4"/>
                  </a:lnTo>
                  <a:lnTo>
                    <a:pt x="10" y="0"/>
                  </a:lnTo>
                  <a:lnTo>
                    <a:pt x="14" y="3"/>
                  </a:lnTo>
                  <a:lnTo>
                    <a:pt x="16" y="5"/>
                  </a:lnTo>
                  <a:lnTo>
                    <a:pt x="18" y="9"/>
                  </a:lnTo>
                  <a:lnTo>
                    <a:pt x="20" y="12"/>
                  </a:lnTo>
                  <a:lnTo>
                    <a:pt x="18" y="17"/>
                  </a:lnTo>
                  <a:lnTo>
                    <a:pt x="16" y="24"/>
                  </a:lnTo>
                  <a:lnTo>
                    <a:pt x="14" y="32"/>
                  </a:lnTo>
                  <a:lnTo>
                    <a:pt x="1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1" name="Freeform 631"/>
            <p:cNvSpPr>
              <a:spLocks/>
            </p:cNvSpPr>
            <p:nvPr/>
          </p:nvSpPr>
          <p:spPr bwMode="auto">
            <a:xfrm>
              <a:off x="2446" y="3605"/>
              <a:ext cx="31" cy="26"/>
            </a:xfrm>
            <a:custGeom>
              <a:avLst/>
              <a:gdLst>
                <a:gd name="T0" fmla="*/ 0 w 31"/>
                <a:gd name="T1" fmla="*/ 1 h 26"/>
                <a:gd name="T2" fmla="*/ 6 w 31"/>
                <a:gd name="T3" fmla="*/ 0 h 26"/>
                <a:gd name="T4" fmla="*/ 12 w 31"/>
                <a:gd name="T5" fmla="*/ 0 h 26"/>
                <a:gd name="T6" fmla="*/ 19 w 31"/>
                <a:gd name="T7" fmla="*/ 0 h 26"/>
                <a:gd name="T8" fmla="*/ 22 w 31"/>
                <a:gd name="T9" fmla="*/ 4 h 26"/>
                <a:gd name="T10" fmla="*/ 25 w 31"/>
                <a:gd name="T11" fmla="*/ 8 h 26"/>
                <a:gd name="T12" fmla="*/ 30 w 31"/>
                <a:gd name="T13" fmla="*/ 14 h 26"/>
                <a:gd name="T14" fmla="*/ 31 w 31"/>
                <a:gd name="T15" fmla="*/ 20 h 26"/>
                <a:gd name="T16" fmla="*/ 31 w 31"/>
                <a:gd name="T17" fmla="*/ 22 h 26"/>
                <a:gd name="T18" fmla="*/ 29 w 31"/>
                <a:gd name="T19" fmla="*/ 24 h 26"/>
                <a:gd name="T20" fmla="*/ 25 w 31"/>
                <a:gd name="T21" fmla="*/ 26 h 26"/>
                <a:gd name="T22" fmla="*/ 22 w 31"/>
                <a:gd name="T23" fmla="*/ 24 h 26"/>
                <a:gd name="T24" fmla="*/ 19 w 31"/>
                <a:gd name="T25" fmla="*/ 20 h 26"/>
                <a:gd name="T26" fmla="*/ 16 w 31"/>
                <a:gd name="T27" fmla="*/ 14 h 26"/>
                <a:gd name="T28" fmla="*/ 10 w 31"/>
                <a:gd name="T29" fmla="*/ 9 h 26"/>
                <a:gd name="T30" fmla="*/ 5 w 31"/>
                <a:gd name="T31" fmla="*/ 5 h 26"/>
                <a:gd name="T32" fmla="*/ 0 w 31"/>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6"/>
                <a:gd name="T53" fmla="*/ 31 w 31"/>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6">
                  <a:moveTo>
                    <a:pt x="0" y="1"/>
                  </a:moveTo>
                  <a:lnTo>
                    <a:pt x="6" y="0"/>
                  </a:lnTo>
                  <a:lnTo>
                    <a:pt x="12" y="0"/>
                  </a:lnTo>
                  <a:lnTo>
                    <a:pt x="19" y="0"/>
                  </a:lnTo>
                  <a:lnTo>
                    <a:pt x="22" y="4"/>
                  </a:lnTo>
                  <a:lnTo>
                    <a:pt x="25" y="8"/>
                  </a:lnTo>
                  <a:lnTo>
                    <a:pt x="30" y="14"/>
                  </a:lnTo>
                  <a:lnTo>
                    <a:pt x="31" y="20"/>
                  </a:lnTo>
                  <a:lnTo>
                    <a:pt x="31" y="22"/>
                  </a:lnTo>
                  <a:lnTo>
                    <a:pt x="29" y="24"/>
                  </a:lnTo>
                  <a:lnTo>
                    <a:pt x="25" y="26"/>
                  </a:lnTo>
                  <a:lnTo>
                    <a:pt x="22" y="24"/>
                  </a:lnTo>
                  <a:lnTo>
                    <a:pt x="19" y="20"/>
                  </a:lnTo>
                  <a:lnTo>
                    <a:pt x="16" y="14"/>
                  </a:lnTo>
                  <a:lnTo>
                    <a:pt x="10" y="9"/>
                  </a:lnTo>
                  <a:lnTo>
                    <a:pt x="5"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2" name="Freeform 632"/>
            <p:cNvSpPr>
              <a:spLocks/>
            </p:cNvSpPr>
            <p:nvPr/>
          </p:nvSpPr>
          <p:spPr bwMode="auto">
            <a:xfrm>
              <a:off x="2377" y="3549"/>
              <a:ext cx="34" cy="32"/>
            </a:xfrm>
            <a:custGeom>
              <a:avLst/>
              <a:gdLst>
                <a:gd name="T0" fmla="*/ 14 w 34"/>
                <a:gd name="T1" fmla="*/ 18 h 32"/>
                <a:gd name="T2" fmla="*/ 11 w 34"/>
                <a:gd name="T3" fmla="*/ 14 h 32"/>
                <a:gd name="T4" fmla="*/ 6 w 34"/>
                <a:gd name="T5" fmla="*/ 13 h 32"/>
                <a:gd name="T6" fmla="*/ 1 w 34"/>
                <a:gd name="T7" fmla="*/ 10 h 32"/>
                <a:gd name="T8" fmla="*/ 0 w 34"/>
                <a:gd name="T9" fmla="*/ 7 h 32"/>
                <a:gd name="T10" fmla="*/ 5 w 34"/>
                <a:gd name="T11" fmla="*/ 4 h 32"/>
                <a:gd name="T12" fmla="*/ 11 w 34"/>
                <a:gd name="T13" fmla="*/ 0 h 32"/>
                <a:gd name="T14" fmla="*/ 17 w 34"/>
                <a:gd name="T15" fmla="*/ 0 h 32"/>
                <a:gd name="T16" fmla="*/ 22 w 34"/>
                <a:gd name="T17" fmla="*/ 4 h 32"/>
                <a:gd name="T18" fmla="*/ 27 w 34"/>
                <a:gd name="T19" fmla="*/ 10 h 32"/>
                <a:gd name="T20" fmla="*/ 32 w 34"/>
                <a:gd name="T21" fmla="*/ 18 h 32"/>
                <a:gd name="T22" fmla="*/ 34 w 34"/>
                <a:gd name="T23" fmla="*/ 26 h 32"/>
                <a:gd name="T24" fmla="*/ 32 w 34"/>
                <a:gd name="T25" fmla="*/ 31 h 32"/>
                <a:gd name="T26" fmla="*/ 24 w 34"/>
                <a:gd name="T27" fmla="*/ 32 h 32"/>
                <a:gd name="T28" fmla="*/ 18 w 34"/>
                <a:gd name="T29" fmla="*/ 28 h 32"/>
                <a:gd name="T30" fmla="*/ 12 w 34"/>
                <a:gd name="T31" fmla="*/ 25 h 32"/>
                <a:gd name="T32" fmla="*/ 14 w 34"/>
                <a:gd name="T33" fmla="*/ 1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2"/>
                <a:gd name="T53" fmla="*/ 34 w 3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2">
                  <a:moveTo>
                    <a:pt x="14" y="18"/>
                  </a:moveTo>
                  <a:lnTo>
                    <a:pt x="11" y="14"/>
                  </a:lnTo>
                  <a:lnTo>
                    <a:pt x="6" y="13"/>
                  </a:lnTo>
                  <a:lnTo>
                    <a:pt x="1" y="10"/>
                  </a:lnTo>
                  <a:lnTo>
                    <a:pt x="0" y="7"/>
                  </a:lnTo>
                  <a:lnTo>
                    <a:pt x="5" y="4"/>
                  </a:lnTo>
                  <a:lnTo>
                    <a:pt x="11" y="0"/>
                  </a:lnTo>
                  <a:lnTo>
                    <a:pt x="17" y="0"/>
                  </a:lnTo>
                  <a:lnTo>
                    <a:pt x="22" y="4"/>
                  </a:lnTo>
                  <a:lnTo>
                    <a:pt x="27" y="10"/>
                  </a:lnTo>
                  <a:lnTo>
                    <a:pt x="32" y="18"/>
                  </a:lnTo>
                  <a:lnTo>
                    <a:pt x="34" y="26"/>
                  </a:lnTo>
                  <a:lnTo>
                    <a:pt x="32" y="31"/>
                  </a:lnTo>
                  <a:lnTo>
                    <a:pt x="24" y="32"/>
                  </a:lnTo>
                  <a:lnTo>
                    <a:pt x="18" y="28"/>
                  </a:lnTo>
                  <a:lnTo>
                    <a:pt x="12" y="25"/>
                  </a:lnTo>
                  <a:lnTo>
                    <a:pt x="1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3" name="Freeform 633"/>
            <p:cNvSpPr>
              <a:spLocks/>
            </p:cNvSpPr>
            <p:nvPr/>
          </p:nvSpPr>
          <p:spPr bwMode="auto">
            <a:xfrm>
              <a:off x="2446" y="3528"/>
              <a:ext cx="31" cy="36"/>
            </a:xfrm>
            <a:custGeom>
              <a:avLst/>
              <a:gdLst>
                <a:gd name="T0" fmla="*/ 0 w 31"/>
                <a:gd name="T1" fmla="*/ 13 h 36"/>
                <a:gd name="T2" fmla="*/ 3 w 31"/>
                <a:gd name="T3" fmla="*/ 8 h 36"/>
                <a:gd name="T4" fmla="*/ 4 w 31"/>
                <a:gd name="T5" fmla="*/ 4 h 36"/>
                <a:gd name="T6" fmla="*/ 6 w 31"/>
                <a:gd name="T7" fmla="*/ 0 h 36"/>
                <a:gd name="T8" fmla="*/ 10 w 31"/>
                <a:gd name="T9" fmla="*/ 0 h 36"/>
                <a:gd name="T10" fmla="*/ 16 w 31"/>
                <a:gd name="T11" fmla="*/ 5 h 36"/>
                <a:gd name="T12" fmla="*/ 24 w 31"/>
                <a:gd name="T13" fmla="*/ 13 h 36"/>
                <a:gd name="T14" fmla="*/ 30 w 31"/>
                <a:gd name="T15" fmla="*/ 21 h 36"/>
                <a:gd name="T16" fmla="*/ 31 w 31"/>
                <a:gd name="T17" fmla="*/ 27 h 36"/>
                <a:gd name="T18" fmla="*/ 30 w 31"/>
                <a:gd name="T19" fmla="*/ 32 h 36"/>
                <a:gd name="T20" fmla="*/ 26 w 31"/>
                <a:gd name="T21" fmla="*/ 35 h 36"/>
                <a:gd name="T22" fmla="*/ 24 w 31"/>
                <a:gd name="T23" fmla="*/ 36 h 36"/>
                <a:gd name="T24" fmla="*/ 20 w 31"/>
                <a:gd name="T25" fmla="*/ 36 h 36"/>
                <a:gd name="T26" fmla="*/ 19 w 31"/>
                <a:gd name="T27" fmla="*/ 34 h 36"/>
                <a:gd name="T28" fmla="*/ 18 w 31"/>
                <a:gd name="T29" fmla="*/ 29 h 36"/>
                <a:gd name="T30" fmla="*/ 16 w 31"/>
                <a:gd name="T31" fmla="*/ 25 h 36"/>
                <a:gd name="T32" fmla="*/ 14 w 31"/>
                <a:gd name="T33" fmla="*/ 21 h 36"/>
                <a:gd name="T34" fmla="*/ 10 w 31"/>
                <a:gd name="T35" fmla="*/ 19 h 36"/>
                <a:gd name="T36" fmla="*/ 5 w 31"/>
                <a:gd name="T37" fmla="*/ 18 h 36"/>
                <a:gd name="T38" fmla="*/ 3 w 31"/>
                <a:gd name="T39" fmla="*/ 17 h 36"/>
                <a:gd name="T40" fmla="*/ 0 w 31"/>
                <a:gd name="T41" fmla="*/ 13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36"/>
                <a:gd name="T65" fmla="*/ 31 w 31"/>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36">
                  <a:moveTo>
                    <a:pt x="0" y="13"/>
                  </a:moveTo>
                  <a:lnTo>
                    <a:pt x="3" y="8"/>
                  </a:lnTo>
                  <a:lnTo>
                    <a:pt x="4" y="4"/>
                  </a:lnTo>
                  <a:lnTo>
                    <a:pt x="6" y="0"/>
                  </a:lnTo>
                  <a:lnTo>
                    <a:pt x="10" y="0"/>
                  </a:lnTo>
                  <a:lnTo>
                    <a:pt x="16" y="5"/>
                  </a:lnTo>
                  <a:lnTo>
                    <a:pt x="24" y="13"/>
                  </a:lnTo>
                  <a:lnTo>
                    <a:pt x="30" y="21"/>
                  </a:lnTo>
                  <a:lnTo>
                    <a:pt x="31" y="27"/>
                  </a:lnTo>
                  <a:lnTo>
                    <a:pt x="30" y="32"/>
                  </a:lnTo>
                  <a:lnTo>
                    <a:pt x="26" y="35"/>
                  </a:lnTo>
                  <a:lnTo>
                    <a:pt x="24" y="36"/>
                  </a:lnTo>
                  <a:lnTo>
                    <a:pt x="20" y="36"/>
                  </a:lnTo>
                  <a:lnTo>
                    <a:pt x="19" y="34"/>
                  </a:lnTo>
                  <a:lnTo>
                    <a:pt x="18" y="29"/>
                  </a:lnTo>
                  <a:lnTo>
                    <a:pt x="16" y="25"/>
                  </a:lnTo>
                  <a:lnTo>
                    <a:pt x="14" y="21"/>
                  </a:lnTo>
                  <a:lnTo>
                    <a:pt x="10" y="19"/>
                  </a:lnTo>
                  <a:lnTo>
                    <a:pt x="5" y="18"/>
                  </a:lnTo>
                  <a:lnTo>
                    <a:pt x="3" y="1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4" name="Freeform 634"/>
            <p:cNvSpPr>
              <a:spLocks/>
            </p:cNvSpPr>
            <p:nvPr/>
          </p:nvSpPr>
          <p:spPr bwMode="auto">
            <a:xfrm>
              <a:off x="2502" y="3425"/>
              <a:ext cx="33" cy="17"/>
            </a:xfrm>
            <a:custGeom>
              <a:avLst/>
              <a:gdLst>
                <a:gd name="T0" fmla="*/ 0 w 33"/>
                <a:gd name="T1" fmla="*/ 9 h 17"/>
                <a:gd name="T2" fmla="*/ 5 w 33"/>
                <a:gd name="T3" fmla="*/ 4 h 17"/>
                <a:gd name="T4" fmla="*/ 14 w 33"/>
                <a:gd name="T5" fmla="*/ 1 h 17"/>
                <a:gd name="T6" fmla="*/ 22 w 33"/>
                <a:gd name="T7" fmla="*/ 0 h 17"/>
                <a:gd name="T8" fmla="*/ 29 w 33"/>
                <a:gd name="T9" fmla="*/ 1 h 17"/>
                <a:gd name="T10" fmla="*/ 31 w 33"/>
                <a:gd name="T11" fmla="*/ 4 h 17"/>
                <a:gd name="T12" fmla="*/ 33 w 33"/>
                <a:gd name="T13" fmla="*/ 11 h 17"/>
                <a:gd name="T14" fmla="*/ 31 w 33"/>
                <a:gd name="T15" fmla="*/ 16 h 17"/>
                <a:gd name="T16" fmla="*/ 29 w 33"/>
                <a:gd name="T17" fmla="*/ 17 h 17"/>
                <a:gd name="T18" fmla="*/ 22 w 33"/>
                <a:gd name="T19" fmla="*/ 12 h 17"/>
                <a:gd name="T20" fmla="*/ 15 w 33"/>
                <a:gd name="T21" fmla="*/ 9 h 17"/>
                <a:gd name="T22" fmla="*/ 5 w 33"/>
                <a:gd name="T23" fmla="*/ 8 h 17"/>
                <a:gd name="T24" fmla="*/ 0 w 33"/>
                <a:gd name="T25" fmla="*/ 9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17"/>
                <a:gd name="T41" fmla="*/ 33 w 33"/>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17">
                  <a:moveTo>
                    <a:pt x="0" y="9"/>
                  </a:moveTo>
                  <a:lnTo>
                    <a:pt x="5" y="4"/>
                  </a:lnTo>
                  <a:lnTo>
                    <a:pt x="14" y="1"/>
                  </a:lnTo>
                  <a:lnTo>
                    <a:pt x="22" y="0"/>
                  </a:lnTo>
                  <a:lnTo>
                    <a:pt x="29" y="1"/>
                  </a:lnTo>
                  <a:lnTo>
                    <a:pt x="31" y="4"/>
                  </a:lnTo>
                  <a:lnTo>
                    <a:pt x="33" y="11"/>
                  </a:lnTo>
                  <a:lnTo>
                    <a:pt x="31" y="16"/>
                  </a:lnTo>
                  <a:lnTo>
                    <a:pt x="29" y="17"/>
                  </a:lnTo>
                  <a:lnTo>
                    <a:pt x="22" y="12"/>
                  </a:lnTo>
                  <a:lnTo>
                    <a:pt x="15" y="9"/>
                  </a:lnTo>
                  <a:lnTo>
                    <a:pt x="5"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sp>
          <p:nvSpPr>
            <p:cNvPr id="258115" name="Freeform 635"/>
            <p:cNvSpPr>
              <a:spLocks/>
            </p:cNvSpPr>
            <p:nvPr/>
          </p:nvSpPr>
          <p:spPr bwMode="auto">
            <a:xfrm>
              <a:off x="2444" y="3447"/>
              <a:ext cx="38" cy="13"/>
            </a:xfrm>
            <a:custGeom>
              <a:avLst/>
              <a:gdLst>
                <a:gd name="T0" fmla="*/ 0 w 38"/>
                <a:gd name="T1" fmla="*/ 7 h 13"/>
                <a:gd name="T2" fmla="*/ 5 w 38"/>
                <a:gd name="T3" fmla="*/ 3 h 13"/>
                <a:gd name="T4" fmla="*/ 16 w 38"/>
                <a:gd name="T5" fmla="*/ 1 h 13"/>
                <a:gd name="T6" fmla="*/ 28 w 38"/>
                <a:gd name="T7" fmla="*/ 0 h 13"/>
                <a:gd name="T8" fmla="*/ 38 w 38"/>
                <a:gd name="T9" fmla="*/ 0 h 13"/>
                <a:gd name="T10" fmla="*/ 38 w 38"/>
                <a:gd name="T11" fmla="*/ 1 h 13"/>
                <a:gd name="T12" fmla="*/ 38 w 38"/>
                <a:gd name="T13" fmla="*/ 5 h 13"/>
                <a:gd name="T14" fmla="*/ 36 w 38"/>
                <a:gd name="T15" fmla="*/ 9 h 13"/>
                <a:gd name="T16" fmla="*/ 34 w 38"/>
                <a:gd name="T17" fmla="*/ 13 h 13"/>
                <a:gd name="T18" fmla="*/ 27 w 38"/>
                <a:gd name="T19" fmla="*/ 13 h 13"/>
                <a:gd name="T20" fmla="*/ 16 w 38"/>
                <a:gd name="T21" fmla="*/ 11 h 13"/>
                <a:gd name="T22" fmla="*/ 6 w 38"/>
                <a:gd name="T23" fmla="*/ 9 h 13"/>
                <a:gd name="T24" fmla="*/ 0 w 38"/>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3"/>
                <a:gd name="T41" fmla="*/ 38 w 3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3">
                  <a:moveTo>
                    <a:pt x="0" y="7"/>
                  </a:moveTo>
                  <a:lnTo>
                    <a:pt x="5" y="3"/>
                  </a:lnTo>
                  <a:lnTo>
                    <a:pt x="16" y="1"/>
                  </a:lnTo>
                  <a:lnTo>
                    <a:pt x="28" y="0"/>
                  </a:lnTo>
                  <a:lnTo>
                    <a:pt x="38" y="0"/>
                  </a:lnTo>
                  <a:lnTo>
                    <a:pt x="38" y="1"/>
                  </a:lnTo>
                  <a:lnTo>
                    <a:pt x="38" y="5"/>
                  </a:lnTo>
                  <a:lnTo>
                    <a:pt x="36" y="9"/>
                  </a:lnTo>
                  <a:lnTo>
                    <a:pt x="34" y="13"/>
                  </a:lnTo>
                  <a:lnTo>
                    <a:pt x="27" y="13"/>
                  </a:lnTo>
                  <a:lnTo>
                    <a:pt x="16" y="11"/>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000000"/>
                </a:solidFill>
                <a:effectLst/>
                <a:uLnTx/>
                <a:uFillTx/>
                <a:latin typeface="Eras Medium ITC" pitchFamily="34" charset="0"/>
                <a:ea typeface="+mn-ea"/>
                <a:cs typeface="Arial" pitchFamily="34" charset="0"/>
              </a:endParaRPr>
            </a:p>
          </p:txBody>
        </p:sp>
      </p:grpSp>
      <p:pic>
        <p:nvPicPr>
          <p:cNvPr id="258081" name="Picture 702" descr="christ on cross"/>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64113" y="5427663"/>
            <a:ext cx="1511300" cy="98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5407" name="Rectangle 703"/>
          <p:cNvSpPr>
            <a:spLocks noChangeArrowheads="1"/>
          </p:cNvSpPr>
          <p:nvPr/>
        </p:nvSpPr>
        <p:spPr bwMode="auto">
          <a:xfrm>
            <a:off x="2019300" y="1577975"/>
            <a:ext cx="20335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Eras Bold ITC" pitchFamily="34" charset="0"/>
                <a:ea typeface="+mn-ea"/>
                <a:cs typeface="Arial" pitchFamily="34" charset="0"/>
              </a:rPr>
              <a:t>Great Commission</a:t>
            </a:r>
            <a:endParaRPr kumimoji="0" lang="en-US" sz="1600" b="0" i="0" u="none" strike="noStrike" kern="1200" cap="none" spc="0" normalizeH="0" baseline="0" noProof="0">
              <a:ln>
                <a:noFill/>
              </a:ln>
              <a:solidFill>
                <a:srgbClr val="000000"/>
              </a:solidFill>
              <a:effectLst/>
              <a:uLnTx/>
              <a:uFillTx/>
              <a:latin typeface="Eras Bold ITC" pitchFamily="34" charset="0"/>
              <a:ea typeface="+mn-ea"/>
              <a:cs typeface="Arial" pitchFamily="34" charset="0"/>
            </a:endParaRPr>
          </a:p>
        </p:txBody>
      </p:sp>
      <p:sp>
        <p:nvSpPr>
          <p:cNvPr id="1225408" name="Rectangle 704"/>
          <p:cNvSpPr>
            <a:spLocks noChangeArrowheads="1"/>
          </p:cNvSpPr>
          <p:nvPr/>
        </p:nvSpPr>
        <p:spPr bwMode="auto">
          <a:xfrm>
            <a:off x="3721100" y="1912938"/>
            <a:ext cx="1851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Eras Bold ITC" pitchFamily="34" charset="0"/>
                <a:ea typeface="+mn-ea"/>
                <a:cs typeface="Arial" pitchFamily="34" charset="0"/>
              </a:rPr>
              <a:t>Acts</a:t>
            </a:r>
            <a:endParaRPr kumimoji="0" lang="en-US" sz="1600" b="0" i="0" u="none" strike="noStrike" kern="1200" cap="none" spc="0" normalizeH="0" baseline="0" noProof="0">
              <a:ln>
                <a:noFill/>
              </a:ln>
              <a:solidFill>
                <a:srgbClr val="000000"/>
              </a:solidFill>
              <a:effectLst/>
              <a:uLnTx/>
              <a:uFillTx/>
              <a:latin typeface="Eras Bold ITC" pitchFamily="34" charset="0"/>
              <a:ea typeface="+mn-ea"/>
              <a:cs typeface="Arial" pitchFamily="34" charset="0"/>
            </a:endParaRPr>
          </a:p>
        </p:txBody>
      </p:sp>
      <p:sp>
        <p:nvSpPr>
          <p:cNvPr id="1225409" name="Rectangle 705"/>
          <p:cNvSpPr>
            <a:spLocks noChangeArrowheads="1"/>
          </p:cNvSpPr>
          <p:nvPr/>
        </p:nvSpPr>
        <p:spPr bwMode="auto">
          <a:xfrm>
            <a:off x="5581650" y="1912938"/>
            <a:ext cx="1851025"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Eras Bold ITC" pitchFamily="34" charset="0"/>
                <a:ea typeface="+mn-ea"/>
                <a:cs typeface="Arial" pitchFamily="34" charset="0"/>
              </a:rPr>
              <a:t>Epistles</a:t>
            </a:r>
            <a:endParaRPr kumimoji="0" lang="en-US" sz="1600" b="0" i="0" u="none" strike="noStrike" kern="1200" cap="none" spc="0" normalizeH="0" baseline="0" noProof="0">
              <a:ln>
                <a:noFill/>
              </a:ln>
              <a:solidFill>
                <a:srgbClr val="000000"/>
              </a:solidFill>
              <a:effectLst/>
              <a:uLnTx/>
              <a:uFillTx/>
              <a:latin typeface="Eras Bold ITC" pitchFamily="34" charset="0"/>
              <a:ea typeface="+mn-ea"/>
              <a:cs typeface="Arial" pitchFamily="34" charset="0"/>
            </a:endParaRPr>
          </a:p>
        </p:txBody>
      </p:sp>
      <p:sp>
        <p:nvSpPr>
          <p:cNvPr id="1225410" name="Rectangle 706"/>
          <p:cNvSpPr>
            <a:spLocks noChangeArrowheads="1"/>
          </p:cNvSpPr>
          <p:nvPr/>
        </p:nvSpPr>
        <p:spPr bwMode="auto">
          <a:xfrm>
            <a:off x="7442200" y="1530350"/>
            <a:ext cx="14700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Eras Bold ITC" pitchFamily="34" charset="0"/>
                <a:ea typeface="+mn-ea"/>
                <a:cs typeface="Arial" pitchFamily="34" charset="0"/>
              </a:rPr>
              <a:t>Early Church</a:t>
            </a:r>
            <a:endParaRPr kumimoji="0" lang="en-US" sz="1600" b="0" i="0" u="none" strike="noStrike" kern="1200" cap="none" spc="0" normalizeH="0" baseline="0" noProof="0">
              <a:ln>
                <a:noFill/>
              </a:ln>
              <a:solidFill>
                <a:srgbClr val="000000"/>
              </a:solidFill>
              <a:effectLst/>
              <a:uLnTx/>
              <a:uFillTx/>
              <a:latin typeface="Eras Bold ITC" pitchFamily="34" charset="0"/>
              <a:ea typeface="+mn-ea"/>
              <a:cs typeface="Arial" pitchFamily="34" charset="0"/>
            </a:endParaRPr>
          </a:p>
        </p:txBody>
      </p:sp>
    </p:spTree>
    <p:extLst>
      <p:ext uri="{BB962C8B-B14F-4D97-AF65-F5344CB8AC3E}">
        <p14:creationId xmlns:p14="http://schemas.microsoft.com/office/powerpoint/2010/main" val="3922305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224717"/>
                                        </p:tgtEl>
                                        <p:attrNameLst>
                                          <p:attrName>style.visibility</p:attrName>
                                        </p:attrNameLst>
                                      </p:cBhvr>
                                      <p:to>
                                        <p:strVal val="visible"/>
                                      </p:to>
                                    </p:set>
                                    <p:anim calcmode="lin" valueType="num">
                                      <p:cBhvr additive="base">
                                        <p:cTn id="7" dur="500" fill="hold"/>
                                        <p:tgtEl>
                                          <p:spTgt spid="1224717"/>
                                        </p:tgtEl>
                                        <p:attrNameLst>
                                          <p:attrName>ppt_x</p:attrName>
                                        </p:attrNameLst>
                                      </p:cBhvr>
                                      <p:tavLst>
                                        <p:tav tm="0">
                                          <p:val>
                                            <p:strVal val="0-#ppt_w/2"/>
                                          </p:val>
                                        </p:tav>
                                        <p:tav tm="100000">
                                          <p:val>
                                            <p:strVal val="#ppt_x"/>
                                          </p:val>
                                        </p:tav>
                                      </p:tavLst>
                                    </p:anim>
                                    <p:anim calcmode="lin" valueType="num">
                                      <p:cBhvr additive="base">
                                        <p:cTn id="8" dur="500" fill="hold"/>
                                        <p:tgtEl>
                                          <p:spTgt spid="12247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24887"/>
                                        </p:tgtEl>
                                        <p:attrNameLst>
                                          <p:attrName>style.visibility</p:attrName>
                                        </p:attrNameLst>
                                      </p:cBhvr>
                                      <p:to>
                                        <p:strVal val="visible"/>
                                      </p:to>
                                    </p:set>
                                    <p:anim calcmode="lin" valueType="num">
                                      <p:cBhvr additive="base">
                                        <p:cTn id="15" dur="500" fill="hold"/>
                                        <p:tgtEl>
                                          <p:spTgt spid="1224887"/>
                                        </p:tgtEl>
                                        <p:attrNameLst>
                                          <p:attrName>ppt_x</p:attrName>
                                        </p:attrNameLst>
                                      </p:cBhvr>
                                      <p:tavLst>
                                        <p:tav tm="0">
                                          <p:val>
                                            <p:strVal val="0-#ppt_w/2"/>
                                          </p:val>
                                        </p:tav>
                                        <p:tav tm="100000">
                                          <p:val>
                                            <p:strVal val="#ppt_x"/>
                                          </p:val>
                                        </p:tav>
                                      </p:tavLst>
                                    </p:anim>
                                    <p:anim calcmode="lin" valueType="num">
                                      <p:cBhvr additive="base">
                                        <p:cTn id="16" dur="500" fill="hold"/>
                                        <p:tgtEl>
                                          <p:spTgt spid="1224887"/>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224880"/>
                                        </p:tgtEl>
                                        <p:attrNameLst>
                                          <p:attrName>style.visibility</p:attrName>
                                        </p:attrNameLst>
                                      </p:cBhvr>
                                      <p:to>
                                        <p:strVal val="visible"/>
                                      </p:to>
                                    </p:set>
                                    <p:animEffect transition="in" filter="wipe(left)">
                                      <p:cBhvr>
                                        <p:cTn id="21" dur="500"/>
                                        <p:tgtEl>
                                          <p:spTgt spid="1224880"/>
                                        </p:tgtEl>
                                      </p:cBhvr>
                                    </p:animEffect>
                                  </p:childTnLst>
                                </p:cTn>
                              </p:par>
                            </p:childTnLst>
                          </p:cTn>
                        </p:par>
                        <p:par>
                          <p:cTn id="22" fill="hold" nodeType="afterGroup">
                            <p:stCondLst>
                              <p:cond delay="500"/>
                            </p:stCondLst>
                            <p:childTnLst>
                              <p:par>
                                <p:cTn id="23" presetID="2" presetClass="entr" presetSubtype="8" fill="hold" nodeType="afterEffect">
                                  <p:stCondLst>
                                    <p:cond delay="0"/>
                                  </p:stCondLst>
                                  <p:childTnLst>
                                    <p:set>
                                      <p:cBhvr>
                                        <p:cTn id="24" dur="1" fill="hold">
                                          <p:stCondLst>
                                            <p:cond delay="0"/>
                                          </p:stCondLst>
                                        </p:cTn>
                                        <p:tgtEl>
                                          <p:spTgt spid="1224714"/>
                                        </p:tgtEl>
                                        <p:attrNameLst>
                                          <p:attrName>style.visibility</p:attrName>
                                        </p:attrNameLst>
                                      </p:cBhvr>
                                      <p:to>
                                        <p:strVal val="visible"/>
                                      </p:to>
                                    </p:set>
                                    <p:anim calcmode="lin" valueType="num">
                                      <p:cBhvr additive="base">
                                        <p:cTn id="25" dur="500" fill="hold"/>
                                        <p:tgtEl>
                                          <p:spTgt spid="1224714"/>
                                        </p:tgtEl>
                                        <p:attrNameLst>
                                          <p:attrName>ppt_x</p:attrName>
                                        </p:attrNameLst>
                                      </p:cBhvr>
                                      <p:tavLst>
                                        <p:tav tm="0">
                                          <p:val>
                                            <p:strVal val="0-#ppt_w/2"/>
                                          </p:val>
                                        </p:tav>
                                        <p:tav tm="100000">
                                          <p:val>
                                            <p:strVal val="#ppt_x"/>
                                          </p:val>
                                        </p:tav>
                                      </p:tavLst>
                                    </p:anim>
                                    <p:anim calcmode="lin" valueType="num">
                                      <p:cBhvr additive="base">
                                        <p:cTn id="26" dur="500" fill="hold"/>
                                        <p:tgtEl>
                                          <p:spTgt spid="122471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225407"/>
                                        </p:tgtEl>
                                        <p:attrNameLst>
                                          <p:attrName>style.visibility</p:attrName>
                                        </p:attrNameLst>
                                      </p:cBhvr>
                                      <p:to>
                                        <p:strVal val="visible"/>
                                      </p:to>
                                    </p:set>
                                    <p:anim calcmode="lin" valueType="num">
                                      <p:cBhvr additive="base">
                                        <p:cTn id="29" dur="500" fill="hold"/>
                                        <p:tgtEl>
                                          <p:spTgt spid="1225407"/>
                                        </p:tgtEl>
                                        <p:attrNameLst>
                                          <p:attrName>ppt_x</p:attrName>
                                        </p:attrNameLst>
                                      </p:cBhvr>
                                      <p:tavLst>
                                        <p:tav tm="0">
                                          <p:val>
                                            <p:strVal val="0-#ppt_w/2"/>
                                          </p:val>
                                        </p:tav>
                                        <p:tav tm="100000">
                                          <p:val>
                                            <p:strVal val="#ppt_x"/>
                                          </p:val>
                                        </p:tav>
                                      </p:tavLst>
                                    </p:anim>
                                    <p:anim calcmode="lin" valueType="num">
                                      <p:cBhvr additive="base">
                                        <p:cTn id="30" dur="500" fill="hold"/>
                                        <p:tgtEl>
                                          <p:spTgt spid="1225407"/>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000"/>
                            </p:stCondLst>
                            <p:childTnLst>
                              <p:par>
                                <p:cTn id="32" presetID="47" presetClass="entr" presetSubtype="0" fill="hold" nodeType="afterEffect">
                                  <p:stCondLst>
                                    <p:cond delay="0"/>
                                  </p:stCondLst>
                                  <p:childTnLst>
                                    <p:set>
                                      <p:cBhvr>
                                        <p:cTn id="33" dur="1" fill="hold">
                                          <p:stCondLst>
                                            <p:cond delay="0"/>
                                          </p:stCondLst>
                                        </p:cTn>
                                        <p:tgtEl>
                                          <p:spTgt spid="1225400"/>
                                        </p:tgtEl>
                                        <p:attrNameLst>
                                          <p:attrName>style.visibility</p:attrName>
                                        </p:attrNameLst>
                                      </p:cBhvr>
                                      <p:to>
                                        <p:strVal val="visible"/>
                                      </p:to>
                                    </p:set>
                                    <p:animEffect transition="in" filter="fade">
                                      <p:cBhvr>
                                        <p:cTn id="34" dur="1000"/>
                                        <p:tgtEl>
                                          <p:spTgt spid="1225400"/>
                                        </p:tgtEl>
                                      </p:cBhvr>
                                    </p:animEffect>
                                    <p:anim calcmode="lin" valueType="num">
                                      <p:cBhvr>
                                        <p:cTn id="35" dur="1000" fill="hold"/>
                                        <p:tgtEl>
                                          <p:spTgt spid="1225400"/>
                                        </p:tgtEl>
                                        <p:attrNameLst>
                                          <p:attrName>ppt_x</p:attrName>
                                        </p:attrNameLst>
                                      </p:cBhvr>
                                      <p:tavLst>
                                        <p:tav tm="0">
                                          <p:val>
                                            <p:strVal val="#ppt_x"/>
                                          </p:val>
                                        </p:tav>
                                        <p:tav tm="100000">
                                          <p:val>
                                            <p:strVal val="#ppt_x"/>
                                          </p:val>
                                        </p:tav>
                                      </p:tavLst>
                                    </p:anim>
                                    <p:anim calcmode="lin" valueType="num">
                                      <p:cBhvr>
                                        <p:cTn id="36" dur="1000" fill="hold"/>
                                        <p:tgtEl>
                                          <p:spTgt spid="1225400"/>
                                        </p:tgtEl>
                                        <p:attrNameLst>
                                          <p:attrName>ppt_y</p:attrName>
                                        </p:attrNameLst>
                                      </p:cBhvr>
                                      <p:tavLst>
                                        <p:tav tm="0">
                                          <p:val>
                                            <p:strVal val="#ppt_y-.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8" fill="hold" nodeType="clickEffect">
                                  <p:stCondLst>
                                    <p:cond delay="0"/>
                                  </p:stCondLst>
                                  <p:childTnLst>
                                    <p:set>
                                      <p:cBhvr>
                                        <p:cTn id="40" dur="1" fill="hold">
                                          <p:stCondLst>
                                            <p:cond delay="0"/>
                                          </p:stCondLst>
                                        </p:cTn>
                                        <p:tgtEl>
                                          <p:spTgt spid="1224713"/>
                                        </p:tgtEl>
                                        <p:attrNameLst>
                                          <p:attrName>style.visibility</p:attrName>
                                        </p:attrNameLst>
                                      </p:cBhvr>
                                      <p:to>
                                        <p:strVal val="visible"/>
                                      </p:to>
                                    </p:set>
                                    <p:animEffect transition="in" filter="wipe(left)">
                                      <p:cBhvr>
                                        <p:cTn id="41" dur="500"/>
                                        <p:tgtEl>
                                          <p:spTgt spid="1224713"/>
                                        </p:tgtEl>
                                      </p:cBhvr>
                                    </p:animEffect>
                                  </p:childTnLst>
                                </p:cTn>
                              </p:par>
                            </p:childTnLst>
                          </p:cTn>
                        </p:par>
                        <p:par>
                          <p:cTn id="42" fill="hold" nodeType="afterGroup">
                            <p:stCondLst>
                              <p:cond delay="500"/>
                            </p:stCondLst>
                            <p:childTnLst>
                              <p:par>
                                <p:cTn id="43" presetID="2" presetClass="entr" presetSubtype="8" fill="hold" nodeType="afterEffect">
                                  <p:stCondLst>
                                    <p:cond delay="0"/>
                                  </p:stCondLst>
                                  <p:childTnLst>
                                    <p:set>
                                      <p:cBhvr>
                                        <p:cTn id="44" dur="1" fill="hold">
                                          <p:stCondLst>
                                            <p:cond delay="0"/>
                                          </p:stCondLst>
                                        </p:cTn>
                                        <p:tgtEl>
                                          <p:spTgt spid="1224715"/>
                                        </p:tgtEl>
                                        <p:attrNameLst>
                                          <p:attrName>style.visibility</p:attrName>
                                        </p:attrNameLst>
                                      </p:cBhvr>
                                      <p:to>
                                        <p:strVal val="visible"/>
                                      </p:to>
                                    </p:set>
                                    <p:anim calcmode="lin" valueType="num">
                                      <p:cBhvr additive="base">
                                        <p:cTn id="45" dur="500" fill="hold"/>
                                        <p:tgtEl>
                                          <p:spTgt spid="1224715"/>
                                        </p:tgtEl>
                                        <p:attrNameLst>
                                          <p:attrName>ppt_x</p:attrName>
                                        </p:attrNameLst>
                                      </p:cBhvr>
                                      <p:tavLst>
                                        <p:tav tm="0">
                                          <p:val>
                                            <p:strVal val="0-#ppt_w/2"/>
                                          </p:val>
                                        </p:tav>
                                        <p:tav tm="100000">
                                          <p:val>
                                            <p:strVal val="#ppt_x"/>
                                          </p:val>
                                        </p:tav>
                                      </p:tavLst>
                                    </p:anim>
                                    <p:anim calcmode="lin" valueType="num">
                                      <p:cBhvr additive="base">
                                        <p:cTn id="46" dur="500" fill="hold"/>
                                        <p:tgtEl>
                                          <p:spTgt spid="1224715"/>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225408"/>
                                        </p:tgtEl>
                                        <p:attrNameLst>
                                          <p:attrName>style.visibility</p:attrName>
                                        </p:attrNameLst>
                                      </p:cBhvr>
                                      <p:to>
                                        <p:strVal val="visible"/>
                                      </p:to>
                                    </p:set>
                                    <p:anim calcmode="lin" valueType="num">
                                      <p:cBhvr additive="base">
                                        <p:cTn id="49" dur="500" fill="hold"/>
                                        <p:tgtEl>
                                          <p:spTgt spid="1225408"/>
                                        </p:tgtEl>
                                        <p:attrNameLst>
                                          <p:attrName>ppt_x</p:attrName>
                                        </p:attrNameLst>
                                      </p:cBhvr>
                                      <p:tavLst>
                                        <p:tav tm="0">
                                          <p:val>
                                            <p:strVal val="0-#ppt_w/2"/>
                                          </p:val>
                                        </p:tav>
                                        <p:tav tm="100000">
                                          <p:val>
                                            <p:strVal val="#ppt_x"/>
                                          </p:val>
                                        </p:tav>
                                      </p:tavLst>
                                    </p:anim>
                                    <p:anim calcmode="lin" valueType="num">
                                      <p:cBhvr additive="base">
                                        <p:cTn id="50" dur="500" fill="hold"/>
                                        <p:tgtEl>
                                          <p:spTgt spid="1225408"/>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1000"/>
                            </p:stCondLst>
                            <p:childTnLst>
                              <p:par>
                                <p:cTn id="52" presetID="47" presetClass="entr" presetSubtype="0" fill="hold" nodeType="afterEffect">
                                  <p:stCondLst>
                                    <p:cond delay="0"/>
                                  </p:stCondLst>
                                  <p:childTnLst>
                                    <p:set>
                                      <p:cBhvr>
                                        <p:cTn id="53" dur="1" fill="hold">
                                          <p:stCondLst>
                                            <p:cond delay="0"/>
                                          </p:stCondLst>
                                        </p:cTn>
                                        <p:tgtEl>
                                          <p:spTgt spid="1225401"/>
                                        </p:tgtEl>
                                        <p:attrNameLst>
                                          <p:attrName>style.visibility</p:attrName>
                                        </p:attrNameLst>
                                      </p:cBhvr>
                                      <p:to>
                                        <p:strVal val="visible"/>
                                      </p:to>
                                    </p:set>
                                    <p:animEffect transition="in" filter="fade">
                                      <p:cBhvr>
                                        <p:cTn id="54" dur="1000"/>
                                        <p:tgtEl>
                                          <p:spTgt spid="1225401"/>
                                        </p:tgtEl>
                                      </p:cBhvr>
                                    </p:animEffect>
                                    <p:anim calcmode="lin" valueType="num">
                                      <p:cBhvr>
                                        <p:cTn id="55" dur="1000" fill="hold"/>
                                        <p:tgtEl>
                                          <p:spTgt spid="1225401"/>
                                        </p:tgtEl>
                                        <p:attrNameLst>
                                          <p:attrName>ppt_x</p:attrName>
                                        </p:attrNameLst>
                                      </p:cBhvr>
                                      <p:tavLst>
                                        <p:tav tm="0">
                                          <p:val>
                                            <p:strVal val="#ppt_x"/>
                                          </p:val>
                                        </p:tav>
                                        <p:tav tm="100000">
                                          <p:val>
                                            <p:strVal val="#ppt_x"/>
                                          </p:val>
                                        </p:tav>
                                      </p:tavLst>
                                    </p:anim>
                                    <p:anim calcmode="lin" valueType="num">
                                      <p:cBhvr>
                                        <p:cTn id="56" dur="1000" fill="hold"/>
                                        <p:tgtEl>
                                          <p:spTgt spid="1225401"/>
                                        </p:tgtEl>
                                        <p:attrNameLst>
                                          <p:attrName>ppt_y</p:attrName>
                                        </p:attrNameLst>
                                      </p:cBhvr>
                                      <p:tavLst>
                                        <p:tav tm="0">
                                          <p:val>
                                            <p:strVal val="#ppt_y-.1"/>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224881"/>
                                        </p:tgtEl>
                                        <p:attrNameLst>
                                          <p:attrName>style.visibility</p:attrName>
                                        </p:attrNameLst>
                                      </p:cBhvr>
                                      <p:to>
                                        <p:strVal val="visible"/>
                                      </p:to>
                                    </p:set>
                                    <p:animEffect transition="in" filter="wipe(left)">
                                      <p:cBhvr>
                                        <p:cTn id="61" dur="500"/>
                                        <p:tgtEl>
                                          <p:spTgt spid="1224881"/>
                                        </p:tgtEl>
                                      </p:cBhvr>
                                    </p:animEffect>
                                  </p:childTnLst>
                                </p:cTn>
                              </p:par>
                            </p:childTnLst>
                          </p:cTn>
                        </p:par>
                        <p:par>
                          <p:cTn id="62" fill="hold" nodeType="afterGroup">
                            <p:stCondLst>
                              <p:cond delay="500"/>
                            </p:stCondLst>
                            <p:childTnLst>
                              <p:par>
                                <p:cTn id="63" presetID="2" presetClass="entr" presetSubtype="8" fill="hold" nodeType="afterEffect">
                                  <p:stCondLst>
                                    <p:cond delay="0"/>
                                  </p:stCondLst>
                                  <p:childTnLst>
                                    <p:set>
                                      <p:cBhvr>
                                        <p:cTn id="64" dur="1" fill="hold">
                                          <p:stCondLst>
                                            <p:cond delay="0"/>
                                          </p:stCondLst>
                                        </p:cTn>
                                        <p:tgtEl>
                                          <p:spTgt spid="1224716"/>
                                        </p:tgtEl>
                                        <p:attrNameLst>
                                          <p:attrName>style.visibility</p:attrName>
                                        </p:attrNameLst>
                                      </p:cBhvr>
                                      <p:to>
                                        <p:strVal val="visible"/>
                                      </p:to>
                                    </p:set>
                                    <p:anim calcmode="lin" valueType="num">
                                      <p:cBhvr additive="base">
                                        <p:cTn id="65" dur="500" fill="hold"/>
                                        <p:tgtEl>
                                          <p:spTgt spid="1224716"/>
                                        </p:tgtEl>
                                        <p:attrNameLst>
                                          <p:attrName>ppt_x</p:attrName>
                                        </p:attrNameLst>
                                      </p:cBhvr>
                                      <p:tavLst>
                                        <p:tav tm="0">
                                          <p:val>
                                            <p:strVal val="0-#ppt_w/2"/>
                                          </p:val>
                                        </p:tav>
                                        <p:tav tm="100000">
                                          <p:val>
                                            <p:strVal val="#ppt_x"/>
                                          </p:val>
                                        </p:tav>
                                      </p:tavLst>
                                    </p:anim>
                                    <p:anim calcmode="lin" valueType="num">
                                      <p:cBhvr additive="base">
                                        <p:cTn id="66" dur="500" fill="hold"/>
                                        <p:tgtEl>
                                          <p:spTgt spid="1224716"/>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1225409"/>
                                        </p:tgtEl>
                                        <p:attrNameLst>
                                          <p:attrName>style.visibility</p:attrName>
                                        </p:attrNameLst>
                                      </p:cBhvr>
                                      <p:to>
                                        <p:strVal val="visible"/>
                                      </p:to>
                                    </p:set>
                                    <p:anim calcmode="lin" valueType="num">
                                      <p:cBhvr additive="base">
                                        <p:cTn id="69" dur="500" fill="hold"/>
                                        <p:tgtEl>
                                          <p:spTgt spid="1225409"/>
                                        </p:tgtEl>
                                        <p:attrNameLst>
                                          <p:attrName>ppt_x</p:attrName>
                                        </p:attrNameLst>
                                      </p:cBhvr>
                                      <p:tavLst>
                                        <p:tav tm="0">
                                          <p:val>
                                            <p:strVal val="0-#ppt_w/2"/>
                                          </p:val>
                                        </p:tav>
                                        <p:tav tm="100000">
                                          <p:val>
                                            <p:strVal val="#ppt_x"/>
                                          </p:val>
                                        </p:tav>
                                      </p:tavLst>
                                    </p:anim>
                                    <p:anim calcmode="lin" valueType="num">
                                      <p:cBhvr additive="base">
                                        <p:cTn id="70" dur="500" fill="hold"/>
                                        <p:tgtEl>
                                          <p:spTgt spid="1225409"/>
                                        </p:tgtEl>
                                        <p:attrNameLst>
                                          <p:attrName>ppt_y</p:attrName>
                                        </p:attrNameLst>
                                      </p:cBhvr>
                                      <p:tavLst>
                                        <p:tav tm="0">
                                          <p:val>
                                            <p:strVal val="#ppt_y"/>
                                          </p:val>
                                        </p:tav>
                                        <p:tav tm="100000">
                                          <p:val>
                                            <p:strVal val="#ppt_y"/>
                                          </p:val>
                                        </p:tav>
                                      </p:tavLst>
                                    </p:anim>
                                  </p:childTnLst>
                                </p:cTn>
                              </p:par>
                            </p:childTnLst>
                          </p:cTn>
                        </p:par>
                        <p:par>
                          <p:cTn id="71" fill="hold" nodeType="afterGroup">
                            <p:stCondLst>
                              <p:cond delay="1000"/>
                            </p:stCondLst>
                            <p:childTnLst>
                              <p:par>
                                <p:cTn id="72" presetID="47" presetClass="entr" presetSubtype="0" fill="hold" nodeType="afterEffect">
                                  <p:stCondLst>
                                    <p:cond delay="0"/>
                                  </p:stCondLst>
                                  <p:childTnLst>
                                    <p:set>
                                      <p:cBhvr>
                                        <p:cTn id="73" dur="1" fill="hold">
                                          <p:stCondLst>
                                            <p:cond delay="0"/>
                                          </p:stCondLst>
                                        </p:cTn>
                                        <p:tgtEl>
                                          <p:spTgt spid="1225402"/>
                                        </p:tgtEl>
                                        <p:attrNameLst>
                                          <p:attrName>style.visibility</p:attrName>
                                        </p:attrNameLst>
                                      </p:cBhvr>
                                      <p:to>
                                        <p:strVal val="visible"/>
                                      </p:to>
                                    </p:set>
                                    <p:animEffect transition="in" filter="fade">
                                      <p:cBhvr>
                                        <p:cTn id="74" dur="1000"/>
                                        <p:tgtEl>
                                          <p:spTgt spid="1225402"/>
                                        </p:tgtEl>
                                      </p:cBhvr>
                                    </p:animEffect>
                                    <p:anim calcmode="lin" valueType="num">
                                      <p:cBhvr>
                                        <p:cTn id="75" dur="1000" fill="hold"/>
                                        <p:tgtEl>
                                          <p:spTgt spid="1225402"/>
                                        </p:tgtEl>
                                        <p:attrNameLst>
                                          <p:attrName>ppt_x</p:attrName>
                                        </p:attrNameLst>
                                      </p:cBhvr>
                                      <p:tavLst>
                                        <p:tav tm="0">
                                          <p:val>
                                            <p:strVal val="#ppt_x"/>
                                          </p:val>
                                        </p:tav>
                                        <p:tav tm="100000">
                                          <p:val>
                                            <p:strVal val="#ppt_x"/>
                                          </p:val>
                                        </p:tav>
                                      </p:tavLst>
                                    </p:anim>
                                    <p:anim calcmode="lin" valueType="num">
                                      <p:cBhvr>
                                        <p:cTn id="76" dur="1000" fill="hold"/>
                                        <p:tgtEl>
                                          <p:spTgt spid="1225402"/>
                                        </p:tgtEl>
                                        <p:attrNameLst>
                                          <p:attrName>ppt_y</p:attrName>
                                        </p:attrNameLst>
                                      </p:cBhvr>
                                      <p:tavLst>
                                        <p:tav tm="0">
                                          <p:val>
                                            <p:strVal val="#ppt_y-.1"/>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1224882"/>
                                        </p:tgtEl>
                                        <p:attrNameLst>
                                          <p:attrName>style.visibility</p:attrName>
                                        </p:attrNameLst>
                                      </p:cBhvr>
                                      <p:to>
                                        <p:strVal val="visible"/>
                                      </p:to>
                                    </p:set>
                                    <p:animEffect transition="in" filter="wipe(left)">
                                      <p:cBhvr>
                                        <p:cTn id="81" dur="500"/>
                                        <p:tgtEl>
                                          <p:spTgt spid="1224882"/>
                                        </p:tgtEl>
                                      </p:cBhvr>
                                    </p:animEffect>
                                  </p:childTnLst>
                                </p:cTn>
                              </p:par>
                            </p:childTnLst>
                          </p:cTn>
                        </p:par>
                        <p:par>
                          <p:cTn id="82" fill="hold" nodeType="afterGroup">
                            <p:stCondLst>
                              <p:cond delay="500"/>
                            </p:stCondLst>
                            <p:childTnLst>
                              <p:par>
                                <p:cTn id="83" presetID="2" presetClass="entr" presetSubtype="8" fill="hold" nodeType="afterEffect">
                                  <p:stCondLst>
                                    <p:cond delay="0"/>
                                  </p:stCondLst>
                                  <p:childTnLst>
                                    <p:set>
                                      <p:cBhvr>
                                        <p:cTn id="84" dur="1" fill="hold">
                                          <p:stCondLst>
                                            <p:cond delay="0"/>
                                          </p:stCondLst>
                                        </p:cTn>
                                        <p:tgtEl>
                                          <p:spTgt spid="1224718"/>
                                        </p:tgtEl>
                                        <p:attrNameLst>
                                          <p:attrName>style.visibility</p:attrName>
                                        </p:attrNameLst>
                                      </p:cBhvr>
                                      <p:to>
                                        <p:strVal val="visible"/>
                                      </p:to>
                                    </p:set>
                                    <p:anim calcmode="lin" valueType="num">
                                      <p:cBhvr additive="base">
                                        <p:cTn id="85" dur="500" fill="hold"/>
                                        <p:tgtEl>
                                          <p:spTgt spid="1224718"/>
                                        </p:tgtEl>
                                        <p:attrNameLst>
                                          <p:attrName>ppt_x</p:attrName>
                                        </p:attrNameLst>
                                      </p:cBhvr>
                                      <p:tavLst>
                                        <p:tav tm="0">
                                          <p:val>
                                            <p:strVal val="0-#ppt_w/2"/>
                                          </p:val>
                                        </p:tav>
                                        <p:tav tm="100000">
                                          <p:val>
                                            <p:strVal val="#ppt_x"/>
                                          </p:val>
                                        </p:tav>
                                      </p:tavLst>
                                    </p:anim>
                                    <p:anim calcmode="lin" valueType="num">
                                      <p:cBhvr additive="base">
                                        <p:cTn id="86" dur="500" fill="hold"/>
                                        <p:tgtEl>
                                          <p:spTgt spid="1224718"/>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1225410"/>
                                        </p:tgtEl>
                                        <p:attrNameLst>
                                          <p:attrName>style.visibility</p:attrName>
                                        </p:attrNameLst>
                                      </p:cBhvr>
                                      <p:to>
                                        <p:strVal val="visible"/>
                                      </p:to>
                                    </p:set>
                                    <p:anim calcmode="lin" valueType="num">
                                      <p:cBhvr additive="base">
                                        <p:cTn id="89" dur="500" fill="hold"/>
                                        <p:tgtEl>
                                          <p:spTgt spid="1225410"/>
                                        </p:tgtEl>
                                        <p:attrNameLst>
                                          <p:attrName>ppt_x</p:attrName>
                                        </p:attrNameLst>
                                      </p:cBhvr>
                                      <p:tavLst>
                                        <p:tav tm="0">
                                          <p:val>
                                            <p:strVal val="0-#ppt_w/2"/>
                                          </p:val>
                                        </p:tav>
                                        <p:tav tm="100000">
                                          <p:val>
                                            <p:strVal val="#ppt_x"/>
                                          </p:val>
                                        </p:tav>
                                      </p:tavLst>
                                    </p:anim>
                                    <p:anim calcmode="lin" valueType="num">
                                      <p:cBhvr additive="base">
                                        <p:cTn id="90" dur="500" fill="hold"/>
                                        <p:tgtEl>
                                          <p:spTgt spid="1225410"/>
                                        </p:tgtEl>
                                        <p:attrNameLst>
                                          <p:attrName>ppt_y</p:attrName>
                                        </p:attrNameLst>
                                      </p:cBhvr>
                                      <p:tavLst>
                                        <p:tav tm="0">
                                          <p:val>
                                            <p:strVal val="#ppt_y"/>
                                          </p:val>
                                        </p:tav>
                                        <p:tav tm="100000">
                                          <p:val>
                                            <p:strVal val="#ppt_y"/>
                                          </p:val>
                                        </p:tav>
                                      </p:tavLst>
                                    </p:anim>
                                  </p:childTnLst>
                                </p:cTn>
                              </p:par>
                            </p:childTnLst>
                          </p:cTn>
                        </p:par>
                        <p:par>
                          <p:cTn id="91" fill="hold" nodeType="afterGroup">
                            <p:stCondLst>
                              <p:cond delay="1000"/>
                            </p:stCondLst>
                            <p:childTnLst>
                              <p:par>
                                <p:cTn id="92" presetID="47" presetClass="entr" presetSubtype="0" fill="hold" nodeType="afterEffect">
                                  <p:stCondLst>
                                    <p:cond delay="0"/>
                                  </p:stCondLst>
                                  <p:childTnLst>
                                    <p:set>
                                      <p:cBhvr>
                                        <p:cTn id="93" dur="1" fill="hold">
                                          <p:stCondLst>
                                            <p:cond delay="0"/>
                                          </p:stCondLst>
                                        </p:cTn>
                                        <p:tgtEl>
                                          <p:spTgt spid="1225403"/>
                                        </p:tgtEl>
                                        <p:attrNameLst>
                                          <p:attrName>style.visibility</p:attrName>
                                        </p:attrNameLst>
                                      </p:cBhvr>
                                      <p:to>
                                        <p:strVal val="visible"/>
                                      </p:to>
                                    </p:set>
                                    <p:animEffect transition="in" filter="fade">
                                      <p:cBhvr>
                                        <p:cTn id="94" dur="1000"/>
                                        <p:tgtEl>
                                          <p:spTgt spid="1225403"/>
                                        </p:tgtEl>
                                      </p:cBhvr>
                                    </p:animEffect>
                                    <p:anim calcmode="lin" valueType="num">
                                      <p:cBhvr>
                                        <p:cTn id="95" dur="1000" fill="hold"/>
                                        <p:tgtEl>
                                          <p:spTgt spid="1225403"/>
                                        </p:tgtEl>
                                        <p:attrNameLst>
                                          <p:attrName>ppt_x</p:attrName>
                                        </p:attrNameLst>
                                      </p:cBhvr>
                                      <p:tavLst>
                                        <p:tav tm="0">
                                          <p:val>
                                            <p:strVal val="#ppt_x"/>
                                          </p:val>
                                        </p:tav>
                                        <p:tav tm="100000">
                                          <p:val>
                                            <p:strVal val="#ppt_x"/>
                                          </p:val>
                                        </p:tav>
                                      </p:tavLst>
                                    </p:anim>
                                    <p:anim calcmode="lin" valueType="num">
                                      <p:cBhvr>
                                        <p:cTn id="96" dur="1000" fill="hold"/>
                                        <p:tgtEl>
                                          <p:spTgt spid="12254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880" grpId="0" animBg="1"/>
      <p:bldP spid="1224881" grpId="0" animBg="1"/>
      <p:bldP spid="1224882" grpId="0" animBg="1"/>
      <p:bldP spid="1224887" grpId="0"/>
      <p:bldP spid="1225407" grpId="0"/>
      <p:bldP spid="1225408" grpId="0"/>
      <p:bldP spid="1225409" grpId="0"/>
      <p:bldP spid="1225410"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4"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r="16782"/>
          <a:stretch>
            <a:fillRect/>
          </a:stretch>
        </p:blipFill>
        <p:spPr bwMode="auto">
          <a:xfrm>
            <a:off x="0" y="-107950"/>
            <a:ext cx="9144000" cy="714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212" name="Oval 708"/>
          <p:cNvSpPr>
            <a:spLocks noChangeArrowheads="1"/>
          </p:cNvSpPr>
          <p:nvPr/>
        </p:nvSpPr>
        <p:spPr bwMode="auto">
          <a:xfrm>
            <a:off x="-2596357" y="3079750"/>
            <a:ext cx="14139863" cy="3670300"/>
          </a:xfrm>
          <a:prstGeom prst="ellipse">
            <a:avLst/>
          </a:prstGeom>
          <a:gradFill rotWithShape="1">
            <a:gsLst>
              <a:gs pos="22000">
                <a:srgbClr val="FF0000"/>
              </a:gs>
              <a:gs pos="73000">
                <a:schemeClr val="bg1">
                  <a:alpha val="0"/>
                </a:schemeClr>
              </a:gs>
            </a:gsLst>
            <a:path path="shape">
              <a:fillToRect l="50000" t="50000" r="50000" b="50000"/>
            </a:path>
          </a:gradFill>
          <a:ln w="9525">
            <a:noFill/>
            <a:round/>
            <a:headEnd/>
            <a:tailEnd/>
          </a:ln>
          <a:effectLst/>
        </p:spPr>
        <p:txBody>
          <a:bodyPr wrap="none" anchor="ctr"/>
          <a:lstStyle/>
          <a:p>
            <a:pPr algn="ctr">
              <a:defRPr/>
            </a:pPr>
            <a:endParaRPr lang="en-US" sz="3600" i="0">
              <a:solidFill>
                <a:srgbClr val="FFFFFF"/>
              </a:solidFill>
              <a:effectLst>
                <a:outerShdw blurRad="38100" dist="38100" dir="2700000" algn="tl">
                  <a:srgbClr val="000000"/>
                </a:outerShdw>
              </a:effectLst>
              <a:latin typeface="Eras Bold ITC" pitchFamily="34" charset="0"/>
              <a:cs typeface="Arial"/>
            </a:endParaRPr>
          </a:p>
        </p:txBody>
      </p:sp>
      <p:sp>
        <p:nvSpPr>
          <p:cNvPr id="3094106" name="Line 602"/>
          <p:cNvSpPr>
            <a:spLocks noChangeShapeType="1"/>
          </p:cNvSpPr>
          <p:nvPr/>
        </p:nvSpPr>
        <p:spPr bwMode="auto">
          <a:xfrm>
            <a:off x="4505325" y="3606800"/>
            <a:ext cx="0" cy="8921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9077" name="Rectangle 3"/>
          <p:cNvSpPr>
            <a:spLocks noChangeArrowheads="1"/>
          </p:cNvSpPr>
          <p:nvPr/>
        </p:nvSpPr>
        <p:spPr bwMode="auto">
          <a:xfrm>
            <a:off x="0" y="4168775"/>
            <a:ext cx="1430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CREATION</a:t>
            </a:r>
          </a:p>
        </p:txBody>
      </p:sp>
      <p:sp>
        <p:nvSpPr>
          <p:cNvPr id="259078" name="Oval 596"/>
          <p:cNvSpPr>
            <a:spLocks noChangeArrowheads="1"/>
          </p:cNvSpPr>
          <p:nvPr/>
        </p:nvSpPr>
        <p:spPr bwMode="auto">
          <a:xfrm>
            <a:off x="407988" y="3541713"/>
            <a:ext cx="571500" cy="571500"/>
          </a:xfrm>
          <a:prstGeom prst="ellipse">
            <a:avLst/>
          </a:prstGeom>
          <a:solidFill>
            <a:schemeClr val="tx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a:endParaRPr lang="en-US">
              <a:solidFill>
                <a:srgbClr val="000000"/>
              </a:solidFill>
            </a:endParaRPr>
          </a:p>
        </p:txBody>
      </p:sp>
      <p:sp>
        <p:nvSpPr>
          <p:cNvPr id="3094103" name="AutoShape 599"/>
          <p:cNvSpPr>
            <a:spLocks noChangeArrowheads="1"/>
          </p:cNvSpPr>
          <p:nvPr/>
        </p:nvSpPr>
        <p:spPr bwMode="auto">
          <a:xfrm>
            <a:off x="619125" y="3589338"/>
            <a:ext cx="3902075" cy="506412"/>
          </a:xfrm>
          <a:prstGeom prst="rightArrow">
            <a:avLst>
              <a:gd name="adj1" fmla="val 49843"/>
              <a:gd name="adj2" fmla="val 76162"/>
            </a:avLst>
          </a:prstGeom>
          <a:gradFill rotWithShape="1">
            <a:gsLst>
              <a:gs pos="0">
                <a:schemeClr val="tx1"/>
              </a:gs>
              <a:gs pos="100000">
                <a:srgbClr val="FF0000"/>
              </a:gs>
            </a:gsLst>
            <a:lin ang="0" scaled="1"/>
          </a:gradFill>
          <a:ln w="9525" algn="ctr">
            <a:solidFill>
              <a:schemeClr val="tx1"/>
            </a:solidFill>
            <a:miter lim="800000"/>
            <a:headEnd/>
            <a:tailEnd/>
          </a:ln>
        </p:spPr>
        <p:txBody>
          <a:bodyPr wrap="none" anchor="ctr"/>
          <a:lstStyle/>
          <a:p>
            <a:pPr algn="ctr"/>
            <a:r>
              <a:rPr lang="en-US" sz="1600" i="0">
                <a:solidFill>
                  <a:srgbClr val="FFFFFF"/>
                </a:solidFill>
                <a:latin typeface="Arial Black" pitchFamily="34" charset="0"/>
              </a:rPr>
              <a:t>PATRIARCHAL</a:t>
            </a:r>
          </a:p>
        </p:txBody>
      </p:sp>
      <p:sp>
        <p:nvSpPr>
          <p:cNvPr id="3094104" name="AutoShape 600"/>
          <p:cNvSpPr>
            <a:spLocks noChangeArrowheads="1"/>
          </p:cNvSpPr>
          <p:nvPr/>
        </p:nvSpPr>
        <p:spPr bwMode="auto">
          <a:xfrm>
            <a:off x="4527550" y="3595688"/>
            <a:ext cx="3902075" cy="506412"/>
          </a:xfrm>
          <a:prstGeom prst="rightArrow">
            <a:avLst>
              <a:gd name="adj1" fmla="val 49843"/>
              <a:gd name="adj2" fmla="val 76162"/>
            </a:avLst>
          </a:prstGeom>
          <a:gradFill rotWithShape="1">
            <a:gsLst>
              <a:gs pos="0">
                <a:srgbClr val="FF0000"/>
              </a:gs>
              <a:gs pos="100000">
                <a:srgbClr val="FFFFFF"/>
              </a:gs>
            </a:gsLst>
            <a:lin ang="0" scaled="1"/>
          </a:gradFill>
          <a:ln w="9525" algn="ctr">
            <a:solidFill>
              <a:schemeClr val="tx1"/>
            </a:solidFill>
            <a:miter lim="800000"/>
            <a:headEnd/>
            <a:tailEnd/>
          </a:ln>
        </p:spPr>
        <p:txBody>
          <a:bodyPr wrap="none" anchor="ctr"/>
          <a:lstStyle/>
          <a:p>
            <a:pPr algn="ctr"/>
            <a:r>
              <a:rPr lang="en-US" sz="1600" i="0">
                <a:solidFill>
                  <a:srgbClr val="000000"/>
                </a:solidFill>
                <a:latin typeface="Arial Black" pitchFamily="34" charset="0"/>
              </a:rPr>
              <a:t>CHRISTIAN</a:t>
            </a:r>
          </a:p>
        </p:txBody>
      </p:sp>
      <p:pic>
        <p:nvPicPr>
          <p:cNvPr id="259081" name="Picture 601" descr="5027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08125" y="14288"/>
            <a:ext cx="5930900" cy="343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107" name="Line 603"/>
          <p:cNvSpPr>
            <a:spLocks noChangeShapeType="1"/>
          </p:cNvSpPr>
          <p:nvPr/>
        </p:nvSpPr>
        <p:spPr bwMode="auto">
          <a:xfrm>
            <a:off x="8429625" y="3608388"/>
            <a:ext cx="0" cy="471487"/>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3094108" name="AutoShape 604"/>
          <p:cNvSpPr>
            <a:spLocks noChangeArrowheads="1"/>
          </p:cNvSpPr>
          <p:nvPr/>
        </p:nvSpPr>
        <p:spPr bwMode="auto">
          <a:xfrm>
            <a:off x="2173288" y="3987800"/>
            <a:ext cx="2349500" cy="571500"/>
          </a:xfrm>
          <a:prstGeom prst="rightArrow">
            <a:avLst>
              <a:gd name="adj1" fmla="val 43574"/>
              <a:gd name="adj2" fmla="val 68480"/>
            </a:avLst>
          </a:prstGeom>
          <a:gradFill rotWithShape="1">
            <a:gsLst>
              <a:gs pos="0">
                <a:schemeClr val="tx1"/>
              </a:gs>
              <a:gs pos="100000">
                <a:srgbClr val="FF0000"/>
              </a:gs>
            </a:gsLst>
            <a:lin ang="0" scaled="1"/>
          </a:gradFill>
          <a:ln w="9525" algn="ctr">
            <a:solidFill>
              <a:schemeClr val="tx1"/>
            </a:solidFill>
            <a:miter lim="800000"/>
            <a:headEnd/>
            <a:tailEnd/>
          </a:ln>
        </p:spPr>
        <p:txBody>
          <a:bodyPr wrap="none" anchor="ctr"/>
          <a:lstStyle/>
          <a:p>
            <a:pPr algn="ctr"/>
            <a:r>
              <a:rPr lang="en-US" sz="1600" i="0">
                <a:solidFill>
                  <a:srgbClr val="FFFFFF"/>
                </a:solidFill>
                <a:latin typeface="Arial Black" pitchFamily="34" charset="0"/>
              </a:rPr>
              <a:t>MOSAIC</a:t>
            </a:r>
          </a:p>
        </p:txBody>
      </p:sp>
      <p:sp>
        <p:nvSpPr>
          <p:cNvPr id="3094109" name="AutoShape 605"/>
          <p:cNvSpPr>
            <a:spLocks noChangeArrowheads="1"/>
          </p:cNvSpPr>
          <p:nvPr/>
        </p:nvSpPr>
        <p:spPr bwMode="auto">
          <a:xfrm flipV="1">
            <a:off x="3654566" y="4703763"/>
            <a:ext cx="4845796" cy="1504950"/>
          </a:xfrm>
          <a:custGeom>
            <a:avLst/>
            <a:gdLst>
              <a:gd name="G0" fmla="+- 0 0 0"/>
              <a:gd name="G1" fmla="+- 11559980 0 0"/>
              <a:gd name="G2" fmla="+- 0 0 11559980"/>
              <a:gd name="G3" fmla="+- 10800 0 0"/>
              <a:gd name="G4" fmla="+- 0 0 0"/>
              <a:gd name="T0" fmla="*/ 360 256 1"/>
              <a:gd name="T1" fmla="*/ 0 256 1"/>
              <a:gd name="G5" fmla="+- G2 T0 T1"/>
              <a:gd name="G6" fmla="?: G2 G2 G5"/>
              <a:gd name="G7" fmla="+- 0 0 G6"/>
              <a:gd name="G8" fmla="+- 7978 0 0"/>
              <a:gd name="G9" fmla="+- 0 0 11559980"/>
              <a:gd name="G10" fmla="+- 7978 0 2700"/>
              <a:gd name="G11" fmla="cos G10 0"/>
              <a:gd name="G12" fmla="sin G10 0"/>
              <a:gd name="G13" fmla="cos 13500 0"/>
              <a:gd name="G14" fmla="sin 13500 0"/>
              <a:gd name="G15" fmla="+- G11 10800 0"/>
              <a:gd name="G16" fmla="+- G12 10800 0"/>
              <a:gd name="G17" fmla="+- G13 10800 0"/>
              <a:gd name="G18" fmla="+- G14 10800 0"/>
              <a:gd name="G19" fmla="*/ 7978 1 2"/>
              <a:gd name="G20" fmla="+- G19 5400 0"/>
              <a:gd name="G21" fmla="cos G20 0"/>
              <a:gd name="G22" fmla="sin G20 0"/>
              <a:gd name="G23" fmla="+- G21 10800 0"/>
              <a:gd name="G24" fmla="+- G12 G23 G22"/>
              <a:gd name="G25" fmla="+- G22 G23 G11"/>
              <a:gd name="G26" fmla="cos 10800 0"/>
              <a:gd name="G27" fmla="sin 10800 0"/>
              <a:gd name="G28" fmla="cos 7978 0"/>
              <a:gd name="G29" fmla="sin 7978 0"/>
              <a:gd name="G30" fmla="+- G26 10800 0"/>
              <a:gd name="G31" fmla="+- G27 10800 0"/>
              <a:gd name="G32" fmla="+- G28 10800 0"/>
              <a:gd name="G33" fmla="+- G29 10800 0"/>
              <a:gd name="G34" fmla="+- G19 5400 0"/>
              <a:gd name="G35" fmla="cos G34 11559980"/>
              <a:gd name="G36" fmla="sin G34 11559980"/>
              <a:gd name="G37" fmla="+/ 11559980 0 2"/>
              <a:gd name="T2" fmla="*/ 180 256 1"/>
              <a:gd name="T3" fmla="*/ 0 256 1"/>
              <a:gd name="G38" fmla="+- G37 T2 T3"/>
              <a:gd name="G39" fmla="?: G2 G37 G38"/>
              <a:gd name="G40" fmla="cos 10800 G39"/>
              <a:gd name="G41" fmla="sin 10800 G39"/>
              <a:gd name="G42" fmla="cos 7978 G39"/>
              <a:gd name="G43" fmla="sin 7978 G39"/>
              <a:gd name="G44" fmla="+- G40 10800 0"/>
              <a:gd name="G45" fmla="+- G41 10800 0"/>
              <a:gd name="G46" fmla="+- G42 10800 0"/>
              <a:gd name="G47" fmla="+- G43 10800 0"/>
              <a:gd name="G48" fmla="+- G35 10800 0"/>
              <a:gd name="G49" fmla="+- G36 10800 0"/>
              <a:gd name="T4" fmla="*/ 10459 w 21600"/>
              <a:gd name="T5" fmla="*/ 5 h 21600"/>
              <a:gd name="T6" fmla="*/ 1429 w 21600"/>
              <a:gd name="T7" fmla="*/ 11390 h 21600"/>
              <a:gd name="T8" fmla="*/ 10548 w 21600"/>
              <a:gd name="T9" fmla="*/ 2825 h 21600"/>
              <a:gd name="T10" fmla="*/ 24300 w 21600"/>
              <a:gd name="T11" fmla="*/ 10800 h 21600"/>
              <a:gd name="T12" fmla="*/ 20189 w 21600"/>
              <a:gd name="T13" fmla="*/ 14911 h 21600"/>
              <a:gd name="T14" fmla="*/ 16078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778" y="10800"/>
                </a:moveTo>
                <a:cubicBezTo>
                  <a:pt x="18778" y="6393"/>
                  <a:pt x="15206" y="2822"/>
                  <a:pt x="10800" y="2822"/>
                </a:cubicBezTo>
                <a:cubicBezTo>
                  <a:pt x="6393" y="2822"/>
                  <a:pt x="2822" y="6393"/>
                  <a:pt x="2822" y="10800"/>
                </a:cubicBezTo>
                <a:cubicBezTo>
                  <a:pt x="2821" y="10967"/>
                  <a:pt x="2827" y="11134"/>
                  <a:pt x="2837" y="11302"/>
                </a:cubicBezTo>
                <a:lnTo>
                  <a:pt x="21" y="11479"/>
                </a:lnTo>
                <a:cubicBezTo>
                  <a:pt x="7" y="11253"/>
                  <a:pt x="0" y="11026"/>
                  <a:pt x="0" y="10800"/>
                </a:cubicBezTo>
                <a:cubicBezTo>
                  <a:pt x="0" y="4835"/>
                  <a:pt x="4835" y="0"/>
                  <a:pt x="10800" y="0"/>
                </a:cubicBezTo>
                <a:cubicBezTo>
                  <a:pt x="16764" y="-1"/>
                  <a:pt x="21599" y="4835"/>
                  <a:pt x="21600" y="10799"/>
                </a:cubicBezTo>
                <a:lnTo>
                  <a:pt x="21600" y="10800"/>
                </a:lnTo>
                <a:lnTo>
                  <a:pt x="24300" y="10800"/>
                </a:lnTo>
                <a:lnTo>
                  <a:pt x="20189" y="14911"/>
                </a:lnTo>
                <a:lnTo>
                  <a:pt x="16078" y="10800"/>
                </a:lnTo>
                <a:lnTo>
                  <a:pt x="18778" y="10800"/>
                </a:lnTo>
                <a:close/>
              </a:path>
            </a:pathLst>
          </a:custGeom>
          <a:solidFill>
            <a:srgbClr val="FF0000"/>
          </a:solidFill>
          <a:ln>
            <a:noFill/>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sp>
        <p:nvSpPr>
          <p:cNvPr id="3094110" name="AutoShape 606"/>
          <p:cNvSpPr>
            <a:spLocks noChangeArrowheads="1"/>
          </p:cNvSpPr>
          <p:nvPr/>
        </p:nvSpPr>
        <p:spPr bwMode="auto">
          <a:xfrm flipH="1" flipV="1">
            <a:off x="-322730" y="4560884"/>
            <a:ext cx="5055067" cy="1646237"/>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7978 0 0"/>
              <a:gd name="G9" fmla="+- 0 0 -11796480"/>
              <a:gd name="G10" fmla="+- 7978 0 2700"/>
              <a:gd name="G11" fmla="cos G10 0"/>
              <a:gd name="G12" fmla="sin G10 0"/>
              <a:gd name="G13" fmla="cos 13500 0"/>
              <a:gd name="G14" fmla="sin 13500 0"/>
              <a:gd name="G15" fmla="+- G11 10800 0"/>
              <a:gd name="G16" fmla="+- G12 10800 0"/>
              <a:gd name="G17" fmla="+- G13 10800 0"/>
              <a:gd name="G18" fmla="+- G14 10800 0"/>
              <a:gd name="G19" fmla="*/ 7978 1 2"/>
              <a:gd name="G20" fmla="+- G19 5400 0"/>
              <a:gd name="G21" fmla="cos G20 0"/>
              <a:gd name="G22" fmla="sin G20 0"/>
              <a:gd name="G23" fmla="+- G21 10800 0"/>
              <a:gd name="G24" fmla="+- G12 G23 G22"/>
              <a:gd name="G25" fmla="+- G22 G23 G11"/>
              <a:gd name="G26" fmla="cos 10800 0"/>
              <a:gd name="G27" fmla="sin 10800 0"/>
              <a:gd name="G28" fmla="cos 7978 0"/>
              <a:gd name="G29" fmla="sin 7978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7978 G39"/>
              <a:gd name="G43" fmla="sin 7978 G39"/>
              <a:gd name="G44" fmla="+- G40 10800 0"/>
              <a:gd name="G45" fmla="+- G41 10800 0"/>
              <a:gd name="G46" fmla="+- G42 10800 0"/>
              <a:gd name="G47" fmla="+- G43 10800 0"/>
              <a:gd name="G48" fmla="+- G35 10800 0"/>
              <a:gd name="G49" fmla="+- G36 10800 0"/>
              <a:gd name="T4" fmla="*/ 10799 w 21600"/>
              <a:gd name="T5" fmla="*/ 0 h 21600"/>
              <a:gd name="T6" fmla="*/ 1411 w 21600"/>
              <a:gd name="T7" fmla="*/ 10800 h 21600"/>
              <a:gd name="T8" fmla="*/ 10799 w 21600"/>
              <a:gd name="T9" fmla="*/ 2822 h 21600"/>
              <a:gd name="T10" fmla="*/ 24300 w 21600"/>
              <a:gd name="T11" fmla="*/ 10800 h 21600"/>
              <a:gd name="T12" fmla="*/ 20189 w 21600"/>
              <a:gd name="T13" fmla="*/ 14911 h 21600"/>
              <a:gd name="T14" fmla="*/ 16078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778" y="10800"/>
                </a:moveTo>
                <a:cubicBezTo>
                  <a:pt x="18778" y="6393"/>
                  <a:pt x="15206" y="2822"/>
                  <a:pt x="10800" y="2822"/>
                </a:cubicBezTo>
                <a:cubicBezTo>
                  <a:pt x="6393" y="2822"/>
                  <a:pt x="2822" y="6393"/>
                  <a:pt x="2822" y="10800"/>
                </a:cubicBezTo>
                <a:lnTo>
                  <a:pt x="0" y="10800"/>
                </a:lnTo>
                <a:cubicBezTo>
                  <a:pt x="0" y="4835"/>
                  <a:pt x="4835" y="0"/>
                  <a:pt x="10800" y="0"/>
                </a:cubicBezTo>
                <a:cubicBezTo>
                  <a:pt x="16764" y="0"/>
                  <a:pt x="21599" y="4835"/>
                  <a:pt x="21600" y="10799"/>
                </a:cubicBezTo>
                <a:lnTo>
                  <a:pt x="21600" y="10800"/>
                </a:lnTo>
                <a:lnTo>
                  <a:pt x="24300" y="10800"/>
                </a:lnTo>
                <a:lnTo>
                  <a:pt x="20189" y="14911"/>
                </a:lnTo>
                <a:lnTo>
                  <a:pt x="16078" y="10800"/>
                </a:lnTo>
                <a:lnTo>
                  <a:pt x="18778" y="10800"/>
                </a:lnTo>
                <a:close/>
              </a:path>
            </a:pathLst>
          </a:custGeom>
          <a:solidFill>
            <a:srgbClr val="FF0000"/>
          </a:solidFill>
          <a:ln>
            <a:noFill/>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solidFill>
                <a:srgbClr val="FFFFFF"/>
              </a:solidFill>
            </a:endParaRPr>
          </a:p>
        </p:txBody>
      </p:sp>
      <p:grpSp>
        <p:nvGrpSpPr>
          <p:cNvPr id="2" name="Group 607"/>
          <p:cNvGrpSpPr>
            <a:grpSpLocks/>
          </p:cNvGrpSpPr>
          <p:nvPr/>
        </p:nvGrpSpPr>
        <p:grpSpPr bwMode="auto">
          <a:xfrm>
            <a:off x="6210300" y="4459288"/>
            <a:ext cx="774700" cy="909637"/>
            <a:chOff x="1528" y="1535"/>
            <a:chExt cx="488" cy="573"/>
          </a:xfrm>
        </p:grpSpPr>
        <p:sp>
          <p:nvSpPr>
            <p:cNvPr id="259096" name="Rectangle 608"/>
            <p:cNvSpPr>
              <a:spLocks noChangeArrowheads="1"/>
            </p:cNvSpPr>
            <p:nvPr/>
          </p:nvSpPr>
          <p:spPr bwMode="auto">
            <a:xfrm>
              <a:off x="1528" y="1535"/>
              <a:ext cx="488" cy="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endParaRPr lang="en-US">
                <a:solidFill>
                  <a:srgbClr val="000000"/>
                </a:solidFill>
              </a:endParaRPr>
            </a:p>
          </p:txBody>
        </p:sp>
        <p:sp>
          <p:nvSpPr>
            <p:cNvPr id="259097" name="Rectangle 609"/>
            <p:cNvSpPr>
              <a:spLocks noChangeArrowheads="1"/>
            </p:cNvSpPr>
            <p:nvPr/>
          </p:nvSpPr>
          <p:spPr bwMode="auto">
            <a:xfrm>
              <a:off x="1528" y="1535"/>
              <a:ext cx="488" cy="57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endParaRPr lang="en-US">
                <a:solidFill>
                  <a:srgbClr val="000000"/>
                </a:solidFill>
              </a:endParaRPr>
            </a:p>
          </p:txBody>
        </p:sp>
        <p:sp>
          <p:nvSpPr>
            <p:cNvPr id="259098" name="Freeform 610"/>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close/>
                </a:path>
              </a:pathLst>
            </a:custGeom>
            <a:solidFill>
              <a:srgbClr val="704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099" name="Freeform 611"/>
            <p:cNvSpPr>
              <a:spLocks/>
            </p:cNvSpPr>
            <p:nvPr/>
          </p:nvSpPr>
          <p:spPr bwMode="auto">
            <a:xfrm>
              <a:off x="1814" y="1574"/>
              <a:ext cx="86" cy="73"/>
            </a:xfrm>
            <a:custGeom>
              <a:avLst/>
              <a:gdLst>
                <a:gd name="T0" fmla="*/ 6 w 86"/>
                <a:gd name="T1" fmla="*/ 56 h 73"/>
                <a:gd name="T2" fmla="*/ 0 w 86"/>
                <a:gd name="T3" fmla="*/ 49 h 73"/>
                <a:gd name="T4" fmla="*/ 1 w 86"/>
                <a:gd name="T5" fmla="*/ 38 h 73"/>
                <a:gd name="T6" fmla="*/ 2 w 86"/>
                <a:gd name="T7" fmla="*/ 32 h 73"/>
                <a:gd name="T8" fmla="*/ 12 w 86"/>
                <a:gd name="T9" fmla="*/ 18 h 73"/>
                <a:gd name="T10" fmla="*/ 28 w 86"/>
                <a:gd name="T11" fmla="*/ 5 h 73"/>
                <a:gd name="T12" fmla="*/ 38 w 86"/>
                <a:gd name="T13" fmla="*/ 0 h 73"/>
                <a:gd name="T14" fmla="*/ 56 w 86"/>
                <a:gd name="T15" fmla="*/ 3 h 73"/>
                <a:gd name="T16" fmla="*/ 71 w 86"/>
                <a:gd name="T17" fmla="*/ 9 h 73"/>
                <a:gd name="T18" fmla="*/ 81 w 86"/>
                <a:gd name="T19" fmla="*/ 16 h 73"/>
                <a:gd name="T20" fmla="*/ 83 w 86"/>
                <a:gd name="T21" fmla="*/ 34 h 73"/>
                <a:gd name="T22" fmla="*/ 86 w 86"/>
                <a:gd name="T23" fmla="*/ 51 h 73"/>
                <a:gd name="T24" fmla="*/ 86 w 86"/>
                <a:gd name="T25" fmla="*/ 71 h 73"/>
                <a:gd name="T26" fmla="*/ 83 w 86"/>
                <a:gd name="T27" fmla="*/ 73 h 73"/>
                <a:gd name="T28" fmla="*/ 81 w 86"/>
                <a:gd name="T29" fmla="*/ 57 h 73"/>
                <a:gd name="T30" fmla="*/ 77 w 86"/>
                <a:gd name="T31" fmla="*/ 43 h 73"/>
                <a:gd name="T32" fmla="*/ 68 w 86"/>
                <a:gd name="T33" fmla="*/ 32 h 73"/>
                <a:gd name="T34" fmla="*/ 63 w 86"/>
                <a:gd name="T35" fmla="*/ 39 h 73"/>
                <a:gd name="T36" fmla="*/ 55 w 86"/>
                <a:gd name="T37" fmla="*/ 44 h 73"/>
                <a:gd name="T38" fmla="*/ 43 w 86"/>
                <a:gd name="T39" fmla="*/ 44 h 73"/>
                <a:gd name="T40" fmla="*/ 29 w 86"/>
                <a:gd name="T41" fmla="*/ 43 h 73"/>
                <a:gd name="T42" fmla="*/ 17 w 86"/>
                <a:gd name="T43" fmla="*/ 33 h 73"/>
                <a:gd name="T44" fmla="*/ 10 w 86"/>
                <a:gd name="T45" fmla="*/ 40 h 73"/>
                <a:gd name="T46" fmla="*/ 6 w 86"/>
                <a:gd name="T47" fmla="*/ 56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73"/>
                <a:gd name="T74" fmla="*/ 86 w 86"/>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73">
                  <a:moveTo>
                    <a:pt x="6" y="56"/>
                  </a:moveTo>
                  <a:lnTo>
                    <a:pt x="0" y="49"/>
                  </a:lnTo>
                  <a:lnTo>
                    <a:pt x="1" y="38"/>
                  </a:lnTo>
                  <a:lnTo>
                    <a:pt x="2" y="32"/>
                  </a:lnTo>
                  <a:lnTo>
                    <a:pt x="12" y="18"/>
                  </a:lnTo>
                  <a:lnTo>
                    <a:pt x="28" y="5"/>
                  </a:lnTo>
                  <a:lnTo>
                    <a:pt x="38" y="0"/>
                  </a:lnTo>
                  <a:lnTo>
                    <a:pt x="56" y="3"/>
                  </a:lnTo>
                  <a:lnTo>
                    <a:pt x="71" y="9"/>
                  </a:lnTo>
                  <a:lnTo>
                    <a:pt x="81" y="16"/>
                  </a:lnTo>
                  <a:lnTo>
                    <a:pt x="83" y="34"/>
                  </a:lnTo>
                  <a:lnTo>
                    <a:pt x="86" y="51"/>
                  </a:lnTo>
                  <a:lnTo>
                    <a:pt x="86" y="71"/>
                  </a:lnTo>
                  <a:lnTo>
                    <a:pt x="83" y="73"/>
                  </a:lnTo>
                  <a:lnTo>
                    <a:pt x="81" y="57"/>
                  </a:lnTo>
                  <a:lnTo>
                    <a:pt x="77" y="43"/>
                  </a:lnTo>
                  <a:lnTo>
                    <a:pt x="68" y="32"/>
                  </a:lnTo>
                  <a:lnTo>
                    <a:pt x="63" y="39"/>
                  </a:lnTo>
                  <a:lnTo>
                    <a:pt x="55" y="44"/>
                  </a:lnTo>
                  <a:lnTo>
                    <a:pt x="43" y="44"/>
                  </a:lnTo>
                  <a:lnTo>
                    <a:pt x="29" y="43"/>
                  </a:lnTo>
                  <a:lnTo>
                    <a:pt x="17" y="33"/>
                  </a:lnTo>
                  <a:lnTo>
                    <a:pt x="10" y="40"/>
                  </a:lnTo>
                  <a:lnTo>
                    <a:pt x="6"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00" name="Freeform 612"/>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01" name="Freeform 613"/>
            <p:cNvSpPr>
              <a:spLocks/>
            </p:cNvSpPr>
            <p:nvPr/>
          </p:nvSpPr>
          <p:spPr bwMode="auto">
            <a:xfrm>
              <a:off x="1821" y="1614"/>
              <a:ext cx="71" cy="96"/>
            </a:xfrm>
            <a:custGeom>
              <a:avLst/>
              <a:gdLst>
                <a:gd name="T0" fmla="*/ 61 w 71"/>
                <a:gd name="T1" fmla="*/ 0 h 96"/>
                <a:gd name="T2" fmla="*/ 51 w 71"/>
                <a:gd name="T3" fmla="*/ 9 h 96"/>
                <a:gd name="T4" fmla="*/ 32 w 71"/>
                <a:gd name="T5" fmla="*/ 10 h 96"/>
                <a:gd name="T6" fmla="*/ 19 w 71"/>
                <a:gd name="T7" fmla="*/ 9 h 96"/>
                <a:gd name="T8" fmla="*/ 12 w 71"/>
                <a:gd name="T9" fmla="*/ 0 h 96"/>
                <a:gd name="T10" fmla="*/ 9 w 71"/>
                <a:gd name="T11" fmla="*/ 5 h 96"/>
                <a:gd name="T12" fmla="*/ 6 w 71"/>
                <a:gd name="T13" fmla="*/ 18 h 96"/>
                <a:gd name="T14" fmla="*/ 0 w 71"/>
                <a:gd name="T15" fmla="*/ 23 h 96"/>
                <a:gd name="T16" fmla="*/ 6 w 71"/>
                <a:gd name="T17" fmla="*/ 30 h 96"/>
                <a:gd name="T18" fmla="*/ 10 w 71"/>
                <a:gd name="T19" fmla="*/ 40 h 96"/>
                <a:gd name="T20" fmla="*/ 13 w 71"/>
                <a:gd name="T21" fmla="*/ 52 h 96"/>
                <a:gd name="T22" fmla="*/ 15 w 71"/>
                <a:gd name="T23" fmla="*/ 67 h 96"/>
                <a:gd name="T24" fmla="*/ 15 w 71"/>
                <a:gd name="T25" fmla="*/ 82 h 96"/>
                <a:gd name="T26" fmla="*/ 23 w 71"/>
                <a:gd name="T27" fmla="*/ 92 h 96"/>
                <a:gd name="T28" fmla="*/ 32 w 71"/>
                <a:gd name="T29" fmla="*/ 96 h 96"/>
                <a:gd name="T30" fmla="*/ 43 w 71"/>
                <a:gd name="T31" fmla="*/ 96 h 96"/>
                <a:gd name="T32" fmla="*/ 53 w 71"/>
                <a:gd name="T33" fmla="*/ 89 h 96"/>
                <a:gd name="T34" fmla="*/ 66 w 71"/>
                <a:gd name="T35" fmla="*/ 78 h 96"/>
                <a:gd name="T36" fmla="*/ 68 w 71"/>
                <a:gd name="T37" fmla="*/ 71 h 96"/>
                <a:gd name="T38" fmla="*/ 71 w 71"/>
                <a:gd name="T39" fmla="*/ 48 h 96"/>
                <a:gd name="T40" fmla="*/ 70 w 71"/>
                <a:gd name="T41" fmla="*/ 28 h 96"/>
                <a:gd name="T42" fmla="*/ 69 w 71"/>
                <a:gd name="T43" fmla="*/ 14 h 96"/>
                <a:gd name="T44" fmla="*/ 65 w 71"/>
                <a:gd name="T45" fmla="*/ 3 h 96"/>
                <a:gd name="T46" fmla="*/ 61 w 71"/>
                <a:gd name="T47" fmla="*/ 0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96"/>
                <a:gd name="T74" fmla="*/ 71 w 71"/>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96">
                  <a:moveTo>
                    <a:pt x="61" y="0"/>
                  </a:moveTo>
                  <a:lnTo>
                    <a:pt x="51" y="9"/>
                  </a:lnTo>
                  <a:lnTo>
                    <a:pt x="32" y="10"/>
                  </a:lnTo>
                  <a:lnTo>
                    <a:pt x="19" y="9"/>
                  </a:lnTo>
                  <a:lnTo>
                    <a:pt x="12" y="0"/>
                  </a:lnTo>
                  <a:lnTo>
                    <a:pt x="9" y="5"/>
                  </a:lnTo>
                  <a:lnTo>
                    <a:pt x="6" y="18"/>
                  </a:lnTo>
                  <a:lnTo>
                    <a:pt x="0" y="23"/>
                  </a:lnTo>
                  <a:lnTo>
                    <a:pt x="6" y="30"/>
                  </a:lnTo>
                  <a:lnTo>
                    <a:pt x="10" y="40"/>
                  </a:lnTo>
                  <a:lnTo>
                    <a:pt x="13" y="52"/>
                  </a:lnTo>
                  <a:lnTo>
                    <a:pt x="15" y="67"/>
                  </a:lnTo>
                  <a:lnTo>
                    <a:pt x="15" y="82"/>
                  </a:lnTo>
                  <a:lnTo>
                    <a:pt x="23" y="92"/>
                  </a:lnTo>
                  <a:lnTo>
                    <a:pt x="32" y="96"/>
                  </a:lnTo>
                  <a:lnTo>
                    <a:pt x="43" y="96"/>
                  </a:lnTo>
                  <a:lnTo>
                    <a:pt x="53" y="89"/>
                  </a:lnTo>
                  <a:lnTo>
                    <a:pt x="66" y="78"/>
                  </a:lnTo>
                  <a:lnTo>
                    <a:pt x="68" y="71"/>
                  </a:lnTo>
                  <a:lnTo>
                    <a:pt x="71" y="48"/>
                  </a:lnTo>
                  <a:lnTo>
                    <a:pt x="70" y="28"/>
                  </a:lnTo>
                  <a:lnTo>
                    <a:pt x="69" y="14"/>
                  </a:lnTo>
                  <a:lnTo>
                    <a:pt x="65" y="3"/>
                  </a:lnTo>
                  <a:lnTo>
                    <a:pt x="6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02" name="Freeform 614"/>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03" name="Freeform 615"/>
            <p:cNvSpPr>
              <a:spLocks/>
            </p:cNvSpPr>
            <p:nvPr/>
          </p:nvSpPr>
          <p:spPr bwMode="auto">
            <a:xfrm>
              <a:off x="1716" y="1610"/>
              <a:ext cx="114" cy="94"/>
            </a:xfrm>
            <a:custGeom>
              <a:avLst/>
              <a:gdLst>
                <a:gd name="T0" fmla="*/ 114 w 114"/>
                <a:gd name="T1" fmla="*/ 84 h 94"/>
                <a:gd name="T2" fmla="*/ 114 w 114"/>
                <a:gd name="T3" fmla="*/ 62 h 94"/>
                <a:gd name="T4" fmla="*/ 109 w 114"/>
                <a:gd name="T5" fmla="*/ 47 h 94"/>
                <a:gd name="T6" fmla="*/ 102 w 114"/>
                <a:gd name="T7" fmla="*/ 31 h 94"/>
                <a:gd name="T8" fmla="*/ 91 w 114"/>
                <a:gd name="T9" fmla="*/ 18 h 94"/>
                <a:gd name="T10" fmla="*/ 78 w 114"/>
                <a:gd name="T11" fmla="*/ 6 h 94"/>
                <a:gd name="T12" fmla="*/ 68 w 114"/>
                <a:gd name="T13" fmla="*/ 0 h 94"/>
                <a:gd name="T14" fmla="*/ 58 w 114"/>
                <a:gd name="T15" fmla="*/ 0 h 94"/>
                <a:gd name="T16" fmla="*/ 42 w 114"/>
                <a:gd name="T17" fmla="*/ 5 h 94"/>
                <a:gd name="T18" fmla="*/ 32 w 114"/>
                <a:gd name="T19" fmla="*/ 10 h 94"/>
                <a:gd name="T20" fmla="*/ 16 w 114"/>
                <a:gd name="T21" fmla="*/ 30 h 94"/>
                <a:gd name="T22" fmla="*/ 6 w 114"/>
                <a:gd name="T23" fmla="*/ 42 h 94"/>
                <a:gd name="T24" fmla="*/ 3 w 114"/>
                <a:gd name="T25" fmla="*/ 65 h 94"/>
                <a:gd name="T26" fmla="*/ 0 w 114"/>
                <a:gd name="T27" fmla="*/ 87 h 94"/>
                <a:gd name="T28" fmla="*/ 7 w 114"/>
                <a:gd name="T29" fmla="*/ 94 h 94"/>
                <a:gd name="T30" fmla="*/ 11 w 114"/>
                <a:gd name="T31" fmla="*/ 94 h 94"/>
                <a:gd name="T32" fmla="*/ 13 w 114"/>
                <a:gd name="T33" fmla="*/ 86 h 94"/>
                <a:gd name="T34" fmla="*/ 16 w 114"/>
                <a:gd name="T35" fmla="*/ 77 h 94"/>
                <a:gd name="T36" fmla="*/ 22 w 114"/>
                <a:gd name="T37" fmla="*/ 72 h 94"/>
                <a:gd name="T38" fmla="*/ 31 w 114"/>
                <a:gd name="T39" fmla="*/ 68 h 94"/>
                <a:gd name="T40" fmla="*/ 39 w 114"/>
                <a:gd name="T41" fmla="*/ 70 h 94"/>
                <a:gd name="T42" fmla="*/ 43 w 114"/>
                <a:gd name="T43" fmla="*/ 75 h 94"/>
                <a:gd name="T44" fmla="*/ 56 w 114"/>
                <a:gd name="T45" fmla="*/ 66 h 94"/>
                <a:gd name="T46" fmla="*/ 61 w 114"/>
                <a:gd name="T47" fmla="*/ 59 h 94"/>
                <a:gd name="T48" fmla="*/ 73 w 114"/>
                <a:gd name="T49" fmla="*/ 60 h 94"/>
                <a:gd name="T50" fmla="*/ 83 w 114"/>
                <a:gd name="T51" fmla="*/ 63 h 94"/>
                <a:gd name="T52" fmla="*/ 85 w 114"/>
                <a:gd name="T53" fmla="*/ 71 h 94"/>
                <a:gd name="T54" fmla="*/ 91 w 114"/>
                <a:gd name="T55" fmla="*/ 80 h 94"/>
                <a:gd name="T56" fmla="*/ 98 w 114"/>
                <a:gd name="T57" fmla="*/ 90 h 94"/>
                <a:gd name="T58" fmla="*/ 102 w 114"/>
                <a:gd name="T59" fmla="*/ 92 h 94"/>
                <a:gd name="T60" fmla="*/ 108 w 114"/>
                <a:gd name="T61" fmla="*/ 92 h 94"/>
                <a:gd name="T62" fmla="*/ 112 w 114"/>
                <a:gd name="T63" fmla="*/ 88 h 94"/>
                <a:gd name="T64" fmla="*/ 114 w 114"/>
                <a:gd name="T65" fmla="*/ 84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94"/>
                <a:gd name="T101" fmla="*/ 114 w 11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94">
                  <a:moveTo>
                    <a:pt x="114" y="84"/>
                  </a:moveTo>
                  <a:lnTo>
                    <a:pt x="114" y="62"/>
                  </a:lnTo>
                  <a:lnTo>
                    <a:pt x="109" y="47"/>
                  </a:lnTo>
                  <a:lnTo>
                    <a:pt x="102" y="31"/>
                  </a:lnTo>
                  <a:lnTo>
                    <a:pt x="91" y="18"/>
                  </a:lnTo>
                  <a:lnTo>
                    <a:pt x="78" y="6"/>
                  </a:lnTo>
                  <a:lnTo>
                    <a:pt x="68" y="0"/>
                  </a:lnTo>
                  <a:lnTo>
                    <a:pt x="58" y="0"/>
                  </a:lnTo>
                  <a:lnTo>
                    <a:pt x="42" y="5"/>
                  </a:lnTo>
                  <a:lnTo>
                    <a:pt x="32" y="10"/>
                  </a:lnTo>
                  <a:lnTo>
                    <a:pt x="16" y="30"/>
                  </a:lnTo>
                  <a:lnTo>
                    <a:pt x="6" y="42"/>
                  </a:lnTo>
                  <a:lnTo>
                    <a:pt x="3" y="65"/>
                  </a:lnTo>
                  <a:lnTo>
                    <a:pt x="0" y="87"/>
                  </a:lnTo>
                  <a:lnTo>
                    <a:pt x="7" y="94"/>
                  </a:lnTo>
                  <a:lnTo>
                    <a:pt x="11" y="94"/>
                  </a:lnTo>
                  <a:lnTo>
                    <a:pt x="13" y="86"/>
                  </a:lnTo>
                  <a:lnTo>
                    <a:pt x="16" y="77"/>
                  </a:lnTo>
                  <a:lnTo>
                    <a:pt x="22" y="72"/>
                  </a:lnTo>
                  <a:lnTo>
                    <a:pt x="31" y="68"/>
                  </a:lnTo>
                  <a:lnTo>
                    <a:pt x="39" y="70"/>
                  </a:lnTo>
                  <a:lnTo>
                    <a:pt x="43" y="75"/>
                  </a:lnTo>
                  <a:lnTo>
                    <a:pt x="56" y="66"/>
                  </a:lnTo>
                  <a:lnTo>
                    <a:pt x="61" y="59"/>
                  </a:lnTo>
                  <a:lnTo>
                    <a:pt x="73" y="60"/>
                  </a:lnTo>
                  <a:lnTo>
                    <a:pt x="83" y="63"/>
                  </a:lnTo>
                  <a:lnTo>
                    <a:pt x="85" y="71"/>
                  </a:lnTo>
                  <a:lnTo>
                    <a:pt x="91" y="80"/>
                  </a:lnTo>
                  <a:lnTo>
                    <a:pt x="98" y="90"/>
                  </a:lnTo>
                  <a:lnTo>
                    <a:pt x="102" y="92"/>
                  </a:lnTo>
                  <a:lnTo>
                    <a:pt x="108" y="92"/>
                  </a:lnTo>
                  <a:lnTo>
                    <a:pt x="112" y="88"/>
                  </a:lnTo>
                  <a:lnTo>
                    <a:pt x="114" y="8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04" name="Freeform 616"/>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05" name="Freeform 617"/>
            <p:cNvSpPr>
              <a:spLocks/>
            </p:cNvSpPr>
            <p:nvPr/>
          </p:nvSpPr>
          <p:spPr bwMode="auto">
            <a:xfrm>
              <a:off x="1698" y="1676"/>
              <a:ext cx="114" cy="86"/>
            </a:xfrm>
            <a:custGeom>
              <a:avLst/>
              <a:gdLst>
                <a:gd name="T0" fmla="*/ 114 w 114"/>
                <a:gd name="T1" fmla="*/ 33 h 86"/>
                <a:gd name="T2" fmla="*/ 110 w 114"/>
                <a:gd name="T3" fmla="*/ 26 h 86"/>
                <a:gd name="T4" fmla="*/ 103 w 114"/>
                <a:gd name="T5" fmla="*/ 17 h 86"/>
                <a:gd name="T6" fmla="*/ 98 w 114"/>
                <a:gd name="T7" fmla="*/ 9 h 86"/>
                <a:gd name="T8" fmla="*/ 97 w 114"/>
                <a:gd name="T9" fmla="*/ 2 h 86"/>
                <a:gd name="T10" fmla="*/ 89 w 114"/>
                <a:gd name="T11" fmla="*/ 0 h 86"/>
                <a:gd name="T12" fmla="*/ 84 w 114"/>
                <a:gd name="T13" fmla="*/ 0 h 86"/>
                <a:gd name="T14" fmla="*/ 74 w 114"/>
                <a:gd name="T15" fmla="*/ 8 h 86"/>
                <a:gd name="T16" fmla="*/ 65 w 114"/>
                <a:gd name="T17" fmla="*/ 15 h 86"/>
                <a:gd name="T18" fmla="*/ 57 w 114"/>
                <a:gd name="T19" fmla="*/ 19 h 86"/>
                <a:gd name="T20" fmla="*/ 54 w 114"/>
                <a:gd name="T21" fmla="*/ 12 h 86"/>
                <a:gd name="T22" fmla="*/ 50 w 114"/>
                <a:gd name="T23" fmla="*/ 10 h 86"/>
                <a:gd name="T24" fmla="*/ 45 w 114"/>
                <a:gd name="T25" fmla="*/ 11 h 86"/>
                <a:gd name="T26" fmla="*/ 40 w 114"/>
                <a:gd name="T27" fmla="*/ 14 h 86"/>
                <a:gd name="T28" fmla="*/ 38 w 114"/>
                <a:gd name="T29" fmla="*/ 20 h 86"/>
                <a:gd name="T30" fmla="*/ 37 w 114"/>
                <a:gd name="T31" fmla="*/ 27 h 86"/>
                <a:gd name="T32" fmla="*/ 33 w 114"/>
                <a:gd name="T33" fmla="*/ 32 h 86"/>
                <a:gd name="T34" fmla="*/ 27 w 114"/>
                <a:gd name="T35" fmla="*/ 34 h 86"/>
                <a:gd name="T36" fmla="*/ 19 w 114"/>
                <a:gd name="T37" fmla="*/ 32 h 86"/>
                <a:gd name="T38" fmla="*/ 17 w 114"/>
                <a:gd name="T39" fmla="*/ 26 h 86"/>
                <a:gd name="T40" fmla="*/ 12 w 114"/>
                <a:gd name="T41" fmla="*/ 30 h 86"/>
                <a:gd name="T42" fmla="*/ 4 w 114"/>
                <a:gd name="T43" fmla="*/ 38 h 86"/>
                <a:gd name="T44" fmla="*/ 0 w 114"/>
                <a:gd name="T45" fmla="*/ 42 h 86"/>
                <a:gd name="T46" fmla="*/ 9 w 114"/>
                <a:gd name="T47" fmla="*/ 48 h 86"/>
                <a:gd name="T48" fmla="*/ 27 w 114"/>
                <a:gd name="T49" fmla="*/ 63 h 86"/>
                <a:gd name="T50" fmla="*/ 38 w 114"/>
                <a:gd name="T51" fmla="*/ 72 h 86"/>
                <a:gd name="T52" fmla="*/ 49 w 114"/>
                <a:gd name="T53" fmla="*/ 81 h 86"/>
                <a:gd name="T54" fmla="*/ 54 w 114"/>
                <a:gd name="T55" fmla="*/ 86 h 86"/>
                <a:gd name="T56" fmla="*/ 60 w 114"/>
                <a:gd name="T57" fmla="*/ 84 h 86"/>
                <a:gd name="T58" fmla="*/ 75 w 114"/>
                <a:gd name="T59" fmla="*/ 76 h 86"/>
                <a:gd name="T60" fmla="*/ 84 w 114"/>
                <a:gd name="T61" fmla="*/ 70 h 86"/>
                <a:gd name="T62" fmla="*/ 100 w 114"/>
                <a:gd name="T63" fmla="*/ 70 h 86"/>
                <a:gd name="T64" fmla="*/ 102 w 114"/>
                <a:gd name="T65" fmla="*/ 47 h 86"/>
                <a:gd name="T66" fmla="*/ 111 w 114"/>
                <a:gd name="T67" fmla="*/ 40 h 86"/>
                <a:gd name="T68" fmla="*/ 114 w 114"/>
                <a:gd name="T69" fmla="*/ 33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86"/>
                <a:gd name="T107" fmla="*/ 114 w 114"/>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86">
                  <a:moveTo>
                    <a:pt x="114" y="33"/>
                  </a:moveTo>
                  <a:lnTo>
                    <a:pt x="110" y="26"/>
                  </a:lnTo>
                  <a:lnTo>
                    <a:pt x="103" y="17"/>
                  </a:lnTo>
                  <a:lnTo>
                    <a:pt x="98" y="9"/>
                  </a:lnTo>
                  <a:lnTo>
                    <a:pt x="97" y="2"/>
                  </a:lnTo>
                  <a:lnTo>
                    <a:pt x="89" y="0"/>
                  </a:lnTo>
                  <a:lnTo>
                    <a:pt x="84" y="0"/>
                  </a:lnTo>
                  <a:lnTo>
                    <a:pt x="74" y="8"/>
                  </a:lnTo>
                  <a:lnTo>
                    <a:pt x="65" y="15"/>
                  </a:lnTo>
                  <a:lnTo>
                    <a:pt x="57" y="19"/>
                  </a:lnTo>
                  <a:lnTo>
                    <a:pt x="54" y="12"/>
                  </a:lnTo>
                  <a:lnTo>
                    <a:pt x="50" y="10"/>
                  </a:lnTo>
                  <a:lnTo>
                    <a:pt x="45" y="11"/>
                  </a:lnTo>
                  <a:lnTo>
                    <a:pt x="40" y="14"/>
                  </a:lnTo>
                  <a:lnTo>
                    <a:pt x="38" y="20"/>
                  </a:lnTo>
                  <a:lnTo>
                    <a:pt x="37" y="27"/>
                  </a:lnTo>
                  <a:lnTo>
                    <a:pt x="33" y="32"/>
                  </a:lnTo>
                  <a:lnTo>
                    <a:pt x="27" y="34"/>
                  </a:lnTo>
                  <a:lnTo>
                    <a:pt x="19" y="32"/>
                  </a:lnTo>
                  <a:lnTo>
                    <a:pt x="17" y="26"/>
                  </a:lnTo>
                  <a:lnTo>
                    <a:pt x="12" y="30"/>
                  </a:lnTo>
                  <a:lnTo>
                    <a:pt x="4" y="38"/>
                  </a:lnTo>
                  <a:lnTo>
                    <a:pt x="0" y="42"/>
                  </a:lnTo>
                  <a:lnTo>
                    <a:pt x="9" y="48"/>
                  </a:lnTo>
                  <a:lnTo>
                    <a:pt x="27" y="63"/>
                  </a:lnTo>
                  <a:lnTo>
                    <a:pt x="38" y="72"/>
                  </a:lnTo>
                  <a:lnTo>
                    <a:pt x="49" y="81"/>
                  </a:lnTo>
                  <a:lnTo>
                    <a:pt x="54" y="86"/>
                  </a:lnTo>
                  <a:lnTo>
                    <a:pt x="60" y="84"/>
                  </a:lnTo>
                  <a:lnTo>
                    <a:pt x="75" y="76"/>
                  </a:lnTo>
                  <a:lnTo>
                    <a:pt x="84" y="70"/>
                  </a:lnTo>
                  <a:lnTo>
                    <a:pt x="100" y="70"/>
                  </a:lnTo>
                  <a:lnTo>
                    <a:pt x="102" y="47"/>
                  </a:lnTo>
                  <a:lnTo>
                    <a:pt x="111" y="40"/>
                  </a:lnTo>
                  <a:lnTo>
                    <a:pt x="114" y="3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06" name="Freeform 618"/>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07" name="Freeform 619"/>
            <p:cNvSpPr>
              <a:spLocks/>
            </p:cNvSpPr>
            <p:nvPr/>
          </p:nvSpPr>
          <p:spPr bwMode="auto">
            <a:xfrm>
              <a:off x="1836" y="1701"/>
              <a:ext cx="51" cy="44"/>
            </a:xfrm>
            <a:custGeom>
              <a:avLst/>
              <a:gdLst>
                <a:gd name="T0" fmla="*/ 51 w 51"/>
                <a:gd name="T1" fmla="*/ 0 h 44"/>
                <a:gd name="T2" fmla="*/ 44 w 51"/>
                <a:gd name="T3" fmla="*/ 15 h 44"/>
                <a:gd name="T4" fmla="*/ 36 w 51"/>
                <a:gd name="T5" fmla="*/ 29 h 44"/>
                <a:gd name="T6" fmla="*/ 25 w 51"/>
                <a:gd name="T7" fmla="*/ 44 h 44"/>
                <a:gd name="T8" fmla="*/ 20 w 51"/>
                <a:gd name="T9" fmla="*/ 43 h 44"/>
                <a:gd name="T10" fmla="*/ 11 w 51"/>
                <a:gd name="T11" fmla="*/ 30 h 44"/>
                <a:gd name="T12" fmla="*/ 3 w 51"/>
                <a:gd name="T13" fmla="*/ 19 h 44"/>
                <a:gd name="T14" fmla="*/ 0 w 51"/>
                <a:gd name="T15" fmla="*/ 4 h 44"/>
                <a:gd name="T16" fmla="*/ 8 w 51"/>
                <a:gd name="T17" fmla="*/ 12 h 44"/>
                <a:gd name="T18" fmla="*/ 19 w 51"/>
                <a:gd name="T19" fmla="*/ 14 h 44"/>
                <a:gd name="T20" fmla="*/ 31 w 51"/>
                <a:gd name="T21" fmla="*/ 13 h 44"/>
                <a:gd name="T22" fmla="*/ 45 w 51"/>
                <a:gd name="T23" fmla="*/ 3 h 44"/>
                <a:gd name="T24" fmla="*/ 51 w 5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44"/>
                <a:gd name="T41" fmla="*/ 51 w 51"/>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44">
                  <a:moveTo>
                    <a:pt x="51" y="0"/>
                  </a:moveTo>
                  <a:lnTo>
                    <a:pt x="44" y="15"/>
                  </a:lnTo>
                  <a:lnTo>
                    <a:pt x="36" y="29"/>
                  </a:lnTo>
                  <a:lnTo>
                    <a:pt x="25" y="44"/>
                  </a:lnTo>
                  <a:lnTo>
                    <a:pt x="20" y="43"/>
                  </a:lnTo>
                  <a:lnTo>
                    <a:pt x="11" y="30"/>
                  </a:lnTo>
                  <a:lnTo>
                    <a:pt x="3" y="19"/>
                  </a:lnTo>
                  <a:lnTo>
                    <a:pt x="0" y="4"/>
                  </a:lnTo>
                  <a:lnTo>
                    <a:pt x="8" y="12"/>
                  </a:lnTo>
                  <a:lnTo>
                    <a:pt x="19" y="14"/>
                  </a:lnTo>
                  <a:lnTo>
                    <a:pt x="31" y="13"/>
                  </a:lnTo>
                  <a:lnTo>
                    <a:pt x="45" y="3"/>
                  </a:lnTo>
                  <a:lnTo>
                    <a:pt x="5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08" name="Freeform 620"/>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09" name="Freeform 621"/>
            <p:cNvSpPr>
              <a:spLocks/>
            </p:cNvSpPr>
            <p:nvPr/>
          </p:nvSpPr>
          <p:spPr bwMode="auto">
            <a:xfrm>
              <a:off x="1760" y="1759"/>
              <a:ext cx="10" cy="14"/>
            </a:xfrm>
            <a:custGeom>
              <a:avLst/>
              <a:gdLst>
                <a:gd name="T0" fmla="*/ 10 w 10"/>
                <a:gd name="T1" fmla="*/ 0 h 14"/>
                <a:gd name="T2" fmla="*/ 0 w 10"/>
                <a:gd name="T3" fmla="*/ 6 h 14"/>
                <a:gd name="T4" fmla="*/ 8 w 10"/>
                <a:gd name="T5" fmla="*/ 14 h 14"/>
                <a:gd name="T6" fmla="*/ 10 w 10"/>
                <a:gd name="T7" fmla="*/ 0 h 14"/>
                <a:gd name="T8" fmla="*/ 0 60000 65536"/>
                <a:gd name="T9" fmla="*/ 0 60000 65536"/>
                <a:gd name="T10" fmla="*/ 0 60000 65536"/>
                <a:gd name="T11" fmla="*/ 0 60000 65536"/>
                <a:gd name="T12" fmla="*/ 0 w 10"/>
                <a:gd name="T13" fmla="*/ 0 h 14"/>
                <a:gd name="T14" fmla="*/ 10 w 10"/>
                <a:gd name="T15" fmla="*/ 14 h 14"/>
              </a:gdLst>
              <a:ahLst/>
              <a:cxnLst>
                <a:cxn ang="T8">
                  <a:pos x="T0" y="T1"/>
                </a:cxn>
                <a:cxn ang="T9">
                  <a:pos x="T2" y="T3"/>
                </a:cxn>
                <a:cxn ang="T10">
                  <a:pos x="T4" y="T5"/>
                </a:cxn>
                <a:cxn ang="T11">
                  <a:pos x="T6" y="T7"/>
                </a:cxn>
              </a:cxnLst>
              <a:rect l="T12" t="T13" r="T14" b="T15"/>
              <a:pathLst>
                <a:path w="10" h="14">
                  <a:moveTo>
                    <a:pt x="10" y="0"/>
                  </a:moveTo>
                  <a:lnTo>
                    <a:pt x="0" y="6"/>
                  </a:lnTo>
                  <a:lnTo>
                    <a:pt x="8" y="14"/>
                  </a:lnTo>
                  <a:lnTo>
                    <a:pt x="1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10" name="Freeform 622"/>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11" name="Freeform 623"/>
            <p:cNvSpPr>
              <a:spLocks/>
            </p:cNvSpPr>
            <p:nvPr/>
          </p:nvSpPr>
          <p:spPr bwMode="auto">
            <a:xfrm>
              <a:off x="1812" y="1708"/>
              <a:ext cx="32" cy="40"/>
            </a:xfrm>
            <a:custGeom>
              <a:avLst/>
              <a:gdLst>
                <a:gd name="T0" fmla="*/ 17 w 32"/>
                <a:gd name="T1" fmla="*/ 0 h 40"/>
                <a:gd name="T2" fmla="*/ 19 w 32"/>
                <a:gd name="T3" fmla="*/ 13 h 40"/>
                <a:gd name="T4" fmla="*/ 23 w 32"/>
                <a:gd name="T5" fmla="*/ 21 h 40"/>
                <a:gd name="T6" fmla="*/ 32 w 32"/>
                <a:gd name="T7" fmla="*/ 32 h 40"/>
                <a:gd name="T8" fmla="*/ 21 w 32"/>
                <a:gd name="T9" fmla="*/ 33 h 40"/>
                <a:gd name="T10" fmla="*/ 8 w 32"/>
                <a:gd name="T11" fmla="*/ 40 h 40"/>
                <a:gd name="T12" fmla="*/ 5 w 32"/>
                <a:gd name="T13" fmla="*/ 39 h 40"/>
                <a:gd name="T14" fmla="*/ 2 w 32"/>
                <a:gd name="T15" fmla="*/ 28 h 40"/>
                <a:gd name="T16" fmla="*/ 1 w 32"/>
                <a:gd name="T17" fmla="*/ 18 h 40"/>
                <a:gd name="T18" fmla="*/ 0 w 32"/>
                <a:gd name="T19" fmla="*/ 11 h 40"/>
                <a:gd name="T20" fmla="*/ 5 w 32"/>
                <a:gd name="T21" fmla="*/ 3 h 40"/>
                <a:gd name="T22" fmla="*/ 10 w 32"/>
                <a:gd name="T23" fmla="*/ 0 h 40"/>
                <a:gd name="T24" fmla="*/ 17 w 32"/>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0"/>
                <a:gd name="T41" fmla="*/ 32 w 32"/>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0">
                  <a:moveTo>
                    <a:pt x="17" y="0"/>
                  </a:moveTo>
                  <a:lnTo>
                    <a:pt x="19" y="13"/>
                  </a:lnTo>
                  <a:lnTo>
                    <a:pt x="23" y="21"/>
                  </a:lnTo>
                  <a:lnTo>
                    <a:pt x="32" y="32"/>
                  </a:lnTo>
                  <a:lnTo>
                    <a:pt x="21" y="33"/>
                  </a:lnTo>
                  <a:lnTo>
                    <a:pt x="8" y="40"/>
                  </a:lnTo>
                  <a:lnTo>
                    <a:pt x="5" y="39"/>
                  </a:lnTo>
                  <a:lnTo>
                    <a:pt x="2" y="28"/>
                  </a:lnTo>
                  <a:lnTo>
                    <a:pt x="1" y="18"/>
                  </a:lnTo>
                  <a:lnTo>
                    <a:pt x="0" y="11"/>
                  </a:lnTo>
                  <a:lnTo>
                    <a:pt x="5" y="3"/>
                  </a:lnTo>
                  <a:lnTo>
                    <a:pt x="10" y="0"/>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12" name="Freeform 624"/>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13" name="Freeform 625"/>
            <p:cNvSpPr>
              <a:spLocks/>
            </p:cNvSpPr>
            <p:nvPr/>
          </p:nvSpPr>
          <p:spPr bwMode="auto">
            <a:xfrm>
              <a:off x="1876" y="1698"/>
              <a:ext cx="33" cy="46"/>
            </a:xfrm>
            <a:custGeom>
              <a:avLst/>
              <a:gdLst>
                <a:gd name="T0" fmla="*/ 18 w 33"/>
                <a:gd name="T1" fmla="*/ 0 h 46"/>
                <a:gd name="T2" fmla="*/ 27 w 33"/>
                <a:gd name="T3" fmla="*/ 9 h 46"/>
                <a:gd name="T4" fmla="*/ 33 w 33"/>
                <a:gd name="T5" fmla="*/ 16 h 46"/>
                <a:gd name="T6" fmla="*/ 30 w 33"/>
                <a:gd name="T7" fmla="*/ 24 h 46"/>
                <a:gd name="T8" fmla="*/ 28 w 33"/>
                <a:gd name="T9" fmla="*/ 31 h 46"/>
                <a:gd name="T10" fmla="*/ 19 w 33"/>
                <a:gd name="T11" fmla="*/ 26 h 46"/>
                <a:gd name="T12" fmla="*/ 7 w 33"/>
                <a:gd name="T13" fmla="*/ 34 h 46"/>
                <a:gd name="T14" fmla="*/ 9 w 33"/>
                <a:gd name="T15" fmla="*/ 46 h 46"/>
                <a:gd name="T16" fmla="*/ 0 w 33"/>
                <a:gd name="T17" fmla="*/ 39 h 46"/>
                <a:gd name="T18" fmla="*/ 13 w 33"/>
                <a:gd name="T19" fmla="*/ 15 h 46"/>
                <a:gd name="T20" fmla="*/ 18 w 33"/>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6"/>
                <a:gd name="T35" fmla="*/ 33 w 33"/>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6">
                  <a:moveTo>
                    <a:pt x="18" y="0"/>
                  </a:moveTo>
                  <a:lnTo>
                    <a:pt x="27" y="9"/>
                  </a:lnTo>
                  <a:lnTo>
                    <a:pt x="33" y="16"/>
                  </a:lnTo>
                  <a:lnTo>
                    <a:pt x="30" y="24"/>
                  </a:lnTo>
                  <a:lnTo>
                    <a:pt x="28" y="31"/>
                  </a:lnTo>
                  <a:lnTo>
                    <a:pt x="19" y="26"/>
                  </a:lnTo>
                  <a:lnTo>
                    <a:pt x="7" y="34"/>
                  </a:lnTo>
                  <a:lnTo>
                    <a:pt x="9" y="46"/>
                  </a:lnTo>
                  <a:lnTo>
                    <a:pt x="0" y="39"/>
                  </a:lnTo>
                  <a:lnTo>
                    <a:pt x="13" y="15"/>
                  </a:lnTo>
                  <a:lnTo>
                    <a:pt x="18"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14" name="Freeform 626"/>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15" name="Freeform 627"/>
            <p:cNvSpPr>
              <a:spLocks/>
            </p:cNvSpPr>
            <p:nvPr/>
          </p:nvSpPr>
          <p:spPr bwMode="auto">
            <a:xfrm>
              <a:off x="1876" y="1732"/>
              <a:ext cx="45" cy="73"/>
            </a:xfrm>
            <a:custGeom>
              <a:avLst/>
              <a:gdLst>
                <a:gd name="T0" fmla="*/ 17 w 45"/>
                <a:gd name="T1" fmla="*/ 0 h 73"/>
                <a:gd name="T2" fmla="*/ 28 w 45"/>
                <a:gd name="T3" fmla="*/ 4 h 73"/>
                <a:gd name="T4" fmla="*/ 36 w 45"/>
                <a:gd name="T5" fmla="*/ 7 h 73"/>
                <a:gd name="T6" fmla="*/ 40 w 45"/>
                <a:gd name="T7" fmla="*/ 18 h 73"/>
                <a:gd name="T8" fmla="*/ 45 w 45"/>
                <a:gd name="T9" fmla="*/ 36 h 73"/>
                <a:gd name="T10" fmla="*/ 35 w 45"/>
                <a:gd name="T11" fmla="*/ 53 h 73"/>
                <a:gd name="T12" fmla="*/ 20 w 45"/>
                <a:gd name="T13" fmla="*/ 73 h 73"/>
                <a:gd name="T14" fmla="*/ 6 w 45"/>
                <a:gd name="T15" fmla="*/ 67 h 73"/>
                <a:gd name="T16" fmla="*/ 0 w 45"/>
                <a:gd name="T17" fmla="*/ 64 h 73"/>
                <a:gd name="T18" fmla="*/ 1 w 45"/>
                <a:gd name="T19" fmla="*/ 57 h 73"/>
                <a:gd name="T20" fmla="*/ 0 w 45"/>
                <a:gd name="T21" fmla="*/ 40 h 73"/>
                <a:gd name="T22" fmla="*/ 6 w 45"/>
                <a:gd name="T23" fmla="*/ 28 h 73"/>
                <a:gd name="T24" fmla="*/ 15 w 45"/>
                <a:gd name="T25" fmla="*/ 19 h 73"/>
                <a:gd name="T26" fmla="*/ 15 w 45"/>
                <a:gd name="T27" fmla="*/ 13 h 73"/>
                <a:gd name="T28" fmla="*/ 17 w 45"/>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3"/>
                <a:gd name="T47" fmla="*/ 45 w 45"/>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3">
                  <a:moveTo>
                    <a:pt x="17" y="0"/>
                  </a:moveTo>
                  <a:lnTo>
                    <a:pt x="28" y="4"/>
                  </a:lnTo>
                  <a:lnTo>
                    <a:pt x="36" y="7"/>
                  </a:lnTo>
                  <a:lnTo>
                    <a:pt x="40" y="18"/>
                  </a:lnTo>
                  <a:lnTo>
                    <a:pt x="45" y="36"/>
                  </a:lnTo>
                  <a:lnTo>
                    <a:pt x="35" y="53"/>
                  </a:lnTo>
                  <a:lnTo>
                    <a:pt x="20" y="73"/>
                  </a:lnTo>
                  <a:lnTo>
                    <a:pt x="6" y="67"/>
                  </a:lnTo>
                  <a:lnTo>
                    <a:pt x="0" y="64"/>
                  </a:lnTo>
                  <a:lnTo>
                    <a:pt x="1" y="57"/>
                  </a:lnTo>
                  <a:lnTo>
                    <a:pt x="0" y="40"/>
                  </a:lnTo>
                  <a:lnTo>
                    <a:pt x="6" y="28"/>
                  </a:lnTo>
                  <a:lnTo>
                    <a:pt x="15" y="19"/>
                  </a:lnTo>
                  <a:lnTo>
                    <a:pt x="15" y="13"/>
                  </a:lnTo>
                  <a:lnTo>
                    <a:pt x="17"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16" name="Freeform 628"/>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17" name="Freeform 629"/>
            <p:cNvSpPr>
              <a:spLocks/>
            </p:cNvSpPr>
            <p:nvPr/>
          </p:nvSpPr>
          <p:spPr bwMode="auto">
            <a:xfrm>
              <a:off x="1782" y="1730"/>
              <a:ext cx="75" cy="105"/>
            </a:xfrm>
            <a:custGeom>
              <a:avLst/>
              <a:gdLst>
                <a:gd name="T0" fmla="*/ 25 w 75"/>
                <a:gd name="T1" fmla="*/ 0 h 105"/>
                <a:gd name="T2" fmla="*/ 30 w 75"/>
                <a:gd name="T3" fmla="*/ 25 h 105"/>
                <a:gd name="T4" fmla="*/ 33 w 75"/>
                <a:gd name="T5" fmla="*/ 26 h 105"/>
                <a:gd name="T6" fmla="*/ 44 w 75"/>
                <a:gd name="T7" fmla="*/ 22 h 105"/>
                <a:gd name="T8" fmla="*/ 54 w 75"/>
                <a:gd name="T9" fmla="*/ 16 h 105"/>
                <a:gd name="T10" fmla="*/ 64 w 75"/>
                <a:gd name="T11" fmla="*/ 14 h 105"/>
                <a:gd name="T12" fmla="*/ 75 w 75"/>
                <a:gd name="T13" fmla="*/ 24 h 105"/>
                <a:gd name="T14" fmla="*/ 69 w 75"/>
                <a:gd name="T15" fmla="*/ 31 h 105"/>
                <a:gd name="T16" fmla="*/ 67 w 75"/>
                <a:gd name="T17" fmla="*/ 42 h 105"/>
                <a:gd name="T18" fmla="*/ 66 w 75"/>
                <a:gd name="T19" fmla="*/ 60 h 105"/>
                <a:gd name="T20" fmla="*/ 67 w 75"/>
                <a:gd name="T21" fmla="*/ 83 h 105"/>
                <a:gd name="T22" fmla="*/ 65 w 75"/>
                <a:gd name="T23" fmla="*/ 87 h 105"/>
                <a:gd name="T24" fmla="*/ 60 w 75"/>
                <a:gd name="T25" fmla="*/ 95 h 105"/>
                <a:gd name="T26" fmla="*/ 59 w 75"/>
                <a:gd name="T27" fmla="*/ 101 h 105"/>
                <a:gd name="T28" fmla="*/ 49 w 75"/>
                <a:gd name="T29" fmla="*/ 105 h 105"/>
                <a:gd name="T30" fmla="*/ 39 w 75"/>
                <a:gd name="T31" fmla="*/ 102 h 105"/>
                <a:gd name="T32" fmla="*/ 37 w 75"/>
                <a:gd name="T33" fmla="*/ 98 h 105"/>
                <a:gd name="T34" fmla="*/ 27 w 75"/>
                <a:gd name="T35" fmla="*/ 73 h 105"/>
                <a:gd name="T36" fmla="*/ 19 w 75"/>
                <a:gd name="T37" fmla="*/ 58 h 105"/>
                <a:gd name="T38" fmla="*/ 12 w 75"/>
                <a:gd name="T39" fmla="*/ 52 h 105"/>
                <a:gd name="T40" fmla="*/ 4 w 75"/>
                <a:gd name="T41" fmla="*/ 42 h 105"/>
                <a:gd name="T42" fmla="*/ 0 w 75"/>
                <a:gd name="T43" fmla="*/ 23 h 105"/>
                <a:gd name="T44" fmla="*/ 8 w 75"/>
                <a:gd name="T45" fmla="*/ 22 h 105"/>
                <a:gd name="T46" fmla="*/ 19 w 75"/>
                <a:gd name="T47" fmla="*/ 22 h 105"/>
                <a:gd name="T48" fmla="*/ 23 w 75"/>
                <a:gd name="T49" fmla="*/ 2 h 105"/>
                <a:gd name="T50" fmla="*/ 25 w 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105"/>
                <a:gd name="T80" fmla="*/ 75 w 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105">
                  <a:moveTo>
                    <a:pt x="25" y="0"/>
                  </a:moveTo>
                  <a:lnTo>
                    <a:pt x="30" y="25"/>
                  </a:lnTo>
                  <a:lnTo>
                    <a:pt x="33" y="26"/>
                  </a:lnTo>
                  <a:lnTo>
                    <a:pt x="44" y="22"/>
                  </a:lnTo>
                  <a:lnTo>
                    <a:pt x="54" y="16"/>
                  </a:lnTo>
                  <a:lnTo>
                    <a:pt x="64" y="14"/>
                  </a:lnTo>
                  <a:lnTo>
                    <a:pt x="75" y="24"/>
                  </a:lnTo>
                  <a:lnTo>
                    <a:pt x="69" y="31"/>
                  </a:lnTo>
                  <a:lnTo>
                    <a:pt x="67" y="42"/>
                  </a:lnTo>
                  <a:lnTo>
                    <a:pt x="66" y="60"/>
                  </a:lnTo>
                  <a:lnTo>
                    <a:pt x="67" y="83"/>
                  </a:lnTo>
                  <a:lnTo>
                    <a:pt x="65" y="87"/>
                  </a:lnTo>
                  <a:lnTo>
                    <a:pt x="60" y="95"/>
                  </a:lnTo>
                  <a:lnTo>
                    <a:pt x="59" y="101"/>
                  </a:lnTo>
                  <a:lnTo>
                    <a:pt x="49" y="105"/>
                  </a:lnTo>
                  <a:lnTo>
                    <a:pt x="39" y="102"/>
                  </a:lnTo>
                  <a:lnTo>
                    <a:pt x="37" y="98"/>
                  </a:lnTo>
                  <a:lnTo>
                    <a:pt x="27" y="73"/>
                  </a:lnTo>
                  <a:lnTo>
                    <a:pt x="19" y="58"/>
                  </a:lnTo>
                  <a:lnTo>
                    <a:pt x="12" y="52"/>
                  </a:lnTo>
                  <a:lnTo>
                    <a:pt x="4" y="42"/>
                  </a:lnTo>
                  <a:lnTo>
                    <a:pt x="0" y="23"/>
                  </a:lnTo>
                  <a:lnTo>
                    <a:pt x="8" y="22"/>
                  </a:lnTo>
                  <a:lnTo>
                    <a:pt x="19" y="22"/>
                  </a:lnTo>
                  <a:lnTo>
                    <a:pt x="23" y="2"/>
                  </a:lnTo>
                  <a:lnTo>
                    <a:pt x="25"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18" name="Freeform 630"/>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19" name="Freeform 631"/>
            <p:cNvSpPr>
              <a:spLocks/>
            </p:cNvSpPr>
            <p:nvPr/>
          </p:nvSpPr>
          <p:spPr bwMode="auto">
            <a:xfrm>
              <a:off x="1853" y="1744"/>
              <a:ext cx="30" cy="61"/>
            </a:xfrm>
            <a:custGeom>
              <a:avLst/>
              <a:gdLst>
                <a:gd name="T0" fmla="*/ 19 w 30"/>
                <a:gd name="T1" fmla="*/ 0 h 61"/>
                <a:gd name="T2" fmla="*/ 30 w 30"/>
                <a:gd name="T3" fmla="*/ 6 h 61"/>
                <a:gd name="T4" fmla="*/ 21 w 30"/>
                <a:gd name="T5" fmla="*/ 15 h 61"/>
                <a:gd name="T6" fmla="*/ 15 w 30"/>
                <a:gd name="T7" fmla="*/ 29 h 61"/>
                <a:gd name="T8" fmla="*/ 17 w 30"/>
                <a:gd name="T9" fmla="*/ 38 h 61"/>
                <a:gd name="T10" fmla="*/ 16 w 30"/>
                <a:gd name="T11" fmla="*/ 50 h 61"/>
                <a:gd name="T12" fmla="*/ 9 w 30"/>
                <a:gd name="T13" fmla="*/ 53 h 61"/>
                <a:gd name="T14" fmla="*/ 2 w 30"/>
                <a:gd name="T15" fmla="*/ 61 h 61"/>
                <a:gd name="T16" fmla="*/ 2 w 30"/>
                <a:gd name="T17" fmla="*/ 48 h 61"/>
                <a:gd name="T18" fmla="*/ 0 w 30"/>
                <a:gd name="T19" fmla="*/ 30 h 61"/>
                <a:gd name="T20" fmla="*/ 3 w 30"/>
                <a:gd name="T21" fmla="*/ 21 h 61"/>
                <a:gd name="T22" fmla="*/ 6 w 30"/>
                <a:gd name="T23" fmla="*/ 12 h 61"/>
                <a:gd name="T24" fmla="*/ 19 w 30"/>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61"/>
                <a:gd name="T41" fmla="*/ 30 w 30"/>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61">
                  <a:moveTo>
                    <a:pt x="19" y="0"/>
                  </a:moveTo>
                  <a:lnTo>
                    <a:pt x="30" y="6"/>
                  </a:lnTo>
                  <a:lnTo>
                    <a:pt x="21" y="15"/>
                  </a:lnTo>
                  <a:lnTo>
                    <a:pt x="15" y="29"/>
                  </a:lnTo>
                  <a:lnTo>
                    <a:pt x="17" y="38"/>
                  </a:lnTo>
                  <a:lnTo>
                    <a:pt x="16" y="50"/>
                  </a:lnTo>
                  <a:lnTo>
                    <a:pt x="9" y="53"/>
                  </a:lnTo>
                  <a:lnTo>
                    <a:pt x="2" y="61"/>
                  </a:lnTo>
                  <a:lnTo>
                    <a:pt x="2" y="48"/>
                  </a:lnTo>
                  <a:lnTo>
                    <a:pt x="0" y="30"/>
                  </a:lnTo>
                  <a:lnTo>
                    <a:pt x="3" y="21"/>
                  </a:lnTo>
                  <a:lnTo>
                    <a:pt x="6" y="12"/>
                  </a:lnTo>
                  <a:lnTo>
                    <a:pt x="19"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20" name="Freeform 632"/>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21" name="Freeform 633"/>
            <p:cNvSpPr>
              <a:spLocks/>
            </p:cNvSpPr>
            <p:nvPr/>
          </p:nvSpPr>
          <p:spPr bwMode="auto">
            <a:xfrm>
              <a:off x="1754" y="1759"/>
              <a:ext cx="70" cy="107"/>
            </a:xfrm>
            <a:custGeom>
              <a:avLst/>
              <a:gdLst>
                <a:gd name="T0" fmla="*/ 22 w 70"/>
                <a:gd name="T1" fmla="*/ 0 h 107"/>
                <a:gd name="T2" fmla="*/ 28 w 70"/>
                <a:gd name="T3" fmla="*/ 20 h 107"/>
                <a:gd name="T4" fmla="*/ 39 w 70"/>
                <a:gd name="T5" fmla="*/ 30 h 107"/>
                <a:gd name="T6" fmla="*/ 46 w 70"/>
                <a:gd name="T7" fmla="*/ 43 h 107"/>
                <a:gd name="T8" fmla="*/ 55 w 70"/>
                <a:gd name="T9" fmla="*/ 61 h 107"/>
                <a:gd name="T10" fmla="*/ 61 w 70"/>
                <a:gd name="T11" fmla="*/ 79 h 107"/>
                <a:gd name="T12" fmla="*/ 68 w 70"/>
                <a:gd name="T13" fmla="*/ 79 h 107"/>
                <a:gd name="T14" fmla="*/ 70 w 70"/>
                <a:gd name="T15" fmla="*/ 81 h 107"/>
                <a:gd name="T16" fmla="*/ 52 w 70"/>
                <a:gd name="T17" fmla="*/ 94 h 107"/>
                <a:gd name="T18" fmla="*/ 43 w 70"/>
                <a:gd name="T19" fmla="*/ 102 h 107"/>
                <a:gd name="T20" fmla="*/ 37 w 70"/>
                <a:gd name="T21" fmla="*/ 107 h 107"/>
                <a:gd name="T22" fmla="*/ 32 w 70"/>
                <a:gd name="T23" fmla="*/ 105 h 107"/>
                <a:gd name="T24" fmla="*/ 22 w 70"/>
                <a:gd name="T25" fmla="*/ 95 h 107"/>
                <a:gd name="T26" fmla="*/ 13 w 70"/>
                <a:gd name="T27" fmla="*/ 81 h 107"/>
                <a:gd name="T28" fmla="*/ 10 w 70"/>
                <a:gd name="T29" fmla="*/ 63 h 107"/>
                <a:gd name="T30" fmla="*/ 9 w 70"/>
                <a:gd name="T31" fmla="*/ 48 h 107"/>
                <a:gd name="T32" fmla="*/ 5 w 70"/>
                <a:gd name="T33" fmla="*/ 28 h 107"/>
                <a:gd name="T34" fmla="*/ 1 w 70"/>
                <a:gd name="T35" fmla="*/ 12 h 107"/>
                <a:gd name="T36" fmla="*/ 0 w 70"/>
                <a:gd name="T37" fmla="*/ 9 h 107"/>
                <a:gd name="T38" fmla="*/ 9 w 70"/>
                <a:gd name="T39" fmla="*/ 18 h 107"/>
                <a:gd name="T40" fmla="*/ 16 w 70"/>
                <a:gd name="T41" fmla="*/ 28 h 107"/>
                <a:gd name="T42" fmla="*/ 19 w 70"/>
                <a:gd name="T43" fmla="*/ 25 h 107"/>
                <a:gd name="T44" fmla="*/ 20 w 70"/>
                <a:gd name="T45" fmla="*/ 13 h 107"/>
                <a:gd name="T46" fmla="*/ 22 w 70"/>
                <a:gd name="T47" fmla="*/ 0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0"/>
                <a:gd name="T73" fmla="*/ 0 h 107"/>
                <a:gd name="T74" fmla="*/ 70 w 70"/>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0" h="107">
                  <a:moveTo>
                    <a:pt x="22" y="0"/>
                  </a:moveTo>
                  <a:lnTo>
                    <a:pt x="28" y="20"/>
                  </a:lnTo>
                  <a:lnTo>
                    <a:pt x="39" y="30"/>
                  </a:lnTo>
                  <a:lnTo>
                    <a:pt x="46" y="43"/>
                  </a:lnTo>
                  <a:lnTo>
                    <a:pt x="55" y="61"/>
                  </a:lnTo>
                  <a:lnTo>
                    <a:pt x="61" y="79"/>
                  </a:lnTo>
                  <a:lnTo>
                    <a:pt x="68" y="79"/>
                  </a:lnTo>
                  <a:lnTo>
                    <a:pt x="70" y="81"/>
                  </a:lnTo>
                  <a:lnTo>
                    <a:pt x="52" y="94"/>
                  </a:lnTo>
                  <a:lnTo>
                    <a:pt x="43" y="102"/>
                  </a:lnTo>
                  <a:lnTo>
                    <a:pt x="37" y="107"/>
                  </a:lnTo>
                  <a:lnTo>
                    <a:pt x="32" y="105"/>
                  </a:lnTo>
                  <a:lnTo>
                    <a:pt x="22" y="95"/>
                  </a:lnTo>
                  <a:lnTo>
                    <a:pt x="13" y="81"/>
                  </a:lnTo>
                  <a:lnTo>
                    <a:pt x="10" y="63"/>
                  </a:lnTo>
                  <a:lnTo>
                    <a:pt x="9" y="48"/>
                  </a:lnTo>
                  <a:lnTo>
                    <a:pt x="5" y="28"/>
                  </a:lnTo>
                  <a:lnTo>
                    <a:pt x="1" y="12"/>
                  </a:lnTo>
                  <a:lnTo>
                    <a:pt x="0" y="9"/>
                  </a:lnTo>
                  <a:lnTo>
                    <a:pt x="9" y="18"/>
                  </a:lnTo>
                  <a:lnTo>
                    <a:pt x="16" y="28"/>
                  </a:lnTo>
                  <a:lnTo>
                    <a:pt x="19" y="25"/>
                  </a:lnTo>
                  <a:lnTo>
                    <a:pt x="20" y="13"/>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22" name="Freeform 634"/>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23" name="Freeform 635"/>
            <p:cNvSpPr>
              <a:spLocks/>
            </p:cNvSpPr>
            <p:nvPr/>
          </p:nvSpPr>
          <p:spPr bwMode="auto">
            <a:xfrm>
              <a:off x="1849" y="1801"/>
              <a:ext cx="46" cy="60"/>
            </a:xfrm>
            <a:custGeom>
              <a:avLst/>
              <a:gdLst>
                <a:gd name="T0" fmla="*/ 22 w 46"/>
                <a:gd name="T1" fmla="*/ 0 h 60"/>
                <a:gd name="T2" fmla="*/ 16 w 46"/>
                <a:gd name="T3" fmla="*/ 1 h 60"/>
                <a:gd name="T4" fmla="*/ 9 w 46"/>
                <a:gd name="T5" fmla="*/ 10 h 60"/>
                <a:gd name="T6" fmla="*/ 1 w 46"/>
                <a:gd name="T7" fmla="*/ 26 h 60"/>
                <a:gd name="T8" fmla="*/ 0 w 46"/>
                <a:gd name="T9" fmla="*/ 33 h 60"/>
                <a:gd name="T10" fmla="*/ 3 w 46"/>
                <a:gd name="T11" fmla="*/ 39 h 60"/>
                <a:gd name="T12" fmla="*/ 15 w 46"/>
                <a:gd name="T13" fmla="*/ 46 h 60"/>
                <a:gd name="T14" fmla="*/ 24 w 46"/>
                <a:gd name="T15" fmla="*/ 54 h 60"/>
                <a:gd name="T16" fmla="*/ 33 w 46"/>
                <a:gd name="T17" fmla="*/ 60 h 60"/>
                <a:gd name="T18" fmla="*/ 41 w 46"/>
                <a:gd name="T19" fmla="*/ 60 h 60"/>
                <a:gd name="T20" fmla="*/ 45 w 46"/>
                <a:gd name="T21" fmla="*/ 53 h 60"/>
                <a:gd name="T22" fmla="*/ 46 w 46"/>
                <a:gd name="T23" fmla="*/ 37 h 60"/>
                <a:gd name="T24" fmla="*/ 46 w 46"/>
                <a:gd name="T25" fmla="*/ 15 h 60"/>
                <a:gd name="T26" fmla="*/ 44 w 46"/>
                <a:gd name="T27" fmla="*/ 9 h 60"/>
                <a:gd name="T28" fmla="*/ 36 w 46"/>
                <a:gd name="T29" fmla="*/ 4 h 60"/>
                <a:gd name="T30" fmla="*/ 22 w 46"/>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6"/>
                <a:gd name="T49" fmla="*/ 0 h 60"/>
                <a:gd name="T50" fmla="*/ 46 w 4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6" h="60">
                  <a:moveTo>
                    <a:pt x="22" y="0"/>
                  </a:moveTo>
                  <a:lnTo>
                    <a:pt x="16" y="1"/>
                  </a:lnTo>
                  <a:lnTo>
                    <a:pt x="9" y="10"/>
                  </a:lnTo>
                  <a:lnTo>
                    <a:pt x="1" y="26"/>
                  </a:lnTo>
                  <a:lnTo>
                    <a:pt x="0" y="33"/>
                  </a:lnTo>
                  <a:lnTo>
                    <a:pt x="3" y="39"/>
                  </a:lnTo>
                  <a:lnTo>
                    <a:pt x="15" y="46"/>
                  </a:lnTo>
                  <a:lnTo>
                    <a:pt x="24" y="54"/>
                  </a:lnTo>
                  <a:lnTo>
                    <a:pt x="33" y="60"/>
                  </a:lnTo>
                  <a:lnTo>
                    <a:pt x="41" y="60"/>
                  </a:lnTo>
                  <a:lnTo>
                    <a:pt x="45" y="53"/>
                  </a:lnTo>
                  <a:lnTo>
                    <a:pt x="46" y="37"/>
                  </a:lnTo>
                  <a:lnTo>
                    <a:pt x="46" y="15"/>
                  </a:lnTo>
                  <a:lnTo>
                    <a:pt x="44" y="9"/>
                  </a:lnTo>
                  <a:lnTo>
                    <a:pt x="36" y="4"/>
                  </a:lnTo>
                  <a:lnTo>
                    <a:pt x="2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24" name="Freeform 636"/>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close/>
                </a:path>
              </a:pathLst>
            </a:custGeom>
            <a:solidFill>
              <a:srgbClr val="FFE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25" name="Freeform 637"/>
            <p:cNvSpPr>
              <a:spLocks/>
            </p:cNvSpPr>
            <p:nvPr/>
          </p:nvSpPr>
          <p:spPr bwMode="auto">
            <a:xfrm>
              <a:off x="1902" y="1818"/>
              <a:ext cx="22" cy="49"/>
            </a:xfrm>
            <a:custGeom>
              <a:avLst/>
              <a:gdLst>
                <a:gd name="T0" fmla="*/ 1 w 22"/>
                <a:gd name="T1" fmla="*/ 0 h 49"/>
                <a:gd name="T2" fmla="*/ 12 w 22"/>
                <a:gd name="T3" fmla="*/ 0 h 49"/>
                <a:gd name="T4" fmla="*/ 21 w 22"/>
                <a:gd name="T5" fmla="*/ 10 h 49"/>
                <a:gd name="T6" fmla="*/ 22 w 22"/>
                <a:gd name="T7" fmla="*/ 14 h 49"/>
                <a:gd name="T8" fmla="*/ 22 w 22"/>
                <a:gd name="T9" fmla="*/ 36 h 49"/>
                <a:gd name="T10" fmla="*/ 18 w 22"/>
                <a:gd name="T11" fmla="*/ 43 h 49"/>
                <a:gd name="T12" fmla="*/ 10 w 22"/>
                <a:gd name="T13" fmla="*/ 47 h 49"/>
                <a:gd name="T14" fmla="*/ 4 w 22"/>
                <a:gd name="T15" fmla="*/ 49 h 49"/>
                <a:gd name="T16" fmla="*/ 0 w 22"/>
                <a:gd name="T17" fmla="*/ 39 h 49"/>
                <a:gd name="T18" fmla="*/ 0 w 22"/>
                <a:gd name="T19" fmla="*/ 20 h 49"/>
                <a:gd name="T20" fmla="*/ 1 w 22"/>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9"/>
                <a:gd name="T35" fmla="*/ 22 w 22"/>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9">
                  <a:moveTo>
                    <a:pt x="1" y="0"/>
                  </a:moveTo>
                  <a:lnTo>
                    <a:pt x="12" y="0"/>
                  </a:lnTo>
                  <a:lnTo>
                    <a:pt x="21" y="10"/>
                  </a:lnTo>
                  <a:lnTo>
                    <a:pt x="22" y="14"/>
                  </a:lnTo>
                  <a:lnTo>
                    <a:pt x="22" y="36"/>
                  </a:lnTo>
                  <a:lnTo>
                    <a:pt x="18" y="43"/>
                  </a:lnTo>
                  <a:lnTo>
                    <a:pt x="10" y="47"/>
                  </a:lnTo>
                  <a:lnTo>
                    <a:pt x="4" y="49"/>
                  </a:lnTo>
                  <a:lnTo>
                    <a:pt x="0" y="39"/>
                  </a:lnTo>
                  <a:lnTo>
                    <a:pt x="0" y="20"/>
                  </a:lnTo>
                  <a:lnTo>
                    <a:pt x="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26" name="Freeform 638"/>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27" name="Freeform 639"/>
            <p:cNvSpPr>
              <a:spLocks/>
            </p:cNvSpPr>
            <p:nvPr/>
          </p:nvSpPr>
          <p:spPr bwMode="auto">
            <a:xfrm>
              <a:off x="1903" y="1718"/>
              <a:ext cx="55" cy="104"/>
            </a:xfrm>
            <a:custGeom>
              <a:avLst/>
              <a:gdLst>
                <a:gd name="T0" fmla="*/ 13 w 55"/>
                <a:gd name="T1" fmla="*/ 0 h 104"/>
                <a:gd name="T2" fmla="*/ 7 w 55"/>
                <a:gd name="T3" fmla="*/ 14 h 104"/>
                <a:gd name="T4" fmla="*/ 13 w 55"/>
                <a:gd name="T5" fmla="*/ 16 h 104"/>
                <a:gd name="T6" fmla="*/ 20 w 55"/>
                <a:gd name="T7" fmla="*/ 31 h 104"/>
                <a:gd name="T8" fmla="*/ 24 w 55"/>
                <a:gd name="T9" fmla="*/ 50 h 104"/>
                <a:gd name="T10" fmla="*/ 18 w 55"/>
                <a:gd name="T11" fmla="*/ 65 h 104"/>
                <a:gd name="T12" fmla="*/ 4 w 55"/>
                <a:gd name="T13" fmla="*/ 84 h 104"/>
                <a:gd name="T14" fmla="*/ 0 w 55"/>
                <a:gd name="T15" fmla="*/ 89 h 104"/>
                <a:gd name="T16" fmla="*/ 0 w 55"/>
                <a:gd name="T17" fmla="*/ 94 h 104"/>
                <a:gd name="T18" fmla="*/ 12 w 55"/>
                <a:gd name="T19" fmla="*/ 94 h 104"/>
                <a:gd name="T20" fmla="*/ 19 w 55"/>
                <a:gd name="T21" fmla="*/ 101 h 104"/>
                <a:gd name="T22" fmla="*/ 21 w 55"/>
                <a:gd name="T23" fmla="*/ 104 h 104"/>
                <a:gd name="T24" fmla="*/ 24 w 55"/>
                <a:gd name="T25" fmla="*/ 103 h 104"/>
                <a:gd name="T26" fmla="*/ 26 w 55"/>
                <a:gd name="T27" fmla="*/ 66 h 104"/>
                <a:gd name="T28" fmla="*/ 39 w 55"/>
                <a:gd name="T29" fmla="*/ 43 h 104"/>
                <a:gd name="T30" fmla="*/ 55 w 55"/>
                <a:gd name="T31" fmla="*/ 24 h 104"/>
                <a:gd name="T32" fmla="*/ 55 w 55"/>
                <a:gd name="T33" fmla="*/ 21 h 104"/>
                <a:gd name="T34" fmla="*/ 29 w 55"/>
                <a:gd name="T35" fmla="*/ 10 h 104"/>
                <a:gd name="T36" fmla="*/ 13 w 55"/>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04"/>
                <a:gd name="T59" fmla="*/ 55 w 55"/>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04">
                  <a:moveTo>
                    <a:pt x="13" y="0"/>
                  </a:moveTo>
                  <a:lnTo>
                    <a:pt x="7" y="14"/>
                  </a:lnTo>
                  <a:lnTo>
                    <a:pt x="13" y="16"/>
                  </a:lnTo>
                  <a:lnTo>
                    <a:pt x="20" y="31"/>
                  </a:lnTo>
                  <a:lnTo>
                    <a:pt x="24" y="50"/>
                  </a:lnTo>
                  <a:lnTo>
                    <a:pt x="18" y="65"/>
                  </a:lnTo>
                  <a:lnTo>
                    <a:pt x="4" y="84"/>
                  </a:lnTo>
                  <a:lnTo>
                    <a:pt x="0" y="89"/>
                  </a:lnTo>
                  <a:lnTo>
                    <a:pt x="0" y="94"/>
                  </a:lnTo>
                  <a:lnTo>
                    <a:pt x="12" y="94"/>
                  </a:lnTo>
                  <a:lnTo>
                    <a:pt x="19" y="101"/>
                  </a:lnTo>
                  <a:lnTo>
                    <a:pt x="21" y="104"/>
                  </a:lnTo>
                  <a:lnTo>
                    <a:pt x="24" y="103"/>
                  </a:lnTo>
                  <a:lnTo>
                    <a:pt x="26" y="66"/>
                  </a:lnTo>
                  <a:lnTo>
                    <a:pt x="39" y="43"/>
                  </a:lnTo>
                  <a:lnTo>
                    <a:pt x="55" y="24"/>
                  </a:lnTo>
                  <a:lnTo>
                    <a:pt x="55" y="21"/>
                  </a:lnTo>
                  <a:lnTo>
                    <a:pt x="29" y="10"/>
                  </a:lnTo>
                  <a:lnTo>
                    <a:pt x="1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28" name="Freeform 640"/>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29" name="Freeform 641"/>
            <p:cNvSpPr>
              <a:spLocks/>
            </p:cNvSpPr>
            <p:nvPr/>
          </p:nvSpPr>
          <p:spPr bwMode="auto">
            <a:xfrm>
              <a:off x="1891" y="1746"/>
              <a:ext cx="91" cy="159"/>
            </a:xfrm>
            <a:custGeom>
              <a:avLst/>
              <a:gdLst>
                <a:gd name="T0" fmla="*/ 73 w 91"/>
                <a:gd name="T1" fmla="*/ 0 h 159"/>
                <a:gd name="T2" fmla="*/ 81 w 91"/>
                <a:gd name="T3" fmla="*/ 26 h 159"/>
                <a:gd name="T4" fmla="*/ 87 w 91"/>
                <a:gd name="T5" fmla="*/ 76 h 159"/>
                <a:gd name="T6" fmla="*/ 88 w 91"/>
                <a:gd name="T7" fmla="*/ 108 h 159"/>
                <a:gd name="T8" fmla="*/ 91 w 91"/>
                <a:gd name="T9" fmla="*/ 115 h 159"/>
                <a:gd name="T10" fmla="*/ 90 w 91"/>
                <a:gd name="T11" fmla="*/ 143 h 159"/>
                <a:gd name="T12" fmla="*/ 78 w 91"/>
                <a:gd name="T13" fmla="*/ 159 h 159"/>
                <a:gd name="T14" fmla="*/ 57 w 91"/>
                <a:gd name="T15" fmla="*/ 156 h 159"/>
                <a:gd name="T16" fmla="*/ 28 w 91"/>
                <a:gd name="T17" fmla="*/ 141 h 159"/>
                <a:gd name="T18" fmla="*/ 4 w 91"/>
                <a:gd name="T19" fmla="*/ 128 h 159"/>
                <a:gd name="T20" fmla="*/ 0 w 91"/>
                <a:gd name="T21" fmla="*/ 120 h 159"/>
                <a:gd name="T22" fmla="*/ 6 w 91"/>
                <a:gd name="T23" fmla="*/ 118 h 159"/>
                <a:gd name="T24" fmla="*/ 11 w 91"/>
                <a:gd name="T25" fmla="*/ 125 h 159"/>
                <a:gd name="T26" fmla="*/ 30 w 91"/>
                <a:gd name="T27" fmla="*/ 122 h 159"/>
                <a:gd name="T28" fmla="*/ 39 w 91"/>
                <a:gd name="T29" fmla="*/ 111 h 159"/>
                <a:gd name="T30" fmla="*/ 41 w 91"/>
                <a:gd name="T31" fmla="*/ 98 h 159"/>
                <a:gd name="T32" fmla="*/ 40 w 91"/>
                <a:gd name="T33" fmla="*/ 84 h 159"/>
                <a:gd name="T34" fmla="*/ 44 w 91"/>
                <a:gd name="T35" fmla="*/ 73 h 159"/>
                <a:gd name="T36" fmla="*/ 44 w 91"/>
                <a:gd name="T37" fmla="*/ 52 h 159"/>
                <a:gd name="T38" fmla="*/ 47 w 91"/>
                <a:gd name="T39" fmla="*/ 38 h 159"/>
                <a:gd name="T40" fmla="*/ 57 w 91"/>
                <a:gd name="T41" fmla="*/ 19 h 159"/>
                <a:gd name="T42" fmla="*/ 73 w 91"/>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159"/>
                <a:gd name="T68" fmla="*/ 91 w 91"/>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159">
                  <a:moveTo>
                    <a:pt x="73" y="0"/>
                  </a:moveTo>
                  <a:lnTo>
                    <a:pt x="81" y="26"/>
                  </a:lnTo>
                  <a:lnTo>
                    <a:pt x="87" y="76"/>
                  </a:lnTo>
                  <a:lnTo>
                    <a:pt x="88" y="108"/>
                  </a:lnTo>
                  <a:lnTo>
                    <a:pt x="91" y="115"/>
                  </a:lnTo>
                  <a:lnTo>
                    <a:pt x="90" y="143"/>
                  </a:lnTo>
                  <a:lnTo>
                    <a:pt x="78" y="159"/>
                  </a:lnTo>
                  <a:lnTo>
                    <a:pt x="57" y="156"/>
                  </a:lnTo>
                  <a:lnTo>
                    <a:pt x="28" y="141"/>
                  </a:lnTo>
                  <a:lnTo>
                    <a:pt x="4" y="128"/>
                  </a:lnTo>
                  <a:lnTo>
                    <a:pt x="0" y="120"/>
                  </a:lnTo>
                  <a:lnTo>
                    <a:pt x="6" y="118"/>
                  </a:lnTo>
                  <a:lnTo>
                    <a:pt x="11" y="125"/>
                  </a:lnTo>
                  <a:lnTo>
                    <a:pt x="30" y="122"/>
                  </a:lnTo>
                  <a:lnTo>
                    <a:pt x="39" y="111"/>
                  </a:lnTo>
                  <a:lnTo>
                    <a:pt x="41" y="98"/>
                  </a:lnTo>
                  <a:lnTo>
                    <a:pt x="40" y="84"/>
                  </a:lnTo>
                  <a:lnTo>
                    <a:pt x="44" y="73"/>
                  </a:lnTo>
                  <a:lnTo>
                    <a:pt x="44" y="52"/>
                  </a:lnTo>
                  <a:lnTo>
                    <a:pt x="47" y="38"/>
                  </a:lnTo>
                  <a:lnTo>
                    <a:pt x="57" y="19"/>
                  </a:lnTo>
                  <a:lnTo>
                    <a:pt x="7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30" name="Freeform 642"/>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31" name="Freeform 643"/>
            <p:cNvSpPr>
              <a:spLocks/>
            </p:cNvSpPr>
            <p:nvPr/>
          </p:nvSpPr>
          <p:spPr bwMode="auto">
            <a:xfrm>
              <a:off x="1823" y="1863"/>
              <a:ext cx="95" cy="55"/>
            </a:xfrm>
            <a:custGeom>
              <a:avLst/>
              <a:gdLst>
                <a:gd name="T0" fmla="*/ 95 w 95"/>
                <a:gd name="T1" fmla="*/ 31 h 55"/>
                <a:gd name="T2" fmla="*/ 71 w 95"/>
                <a:gd name="T3" fmla="*/ 18 h 55"/>
                <a:gd name="T4" fmla="*/ 59 w 95"/>
                <a:gd name="T5" fmla="*/ 5 h 55"/>
                <a:gd name="T6" fmla="*/ 49 w 95"/>
                <a:gd name="T7" fmla="*/ 0 h 55"/>
                <a:gd name="T8" fmla="*/ 40 w 95"/>
                <a:gd name="T9" fmla="*/ 12 h 55"/>
                <a:gd name="T10" fmla="*/ 22 w 95"/>
                <a:gd name="T11" fmla="*/ 31 h 55"/>
                <a:gd name="T12" fmla="*/ 0 w 95"/>
                <a:gd name="T13" fmla="*/ 52 h 55"/>
                <a:gd name="T14" fmla="*/ 34 w 95"/>
                <a:gd name="T15" fmla="*/ 53 h 55"/>
                <a:gd name="T16" fmla="*/ 57 w 95"/>
                <a:gd name="T17" fmla="*/ 55 h 55"/>
                <a:gd name="T18" fmla="*/ 81 w 95"/>
                <a:gd name="T19" fmla="*/ 53 h 55"/>
                <a:gd name="T20" fmla="*/ 95 w 95"/>
                <a:gd name="T21" fmla="*/ 31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55"/>
                <a:gd name="T35" fmla="*/ 95 w 95"/>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55">
                  <a:moveTo>
                    <a:pt x="95" y="31"/>
                  </a:moveTo>
                  <a:lnTo>
                    <a:pt x="71" y="18"/>
                  </a:lnTo>
                  <a:lnTo>
                    <a:pt x="59" y="5"/>
                  </a:lnTo>
                  <a:lnTo>
                    <a:pt x="49" y="0"/>
                  </a:lnTo>
                  <a:lnTo>
                    <a:pt x="40" y="12"/>
                  </a:lnTo>
                  <a:lnTo>
                    <a:pt x="22" y="31"/>
                  </a:lnTo>
                  <a:lnTo>
                    <a:pt x="0" y="52"/>
                  </a:lnTo>
                  <a:lnTo>
                    <a:pt x="34" y="53"/>
                  </a:lnTo>
                  <a:lnTo>
                    <a:pt x="57" y="55"/>
                  </a:lnTo>
                  <a:lnTo>
                    <a:pt x="81" y="53"/>
                  </a:lnTo>
                  <a:lnTo>
                    <a:pt x="95" y="31"/>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32" name="Freeform 644"/>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33" name="Freeform 645"/>
            <p:cNvSpPr>
              <a:spLocks/>
            </p:cNvSpPr>
            <p:nvPr/>
          </p:nvSpPr>
          <p:spPr bwMode="auto">
            <a:xfrm>
              <a:off x="1804" y="1920"/>
              <a:ext cx="93" cy="21"/>
            </a:xfrm>
            <a:custGeom>
              <a:avLst/>
              <a:gdLst>
                <a:gd name="T0" fmla="*/ 93 w 93"/>
                <a:gd name="T1" fmla="*/ 4 h 21"/>
                <a:gd name="T2" fmla="*/ 91 w 93"/>
                <a:gd name="T3" fmla="*/ 7 h 21"/>
                <a:gd name="T4" fmla="*/ 91 w 93"/>
                <a:gd name="T5" fmla="*/ 21 h 21"/>
                <a:gd name="T6" fmla="*/ 47 w 93"/>
                <a:gd name="T7" fmla="*/ 14 h 21"/>
                <a:gd name="T8" fmla="*/ 0 w 93"/>
                <a:gd name="T9" fmla="*/ 15 h 21"/>
                <a:gd name="T10" fmla="*/ 1 w 93"/>
                <a:gd name="T11" fmla="*/ 11 h 21"/>
                <a:gd name="T12" fmla="*/ 14 w 93"/>
                <a:gd name="T13" fmla="*/ 0 h 21"/>
                <a:gd name="T14" fmla="*/ 93 w 93"/>
                <a:gd name="T15" fmla="*/ 4 h 21"/>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21"/>
                <a:gd name="T26" fmla="*/ 93 w 9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21">
                  <a:moveTo>
                    <a:pt x="93" y="4"/>
                  </a:moveTo>
                  <a:lnTo>
                    <a:pt x="91" y="7"/>
                  </a:lnTo>
                  <a:lnTo>
                    <a:pt x="91" y="21"/>
                  </a:lnTo>
                  <a:lnTo>
                    <a:pt x="47" y="14"/>
                  </a:lnTo>
                  <a:lnTo>
                    <a:pt x="0" y="15"/>
                  </a:lnTo>
                  <a:lnTo>
                    <a:pt x="1" y="11"/>
                  </a:lnTo>
                  <a:lnTo>
                    <a:pt x="14" y="0"/>
                  </a:lnTo>
                  <a:lnTo>
                    <a:pt x="93" y="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34" name="Freeform 646"/>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35" name="Freeform 647"/>
            <p:cNvSpPr>
              <a:spLocks/>
            </p:cNvSpPr>
            <p:nvPr/>
          </p:nvSpPr>
          <p:spPr bwMode="auto">
            <a:xfrm>
              <a:off x="1802" y="1939"/>
              <a:ext cx="96" cy="138"/>
            </a:xfrm>
            <a:custGeom>
              <a:avLst/>
              <a:gdLst>
                <a:gd name="T0" fmla="*/ 3 w 96"/>
                <a:gd name="T1" fmla="*/ 2 h 138"/>
                <a:gd name="T2" fmla="*/ 29 w 96"/>
                <a:gd name="T3" fmla="*/ 0 h 138"/>
                <a:gd name="T4" fmla="*/ 49 w 96"/>
                <a:gd name="T5" fmla="*/ 1 h 138"/>
                <a:gd name="T6" fmla="*/ 93 w 96"/>
                <a:gd name="T7" fmla="*/ 7 h 138"/>
                <a:gd name="T8" fmla="*/ 96 w 96"/>
                <a:gd name="T9" fmla="*/ 49 h 138"/>
                <a:gd name="T10" fmla="*/ 95 w 96"/>
                <a:gd name="T11" fmla="*/ 84 h 138"/>
                <a:gd name="T12" fmla="*/ 91 w 96"/>
                <a:gd name="T13" fmla="*/ 124 h 138"/>
                <a:gd name="T14" fmla="*/ 80 w 96"/>
                <a:gd name="T15" fmla="*/ 138 h 138"/>
                <a:gd name="T16" fmla="*/ 64 w 96"/>
                <a:gd name="T17" fmla="*/ 138 h 138"/>
                <a:gd name="T18" fmla="*/ 40 w 96"/>
                <a:gd name="T19" fmla="*/ 134 h 138"/>
                <a:gd name="T20" fmla="*/ 17 w 96"/>
                <a:gd name="T21" fmla="*/ 129 h 138"/>
                <a:gd name="T22" fmla="*/ 16 w 96"/>
                <a:gd name="T23" fmla="*/ 110 h 138"/>
                <a:gd name="T24" fmla="*/ 12 w 96"/>
                <a:gd name="T25" fmla="*/ 94 h 138"/>
                <a:gd name="T26" fmla="*/ 7 w 96"/>
                <a:gd name="T27" fmla="*/ 71 h 138"/>
                <a:gd name="T28" fmla="*/ 3 w 96"/>
                <a:gd name="T29" fmla="*/ 48 h 138"/>
                <a:gd name="T30" fmla="*/ 0 w 96"/>
                <a:gd name="T31" fmla="*/ 24 h 138"/>
                <a:gd name="T32" fmla="*/ 3 w 96"/>
                <a:gd name="T33" fmla="*/ 2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138"/>
                <a:gd name="T53" fmla="*/ 96 w 96"/>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138">
                  <a:moveTo>
                    <a:pt x="3" y="2"/>
                  </a:moveTo>
                  <a:lnTo>
                    <a:pt x="29" y="0"/>
                  </a:lnTo>
                  <a:lnTo>
                    <a:pt x="49" y="1"/>
                  </a:lnTo>
                  <a:lnTo>
                    <a:pt x="93" y="7"/>
                  </a:lnTo>
                  <a:lnTo>
                    <a:pt x="96" y="49"/>
                  </a:lnTo>
                  <a:lnTo>
                    <a:pt x="95" y="84"/>
                  </a:lnTo>
                  <a:lnTo>
                    <a:pt x="91" y="124"/>
                  </a:lnTo>
                  <a:lnTo>
                    <a:pt x="80" y="138"/>
                  </a:lnTo>
                  <a:lnTo>
                    <a:pt x="64" y="138"/>
                  </a:lnTo>
                  <a:lnTo>
                    <a:pt x="40" y="134"/>
                  </a:lnTo>
                  <a:lnTo>
                    <a:pt x="17" y="129"/>
                  </a:lnTo>
                  <a:lnTo>
                    <a:pt x="16" y="110"/>
                  </a:lnTo>
                  <a:lnTo>
                    <a:pt x="12" y="94"/>
                  </a:lnTo>
                  <a:lnTo>
                    <a:pt x="7" y="71"/>
                  </a:lnTo>
                  <a:lnTo>
                    <a:pt x="3" y="48"/>
                  </a:lnTo>
                  <a:lnTo>
                    <a:pt x="0" y="24"/>
                  </a:lnTo>
                  <a:lnTo>
                    <a:pt x="3" y="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36" name="Freeform 648"/>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close/>
                </a:path>
              </a:pathLst>
            </a:custGeom>
            <a:solidFill>
              <a:srgbClr val="E0A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37" name="Freeform 649"/>
            <p:cNvSpPr>
              <a:spLocks/>
            </p:cNvSpPr>
            <p:nvPr/>
          </p:nvSpPr>
          <p:spPr bwMode="auto">
            <a:xfrm>
              <a:off x="1586" y="1562"/>
              <a:ext cx="66" cy="104"/>
            </a:xfrm>
            <a:custGeom>
              <a:avLst/>
              <a:gdLst>
                <a:gd name="T0" fmla="*/ 40 w 66"/>
                <a:gd name="T1" fmla="*/ 49 h 104"/>
                <a:gd name="T2" fmla="*/ 36 w 66"/>
                <a:gd name="T3" fmla="*/ 32 h 104"/>
                <a:gd name="T4" fmla="*/ 32 w 66"/>
                <a:gd name="T5" fmla="*/ 11 h 104"/>
                <a:gd name="T6" fmla="*/ 18 w 66"/>
                <a:gd name="T7" fmla="*/ 0 h 104"/>
                <a:gd name="T8" fmla="*/ 8 w 66"/>
                <a:gd name="T9" fmla="*/ 6 h 104"/>
                <a:gd name="T10" fmla="*/ 0 w 66"/>
                <a:gd name="T11" fmla="*/ 13 h 104"/>
                <a:gd name="T12" fmla="*/ 1 w 66"/>
                <a:gd name="T13" fmla="*/ 33 h 104"/>
                <a:gd name="T14" fmla="*/ 2 w 66"/>
                <a:gd name="T15" fmla="*/ 51 h 104"/>
                <a:gd name="T16" fmla="*/ 15 w 66"/>
                <a:gd name="T17" fmla="*/ 86 h 104"/>
                <a:gd name="T18" fmla="*/ 16 w 66"/>
                <a:gd name="T19" fmla="*/ 103 h 104"/>
                <a:gd name="T20" fmla="*/ 23 w 66"/>
                <a:gd name="T21" fmla="*/ 104 h 104"/>
                <a:gd name="T22" fmla="*/ 40 w 66"/>
                <a:gd name="T23" fmla="*/ 96 h 104"/>
                <a:gd name="T24" fmla="*/ 39 w 66"/>
                <a:gd name="T25" fmla="*/ 76 h 104"/>
                <a:gd name="T26" fmla="*/ 45 w 66"/>
                <a:gd name="T27" fmla="*/ 68 h 104"/>
                <a:gd name="T28" fmla="*/ 62 w 66"/>
                <a:gd name="T29" fmla="*/ 57 h 104"/>
                <a:gd name="T30" fmla="*/ 66 w 66"/>
                <a:gd name="T31" fmla="*/ 38 h 104"/>
                <a:gd name="T32" fmla="*/ 63 w 66"/>
                <a:gd name="T33" fmla="*/ 38 h 104"/>
                <a:gd name="T34" fmla="*/ 49 w 66"/>
                <a:gd name="T35" fmla="*/ 51 h 104"/>
                <a:gd name="T36" fmla="*/ 41 w 66"/>
                <a:gd name="T37" fmla="*/ 50 h 104"/>
                <a:gd name="T38" fmla="*/ 40 w 66"/>
                <a:gd name="T39" fmla="*/ 49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
                <a:gd name="T61" fmla="*/ 0 h 104"/>
                <a:gd name="T62" fmla="*/ 66 w 66"/>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 h="104">
                  <a:moveTo>
                    <a:pt x="40" y="49"/>
                  </a:moveTo>
                  <a:lnTo>
                    <a:pt x="36" y="32"/>
                  </a:lnTo>
                  <a:lnTo>
                    <a:pt x="32" y="11"/>
                  </a:lnTo>
                  <a:lnTo>
                    <a:pt x="18" y="0"/>
                  </a:lnTo>
                  <a:lnTo>
                    <a:pt x="8" y="6"/>
                  </a:lnTo>
                  <a:lnTo>
                    <a:pt x="0" y="13"/>
                  </a:lnTo>
                  <a:lnTo>
                    <a:pt x="1" y="33"/>
                  </a:lnTo>
                  <a:lnTo>
                    <a:pt x="2" y="51"/>
                  </a:lnTo>
                  <a:lnTo>
                    <a:pt x="15" y="86"/>
                  </a:lnTo>
                  <a:lnTo>
                    <a:pt x="16" y="103"/>
                  </a:lnTo>
                  <a:lnTo>
                    <a:pt x="23" y="104"/>
                  </a:lnTo>
                  <a:lnTo>
                    <a:pt x="40" y="96"/>
                  </a:lnTo>
                  <a:lnTo>
                    <a:pt x="39" y="76"/>
                  </a:lnTo>
                  <a:lnTo>
                    <a:pt x="45" y="68"/>
                  </a:lnTo>
                  <a:lnTo>
                    <a:pt x="62" y="57"/>
                  </a:lnTo>
                  <a:lnTo>
                    <a:pt x="66" y="38"/>
                  </a:lnTo>
                  <a:lnTo>
                    <a:pt x="63" y="38"/>
                  </a:lnTo>
                  <a:lnTo>
                    <a:pt x="49" y="51"/>
                  </a:lnTo>
                  <a:lnTo>
                    <a:pt x="41" y="50"/>
                  </a:lnTo>
                  <a:lnTo>
                    <a:pt x="40" y="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38" name="Freeform 650"/>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39" name="Freeform 651"/>
            <p:cNvSpPr>
              <a:spLocks/>
            </p:cNvSpPr>
            <p:nvPr/>
          </p:nvSpPr>
          <p:spPr bwMode="auto">
            <a:xfrm>
              <a:off x="1597" y="1662"/>
              <a:ext cx="83" cy="117"/>
            </a:xfrm>
            <a:custGeom>
              <a:avLst/>
              <a:gdLst>
                <a:gd name="T0" fmla="*/ 33 w 83"/>
                <a:gd name="T1" fmla="*/ 0 h 117"/>
                <a:gd name="T2" fmla="*/ 36 w 83"/>
                <a:gd name="T3" fmla="*/ 3 h 117"/>
                <a:gd name="T4" fmla="*/ 38 w 83"/>
                <a:gd name="T5" fmla="*/ 35 h 117"/>
                <a:gd name="T6" fmla="*/ 54 w 83"/>
                <a:gd name="T7" fmla="*/ 64 h 117"/>
                <a:gd name="T8" fmla="*/ 83 w 83"/>
                <a:gd name="T9" fmla="*/ 71 h 117"/>
                <a:gd name="T10" fmla="*/ 82 w 83"/>
                <a:gd name="T11" fmla="*/ 74 h 117"/>
                <a:gd name="T12" fmla="*/ 42 w 83"/>
                <a:gd name="T13" fmla="*/ 117 h 117"/>
                <a:gd name="T14" fmla="*/ 23 w 83"/>
                <a:gd name="T15" fmla="*/ 109 h 117"/>
                <a:gd name="T16" fmla="*/ 19 w 83"/>
                <a:gd name="T17" fmla="*/ 104 h 117"/>
                <a:gd name="T18" fmla="*/ 11 w 83"/>
                <a:gd name="T19" fmla="*/ 51 h 117"/>
                <a:gd name="T20" fmla="*/ 0 w 83"/>
                <a:gd name="T21" fmla="*/ 19 h 117"/>
                <a:gd name="T22" fmla="*/ 0 w 83"/>
                <a:gd name="T23" fmla="*/ 13 h 117"/>
                <a:gd name="T24" fmla="*/ 2 w 83"/>
                <a:gd name="T25" fmla="*/ 11 h 117"/>
                <a:gd name="T26" fmla="*/ 7 w 83"/>
                <a:gd name="T27" fmla="*/ 10 h 117"/>
                <a:gd name="T28" fmla="*/ 22 w 83"/>
                <a:gd name="T29" fmla="*/ 7 h 117"/>
                <a:gd name="T30" fmla="*/ 31 w 83"/>
                <a:gd name="T31" fmla="*/ 2 h 117"/>
                <a:gd name="T32" fmla="*/ 33 w 83"/>
                <a:gd name="T33" fmla="*/ 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17"/>
                <a:gd name="T53" fmla="*/ 83 w 83"/>
                <a:gd name="T54" fmla="*/ 117 h 1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17">
                  <a:moveTo>
                    <a:pt x="33" y="0"/>
                  </a:moveTo>
                  <a:lnTo>
                    <a:pt x="36" y="3"/>
                  </a:lnTo>
                  <a:lnTo>
                    <a:pt x="38" y="35"/>
                  </a:lnTo>
                  <a:lnTo>
                    <a:pt x="54" y="64"/>
                  </a:lnTo>
                  <a:lnTo>
                    <a:pt x="83" y="71"/>
                  </a:lnTo>
                  <a:lnTo>
                    <a:pt x="82" y="74"/>
                  </a:lnTo>
                  <a:lnTo>
                    <a:pt x="42" y="117"/>
                  </a:lnTo>
                  <a:lnTo>
                    <a:pt x="23" y="109"/>
                  </a:lnTo>
                  <a:lnTo>
                    <a:pt x="19" y="104"/>
                  </a:lnTo>
                  <a:lnTo>
                    <a:pt x="11" y="51"/>
                  </a:lnTo>
                  <a:lnTo>
                    <a:pt x="0" y="19"/>
                  </a:lnTo>
                  <a:lnTo>
                    <a:pt x="0" y="13"/>
                  </a:lnTo>
                  <a:lnTo>
                    <a:pt x="2" y="11"/>
                  </a:lnTo>
                  <a:lnTo>
                    <a:pt x="7" y="10"/>
                  </a:lnTo>
                  <a:lnTo>
                    <a:pt x="22" y="7"/>
                  </a:lnTo>
                  <a:lnTo>
                    <a:pt x="31" y="2"/>
                  </a:lnTo>
                  <a:lnTo>
                    <a:pt x="3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40" name="Freeform 652"/>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41" name="Freeform 653"/>
            <p:cNvSpPr>
              <a:spLocks/>
            </p:cNvSpPr>
            <p:nvPr/>
          </p:nvSpPr>
          <p:spPr bwMode="auto">
            <a:xfrm>
              <a:off x="1686" y="1722"/>
              <a:ext cx="54" cy="61"/>
            </a:xfrm>
            <a:custGeom>
              <a:avLst/>
              <a:gdLst>
                <a:gd name="T0" fmla="*/ 6 w 54"/>
                <a:gd name="T1" fmla="*/ 0 h 61"/>
                <a:gd name="T2" fmla="*/ 2 w 54"/>
                <a:gd name="T3" fmla="*/ 10 h 61"/>
                <a:gd name="T4" fmla="*/ 0 w 54"/>
                <a:gd name="T5" fmla="*/ 18 h 61"/>
                <a:gd name="T6" fmla="*/ 12 w 54"/>
                <a:gd name="T7" fmla="*/ 26 h 61"/>
                <a:gd name="T8" fmla="*/ 24 w 54"/>
                <a:gd name="T9" fmla="*/ 35 h 61"/>
                <a:gd name="T10" fmla="*/ 34 w 54"/>
                <a:gd name="T11" fmla="*/ 47 h 61"/>
                <a:gd name="T12" fmla="*/ 44 w 54"/>
                <a:gd name="T13" fmla="*/ 61 h 61"/>
                <a:gd name="T14" fmla="*/ 46 w 54"/>
                <a:gd name="T15" fmla="*/ 59 h 61"/>
                <a:gd name="T16" fmla="*/ 51 w 54"/>
                <a:gd name="T17" fmla="*/ 46 h 61"/>
                <a:gd name="T18" fmla="*/ 54 w 54"/>
                <a:gd name="T19" fmla="*/ 38 h 61"/>
                <a:gd name="T20" fmla="*/ 31 w 54"/>
                <a:gd name="T21" fmla="*/ 18 h 61"/>
                <a:gd name="T22" fmla="*/ 6 w 54"/>
                <a:gd name="T23" fmla="*/ 0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61"/>
                <a:gd name="T38" fmla="*/ 54 w 54"/>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61">
                  <a:moveTo>
                    <a:pt x="6" y="0"/>
                  </a:moveTo>
                  <a:lnTo>
                    <a:pt x="2" y="10"/>
                  </a:lnTo>
                  <a:lnTo>
                    <a:pt x="0" y="18"/>
                  </a:lnTo>
                  <a:lnTo>
                    <a:pt x="12" y="26"/>
                  </a:lnTo>
                  <a:lnTo>
                    <a:pt x="24" y="35"/>
                  </a:lnTo>
                  <a:lnTo>
                    <a:pt x="34" y="47"/>
                  </a:lnTo>
                  <a:lnTo>
                    <a:pt x="44" y="61"/>
                  </a:lnTo>
                  <a:lnTo>
                    <a:pt x="46" y="59"/>
                  </a:lnTo>
                  <a:lnTo>
                    <a:pt x="51" y="46"/>
                  </a:lnTo>
                  <a:lnTo>
                    <a:pt x="54" y="38"/>
                  </a:lnTo>
                  <a:lnTo>
                    <a:pt x="31" y="18"/>
                  </a:lnTo>
                  <a:lnTo>
                    <a:pt x="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42" name="Freeform 654"/>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43" name="Freeform 655"/>
            <p:cNvSpPr>
              <a:spLocks/>
            </p:cNvSpPr>
            <p:nvPr/>
          </p:nvSpPr>
          <p:spPr bwMode="auto">
            <a:xfrm>
              <a:off x="1639" y="1743"/>
              <a:ext cx="119" cy="115"/>
            </a:xfrm>
            <a:custGeom>
              <a:avLst/>
              <a:gdLst>
                <a:gd name="T0" fmla="*/ 105 w 119"/>
                <a:gd name="T1" fmla="*/ 24 h 115"/>
                <a:gd name="T2" fmla="*/ 112 w 119"/>
                <a:gd name="T3" fmla="*/ 38 h 115"/>
                <a:gd name="T4" fmla="*/ 117 w 119"/>
                <a:gd name="T5" fmla="*/ 59 h 115"/>
                <a:gd name="T6" fmla="*/ 119 w 119"/>
                <a:gd name="T7" fmla="*/ 85 h 115"/>
                <a:gd name="T8" fmla="*/ 116 w 119"/>
                <a:gd name="T9" fmla="*/ 82 h 115"/>
                <a:gd name="T10" fmla="*/ 103 w 119"/>
                <a:gd name="T11" fmla="*/ 70 h 115"/>
                <a:gd name="T12" fmla="*/ 83 w 119"/>
                <a:gd name="T13" fmla="*/ 54 h 115"/>
                <a:gd name="T14" fmla="*/ 66 w 119"/>
                <a:gd name="T15" fmla="*/ 45 h 115"/>
                <a:gd name="T16" fmla="*/ 54 w 119"/>
                <a:gd name="T17" fmla="*/ 41 h 115"/>
                <a:gd name="T18" fmla="*/ 37 w 119"/>
                <a:gd name="T19" fmla="*/ 46 h 115"/>
                <a:gd name="T20" fmla="*/ 21 w 119"/>
                <a:gd name="T21" fmla="*/ 58 h 115"/>
                <a:gd name="T22" fmla="*/ 12 w 119"/>
                <a:gd name="T23" fmla="*/ 73 h 115"/>
                <a:gd name="T24" fmla="*/ 9 w 119"/>
                <a:gd name="T25" fmla="*/ 90 h 115"/>
                <a:gd name="T26" fmla="*/ 9 w 119"/>
                <a:gd name="T27" fmla="*/ 113 h 115"/>
                <a:gd name="T28" fmla="*/ 5 w 119"/>
                <a:gd name="T29" fmla="*/ 115 h 115"/>
                <a:gd name="T30" fmla="*/ 0 w 119"/>
                <a:gd name="T31" fmla="*/ 79 h 115"/>
                <a:gd name="T32" fmla="*/ 0 w 119"/>
                <a:gd name="T33" fmla="*/ 45 h 115"/>
                <a:gd name="T34" fmla="*/ 43 w 119"/>
                <a:gd name="T35" fmla="*/ 0 h 115"/>
                <a:gd name="T36" fmla="*/ 67 w 119"/>
                <a:gd name="T37" fmla="*/ 19 h 115"/>
                <a:gd name="T38" fmla="*/ 88 w 119"/>
                <a:gd name="T39" fmla="*/ 47 h 115"/>
                <a:gd name="T40" fmla="*/ 91 w 119"/>
                <a:gd name="T41" fmla="*/ 50 h 115"/>
                <a:gd name="T42" fmla="*/ 98 w 119"/>
                <a:gd name="T43" fmla="*/ 50 h 115"/>
                <a:gd name="T44" fmla="*/ 101 w 119"/>
                <a:gd name="T45" fmla="*/ 38 h 115"/>
                <a:gd name="T46" fmla="*/ 103 w 119"/>
                <a:gd name="T47" fmla="*/ 27 h 115"/>
                <a:gd name="T48" fmla="*/ 105 w 119"/>
                <a:gd name="T49" fmla="*/ 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
                <a:gd name="T76" fmla="*/ 0 h 115"/>
                <a:gd name="T77" fmla="*/ 119 w 119"/>
                <a:gd name="T78" fmla="*/ 115 h 1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 h="115">
                  <a:moveTo>
                    <a:pt x="105" y="24"/>
                  </a:moveTo>
                  <a:lnTo>
                    <a:pt x="112" y="38"/>
                  </a:lnTo>
                  <a:lnTo>
                    <a:pt x="117" y="59"/>
                  </a:lnTo>
                  <a:lnTo>
                    <a:pt x="119" y="85"/>
                  </a:lnTo>
                  <a:lnTo>
                    <a:pt x="116" y="82"/>
                  </a:lnTo>
                  <a:lnTo>
                    <a:pt x="103" y="70"/>
                  </a:lnTo>
                  <a:lnTo>
                    <a:pt x="83" y="54"/>
                  </a:lnTo>
                  <a:lnTo>
                    <a:pt x="66" y="45"/>
                  </a:lnTo>
                  <a:lnTo>
                    <a:pt x="54" y="41"/>
                  </a:lnTo>
                  <a:lnTo>
                    <a:pt x="37" y="46"/>
                  </a:lnTo>
                  <a:lnTo>
                    <a:pt x="21" y="58"/>
                  </a:lnTo>
                  <a:lnTo>
                    <a:pt x="12" y="73"/>
                  </a:lnTo>
                  <a:lnTo>
                    <a:pt x="9" y="90"/>
                  </a:lnTo>
                  <a:lnTo>
                    <a:pt x="9" y="113"/>
                  </a:lnTo>
                  <a:lnTo>
                    <a:pt x="5" y="115"/>
                  </a:lnTo>
                  <a:lnTo>
                    <a:pt x="0" y="79"/>
                  </a:lnTo>
                  <a:lnTo>
                    <a:pt x="0" y="45"/>
                  </a:lnTo>
                  <a:lnTo>
                    <a:pt x="43" y="0"/>
                  </a:lnTo>
                  <a:lnTo>
                    <a:pt x="67" y="19"/>
                  </a:lnTo>
                  <a:lnTo>
                    <a:pt x="88" y="47"/>
                  </a:lnTo>
                  <a:lnTo>
                    <a:pt x="91" y="50"/>
                  </a:lnTo>
                  <a:lnTo>
                    <a:pt x="98" y="50"/>
                  </a:lnTo>
                  <a:lnTo>
                    <a:pt x="101" y="38"/>
                  </a:lnTo>
                  <a:lnTo>
                    <a:pt x="103" y="27"/>
                  </a:lnTo>
                  <a:lnTo>
                    <a:pt x="105" y="2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44" name="Freeform 656"/>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45" name="Freeform 657"/>
            <p:cNvSpPr>
              <a:spLocks/>
            </p:cNvSpPr>
            <p:nvPr/>
          </p:nvSpPr>
          <p:spPr bwMode="auto">
            <a:xfrm>
              <a:off x="1653" y="1790"/>
              <a:ext cx="214" cy="140"/>
            </a:xfrm>
            <a:custGeom>
              <a:avLst/>
              <a:gdLst>
                <a:gd name="T0" fmla="*/ 42 w 214"/>
                <a:gd name="T1" fmla="*/ 0 h 140"/>
                <a:gd name="T2" fmla="*/ 58 w 214"/>
                <a:gd name="T3" fmla="*/ 9 h 140"/>
                <a:gd name="T4" fmla="*/ 77 w 214"/>
                <a:gd name="T5" fmla="*/ 21 h 140"/>
                <a:gd name="T6" fmla="*/ 102 w 214"/>
                <a:gd name="T7" fmla="*/ 45 h 140"/>
                <a:gd name="T8" fmla="*/ 117 w 214"/>
                <a:gd name="T9" fmla="*/ 65 h 140"/>
                <a:gd name="T10" fmla="*/ 130 w 214"/>
                <a:gd name="T11" fmla="*/ 79 h 140"/>
                <a:gd name="T12" fmla="*/ 137 w 214"/>
                <a:gd name="T13" fmla="*/ 82 h 140"/>
                <a:gd name="T14" fmla="*/ 145 w 214"/>
                <a:gd name="T15" fmla="*/ 79 h 140"/>
                <a:gd name="T16" fmla="*/ 167 w 214"/>
                <a:gd name="T17" fmla="*/ 61 h 140"/>
                <a:gd name="T18" fmla="*/ 181 w 214"/>
                <a:gd name="T19" fmla="*/ 51 h 140"/>
                <a:gd name="T20" fmla="*/ 189 w 214"/>
                <a:gd name="T21" fmla="*/ 47 h 140"/>
                <a:gd name="T22" fmla="*/ 191 w 214"/>
                <a:gd name="T23" fmla="*/ 52 h 140"/>
                <a:gd name="T24" fmla="*/ 207 w 214"/>
                <a:gd name="T25" fmla="*/ 61 h 140"/>
                <a:gd name="T26" fmla="*/ 214 w 214"/>
                <a:gd name="T27" fmla="*/ 68 h 140"/>
                <a:gd name="T28" fmla="*/ 203 w 214"/>
                <a:gd name="T29" fmla="*/ 81 h 140"/>
                <a:gd name="T30" fmla="*/ 174 w 214"/>
                <a:gd name="T31" fmla="*/ 113 h 140"/>
                <a:gd name="T32" fmla="*/ 149 w 214"/>
                <a:gd name="T33" fmla="*/ 136 h 140"/>
                <a:gd name="T34" fmla="*/ 142 w 214"/>
                <a:gd name="T35" fmla="*/ 140 h 140"/>
                <a:gd name="T36" fmla="*/ 117 w 214"/>
                <a:gd name="T37" fmla="*/ 134 h 140"/>
                <a:gd name="T38" fmla="*/ 75 w 214"/>
                <a:gd name="T39" fmla="*/ 118 h 140"/>
                <a:gd name="T40" fmla="*/ 51 w 214"/>
                <a:gd name="T41" fmla="*/ 103 h 140"/>
                <a:gd name="T42" fmla="*/ 33 w 214"/>
                <a:gd name="T43" fmla="*/ 93 h 140"/>
                <a:gd name="T44" fmla="*/ 16 w 214"/>
                <a:gd name="T45" fmla="*/ 81 h 140"/>
                <a:gd name="T46" fmla="*/ 1 w 214"/>
                <a:gd name="T47" fmla="*/ 70 h 140"/>
                <a:gd name="T48" fmla="*/ 0 w 214"/>
                <a:gd name="T49" fmla="*/ 58 h 140"/>
                <a:gd name="T50" fmla="*/ 1 w 214"/>
                <a:gd name="T51" fmla="*/ 42 h 140"/>
                <a:gd name="T52" fmla="*/ 4 w 214"/>
                <a:gd name="T53" fmla="*/ 27 h 140"/>
                <a:gd name="T54" fmla="*/ 11 w 214"/>
                <a:gd name="T55" fmla="*/ 14 h 140"/>
                <a:gd name="T56" fmla="*/ 26 w 214"/>
                <a:gd name="T57" fmla="*/ 3 h 140"/>
                <a:gd name="T58" fmla="*/ 42 w 214"/>
                <a:gd name="T59" fmla="*/ 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40"/>
                <a:gd name="T92" fmla="*/ 214 w 214"/>
                <a:gd name="T93" fmla="*/ 140 h 1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40">
                  <a:moveTo>
                    <a:pt x="42" y="0"/>
                  </a:moveTo>
                  <a:lnTo>
                    <a:pt x="58" y="9"/>
                  </a:lnTo>
                  <a:lnTo>
                    <a:pt x="77" y="21"/>
                  </a:lnTo>
                  <a:lnTo>
                    <a:pt x="102" y="45"/>
                  </a:lnTo>
                  <a:lnTo>
                    <a:pt x="117" y="65"/>
                  </a:lnTo>
                  <a:lnTo>
                    <a:pt x="130" y="79"/>
                  </a:lnTo>
                  <a:lnTo>
                    <a:pt x="137" y="82"/>
                  </a:lnTo>
                  <a:lnTo>
                    <a:pt x="145" y="79"/>
                  </a:lnTo>
                  <a:lnTo>
                    <a:pt x="167" y="61"/>
                  </a:lnTo>
                  <a:lnTo>
                    <a:pt x="181" y="51"/>
                  </a:lnTo>
                  <a:lnTo>
                    <a:pt x="189" y="47"/>
                  </a:lnTo>
                  <a:lnTo>
                    <a:pt x="191" y="52"/>
                  </a:lnTo>
                  <a:lnTo>
                    <a:pt x="207" y="61"/>
                  </a:lnTo>
                  <a:lnTo>
                    <a:pt x="214" y="68"/>
                  </a:lnTo>
                  <a:lnTo>
                    <a:pt x="203" y="81"/>
                  </a:lnTo>
                  <a:lnTo>
                    <a:pt x="174" y="113"/>
                  </a:lnTo>
                  <a:lnTo>
                    <a:pt x="149" y="136"/>
                  </a:lnTo>
                  <a:lnTo>
                    <a:pt x="142" y="140"/>
                  </a:lnTo>
                  <a:lnTo>
                    <a:pt x="117" y="134"/>
                  </a:lnTo>
                  <a:lnTo>
                    <a:pt x="75" y="118"/>
                  </a:lnTo>
                  <a:lnTo>
                    <a:pt x="51" y="103"/>
                  </a:lnTo>
                  <a:lnTo>
                    <a:pt x="33" y="93"/>
                  </a:lnTo>
                  <a:lnTo>
                    <a:pt x="16" y="81"/>
                  </a:lnTo>
                  <a:lnTo>
                    <a:pt x="1" y="70"/>
                  </a:lnTo>
                  <a:lnTo>
                    <a:pt x="0" y="58"/>
                  </a:lnTo>
                  <a:lnTo>
                    <a:pt x="1" y="42"/>
                  </a:lnTo>
                  <a:lnTo>
                    <a:pt x="4" y="27"/>
                  </a:lnTo>
                  <a:lnTo>
                    <a:pt x="11" y="14"/>
                  </a:lnTo>
                  <a:lnTo>
                    <a:pt x="26" y="3"/>
                  </a:lnTo>
                  <a:lnTo>
                    <a:pt x="42"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46" name="Freeform 658"/>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47" name="Freeform 659"/>
            <p:cNvSpPr>
              <a:spLocks/>
            </p:cNvSpPr>
            <p:nvPr/>
          </p:nvSpPr>
          <p:spPr bwMode="auto">
            <a:xfrm>
              <a:off x="1646" y="1862"/>
              <a:ext cx="152" cy="138"/>
            </a:xfrm>
            <a:custGeom>
              <a:avLst/>
              <a:gdLst>
                <a:gd name="T0" fmla="*/ 0 w 152"/>
                <a:gd name="T1" fmla="*/ 3 h 138"/>
                <a:gd name="T2" fmla="*/ 2 w 152"/>
                <a:gd name="T3" fmla="*/ 0 h 138"/>
                <a:gd name="T4" fmla="*/ 14 w 152"/>
                <a:gd name="T5" fmla="*/ 11 h 138"/>
                <a:gd name="T6" fmla="*/ 36 w 152"/>
                <a:gd name="T7" fmla="*/ 25 h 138"/>
                <a:gd name="T8" fmla="*/ 61 w 152"/>
                <a:gd name="T9" fmla="*/ 41 h 138"/>
                <a:gd name="T10" fmla="*/ 77 w 152"/>
                <a:gd name="T11" fmla="*/ 51 h 138"/>
                <a:gd name="T12" fmla="*/ 109 w 152"/>
                <a:gd name="T13" fmla="*/ 64 h 138"/>
                <a:gd name="T14" fmla="*/ 135 w 152"/>
                <a:gd name="T15" fmla="*/ 71 h 138"/>
                <a:gd name="T16" fmla="*/ 152 w 152"/>
                <a:gd name="T17" fmla="*/ 76 h 138"/>
                <a:gd name="T18" fmla="*/ 151 w 152"/>
                <a:gd name="T19" fmla="*/ 91 h 138"/>
                <a:gd name="T20" fmla="*/ 149 w 152"/>
                <a:gd name="T21" fmla="*/ 100 h 138"/>
                <a:gd name="T22" fmla="*/ 150 w 152"/>
                <a:gd name="T23" fmla="*/ 110 h 138"/>
                <a:gd name="T24" fmla="*/ 142 w 152"/>
                <a:gd name="T25" fmla="*/ 117 h 138"/>
                <a:gd name="T26" fmla="*/ 128 w 152"/>
                <a:gd name="T27" fmla="*/ 126 h 138"/>
                <a:gd name="T28" fmla="*/ 109 w 152"/>
                <a:gd name="T29" fmla="*/ 132 h 138"/>
                <a:gd name="T30" fmla="*/ 94 w 152"/>
                <a:gd name="T31" fmla="*/ 138 h 138"/>
                <a:gd name="T32" fmla="*/ 79 w 152"/>
                <a:gd name="T33" fmla="*/ 138 h 138"/>
                <a:gd name="T34" fmla="*/ 68 w 152"/>
                <a:gd name="T35" fmla="*/ 135 h 138"/>
                <a:gd name="T36" fmla="*/ 55 w 152"/>
                <a:gd name="T37" fmla="*/ 132 h 138"/>
                <a:gd name="T38" fmla="*/ 39 w 152"/>
                <a:gd name="T39" fmla="*/ 127 h 138"/>
                <a:gd name="T40" fmla="*/ 28 w 152"/>
                <a:gd name="T41" fmla="*/ 122 h 138"/>
                <a:gd name="T42" fmla="*/ 19 w 152"/>
                <a:gd name="T43" fmla="*/ 113 h 138"/>
                <a:gd name="T44" fmla="*/ 18 w 152"/>
                <a:gd name="T45" fmla="*/ 96 h 138"/>
                <a:gd name="T46" fmla="*/ 17 w 152"/>
                <a:gd name="T47" fmla="*/ 84 h 138"/>
                <a:gd name="T48" fmla="*/ 4 w 152"/>
                <a:gd name="T49" fmla="*/ 61 h 138"/>
                <a:gd name="T50" fmla="*/ 1 w 152"/>
                <a:gd name="T51" fmla="*/ 22 h 138"/>
                <a:gd name="T52" fmla="*/ 0 w 152"/>
                <a:gd name="T53" fmla="*/ 3 h 1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2"/>
                <a:gd name="T82" fmla="*/ 0 h 138"/>
                <a:gd name="T83" fmla="*/ 152 w 152"/>
                <a:gd name="T84" fmla="*/ 138 h 1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2" h="138">
                  <a:moveTo>
                    <a:pt x="0" y="3"/>
                  </a:moveTo>
                  <a:lnTo>
                    <a:pt x="2" y="0"/>
                  </a:lnTo>
                  <a:lnTo>
                    <a:pt x="14" y="11"/>
                  </a:lnTo>
                  <a:lnTo>
                    <a:pt x="36" y="25"/>
                  </a:lnTo>
                  <a:lnTo>
                    <a:pt x="61" y="41"/>
                  </a:lnTo>
                  <a:lnTo>
                    <a:pt x="77" y="51"/>
                  </a:lnTo>
                  <a:lnTo>
                    <a:pt x="109" y="64"/>
                  </a:lnTo>
                  <a:lnTo>
                    <a:pt x="135" y="71"/>
                  </a:lnTo>
                  <a:lnTo>
                    <a:pt x="152" y="76"/>
                  </a:lnTo>
                  <a:lnTo>
                    <a:pt x="151" y="91"/>
                  </a:lnTo>
                  <a:lnTo>
                    <a:pt x="149" y="100"/>
                  </a:lnTo>
                  <a:lnTo>
                    <a:pt x="150" y="110"/>
                  </a:lnTo>
                  <a:lnTo>
                    <a:pt x="142" y="117"/>
                  </a:lnTo>
                  <a:lnTo>
                    <a:pt x="128" y="126"/>
                  </a:lnTo>
                  <a:lnTo>
                    <a:pt x="109" y="132"/>
                  </a:lnTo>
                  <a:lnTo>
                    <a:pt x="94" y="138"/>
                  </a:lnTo>
                  <a:lnTo>
                    <a:pt x="79" y="138"/>
                  </a:lnTo>
                  <a:lnTo>
                    <a:pt x="68" y="135"/>
                  </a:lnTo>
                  <a:lnTo>
                    <a:pt x="55" y="132"/>
                  </a:lnTo>
                  <a:lnTo>
                    <a:pt x="39" y="127"/>
                  </a:lnTo>
                  <a:lnTo>
                    <a:pt x="28" y="122"/>
                  </a:lnTo>
                  <a:lnTo>
                    <a:pt x="19" y="113"/>
                  </a:lnTo>
                  <a:lnTo>
                    <a:pt x="18" y="96"/>
                  </a:lnTo>
                  <a:lnTo>
                    <a:pt x="17" y="84"/>
                  </a:lnTo>
                  <a:lnTo>
                    <a:pt x="4" y="61"/>
                  </a:lnTo>
                  <a:lnTo>
                    <a:pt x="1" y="22"/>
                  </a:lnTo>
                  <a:lnTo>
                    <a:pt x="0"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48" name="Freeform 660"/>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49" name="Freeform 661"/>
            <p:cNvSpPr>
              <a:spLocks/>
            </p:cNvSpPr>
            <p:nvPr/>
          </p:nvSpPr>
          <p:spPr bwMode="auto">
            <a:xfrm>
              <a:off x="1665" y="1979"/>
              <a:ext cx="149" cy="116"/>
            </a:xfrm>
            <a:custGeom>
              <a:avLst/>
              <a:gdLst>
                <a:gd name="T0" fmla="*/ 131 w 149"/>
                <a:gd name="T1" fmla="*/ 0 h 116"/>
                <a:gd name="T2" fmla="*/ 134 w 149"/>
                <a:gd name="T3" fmla="*/ 2 h 116"/>
                <a:gd name="T4" fmla="*/ 134 w 149"/>
                <a:gd name="T5" fmla="*/ 22 h 116"/>
                <a:gd name="T6" fmla="*/ 140 w 149"/>
                <a:gd name="T7" fmla="*/ 47 h 116"/>
                <a:gd name="T8" fmla="*/ 147 w 149"/>
                <a:gd name="T9" fmla="*/ 70 h 116"/>
                <a:gd name="T10" fmla="*/ 149 w 149"/>
                <a:gd name="T11" fmla="*/ 90 h 116"/>
                <a:gd name="T12" fmla="*/ 149 w 149"/>
                <a:gd name="T13" fmla="*/ 116 h 116"/>
                <a:gd name="T14" fmla="*/ 9 w 149"/>
                <a:gd name="T15" fmla="*/ 116 h 116"/>
                <a:gd name="T16" fmla="*/ 1 w 149"/>
                <a:gd name="T17" fmla="*/ 89 h 116"/>
                <a:gd name="T18" fmla="*/ 0 w 149"/>
                <a:gd name="T19" fmla="*/ 64 h 116"/>
                <a:gd name="T20" fmla="*/ 2 w 149"/>
                <a:gd name="T21" fmla="*/ 37 h 116"/>
                <a:gd name="T22" fmla="*/ 11 w 149"/>
                <a:gd name="T23" fmla="*/ 14 h 116"/>
                <a:gd name="T24" fmla="*/ 28 w 149"/>
                <a:gd name="T25" fmla="*/ 19 h 116"/>
                <a:gd name="T26" fmla="*/ 54 w 149"/>
                <a:gd name="T27" fmla="*/ 28 h 116"/>
                <a:gd name="T28" fmla="*/ 77 w 149"/>
                <a:gd name="T29" fmla="*/ 27 h 116"/>
                <a:gd name="T30" fmla="*/ 96 w 149"/>
                <a:gd name="T31" fmla="*/ 19 h 116"/>
                <a:gd name="T32" fmla="*/ 112 w 149"/>
                <a:gd name="T33" fmla="*/ 13 h 116"/>
                <a:gd name="T34" fmla="*/ 131 w 149"/>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16"/>
                <a:gd name="T56" fmla="*/ 149 w 149"/>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16">
                  <a:moveTo>
                    <a:pt x="131" y="0"/>
                  </a:moveTo>
                  <a:lnTo>
                    <a:pt x="134" y="2"/>
                  </a:lnTo>
                  <a:lnTo>
                    <a:pt x="134" y="22"/>
                  </a:lnTo>
                  <a:lnTo>
                    <a:pt x="140" y="47"/>
                  </a:lnTo>
                  <a:lnTo>
                    <a:pt x="147" y="70"/>
                  </a:lnTo>
                  <a:lnTo>
                    <a:pt x="149" y="90"/>
                  </a:lnTo>
                  <a:lnTo>
                    <a:pt x="149" y="116"/>
                  </a:lnTo>
                  <a:lnTo>
                    <a:pt x="9" y="116"/>
                  </a:lnTo>
                  <a:lnTo>
                    <a:pt x="1" y="89"/>
                  </a:lnTo>
                  <a:lnTo>
                    <a:pt x="0" y="64"/>
                  </a:lnTo>
                  <a:lnTo>
                    <a:pt x="2" y="37"/>
                  </a:lnTo>
                  <a:lnTo>
                    <a:pt x="11" y="14"/>
                  </a:lnTo>
                  <a:lnTo>
                    <a:pt x="28" y="19"/>
                  </a:lnTo>
                  <a:lnTo>
                    <a:pt x="54" y="28"/>
                  </a:lnTo>
                  <a:lnTo>
                    <a:pt x="77" y="27"/>
                  </a:lnTo>
                  <a:lnTo>
                    <a:pt x="96" y="19"/>
                  </a:lnTo>
                  <a:lnTo>
                    <a:pt x="112" y="13"/>
                  </a:lnTo>
                  <a:lnTo>
                    <a:pt x="131"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50" name="Freeform 662"/>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51" name="Freeform 663"/>
            <p:cNvSpPr>
              <a:spLocks/>
            </p:cNvSpPr>
            <p:nvPr/>
          </p:nvSpPr>
          <p:spPr bwMode="auto">
            <a:xfrm>
              <a:off x="1820" y="2037"/>
              <a:ext cx="133" cy="58"/>
            </a:xfrm>
            <a:custGeom>
              <a:avLst/>
              <a:gdLst>
                <a:gd name="T0" fmla="*/ 1 w 133"/>
                <a:gd name="T1" fmla="*/ 58 h 58"/>
                <a:gd name="T2" fmla="*/ 106 w 133"/>
                <a:gd name="T3" fmla="*/ 58 h 58"/>
                <a:gd name="T4" fmla="*/ 118 w 133"/>
                <a:gd name="T5" fmla="*/ 50 h 58"/>
                <a:gd name="T6" fmla="*/ 128 w 133"/>
                <a:gd name="T7" fmla="*/ 42 h 58"/>
                <a:gd name="T8" fmla="*/ 133 w 133"/>
                <a:gd name="T9" fmla="*/ 36 h 58"/>
                <a:gd name="T10" fmla="*/ 132 w 133"/>
                <a:gd name="T11" fmla="*/ 31 h 58"/>
                <a:gd name="T12" fmla="*/ 128 w 133"/>
                <a:gd name="T13" fmla="*/ 24 h 58"/>
                <a:gd name="T14" fmla="*/ 118 w 133"/>
                <a:gd name="T15" fmla="*/ 16 h 58"/>
                <a:gd name="T16" fmla="*/ 106 w 133"/>
                <a:gd name="T17" fmla="*/ 10 h 58"/>
                <a:gd name="T18" fmla="*/ 95 w 133"/>
                <a:gd name="T19" fmla="*/ 3 h 58"/>
                <a:gd name="T20" fmla="*/ 86 w 133"/>
                <a:gd name="T21" fmla="*/ 1 h 58"/>
                <a:gd name="T22" fmla="*/ 81 w 133"/>
                <a:gd name="T23" fmla="*/ 0 h 58"/>
                <a:gd name="T24" fmla="*/ 79 w 133"/>
                <a:gd name="T25" fmla="*/ 30 h 58"/>
                <a:gd name="T26" fmla="*/ 66 w 133"/>
                <a:gd name="T27" fmla="*/ 46 h 58"/>
                <a:gd name="T28" fmla="*/ 44 w 133"/>
                <a:gd name="T29" fmla="*/ 47 h 58"/>
                <a:gd name="T30" fmla="*/ 10 w 133"/>
                <a:gd name="T31" fmla="*/ 41 h 58"/>
                <a:gd name="T32" fmla="*/ 0 w 133"/>
                <a:gd name="T33" fmla="*/ 37 h 58"/>
                <a:gd name="T34" fmla="*/ 1 w 133"/>
                <a:gd name="T35" fmla="*/ 5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58"/>
                <a:gd name="T56" fmla="*/ 133 w 133"/>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58">
                  <a:moveTo>
                    <a:pt x="1" y="58"/>
                  </a:moveTo>
                  <a:lnTo>
                    <a:pt x="106" y="58"/>
                  </a:lnTo>
                  <a:lnTo>
                    <a:pt x="118" y="50"/>
                  </a:lnTo>
                  <a:lnTo>
                    <a:pt x="128" y="42"/>
                  </a:lnTo>
                  <a:lnTo>
                    <a:pt x="133" y="36"/>
                  </a:lnTo>
                  <a:lnTo>
                    <a:pt x="132" y="31"/>
                  </a:lnTo>
                  <a:lnTo>
                    <a:pt x="128" y="24"/>
                  </a:lnTo>
                  <a:lnTo>
                    <a:pt x="118" y="16"/>
                  </a:lnTo>
                  <a:lnTo>
                    <a:pt x="106" y="10"/>
                  </a:lnTo>
                  <a:lnTo>
                    <a:pt x="95" y="3"/>
                  </a:lnTo>
                  <a:lnTo>
                    <a:pt x="86" y="1"/>
                  </a:lnTo>
                  <a:lnTo>
                    <a:pt x="81" y="0"/>
                  </a:lnTo>
                  <a:lnTo>
                    <a:pt x="79" y="30"/>
                  </a:lnTo>
                  <a:lnTo>
                    <a:pt x="66" y="46"/>
                  </a:lnTo>
                  <a:lnTo>
                    <a:pt x="44" y="47"/>
                  </a:lnTo>
                  <a:lnTo>
                    <a:pt x="10" y="41"/>
                  </a:lnTo>
                  <a:lnTo>
                    <a:pt x="0" y="37"/>
                  </a:lnTo>
                  <a:lnTo>
                    <a:pt x="1" y="5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52" name="Freeform 664"/>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53" name="Freeform 665"/>
            <p:cNvSpPr>
              <a:spLocks/>
            </p:cNvSpPr>
            <p:nvPr/>
          </p:nvSpPr>
          <p:spPr bwMode="auto">
            <a:xfrm>
              <a:off x="1902" y="2007"/>
              <a:ext cx="104" cy="88"/>
            </a:xfrm>
            <a:custGeom>
              <a:avLst/>
              <a:gdLst>
                <a:gd name="T0" fmla="*/ 3 w 104"/>
                <a:gd name="T1" fmla="*/ 0 h 88"/>
                <a:gd name="T2" fmla="*/ 0 w 104"/>
                <a:gd name="T3" fmla="*/ 24 h 88"/>
                <a:gd name="T4" fmla="*/ 14 w 104"/>
                <a:gd name="T5" fmla="*/ 29 h 88"/>
                <a:gd name="T6" fmla="*/ 26 w 104"/>
                <a:gd name="T7" fmla="*/ 33 h 88"/>
                <a:gd name="T8" fmla="*/ 41 w 104"/>
                <a:gd name="T9" fmla="*/ 42 h 88"/>
                <a:gd name="T10" fmla="*/ 53 w 104"/>
                <a:gd name="T11" fmla="*/ 51 h 88"/>
                <a:gd name="T12" fmla="*/ 58 w 104"/>
                <a:gd name="T13" fmla="*/ 58 h 88"/>
                <a:gd name="T14" fmla="*/ 59 w 104"/>
                <a:gd name="T15" fmla="*/ 68 h 88"/>
                <a:gd name="T16" fmla="*/ 55 w 104"/>
                <a:gd name="T17" fmla="*/ 74 h 88"/>
                <a:gd name="T18" fmla="*/ 46 w 104"/>
                <a:gd name="T19" fmla="*/ 80 h 88"/>
                <a:gd name="T20" fmla="*/ 35 w 104"/>
                <a:gd name="T21" fmla="*/ 88 h 88"/>
                <a:gd name="T22" fmla="*/ 104 w 104"/>
                <a:gd name="T23" fmla="*/ 88 h 88"/>
                <a:gd name="T24" fmla="*/ 104 w 104"/>
                <a:gd name="T25" fmla="*/ 35 h 88"/>
                <a:gd name="T26" fmla="*/ 98 w 104"/>
                <a:gd name="T27" fmla="*/ 30 h 88"/>
                <a:gd name="T28" fmla="*/ 87 w 104"/>
                <a:gd name="T29" fmla="*/ 22 h 88"/>
                <a:gd name="T30" fmla="*/ 71 w 104"/>
                <a:gd name="T31" fmla="*/ 12 h 88"/>
                <a:gd name="T32" fmla="*/ 53 w 104"/>
                <a:gd name="T33" fmla="*/ 2 h 88"/>
                <a:gd name="T34" fmla="*/ 3 w 104"/>
                <a:gd name="T35" fmla="*/ 0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88"/>
                <a:gd name="T56" fmla="*/ 104 w 10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88">
                  <a:moveTo>
                    <a:pt x="3" y="0"/>
                  </a:moveTo>
                  <a:lnTo>
                    <a:pt x="0" y="24"/>
                  </a:lnTo>
                  <a:lnTo>
                    <a:pt x="14" y="29"/>
                  </a:lnTo>
                  <a:lnTo>
                    <a:pt x="26" y="33"/>
                  </a:lnTo>
                  <a:lnTo>
                    <a:pt x="41" y="42"/>
                  </a:lnTo>
                  <a:lnTo>
                    <a:pt x="53" y="51"/>
                  </a:lnTo>
                  <a:lnTo>
                    <a:pt x="58" y="58"/>
                  </a:lnTo>
                  <a:lnTo>
                    <a:pt x="59" y="68"/>
                  </a:lnTo>
                  <a:lnTo>
                    <a:pt x="55" y="74"/>
                  </a:lnTo>
                  <a:lnTo>
                    <a:pt x="46" y="80"/>
                  </a:lnTo>
                  <a:lnTo>
                    <a:pt x="35" y="88"/>
                  </a:lnTo>
                  <a:lnTo>
                    <a:pt x="104" y="88"/>
                  </a:lnTo>
                  <a:lnTo>
                    <a:pt x="104" y="35"/>
                  </a:lnTo>
                  <a:lnTo>
                    <a:pt x="98" y="30"/>
                  </a:lnTo>
                  <a:lnTo>
                    <a:pt x="87" y="22"/>
                  </a:lnTo>
                  <a:lnTo>
                    <a:pt x="71" y="12"/>
                  </a:lnTo>
                  <a:lnTo>
                    <a:pt x="53" y="2"/>
                  </a:lnTo>
                  <a:lnTo>
                    <a:pt x="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54" name="Freeform 666"/>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55" name="Freeform 667"/>
            <p:cNvSpPr>
              <a:spLocks/>
            </p:cNvSpPr>
            <p:nvPr/>
          </p:nvSpPr>
          <p:spPr bwMode="auto">
            <a:xfrm>
              <a:off x="1968" y="2010"/>
              <a:ext cx="38" cy="23"/>
            </a:xfrm>
            <a:custGeom>
              <a:avLst/>
              <a:gdLst>
                <a:gd name="T0" fmla="*/ 0 w 38"/>
                <a:gd name="T1" fmla="*/ 0 h 23"/>
                <a:gd name="T2" fmla="*/ 14 w 38"/>
                <a:gd name="T3" fmla="*/ 9 h 23"/>
                <a:gd name="T4" fmla="*/ 27 w 38"/>
                <a:gd name="T5" fmla="*/ 15 h 23"/>
                <a:gd name="T6" fmla="*/ 38 w 38"/>
                <a:gd name="T7" fmla="*/ 23 h 23"/>
                <a:gd name="T8" fmla="*/ 38 w 38"/>
                <a:gd name="T9" fmla="*/ 4 h 23"/>
                <a:gd name="T10" fmla="*/ 0 w 38"/>
                <a:gd name="T11" fmla="*/ 0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0"/>
                  </a:moveTo>
                  <a:lnTo>
                    <a:pt x="14" y="9"/>
                  </a:lnTo>
                  <a:lnTo>
                    <a:pt x="27" y="15"/>
                  </a:lnTo>
                  <a:lnTo>
                    <a:pt x="38" y="23"/>
                  </a:lnTo>
                  <a:lnTo>
                    <a:pt x="38" y="4"/>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56" name="Freeform 668"/>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close/>
                </a:path>
              </a:pathLst>
            </a:custGeom>
            <a:solidFill>
              <a:srgbClr val="82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57" name="Freeform 669"/>
            <p:cNvSpPr>
              <a:spLocks/>
            </p:cNvSpPr>
            <p:nvPr/>
          </p:nvSpPr>
          <p:spPr bwMode="auto">
            <a:xfrm>
              <a:off x="1583" y="2056"/>
              <a:ext cx="84" cy="40"/>
            </a:xfrm>
            <a:custGeom>
              <a:avLst/>
              <a:gdLst>
                <a:gd name="T0" fmla="*/ 76 w 84"/>
                <a:gd name="T1" fmla="*/ 0 h 40"/>
                <a:gd name="T2" fmla="*/ 77 w 84"/>
                <a:gd name="T3" fmla="*/ 14 h 40"/>
                <a:gd name="T4" fmla="*/ 81 w 84"/>
                <a:gd name="T5" fmla="*/ 31 h 40"/>
                <a:gd name="T6" fmla="*/ 84 w 84"/>
                <a:gd name="T7" fmla="*/ 40 h 40"/>
                <a:gd name="T8" fmla="*/ 0 w 84"/>
                <a:gd name="T9" fmla="*/ 40 h 40"/>
                <a:gd name="T10" fmla="*/ 2 w 84"/>
                <a:gd name="T11" fmla="*/ 35 h 40"/>
                <a:gd name="T12" fmla="*/ 6 w 84"/>
                <a:gd name="T13" fmla="*/ 27 h 40"/>
                <a:gd name="T14" fmla="*/ 18 w 84"/>
                <a:gd name="T15" fmla="*/ 18 h 40"/>
                <a:gd name="T16" fmla="*/ 34 w 84"/>
                <a:gd name="T17" fmla="*/ 9 h 40"/>
                <a:gd name="T18" fmla="*/ 76 w 84"/>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40"/>
                <a:gd name="T32" fmla="*/ 84 w 84"/>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40">
                  <a:moveTo>
                    <a:pt x="76" y="0"/>
                  </a:moveTo>
                  <a:lnTo>
                    <a:pt x="77" y="14"/>
                  </a:lnTo>
                  <a:lnTo>
                    <a:pt x="81" y="31"/>
                  </a:lnTo>
                  <a:lnTo>
                    <a:pt x="84" y="40"/>
                  </a:lnTo>
                  <a:lnTo>
                    <a:pt x="0" y="40"/>
                  </a:lnTo>
                  <a:lnTo>
                    <a:pt x="2" y="35"/>
                  </a:lnTo>
                  <a:lnTo>
                    <a:pt x="6" y="27"/>
                  </a:lnTo>
                  <a:lnTo>
                    <a:pt x="18" y="18"/>
                  </a:lnTo>
                  <a:lnTo>
                    <a:pt x="34" y="9"/>
                  </a:lnTo>
                  <a:lnTo>
                    <a:pt x="76"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58" name="Freeform 670"/>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close/>
                </a:path>
              </a:pathLst>
            </a:custGeom>
            <a:solidFill>
              <a:srgbClr val="59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59" name="Freeform 671"/>
            <p:cNvSpPr>
              <a:spLocks/>
            </p:cNvSpPr>
            <p:nvPr/>
          </p:nvSpPr>
          <p:spPr bwMode="auto">
            <a:xfrm>
              <a:off x="1538" y="2022"/>
              <a:ext cx="121" cy="74"/>
            </a:xfrm>
            <a:custGeom>
              <a:avLst/>
              <a:gdLst>
                <a:gd name="T0" fmla="*/ 120 w 121"/>
                <a:gd name="T1" fmla="*/ 29 h 74"/>
                <a:gd name="T2" fmla="*/ 121 w 121"/>
                <a:gd name="T3" fmla="*/ 0 h 74"/>
                <a:gd name="T4" fmla="*/ 113 w 121"/>
                <a:gd name="T5" fmla="*/ 0 h 74"/>
                <a:gd name="T6" fmla="*/ 97 w 121"/>
                <a:gd name="T7" fmla="*/ 3 h 74"/>
                <a:gd name="T8" fmla="*/ 80 w 121"/>
                <a:gd name="T9" fmla="*/ 7 h 74"/>
                <a:gd name="T10" fmla="*/ 60 w 121"/>
                <a:gd name="T11" fmla="*/ 14 h 74"/>
                <a:gd name="T12" fmla="*/ 38 w 121"/>
                <a:gd name="T13" fmla="*/ 21 h 74"/>
                <a:gd name="T14" fmla="*/ 19 w 121"/>
                <a:gd name="T15" fmla="*/ 29 h 74"/>
                <a:gd name="T16" fmla="*/ 0 w 121"/>
                <a:gd name="T17" fmla="*/ 41 h 74"/>
                <a:gd name="T18" fmla="*/ 0 w 121"/>
                <a:gd name="T19" fmla="*/ 74 h 74"/>
                <a:gd name="T20" fmla="*/ 37 w 121"/>
                <a:gd name="T21" fmla="*/ 74 h 74"/>
                <a:gd name="T22" fmla="*/ 42 w 121"/>
                <a:gd name="T23" fmla="*/ 61 h 74"/>
                <a:gd name="T24" fmla="*/ 53 w 121"/>
                <a:gd name="T25" fmla="*/ 52 h 74"/>
                <a:gd name="T26" fmla="*/ 73 w 121"/>
                <a:gd name="T27" fmla="*/ 41 h 74"/>
                <a:gd name="T28" fmla="*/ 94 w 121"/>
                <a:gd name="T29" fmla="*/ 36 h 74"/>
                <a:gd name="T30" fmla="*/ 120 w 121"/>
                <a:gd name="T31" fmla="*/ 29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74"/>
                <a:gd name="T50" fmla="*/ 121 w 121"/>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74">
                  <a:moveTo>
                    <a:pt x="120" y="29"/>
                  </a:moveTo>
                  <a:lnTo>
                    <a:pt x="121" y="0"/>
                  </a:lnTo>
                  <a:lnTo>
                    <a:pt x="113" y="0"/>
                  </a:lnTo>
                  <a:lnTo>
                    <a:pt x="97" y="3"/>
                  </a:lnTo>
                  <a:lnTo>
                    <a:pt x="80" y="7"/>
                  </a:lnTo>
                  <a:lnTo>
                    <a:pt x="60" y="14"/>
                  </a:lnTo>
                  <a:lnTo>
                    <a:pt x="38" y="21"/>
                  </a:lnTo>
                  <a:lnTo>
                    <a:pt x="19" y="29"/>
                  </a:lnTo>
                  <a:lnTo>
                    <a:pt x="0" y="41"/>
                  </a:lnTo>
                  <a:lnTo>
                    <a:pt x="0" y="74"/>
                  </a:lnTo>
                  <a:lnTo>
                    <a:pt x="37" y="74"/>
                  </a:lnTo>
                  <a:lnTo>
                    <a:pt x="42" y="61"/>
                  </a:lnTo>
                  <a:lnTo>
                    <a:pt x="53" y="52"/>
                  </a:lnTo>
                  <a:lnTo>
                    <a:pt x="73" y="41"/>
                  </a:lnTo>
                  <a:lnTo>
                    <a:pt x="94" y="36"/>
                  </a:lnTo>
                  <a:lnTo>
                    <a:pt x="120" y="2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60" name="Freeform 672"/>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close/>
                </a:path>
              </a:pathLst>
            </a:custGeom>
            <a:solidFill>
              <a:srgbClr val="00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61" name="Freeform 673"/>
            <p:cNvSpPr>
              <a:spLocks/>
            </p:cNvSpPr>
            <p:nvPr/>
          </p:nvSpPr>
          <p:spPr bwMode="auto">
            <a:xfrm>
              <a:off x="1538" y="2005"/>
              <a:ext cx="124" cy="52"/>
            </a:xfrm>
            <a:custGeom>
              <a:avLst/>
              <a:gdLst>
                <a:gd name="T0" fmla="*/ 124 w 124"/>
                <a:gd name="T1" fmla="*/ 3 h 52"/>
                <a:gd name="T2" fmla="*/ 121 w 124"/>
                <a:gd name="T3" fmla="*/ 10 h 52"/>
                <a:gd name="T4" fmla="*/ 111 w 124"/>
                <a:gd name="T5" fmla="*/ 12 h 52"/>
                <a:gd name="T6" fmla="*/ 95 w 124"/>
                <a:gd name="T7" fmla="*/ 15 h 52"/>
                <a:gd name="T8" fmla="*/ 79 w 124"/>
                <a:gd name="T9" fmla="*/ 18 h 52"/>
                <a:gd name="T10" fmla="*/ 59 w 124"/>
                <a:gd name="T11" fmla="*/ 25 h 52"/>
                <a:gd name="T12" fmla="*/ 36 w 124"/>
                <a:gd name="T13" fmla="*/ 33 h 52"/>
                <a:gd name="T14" fmla="*/ 19 w 124"/>
                <a:gd name="T15" fmla="*/ 41 h 52"/>
                <a:gd name="T16" fmla="*/ 0 w 124"/>
                <a:gd name="T17" fmla="*/ 52 h 52"/>
                <a:gd name="T18" fmla="*/ 0 w 124"/>
                <a:gd name="T19" fmla="*/ 0 h 52"/>
                <a:gd name="T20" fmla="*/ 124 w 124"/>
                <a:gd name="T21" fmla="*/ 3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52"/>
                <a:gd name="T35" fmla="*/ 124 w 12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52">
                  <a:moveTo>
                    <a:pt x="124" y="3"/>
                  </a:moveTo>
                  <a:lnTo>
                    <a:pt x="121" y="10"/>
                  </a:lnTo>
                  <a:lnTo>
                    <a:pt x="111" y="12"/>
                  </a:lnTo>
                  <a:lnTo>
                    <a:pt x="95" y="15"/>
                  </a:lnTo>
                  <a:lnTo>
                    <a:pt x="79" y="18"/>
                  </a:lnTo>
                  <a:lnTo>
                    <a:pt x="59" y="25"/>
                  </a:lnTo>
                  <a:lnTo>
                    <a:pt x="36" y="33"/>
                  </a:lnTo>
                  <a:lnTo>
                    <a:pt x="19" y="41"/>
                  </a:lnTo>
                  <a:lnTo>
                    <a:pt x="0" y="52"/>
                  </a:lnTo>
                  <a:lnTo>
                    <a:pt x="0" y="0"/>
                  </a:lnTo>
                  <a:lnTo>
                    <a:pt x="124" y="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62" name="Freeform 674"/>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63" name="Freeform 675"/>
            <p:cNvSpPr>
              <a:spLocks/>
            </p:cNvSpPr>
            <p:nvPr/>
          </p:nvSpPr>
          <p:spPr bwMode="auto">
            <a:xfrm>
              <a:off x="1538" y="1960"/>
              <a:ext cx="128" cy="41"/>
            </a:xfrm>
            <a:custGeom>
              <a:avLst/>
              <a:gdLst>
                <a:gd name="T0" fmla="*/ 0 w 128"/>
                <a:gd name="T1" fmla="*/ 38 h 41"/>
                <a:gd name="T2" fmla="*/ 67 w 128"/>
                <a:gd name="T3" fmla="*/ 39 h 41"/>
                <a:gd name="T4" fmla="*/ 128 w 128"/>
                <a:gd name="T5" fmla="*/ 41 h 41"/>
                <a:gd name="T6" fmla="*/ 126 w 128"/>
                <a:gd name="T7" fmla="*/ 29 h 41"/>
                <a:gd name="T8" fmla="*/ 117 w 128"/>
                <a:gd name="T9" fmla="*/ 15 h 41"/>
                <a:gd name="T10" fmla="*/ 117 w 128"/>
                <a:gd name="T11" fmla="*/ 5 h 41"/>
                <a:gd name="T12" fmla="*/ 85 w 128"/>
                <a:gd name="T13" fmla="*/ 10 h 41"/>
                <a:gd name="T14" fmla="*/ 0 w 128"/>
                <a:gd name="T15" fmla="*/ 0 h 41"/>
                <a:gd name="T16" fmla="*/ 0 w 128"/>
                <a:gd name="T17" fmla="*/ 3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41"/>
                <a:gd name="T29" fmla="*/ 128 w 128"/>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41">
                  <a:moveTo>
                    <a:pt x="0" y="38"/>
                  </a:moveTo>
                  <a:lnTo>
                    <a:pt x="67" y="39"/>
                  </a:lnTo>
                  <a:lnTo>
                    <a:pt x="128" y="41"/>
                  </a:lnTo>
                  <a:lnTo>
                    <a:pt x="126" y="29"/>
                  </a:lnTo>
                  <a:lnTo>
                    <a:pt x="117" y="15"/>
                  </a:lnTo>
                  <a:lnTo>
                    <a:pt x="117" y="5"/>
                  </a:lnTo>
                  <a:lnTo>
                    <a:pt x="85" y="10"/>
                  </a:lnTo>
                  <a:lnTo>
                    <a:pt x="0" y="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64" name="Freeform 676"/>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65" name="Freeform 677"/>
            <p:cNvSpPr>
              <a:spLocks/>
            </p:cNvSpPr>
            <p:nvPr/>
          </p:nvSpPr>
          <p:spPr bwMode="auto">
            <a:xfrm>
              <a:off x="1903" y="1964"/>
              <a:ext cx="103" cy="44"/>
            </a:xfrm>
            <a:custGeom>
              <a:avLst/>
              <a:gdLst>
                <a:gd name="T0" fmla="*/ 0 w 103"/>
                <a:gd name="T1" fmla="*/ 38 h 44"/>
                <a:gd name="T2" fmla="*/ 0 w 103"/>
                <a:gd name="T3" fmla="*/ 13 h 44"/>
                <a:gd name="T4" fmla="*/ 0 w 103"/>
                <a:gd name="T5" fmla="*/ 0 h 44"/>
                <a:gd name="T6" fmla="*/ 32 w 103"/>
                <a:gd name="T7" fmla="*/ 1 h 44"/>
                <a:gd name="T8" fmla="*/ 68 w 103"/>
                <a:gd name="T9" fmla="*/ 10 h 44"/>
                <a:gd name="T10" fmla="*/ 103 w 103"/>
                <a:gd name="T11" fmla="*/ 3 h 44"/>
                <a:gd name="T12" fmla="*/ 103 w 103"/>
                <a:gd name="T13" fmla="*/ 44 h 44"/>
                <a:gd name="T14" fmla="*/ 49 w 103"/>
                <a:gd name="T15" fmla="*/ 40 h 44"/>
                <a:gd name="T16" fmla="*/ 0 w 103"/>
                <a:gd name="T17" fmla="*/ 38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44"/>
                <a:gd name="T29" fmla="*/ 103 w 10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44">
                  <a:moveTo>
                    <a:pt x="0" y="38"/>
                  </a:moveTo>
                  <a:lnTo>
                    <a:pt x="0" y="13"/>
                  </a:lnTo>
                  <a:lnTo>
                    <a:pt x="0" y="0"/>
                  </a:lnTo>
                  <a:lnTo>
                    <a:pt x="32" y="1"/>
                  </a:lnTo>
                  <a:lnTo>
                    <a:pt x="68" y="10"/>
                  </a:lnTo>
                  <a:lnTo>
                    <a:pt x="103" y="3"/>
                  </a:lnTo>
                  <a:lnTo>
                    <a:pt x="103" y="44"/>
                  </a:lnTo>
                  <a:lnTo>
                    <a:pt x="49" y="40"/>
                  </a:lnTo>
                  <a:lnTo>
                    <a:pt x="0" y="38"/>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66" name="Freeform 678"/>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67" name="Freeform 679"/>
            <p:cNvSpPr>
              <a:spLocks/>
            </p:cNvSpPr>
            <p:nvPr/>
          </p:nvSpPr>
          <p:spPr bwMode="auto">
            <a:xfrm>
              <a:off x="1539" y="1835"/>
              <a:ext cx="118" cy="126"/>
            </a:xfrm>
            <a:custGeom>
              <a:avLst/>
              <a:gdLst>
                <a:gd name="T0" fmla="*/ 0 w 118"/>
                <a:gd name="T1" fmla="*/ 5 h 126"/>
                <a:gd name="T2" fmla="*/ 0 w 118"/>
                <a:gd name="T3" fmla="*/ 118 h 126"/>
                <a:gd name="T4" fmla="*/ 81 w 118"/>
                <a:gd name="T5" fmla="*/ 126 h 126"/>
                <a:gd name="T6" fmla="*/ 118 w 118"/>
                <a:gd name="T7" fmla="*/ 121 h 126"/>
                <a:gd name="T8" fmla="*/ 117 w 118"/>
                <a:gd name="T9" fmla="*/ 112 h 126"/>
                <a:gd name="T10" fmla="*/ 104 w 118"/>
                <a:gd name="T11" fmla="*/ 90 h 126"/>
                <a:gd name="T12" fmla="*/ 101 w 118"/>
                <a:gd name="T13" fmla="*/ 54 h 126"/>
                <a:gd name="T14" fmla="*/ 98 w 118"/>
                <a:gd name="T15" fmla="*/ 27 h 126"/>
                <a:gd name="T16" fmla="*/ 93 w 118"/>
                <a:gd name="T17" fmla="*/ 0 h 126"/>
                <a:gd name="T18" fmla="*/ 0 w 118"/>
                <a:gd name="T19" fmla="*/ 5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26"/>
                <a:gd name="T32" fmla="*/ 118 w 118"/>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26">
                  <a:moveTo>
                    <a:pt x="0" y="5"/>
                  </a:moveTo>
                  <a:lnTo>
                    <a:pt x="0" y="118"/>
                  </a:lnTo>
                  <a:lnTo>
                    <a:pt x="81" y="126"/>
                  </a:lnTo>
                  <a:lnTo>
                    <a:pt x="118" y="121"/>
                  </a:lnTo>
                  <a:lnTo>
                    <a:pt x="117" y="112"/>
                  </a:lnTo>
                  <a:lnTo>
                    <a:pt x="104" y="90"/>
                  </a:lnTo>
                  <a:lnTo>
                    <a:pt x="101" y="54"/>
                  </a:lnTo>
                  <a:lnTo>
                    <a:pt x="98" y="27"/>
                  </a:lnTo>
                  <a:lnTo>
                    <a:pt x="93" y="0"/>
                  </a:lnTo>
                  <a:lnTo>
                    <a:pt x="0" y="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68" name="Freeform 680"/>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69" name="Freeform 681"/>
            <p:cNvSpPr>
              <a:spLocks/>
            </p:cNvSpPr>
            <p:nvPr/>
          </p:nvSpPr>
          <p:spPr bwMode="auto">
            <a:xfrm>
              <a:off x="1901" y="1854"/>
              <a:ext cx="105" cy="114"/>
            </a:xfrm>
            <a:custGeom>
              <a:avLst/>
              <a:gdLst>
                <a:gd name="T0" fmla="*/ 83 w 105"/>
                <a:gd name="T1" fmla="*/ 0 h 114"/>
                <a:gd name="T2" fmla="*/ 105 w 105"/>
                <a:gd name="T3" fmla="*/ 4 h 114"/>
                <a:gd name="T4" fmla="*/ 105 w 105"/>
                <a:gd name="T5" fmla="*/ 105 h 114"/>
                <a:gd name="T6" fmla="*/ 87 w 105"/>
                <a:gd name="T7" fmla="*/ 109 h 114"/>
                <a:gd name="T8" fmla="*/ 71 w 105"/>
                <a:gd name="T9" fmla="*/ 114 h 114"/>
                <a:gd name="T10" fmla="*/ 45 w 105"/>
                <a:gd name="T11" fmla="*/ 108 h 114"/>
                <a:gd name="T12" fmla="*/ 30 w 105"/>
                <a:gd name="T13" fmla="*/ 105 h 114"/>
                <a:gd name="T14" fmla="*/ 3 w 105"/>
                <a:gd name="T15" fmla="*/ 104 h 114"/>
                <a:gd name="T16" fmla="*/ 0 w 105"/>
                <a:gd name="T17" fmla="*/ 99 h 114"/>
                <a:gd name="T18" fmla="*/ 0 w 105"/>
                <a:gd name="T19" fmla="*/ 78 h 114"/>
                <a:gd name="T20" fmla="*/ 0 w 105"/>
                <a:gd name="T21" fmla="*/ 67 h 114"/>
                <a:gd name="T22" fmla="*/ 8 w 105"/>
                <a:gd name="T23" fmla="*/ 67 h 114"/>
                <a:gd name="T24" fmla="*/ 22 w 105"/>
                <a:gd name="T25" fmla="*/ 42 h 114"/>
                <a:gd name="T26" fmla="*/ 37 w 105"/>
                <a:gd name="T27" fmla="*/ 49 h 114"/>
                <a:gd name="T28" fmla="*/ 60 w 105"/>
                <a:gd name="T29" fmla="*/ 56 h 114"/>
                <a:gd name="T30" fmla="*/ 73 w 105"/>
                <a:gd name="T31" fmla="*/ 55 h 114"/>
                <a:gd name="T32" fmla="*/ 81 w 105"/>
                <a:gd name="T33" fmla="*/ 42 h 114"/>
                <a:gd name="T34" fmla="*/ 86 w 105"/>
                <a:gd name="T35" fmla="*/ 33 h 114"/>
                <a:gd name="T36" fmla="*/ 86 w 105"/>
                <a:gd name="T37" fmla="*/ 7 h 114"/>
                <a:gd name="T38" fmla="*/ 83 w 105"/>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
                <a:gd name="T61" fmla="*/ 0 h 114"/>
                <a:gd name="T62" fmla="*/ 105 w 105"/>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 h="114">
                  <a:moveTo>
                    <a:pt x="83" y="0"/>
                  </a:moveTo>
                  <a:lnTo>
                    <a:pt x="105" y="4"/>
                  </a:lnTo>
                  <a:lnTo>
                    <a:pt x="105" y="105"/>
                  </a:lnTo>
                  <a:lnTo>
                    <a:pt x="87" y="109"/>
                  </a:lnTo>
                  <a:lnTo>
                    <a:pt x="71" y="114"/>
                  </a:lnTo>
                  <a:lnTo>
                    <a:pt x="45" y="108"/>
                  </a:lnTo>
                  <a:lnTo>
                    <a:pt x="30" y="105"/>
                  </a:lnTo>
                  <a:lnTo>
                    <a:pt x="3" y="104"/>
                  </a:lnTo>
                  <a:lnTo>
                    <a:pt x="0" y="99"/>
                  </a:lnTo>
                  <a:lnTo>
                    <a:pt x="0" y="78"/>
                  </a:lnTo>
                  <a:lnTo>
                    <a:pt x="0" y="67"/>
                  </a:lnTo>
                  <a:lnTo>
                    <a:pt x="8" y="67"/>
                  </a:lnTo>
                  <a:lnTo>
                    <a:pt x="22" y="42"/>
                  </a:lnTo>
                  <a:lnTo>
                    <a:pt x="37" y="49"/>
                  </a:lnTo>
                  <a:lnTo>
                    <a:pt x="60" y="56"/>
                  </a:lnTo>
                  <a:lnTo>
                    <a:pt x="73" y="55"/>
                  </a:lnTo>
                  <a:lnTo>
                    <a:pt x="81" y="42"/>
                  </a:lnTo>
                  <a:lnTo>
                    <a:pt x="86" y="33"/>
                  </a:lnTo>
                  <a:lnTo>
                    <a:pt x="86" y="7"/>
                  </a:lnTo>
                  <a:lnTo>
                    <a:pt x="83"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70" name="Freeform 682"/>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71" name="Freeform 683"/>
            <p:cNvSpPr>
              <a:spLocks/>
            </p:cNvSpPr>
            <p:nvPr/>
          </p:nvSpPr>
          <p:spPr bwMode="auto">
            <a:xfrm>
              <a:off x="1539" y="1714"/>
              <a:ext cx="93" cy="117"/>
            </a:xfrm>
            <a:custGeom>
              <a:avLst/>
              <a:gdLst>
                <a:gd name="T0" fmla="*/ 0 w 93"/>
                <a:gd name="T1" fmla="*/ 23 h 117"/>
                <a:gd name="T2" fmla="*/ 65 w 93"/>
                <a:gd name="T3" fmla="*/ 0 h 117"/>
                <a:gd name="T4" fmla="*/ 68 w 93"/>
                <a:gd name="T5" fmla="*/ 23 h 117"/>
                <a:gd name="T6" fmla="*/ 70 w 93"/>
                <a:gd name="T7" fmla="*/ 56 h 117"/>
                <a:gd name="T8" fmla="*/ 82 w 93"/>
                <a:gd name="T9" fmla="*/ 67 h 117"/>
                <a:gd name="T10" fmla="*/ 93 w 93"/>
                <a:gd name="T11" fmla="*/ 72 h 117"/>
                <a:gd name="T12" fmla="*/ 93 w 93"/>
                <a:gd name="T13" fmla="*/ 93 h 117"/>
                <a:gd name="T14" fmla="*/ 93 w 93"/>
                <a:gd name="T15" fmla="*/ 114 h 117"/>
                <a:gd name="T16" fmla="*/ 0 w 93"/>
                <a:gd name="T17" fmla="*/ 117 h 117"/>
                <a:gd name="T18" fmla="*/ 0 w 93"/>
                <a:gd name="T19" fmla="*/ 23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17"/>
                <a:gd name="T32" fmla="*/ 93 w 93"/>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17">
                  <a:moveTo>
                    <a:pt x="0" y="23"/>
                  </a:moveTo>
                  <a:lnTo>
                    <a:pt x="65" y="0"/>
                  </a:lnTo>
                  <a:lnTo>
                    <a:pt x="68" y="23"/>
                  </a:lnTo>
                  <a:lnTo>
                    <a:pt x="70" y="56"/>
                  </a:lnTo>
                  <a:lnTo>
                    <a:pt x="82" y="67"/>
                  </a:lnTo>
                  <a:lnTo>
                    <a:pt x="93" y="72"/>
                  </a:lnTo>
                  <a:lnTo>
                    <a:pt x="93" y="93"/>
                  </a:lnTo>
                  <a:lnTo>
                    <a:pt x="93" y="114"/>
                  </a:lnTo>
                  <a:lnTo>
                    <a:pt x="0" y="117"/>
                  </a:lnTo>
                  <a:lnTo>
                    <a:pt x="0" y="23"/>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72" name="Freeform 684"/>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73" name="Freeform 685"/>
            <p:cNvSpPr>
              <a:spLocks/>
            </p:cNvSpPr>
            <p:nvPr/>
          </p:nvSpPr>
          <p:spPr bwMode="auto">
            <a:xfrm>
              <a:off x="1643" y="1661"/>
              <a:ext cx="71" cy="67"/>
            </a:xfrm>
            <a:custGeom>
              <a:avLst/>
              <a:gdLst>
                <a:gd name="T0" fmla="*/ 0 w 71"/>
                <a:gd name="T1" fmla="*/ 39 h 67"/>
                <a:gd name="T2" fmla="*/ 23 w 71"/>
                <a:gd name="T3" fmla="*/ 26 h 67"/>
                <a:gd name="T4" fmla="*/ 57 w 71"/>
                <a:gd name="T5" fmla="*/ 0 h 67"/>
                <a:gd name="T6" fmla="*/ 71 w 71"/>
                <a:gd name="T7" fmla="*/ 13 h 67"/>
                <a:gd name="T8" fmla="*/ 68 w 71"/>
                <a:gd name="T9" fmla="*/ 30 h 67"/>
                <a:gd name="T10" fmla="*/ 62 w 71"/>
                <a:gd name="T11" fmla="*/ 40 h 67"/>
                <a:gd name="T12" fmla="*/ 45 w 71"/>
                <a:gd name="T13" fmla="*/ 56 h 67"/>
                <a:gd name="T14" fmla="*/ 41 w 71"/>
                <a:gd name="T15" fmla="*/ 67 h 67"/>
                <a:gd name="T16" fmla="*/ 15 w 71"/>
                <a:gd name="T17" fmla="*/ 64 h 67"/>
                <a:gd name="T18" fmla="*/ 0 w 71"/>
                <a:gd name="T19" fmla="*/ 39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7"/>
                <a:gd name="T32" fmla="*/ 71 w 71"/>
                <a:gd name="T33" fmla="*/ 67 h 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7">
                  <a:moveTo>
                    <a:pt x="0" y="39"/>
                  </a:moveTo>
                  <a:lnTo>
                    <a:pt x="23" y="26"/>
                  </a:lnTo>
                  <a:lnTo>
                    <a:pt x="57" y="0"/>
                  </a:lnTo>
                  <a:lnTo>
                    <a:pt x="71" y="13"/>
                  </a:lnTo>
                  <a:lnTo>
                    <a:pt x="68" y="30"/>
                  </a:lnTo>
                  <a:lnTo>
                    <a:pt x="62" y="40"/>
                  </a:lnTo>
                  <a:lnTo>
                    <a:pt x="45" y="56"/>
                  </a:lnTo>
                  <a:lnTo>
                    <a:pt x="41" y="67"/>
                  </a:lnTo>
                  <a:lnTo>
                    <a:pt x="15" y="64"/>
                  </a:lnTo>
                  <a:lnTo>
                    <a:pt x="0" y="3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74" name="Freeform 686"/>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75" name="Freeform 687"/>
            <p:cNvSpPr>
              <a:spLocks/>
            </p:cNvSpPr>
            <p:nvPr/>
          </p:nvSpPr>
          <p:spPr bwMode="auto">
            <a:xfrm>
              <a:off x="1937" y="1667"/>
              <a:ext cx="69" cy="185"/>
            </a:xfrm>
            <a:custGeom>
              <a:avLst/>
              <a:gdLst>
                <a:gd name="T0" fmla="*/ 0 w 69"/>
                <a:gd name="T1" fmla="*/ 56 h 185"/>
                <a:gd name="T2" fmla="*/ 28 w 69"/>
                <a:gd name="T3" fmla="*/ 70 h 185"/>
                <a:gd name="T4" fmla="*/ 38 w 69"/>
                <a:gd name="T5" fmla="*/ 94 h 185"/>
                <a:gd name="T6" fmla="*/ 45 w 69"/>
                <a:gd name="T7" fmla="*/ 141 h 185"/>
                <a:gd name="T8" fmla="*/ 47 w 69"/>
                <a:gd name="T9" fmla="*/ 182 h 185"/>
                <a:gd name="T10" fmla="*/ 69 w 69"/>
                <a:gd name="T11" fmla="*/ 185 h 185"/>
                <a:gd name="T12" fmla="*/ 69 w 69"/>
                <a:gd name="T13" fmla="*/ 0 h 185"/>
                <a:gd name="T14" fmla="*/ 41 w 69"/>
                <a:gd name="T15" fmla="*/ 34 h 185"/>
                <a:gd name="T16" fmla="*/ 0 w 69"/>
                <a:gd name="T17" fmla="*/ 56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85"/>
                <a:gd name="T29" fmla="*/ 69 w 69"/>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85">
                  <a:moveTo>
                    <a:pt x="0" y="56"/>
                  </a:moveTo>
                  <a:lnTo>
                    <a:pt x="28" y="70"/>
                  </a:lnTo>
                  <a:lnTo>
                    <a:pt x="38" y="94"/>
                  </a:lnTo>
                  <a:lnTo>
                    <a:pt x="45" y="141"/>
                  </a:lnTo>
                  <a:lnTo>
                    <a:pt x="47" y="182"/>
                  </a:lnTo>
                  <a:lnTo>
                    <a:pt x="69" y="185"/>
                  </a:lnTo>
                  <a:lnTo>
                    <a:pt x="69" y="0"/>
                  </a:lnTo>
                  <a:lnTo>
                    <a:pt x="41" y="34"/>
                  </a:lnTo>
                  <a:lnTo>
                    <a:pt x="0" y="56"/>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76" name="Freeform 688"/>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101"/>
                <a:gd name="T68" fmla="*/ 97 w 97"/>
                <a:gd name="T69" fmla="*/ 101 h 1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77" name="Freeform 689"/>
            <p:cNvSpPr>
              <a:spLocks/>
            </p:cNvSpPr>
            <p:nvPr/>
          </p:nvSpPr>
          <p:spPr bwMode="auto">
            <a:xfrm>
              <a:off x="1895" y="1619"/>
              <a:ext cx="97" cy="101"/>
            </a:xfrm>
            <a:custGeom>
              <a:avLst/>
              <a:gdLst>
                <a:gd name="T0" fmla="*/ 10 w 97"/>
                <a:gd name="T1" fmla="*/ 4 h 101"/>
                <a:gd name="T2" fmla="*/ 10 w 97"/>
                <a:gd name="T3" fmla="*/ 27 h 101"/>
                <a:gd name="T4" fmla="*/ 1 w 97"/>
                <a:gd name="T5" fmla="*/ 37 h 101"/>
                <a:gd name="T6" fmla="*/ 0 w 97"/>
                <a:gd name="T7" fmla="*/ 74 h 101"/>
                <a:gd name="T8" fmla="*/ 13 w 97"/>
                <a:gd name="T9" fmla="*/ 85 h 101"/>
                <a:gd name="T10" fmla="*/ 20 w 97"/>
                <a:gd name="T11" fmla="*/ 93 h 101"/>
                <a:gd name="T12" fmla="*/ 37 w 97"/>
                <a:gd name="T13" fmla="*/ 101 h 101"/>
                <a:gd name="T14" fmla="*/ 77 w 97"/>
                <a:gd name="T15" fmla="*/ 80 h 101"/>
                <a:gd name="T16" fmla="*/ 97 w 97"/>
                <a:gd name="T17" fmla="*/ 55 h 101"/>
                <a:gd name="T18" fmla="*/ 94 w 97"/>
                <a:gd name="T19" fmla="*/ 47 h 101"/>
                <a:gd name="T20" fmla="*/ 93 w 97"/>
                <a:gd name="T21" fmla="*/ 43 h 101"/>
                <a:gd name="T22" fmla="*/ 91 w 97"/>
                <a:gd name="T23" fmla="*/ 36 h 101"/>
                <a:gd name="T24" fmla="*/ 90 w 97"/>
                <a:gd name="T25" fmla="*/ 31 h 101"/>
                <a:gd name="T26" fmla="*/ 87 w 97"/>
                <a:gd name="T27" fmla="*/ 27 h 101"/>
                <a:gd name="T28" fmla="*/ 79 w 97"/>
                <a:gd name="T29" fmla="*/ 15 h 101"/>
                <a:gd name="T30" fmla="*/ 71 w 97"/>
                <a:gd name="T31" fmla="*/ 9 h 101"/>
                <a:gd name="T32" fmla="*/ 68 w 97"/>
                <a:gd name="T33" fmla="*/ 7 h 101"/>
                <a:gd name="T34" fmla="*/ 63 w 97"/>
                <a:gd name="T35" fmla="*/ 5 h 101"/>
                <a:gd name="T36" fmla="*/ 42 w 97"/>
                <a:gd name="T37" fmla="*/ 0 h 101"/>
                <a:gd name="T38" fmla="*/ 20 w 97"/>
                <a:gd name="T39" fmla="*/ 1 h 101"/>
                <a:gd name="T40" fmla="*/ 10 w 97"/>
                <a:gd name="T41" fmla="*/ 4 h 101"/>
                <a:gd name="T42" fmla="*/ 10 w 97"/>
                <a:gd name="T43" fmla="*/ 4 h 101"/>
                <a:gd name="T44" fmla="*/ 10 w 97"/>
                <a:gd name="T45" fmla="*/ 4 h 10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101"/>
                <a:gd name="T71" fmla="*/ 97 w 97"/>
                <a:gd name="T72" fmla="*/ 101 h 10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101">
                  <a:moveTo>
                    <a:pt x="10" y="4"/>
                  </a:moveTo>
                  <a:lnTo>
                    <a:pt x="10" y="27"/>
                  </a:lnTo>
                  <a:lnTo>
                    <a:pt x="1" y="37"/>
                  </a:lnTo>
                  <a:lnTo>
                    <a:pt x="0" y="74"/>
                  </a:lnTo>
                  <a:lnTo>
                    <a:pt x="13" y="85"/>
                  </a:lnTo>
                  <a:lnTo>
                    <a:pt x="20" y="93"/>
                  </a:lnTo>
                  <a:lnTo>
                    <a:pt x="37" y="101"/>
                  </a:lnTo>
                  <a:lnTo>
                    <a:pt x="77" y="80"/>
                  </a:lnTo>
                  <a:lnTo>
                    <a:pt x="97" y="55"/>
                  </a:lnTo>
                  <a:lnTo>
                    <a:pt x="94" y="47"/>
                  </a:lnTo>
                  <a:lnTo>
                    <a:pt x="93" y="43"/>
                  </a:lnTo>
                  <a:lnTo>
                    <a:pt x="91" y="36"/>
                  </a:lnTo>
                  <a:lnTo>
                    <a:pt x="90" y="31"/>
                  </a:lnTo>
                  <a:lnTo>
                    <a:pt x="87" y="27"/>
                  </a:lnTo>
                  <a:lnTo>
                    <a:pt x="79" y="15"/>
                  </a:lnTo>
                  <a:lnTo>
                    <a:pt x="71" y="9"/>
                  </a:lnTo>
                  <a:lnTo>
                    <a:pt x="68" y="7"/>
                  </a:lnTo>
                  <a:lnTo>
                    <a:pt x="63" y="5"/>
                  </a:lnTo>
                  <a:lnTo>
                    <a:pt x="42" y="0"/>
                  </a:lnTo>
                  <a:lnTo>
                    <a:pt x="20" y="1"/>
                  </a:lnTo>
                  <a:lnTo>
                    <a:pt x="10" y="4"/>
                  </a:lnTo>
                </a:path>
              </a:pathLst>
            </a:custGeom>
            <a:noFill/>
            <a:ln w="0">
              <a:solidFill>
                <a:srgbClr val="FFFF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78" name="Freeform 690"/>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79" name="Freeform 691"/>
            <p:cNvSpPr>
              <a:spLocks/>
            </p:cNvSpPr>
            <p:nvPr/>
          </p:nvSpPr>
          <p:spPr bwMode="auto">
            <a:xfrm>
              <a:off x="1963" y="1569"/>
              <a:ext cx="42" cy="103"/>
            </a:xfrm>
            <a:custGeom>
              <a:avLst/>
              <a:gdLst>
                <a:gd name="T0" fmla="*/ 42 w 42"/>
                <a:gd name="T1" fmla="*/ 92 h 103"/>
                <a:gd name="T2" fmla="*/ 42 w 42"/>
                <a:gd name="T3" fmla="*/ 0 h 103"/>
                <a:gd name="T4" fmla="*/ 0 w 42"/>
                <a:gd name="T5" fmla="*/ 50 h 103"/>
                <a:gd name="T6" fmla="*/ 10 w 42"/>
                <a:gd name="T7" fmla="*/ 55 h 103"/>
                <a:gd name="T8" fmla="*/ 18 w 42"/>
                <a:gd name="T9" fmla="*/ 62 h 103"/>
                <a:gd name="T10" fmla="*/ 25 w 42"/>
                <a:gd name="T11" fmla="*/ 73 h 103"/>
                <a:gd name="T12" fmla="*/ 31 w 42"/>
                <a:gd name="T13" fmla="*/ 88 h 103"/>
                <a:gd name="T14" fmla="*/ 33 w 42"/>
                <a:gd name="T15" fmla="*/ 103 h 103"/>
                <a:gd name="T16" fmla="*/ 42 w 42"/>
                <a:gd name="T17" fmla="*/ 92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03"/>
                <a:gd name="T29" fmla="*/ 42 w 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03">
                  <a:moveTo>
                    <a:pt x="42" y="92"/>
                  </a:moveTo>
                  <a:lnTo>
                    <a:pt x="42" y="0"/>
                  </a:lnTo>
                  <a:lnTo>
                    <a:pt x="0" y="50"/>
                  </a:lnTo>
                  <a:lnTo>
                    <a:pt x="10" y="55"/>
                  </a:lnTo>
                  <a:lnTo>
                    <a:pt x="18" y="62"/>
                  </a:lnTo>
                  <a:lnTo>
                    <a:pt x="25" y="73"/>
                  </a:lnTo>
                  <a:lnTo>
                    <a:pt x="31" y="88"/>
                  </a:lnTo>
                  <a:lnTo>
                    <a:pt x="33" y="103"/>
                  </a:lnTo>
                  <a:lnTo>
                    <a:pt x="42" y="9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80" name="Freeform 692"/>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81" name="Freeform 693"/>
            <p:cNvSpPr>
              <a:spLocks/>
            </p:cNvSpPr>
            <p:nvPr/>
          </p:nvSpPr>
          <p:spPr bwMode="auto">
            <a:xfrm>
              <a:off x="1919" y="1545"/>
              <a:ext cx="86" cy="72"/>
            </a:xfrm>
            <a:custGeom>
              <a:avLst/>
              <a:gdLst>
                <a:gd name="T0" fmla="*/ 38 w 86"/>
                <a:gd name="T1" fmla="*/ 72 h 72"/>
                <a:gd name="T2" fmla="*/ 86 w 86"/>
                <a:gd name="T3" fmla="*/ 16 h 72"/>
                <a:gd name="T4" fmla="*/ 86 w 86"/>
                <a:gd name="T5" fmla="*/ 0 h 72"/>
                <a:gd name="T6" fmla="*/ 0 w 86"/>
                <a:gd name="T7" fmla="*/ 0 h 72"/>
                <a:gd name="T8" fmla="*/ 8 w 86"/>
                <a:gd name="T9" fmla="*/ 69 h 72"/>
                <a:gd name="T10" fmla="*/ 25 w 86"/>
                <a:gd name="T11" fmla="*/ 68 h 72"/>
                <a:gd name="T12" fmla="*/ 38 w 86"/>
                <a:gd name="T13" fmla="*/ 72 h 72"/>
                <a:gd name="T14" fmla="*/ 0 60000 65536"/>
                <a:gd name="T15" fmla="*/ 0 60000 65536"/>
                <a:gd name="T16" fmla="*/ 0 60000 65536"/>
                <a:gd name="T17" fmla="*/ 0 60000 65536"/>
                <a:gd name="T18" fmla="*/ 0 60000 65536"/>
                <a:gd name="T19" fmla="*/ 0 60000 65536"/>
                <a:gd name="T20" fmla="*/ 0 60000 65536"/>
                <a:gd name="T21" fmla="*/ 0 w 86"/>
                <a:gd name="T22" fmla="*/ 0 h 72"/>
                <a:gd name="T23" fmla="*/ 86 w 86"/>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72">
                  <a:moveTo>
                    <a:pt x="38" y="72"/>
                  </a:moveTo>
                  <a:lnTo>
                    <a:pt x="86" y="16"/>
                  </a:lnTo>
                  <a:lnTo>
                    <a:pt x="86" y="0"/>
                  </a:lnTo>
                  <a:lnTo>
                    <a:pt x="0" y="0"/>
                  </a:lnTo>
                  <a:lnTo>
                    <a:pt x="8" y="69"/>
                  </a:lnTo>
                  <a:lnTo>
                    <a:pt x="25" y="68"/>
                  </a:lnTo>
                  <a:lnTo>
                    <a:pt x="38" y="72"/>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82" name="Freeform 694"/>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83" name="Freeform 695"/>
            <p:cNvSpPr>
              <a:spLocks/>
            </p:cNvSpPr>
            <p:nvPr/>
          </p:nvSpPr>
          <p:spPr bwMode="auto">
            <a:xfrm>
              <a:off x="1820" y="1545"/>
              <a:ext cx="102" cy="72"/>
            </a:xfrm>
            <a:custGeom>
              <a:avLst/>
              <a:gdLst>
                <a:gd name="T0" fmla="*/ 102 w 102"/>
                <a:gd name="T1" fmla="*/ 69 h 72"/>
                <a:gd name="T2" fmla="*/ 94 w 102"/>
                <a:gd name="T3" fmla="*/ 0 h 72"/>
                <a:gd name="T4" fmla="*/ 0 w 102"/>
                <a:gd name="T5" fmla="*/ 0 h 72"/>
                <a:gd name="T6" fmla="*/ 19 w 102"/>
                <a:gd name="T7" fmla="*/ 32 h 72"/>
                <a:gd name="T8" fmla="*/ 28 w 102"/>
                <a:gd name="T9" fmla="*/ 26 h 72"/>
                <a:gd name="T10" fmla="*/ 35 w 102"/>
                <a:gd name="T11" fmla="*/ 25 h 72"/>
                <a:gd name="T12" fmla="*/ 50 w 102"/>
                <a:gd name="T13" fmla="*/ 27 h 72"/>
                <a:gd name="T14" fmla="*/ 68 w 102"/>
                <a:gd name="T15" fmla="*/ 33 h 72"/>
                <a:gd name="T16" fmla="*/ 78 w 102"/>
                <a:gd name="T17" fmla="*/ 41 h 72"/>
                <a:gd name="T18" fmla="*/ 80 w 102"/>
                <a:gd name="T19" fmla="*/ 48 h 72"/>
                <a:gd name="T20" fmla="*/ 84 w 102"/>
                <a:gd name="T21" fmla="*/ 72 h 72"/>
                <a:gd name="T22" fmla="*/ 94 w 102"/>
                <a:gd name="T23" fmla="*/ 69 h 72"/>
                <a:gd name="T24" fmla="*/ 102 w 102"/>
                <a:gd name="T25" fmla="*/ 6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2"/>
                <a:gd name="T41" fmla="*/ 102 w 10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2">
                  <a:moveTo>
                    <a:pt x="102" y="69"/>
                  </a:moveTo>
                  <a:lnTo>
                    <a:pt x="94" y="0"/>
                  </a:lnTo>
                  <a:lnTo>
                    <a:pt x="0" y="0"/>
                  </a:lnTo>
                  <a:lnTo>
                    <a:pt x="19" y="32"/>
                  </a:lnTo>
                  <a:lnTo>
                    <a:pt x="28" y="26"/>
                  </a:lnTo>
                  <a:lnTo>
                    <a:pt x="35" y="25"/>
                  </a:lnTo>
                  <a:lnTo>
                    <a:pt x="50" y="27"/>
                  </a:lnTo>
                  <a:lnTo>
                    <a:pt x="68" y="33"/>
                  </a:lnTo>
                  <a:lnTo>
                    <a:pt x="78" y="41"/>
                  </a:lnTo>
                  <a:lnTo>
                    <a:pt x="80" y="48"/>
                  </a:lnTo>
                  <a:lnTo>
                    <a:pt x="84" y="72"/>
                  </a:lnTo>
                  <a:lnTo>
                    <a:pt x="94" y="69"/>
                  </a:lnTo>
                  <a:lnTo>
                    <a:pt x="102"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84" name="Freeform 696"/>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85" name="Freeform 697"/>
            <p:cNvSpPr>
              <a:spLocks/>
            </p:cNvSpPr>
            <p:nvPr/>
          </p:nvSpPr>
          <p:spPr bwMode="auto">
            <a:xfrm>
              <a:off x="1671" y="1545"/>
              <a:ext cx="163" cy="74"/>
            </a:xfrm>
            <a:custGeom>
              <a:avLst/>
              <a:gdLst>
                <a:gd name="T0" fmla="*/ 163 w 163"/>
                <a:gd name="T1" fmla="*/ 34 h 74"/>
                <a:gd name="T2" fmla="*/ 142 w 163"/>
                <a:gd name="T3" fmla="*/ 0 h 74"/>
                <a:gd name="T4" fmla="*/ 0 w 163"/>
                <a:gd name="T5" fmla="*/ 0 h 74"/>
                <a:gd name="T6" fmla="*/ 79 w 163"/>
                <a:gd name="T7" fmla="*/ 65 h 74"/>
                <a:gd name="T8" fmla="*/ 99 w 163"/>
                <a:gd name="T9" fmla="*/ 59 h 74"/>
                <a:gd name="T10" fmla="*/ 113 w 163"/>
                <a:gd name="T11" fmla="*/ 58 h 74"/>
                <a:gd name="T12" fmla="*/ 127 w 163"/>
                <a:gd name="T13" fmla="*/ 62 h 74"/>
                <a:gd name="T14" fmla="*/ 139 w 163"/>
                <a:gd name="T15" fmla="*/ 74 h 74"/>
                <a:gd name="T16" fmla="*/ 140 w 163"/>
                <a:gd name="T17" fmla="*/ 64 h 74"/>
                <a:gd name="T18" fmla="*/ 145 w 163"/>
                <a:gd name="T19" fmla="*/ 53 h 74"/>
                <a:gd name="T20" fmla="*/ 154 w 163"/>
                <a:gd name="T21" fmla="*/ 43 h 74"/>
                <a:gd name="T22" fmla="*/ 163 w 163"/>
                <a:gd name="T23" fmla="*/ 34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74"/>
                <a:gd name="T38" fmla="*/ 163 w 16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74">
                  <a:moveTo>
                    <a:pt x="163" y="34"/>
                  </a:moveTo>
                  <a:lnTo>
                    <a:pt x="142" y="0"/>
                  </a:lnTo>
                  <a:lnTo>
                    <a:pt x="0" y="0"/>
                  </a:lnTo>
                  <a:lnTo>
                    <a:pt x="79" y="65"/>
                  </a:lnTo>
                  <a:lnTo>
                    <a:pt x="99" y="59"/>
                  </a:lnTo>
                  <a:lnTo>
                    <a:pt x="113" y="58"/>
                  </a:lnTo>
                  <a:lnTo>
                    <a:pt x="127" y="62"/>
                  </a:lnTo>
                  <a:lnTo>
                    <a:pt x="139" y="74"/>
                  </a:lnTo>
                  <a:lnTo>
                    <a:pt x="140" y="64"/>
                  </a:lnTo>
                  <a:lnTo>
                    <a:pt x="145" y="53"/>
                  </a:lnTo>
                  <a:lnTo>
                    <a:pt x="154" y="43"/>
                  </a:lnTo>
                  <a:lnTo>
                    <a:pt x="163" y="34"/>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86" name="Freeform 698"/>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87" name="Freeform 699"/>
            <p:cNvSpPr>
              <a:spLocks/>
            </p:cNvSpPr>
            <p:nvPr/>
          </p:nvSpPr>
          <p:spPr bwMode="auto">
            <a:xfrm>
              <a:off x="1539" y="1545"/>
              <a:ext cx="203" cy="94"/>
            </a:xfrm>
            <a:custGeom>
              <a:avLst/>
              <a:gdLst>
                <a:gd name="T0" fmla="*/ 203 w 203"/>
                <a:gd name="T1" fmla="*/ 69 h 94"/>
                <a:gd name="T2" fmla="*/ 119 w 203"/>
                <a:gd name="T3" fmla="*/ 0 h 94"/>
                <a:gd name="T4" fmla="*/ 0 w 203"/>
                <a:gd name="T5" fmla="*/ 0 h 94"/>
                <a:gd name="T6" fmla="*/ 0 w 203"/>
                <a:gd name="T7" fmla="*/ 45 h 94"/>
                <a:gd name="T8" fmla="*/ 43 w 203"/>
                <a:gd name="T9" fmla="*/ 58 h 94"/>
                <a:gd name="T10" fmla="*/ 42 w 203"/>
                <a:gd name="T11" fmla="*/ 44 h 94"/>
                <a:gd name="T12" fmla="*/ 41 w 203"/>
                <a:gd name="T13" fmla="*/ 27 h 94"/>
                <a:gd name="T14" fmla="*/ 49 w 203"/>
                <a:gd name="T15" fmla="*/ 20 h 94"/>
                <a:gd name="T16" fmla="*/ 65 w 203"/>
                <a:gd name="T17" fmla="*/ 12 h 94"/>
                <a:gd name="T18" fmla="*/ 84 w 203"/>
                <a:gd name="T19" fmla="*/ 23 h 94"/>
                <a:gd name="T20" fmla="*/ 90 w 203"/>
                <a:gd name="T21" fmla="*/ 60 h 94"/>
                <a:gd name="T22" fmla="*/ 96 w 203"/>
                <a:gd name="T23" fmla="*/ 61 h 94"/>
                <a:gd name="T24" fmla="*/ 109 w 203"/>
                <a:gd name="T25" fmla="*/ 50 h 94"/>
                <a:gd name="T26" fmla="*/ 117 w 203"/>
                <a:gd name="T27" fmla="*/ 52 h 94"/>
                <a:gd name="T28" fmla="*/ 115 w 203"/>
                <a:gd name="T29" fmla="*/ 64 h 94"/>
                <a:gd name="T30" fmla="*/ 113 w 203"/>
                <a:gd name="T31" fmla="*/ 71 h 94"/>
                <a:gd name="T32" fmla="*/ 182 w 203"/>
                <a:gd name="T33" fmla="*/ 94 h 94"/>
                <a:gd name="T34" fmla="*/ 192 w 203"/>
                <a:gd name="T35" fmla="*/ 80 h 94"/>
                <a:gd name="T36" fmla="*/ 203 w 203"/>
                <a:gd name="T37" fmla="*/ 69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94"/>
                <a:gd name="T59" fmla="*/ 203 w 203"/>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94">
                  <a:moveTo>
                    <a:pt x="203" y="69"/>
                  </a:moveTo>
                  <a:lnTo>
                    <a:pt x="119" y="0"/>
                  </a:lnTo>
                  <a:lnTo>
                    <a:pt x="0" y="0"/>
                  </a:lnTo>
                  <a:lnTo>
                    <a:pt x="0" y="45"/>
                  </a:lnTo>
                  <a:lnTo>
                    <a:pt x="43" y="58"/>
                  </a:lnTo>
                  <a:lnTo>
                    <a:pt x="42" y="44"/>
                  </a:lnTo>
                  <a:lnTo>
                    <a:pt x="41" y="27"/>
                  </a:lnTo>
                  <a:lnTo>
                    <a:pt x="49" y="20"/>
                  </a:lnTo>
                  <a:lnTo>
                    <a:pt x="65" y="12"/>
                  </a:lnTo>
                  <a:lnTo>
                    <a:pt x="84" y="23"/>
                  </a:lnTo>
                  <a:lnTo>
                    <a:pt x="90" y="60"/>
                  </a:lnTo>
                  <a:lnTo>
                    <a:pt x="96" y="61"/>
                  </a:lnTo>
                  <a:lnTo>
                    <a:pt x="109" y="50"/>
                  </a:lnTo>
                  <a:lnTo>
                    <a:pt x="117" y="52"/>
                  </a:lnTo>
                  <a:lnTo>
                    <a:pt x="115" y="64"/>
                  </a:lnTo>
                  <a:lnTo>
                    <a:pt x="113" y="71"/>
                  </a:lnTo>
                  <a:lnTo>
                    <a:pt x="182" y="94"/>
                  </a:lnTo>
                  <a:lnTo>
                    <a:pt x="192" y="80"/>
                  </a:lnTo>
                  <a:lnTo>
                    <a:pt x="203" y="6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88" name="Freeform 700"/>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89" name="Freeform 701"/>
            <p:cNvSpPr>
              <a:spLocks/>
            </p:cNvSpPr>
            <p:nvPr/>
          </p:nvSpPr>
          <p:spPr bwMode="auto">
            <a:xfrm>
              <a:off x="1631" y="1623"/>
              <a:ext cx="87" cy="69"/>
            </a:xfrm>
            <a:custGeom>
              <a:avLst/>
              <a:gdLst>
                <a:gd name="T0" fmla="*/ 87 w 87"/>
                <a:gd name="T1" fmla="*/ 20 h 69"/>
                <a:gd name="T2" fmla="*/ 84 w 87"/>
                <a:gd name="T3" fmla="*/ 28 h 69"/>
                <a:gd name="T4" fmla="*/ 83 w 87"/>
                <a:gd name="T5" fmla="*/ 43 h 69"/>
                <a:gd name="T6" fmla="*/ 69 w 87"/>
                <a:gd name="T7" fmla="*/ 28 h 69"/>
                <a:gd name="T8" fmla="*/ 32 w 87"/>
                <a:gd name="T9" fmla="*/ 58 h 69"/>
                <a:gd name="T10" fmla="*/ 11 w 87"/>
                <a:gd name="T11" fmla="*/ 69 h 69"/>
                <a:gd name="T12" fmla="*/ 9 w 87"/>
                <a:gd name="T13" fmla="*/ 46 h 69"/>
                <a:gd name="T14" fmla="*/ 6 w 87"/>
                <a:gd name="T15" fmla="*/ 34 h 69"/>
                <a:gd name="T16" fmla="*/ 0 w 87"/>
                <a:gd name="T17" fmla="*/ 30 h 69"/>
                <a:gd name="T18" fmla="*/ 0 w 87"/>
                <a:gd name="T19" fmla="*/ 19 h 69"/>
                <a:gd name="T20" fmla="*/ 4 w 87"/>
                <a:gd name="T21" fmla="*/ 11 h 69"/>
                <a:gd name="T22" fmla="*/ 16 w 87"/>
                <a:gd name="T23" fmla="*/ 2 h 69"/>
                <a:gd name="T24" fmla="*/ 23 w 87"/>
                <a:gd name="T25" fmla="*/ 0 h 69"/>
                <a:gd name="T26" fmla="*/ 87 w 87"/>
                <a:gd name="T27" fmla="*/ 2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69"/>
                <a:gd name="T44" fmla="*/ 87 w 87"/>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69">
                  <a:moveTo>
                    <a:pt x="87" y="20"/>
                  </a:moveTo>
                  <a:lnTo>
                    <a:pt x="84" y="28"/>
                  </a:lnTo>
                  <a:lnTo>
                    <a:pt x="83" y="43"/>
                  </a:lnTo>
                  <a:lnTo>
                    <a:pt x="69" y="28"/>
                  </a:lnTo>
                  <a:lnTo>
                    <a:pt x="32" y="58"/>
                  </a:lnTo>
                  <a:lnTo>
                    <a:pt x="11" y="69"/>
                  </a:lnTo>
                  <a:lnTo>
                    <a:pt x="9" y="46"/>
                  </a:lnTo>
                  <a:lnTo>
                    <a:pt x="6" y="34"/>
                  </a:lnTo>
                  <a:lnTo>
                    <a:pt x="0" y="30"/>
                  </a:lnTo>
                  <a:lnTo>
                    <a:pt x="0" y="19"/>
                  </a:lnTo>
                  <a:lnTo>
                    <a:pt x="4" y="11"/>
                  </a:lnTo>
                  <a:lnTo>
                    <a:pt x="16" y="2"/>
                  </a:lnTo>
                  <a:lnTo>
                    <a:pt x="23" y="0"/>
                  </a:lnTo>
                  <a:lnTo>
                    <a:pt x="87" y="2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259190" name="Freeform 702"/>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59191" name="Freeform 703"/>
            <p:cNvSpPr>
              <a:spLocks/>
            </p:cNvSpPr>
            <p:nvPr/>
          </p:nvSpPr>
          <p:spPr bwMode="auto">
            <a:xfrm>
              <a:off x="1540" y="1597"/>
              <a:ext cx="60" cy="133"/>
            </a:xfrm>
            <a:custGeom>
              <a:avLst/>
              <a:gdLst>
                <a:gd name="T0" fmla="*/ 0 w 60"/>
                <a:gd name="T1" fmla="*/ 0 h 133"/>
                <a:gd name="T2" fmla="*/ 0 w 60"/>
                <a:gd name="T3" fmla="*/ 133 h 133"/>
                <a:gd name="T4" fmla="*/ 60 w 60"/>
                <a:gd name="T5" fmla="*/ 113 h 133"/>
                <a:gd name="T6" fmla="*/ 57 w 60"/>
                <a:gd name="T7" fmla="*/ 102 h 133"/>
                <a:gd name="T8" fmla="*/ 52 w 60"/>
                <a:gd name="T9" fmla="*/ 89 h 133"/>
                <a:gd name="T10" fmla="*/ 52 w 60"/>
                <a:gd name="T11" fmla="*/ 74 h 133"/>
                <a:gd name="T12" fmla="*/ 58 w 60"/>
                <a:gd name="T13" fmla="*/ 69 h 133"/>
                <a:gd name="T14" fmla="*/ 56 w 60"/>
                <a:gd name="T15" fmla="*/ 51 h 133"/>
                <a:gd name="T16" fmla="*/ 41 w 60"/>
                <a:gd name="T17" fmla="*/ 15 h 133"/>
                <a:gd name="T18" fmla="*/ 0 w 6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33"/>
                <a:gd name="T32" fmla="*/ 60 w 6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33">
                  <a:moveTo>
                    <a:pt x="0" y="0"/>
                  </a:moveTo>
                  <a:lnTo>
                    <a:pt x="0" y="133"/>
                  </a:lnTo>
                  <a:lnTo>
                    <a:pt x="60" y="113"/>
                  </a:lnTo>
                  <a:lnTo>
                    <a:pt x="57" y="102"/>
                  </a:lnTo>
                  <a:lnTo>
                    <a:pt x="52" y="89"/>
                  </a:lnTo>
                  <a:lnTo>
                    <a:pt x="52" y="74"/>
                  </a:lnTo>
                  <a:lnTo>
                    <a:pt x="58" y="69"/>
                  </a:lnTo>
                  <a:lnTo>
                    <a:pt x="56" y="51"/>
                  </a:lnTo>
                  <a:lnTo>
                    <a:pt x="41" y="15"/>
                  </a:lnTo>
                  <a:lnTo>
                    <a:pt x="0" y="0"/>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grpSp>
      <p:pic>
        <p:nvPicPr>
          <p:cNvPr id="3094208" name="Picture 704" descr="j027576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65300" y="4540250"/>
            <a:ext cx="815975" cy="863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094095" name="Picture 591"/>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3246578" y="4034332"/>
            <a:ext cx="2007206" cy="146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4209" name="Rectangle 705"/>
          <p:cNvSpPr>
            <a:spLocks noChangeArrowheads="1"/>
          </p:cNvSpPr>
          <p:nvPr/>
        </p:nvSpPr>
        <p:spPr bwMode="auto">
          <a:xfrm>
            <a:off x="7713663" y="4165600"/>
            <a:ext cx="14303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DAY OF JUDGEMENT</a:t>
            </a:r>
          </a:p>
        </p:txBody>
      </p:sp>
      <p:sp>
        <p:nvSpPr>
          <p:cNvPr id="3094210" name="Rectangle 706"/>
          <p:cNvSpPr>
            <a:spLocks noChangeArrowheads="1"/>
          </p:cNvSpPr>
          <p:nvPr/>
        </p:nvSpPr>
        <p:spPr bwMode="auto">
          <a:xfrm>
            <a:off x="1150938" y="3506788"/>
            <a:ext cx="29495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OLD TESTAMENT PERIOD</a:t>
            </a:r>
          </a:p>
        </p:txBody>
      </p:sp>
      <p:sp>
        <p:nvSpPr>
          <p:cNvPr id="3094211" name="Rectangle 707"/>
          <p:cNvSpPr>
            <a:spLocks noChangeArrowheads="1"/>
          </p:cNvSpPr>
          <p:nvPr/>
        </p:nvSpPr>
        <p:spPr bwMode="auto">
          <a:xfrm>
            <a:off x="5018088" y="3503613"/>
            <a:ext cx="29495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ctr"/>
            <a:r>
              <a:rPr lang="en-US" sz="1200" i="0">
                <a:solidFill>
                  <a:srgbClr val="000000"/>
                </a:solidFill>
                <a:latin typeface="Arial Black" pitchFamily="34" charset="0"/>
              </a:rPr>
              <a:t>NEW TESTAMENT PERIOD</a:t>
            </a:r>
          </a:p>
        </p:txBody>
      </p:sp>
      <p:sp>
        <p:nvSpPr>
          <p:cNvPr id="116" name="Rectangle 115"/>
          <p:cNvSpPr/>
          <p:nvPr/>
        </p:nvSpPr>
        <p:spPr>
          <a:xfrm>
            <a:off x="37820" y="6284913"/>
            <a:ext cx="9144001" cy="461665"/>
          </a:xfrm>
          <a:prstGeom prst="rect">
            <a:avLst/>
          </a:prstGeom>
        </p:spPr>
        <p:txBody>
          <a:bodyPr wrap="square">
            <a:spAutoFit/>
          </a:bodyPr>
          <a:lstStyle/>
          <a:p>
            <a:pPr algn="ctr"/>
            <a:r>
              <a:rPr lang="en-US" sz="1600" b="1" i="0" dirty="0"/>
              <a:t>“For by one offering He has perfected </a:t>
            </a:r>
            <a:r>
              <a:rPr lang="en-US" sz="2400" b="1" i="0" dirty="0">
                <a:solidFill>
                  <a:schemeClr val="accent2"/>
                </a:solidFill>
                <a:latin typeface="Eras Demi ITC" panose="020B0805030504020804" pitchFamily="34" charset="0"/>
              </a:rPr>
              <a:t>for all time </a:t>
            </a:r>
            <a:r>
              <a:rPr lang="en-US" sz="1600" b="1" i="0" dirty="0"/>
              <a:t>those who are sanctified.” (Hebrews 10:14)</a:t>
            </a:r>
          </a:p>
        </p:txBody>
      </p:sp>
    </p:spTree>
    <p:extLst>
      <p:ext uri="{BB962C8B-B14F-4D97-AF65-F5344CB8AC3E}">
        <p14:creationId xmlns:p14="http://schemas.microsoft.com/office/powerpoint/2010/main" val="16274125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94103"/>
                                        </p:tgtEl>
                                        <p:attrNameLst>
                                          <p:attrName>style.visibility</p:attrName>
                                        </p:attrNameLst>
                                      </p:cBhvr>
                                      <p:to>
                                        <p:strVal val="visible"/>
                                      </p:to>
                                    </p:set>
                                    <p:animEffect transition="in" filter="wipe(left)">
                                      <p:cBhvr>
                                        <p:cTn id="7" dur="2000"/>
                                        <p:tgtEl>
                                          <p:spTgt spid="309410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094210"/>
                                        </p:tgtEl>
                                        <p:attrNameLst>
                                          <p:attrName>style.visibility</p:attrName>
                                        </p:attrNameLst>
                                      </p:cBhvr>
                                      <p:to>
                                        <p:strVal val="visible"/>
                                      </p:to>
                                    </p:set>
                                    <p:animEffect transition="in" filter="wipe(left)">
                                      <p:cBhvr>
                                        <p:cTn id="10" dur="2000"/>
                                        <p:tgtEl>
                                          <p:spTgt spid="309421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094108"/>
                                        </p:tgtEl>
                                        <p:attrNameLst>
                                          <p:attrName>style.visibility</p:attrName>
                                        </p:attrNameLst>
                                      </p:cBhvr>
                                      <p:to>
                                        <p:strVal val="visible"/>
                                      </p:to>
                                    </p:set>
                                    <p:animEffect transition="in" filter="wipe(left)">
                                      <p:cBhvr>
                                        <p:cTn id="13" dur="2000"/>
                                        <p:tgtEl>
                                          <p:spTgt spid="3094108"/>
                                        </p:tgtEl>
                                      </p:cBhvr>
                                    </p:animEffect>
                                  </p:childTnLst>
                                </p:cTn>
                              </p:par>
                            </p:childTnLst>
                          </p:cTn>
                        </p:par>
                        <p:par>
                          <p:cTn id="14" fill="hold" nodeType="afterGroup">
                            <p:stCondLst>
                              <p:cond delay="2000"/>
                            </p:stCondLst>
                            <p:childTnLst>
                              <p:par>
                                <p:cTn id="15" presetID="12" presetClass="entr" presetSubtype="4" fill="hold" nodeType="afterEffect">
                                  <p:stCondLst>
                                    <p:cond delay="0"/>
                                  </p:stCondLst>
                                  <p:childTnLst>
                                    <p:set>
                                      <p:cBhvr>
                                        <p:cTn id="16" dur="1" fill="hold">
                                          <p:stCondLst>
                                            <p:cond delay="0"/>
                                          </p:stCondLst>
                                        </p:cTn>
                                        <p:tgtEl>
                                          <p:spTgt spid="3094208"/>
                                        </p:tgtEl>
                                        <p:attrNameLst>
                                          <p:attrName>style.visibility</p:attrName>
                                        </p:attrNameLst>
                                      </p:cBhvr>
                                      <p:to>
                                        <p:strVal val="visible"/>
                                      </p:to>
                                    </p:set>
                                    <p:animEffect transition="in" filter="slide(fromBottom)">
                                      <p:cBhvr>
                                        <p:cTn id="17" dur="500"/>
                                        <p:tgtEl>
                                          <p:spTgt spid="3094208"/>
                                        </p:tgtEl>
                                      </p:cBhvr>
                                    </p:animEffect>
                                  </p:childTnLst>
                                </p:cTn>
                              </p:par>
                            </p:childTnLst>
                          </p:cTn>
                        </p:par>
                        <p:par>
                          <p:cTn id="18" fill="hold" nodeType="afterGroup">
                            <p:stCondLst>
                              <p:cond delay="2500"/>
                            </p:stCondLst>
                            <p:childTnLst>
                              <p:par>
                                <p:cTn id="19" presetID="1" presetClass="entr" presetSubtype="0" fill="hold" grpId="0" nodeType="afterEffect">
                                  <p:stCondLst>
                                    <p:cond delay="0"/>
                                  </p:stCondLst>
                                  <p:childTnLst>
                                    <p:set>
                                      <p:cBhvr>
                                        <p:cTn id="20" dur="1" fill="hold">
                                          <p:stCondLst>
                                            <p:cond delay="0"/>
                                          </p:stCondLst>
                                        </p:cTn>
                                        <p:tgtEl>
                                          <p:spTgt spid="309410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094095"/>
                                        </p:tgtEl>
                                        <p:attrNameLst>
                                          <p:attrName>style.visibility</p:attrName>
                                        </p:attrNameLst>
                                      </p:cBhvr>
                                      <p:to>
                                        <p:strVal val="visible"/>
                                      </p:to>
                                    </p:set>
                                    <p:animEffect transition="in" filter="slide(fromBottom)">
                                      <p:cBhvr>
                                        <p:cTn id="25" dur="500"/>
                                        <p:tgtEl>
                                          <p:spTgt spid="3094095"/>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3094211"/>
                                        </p:tgtEl>
                                        <p:attrNameLst>
                                          <p:attrName>style.visibility</p:attrName>
                                        </p:attrNameLst>
                                      </p:cBhvr>
                                      <p:to>
                                        <p:strVal val="visible"/>
                                      </p:to>
                                    </p:set>
                                    <p:animEffect transition="in" filter="wipe(left)">
                                      <p:cBhvr>
                                        <p:cTn id="30" dur="2000"/>
                                        <p:tgtEl>
                                          <p:spTgt spid="309421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3094104"/>
                                        </p:tgtEl>
                                        <p:attrNameLst>
                                          <p:attrName>style.visibility</p:attrName>
                                        </p:attrNameLst>
                                      </p:cBhvr>
                                      <p:to>
                                        <p:strVal val="visible"/>
                                      </p:to>
                                    </p:set>
                                    <p:animEffect transition="in" filter="wipe(left)">
                                      <p:cBhvr>
                                        <p:cTn id="33" dur="2000"/>
                                        <p:tgtEl>
                                          <p:spTgt spid="3094104"/>
                                        </p:tgtEl>
                                      </p:cBhvr>
                                    </p:animEffect>
                                  </p:childTnLst>
                                </p:cTn>
                              </p:par>
                            </p:childTnLst>
                          </p:cTn>
                        </p:par>
                        <p:par>
                          <p:cTn id="34" fill="hold" nodeType="afterGroup">
                            <p:stCondLst>
                              <p:cond delay="2000"/>
                            </p:stCondLst>
                            <p:childTnLst>
                              <p:par>
                                <p:cTn id="35" presetID="12" presetClass="entr" presetSubtype="4"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slide(fromBottom)">
                                      <p:cBhvr>
                                        <p:cTn id="37" dur="500"/>
                                        <p:tgtEl>
                                          <p:spTgt spid="2"/>
                                        </p:tgtEl>
                                      </p:cBhvr>
                                    </p:animEffect>
                                  </p:childTnLst>
                                </p:cTn>
                              </p:par>
                            </p:childTnLst>
                          </p:cTn>
                        </p:par>
                        <p:par>
                          <p:cTn id="38" fill="hold" nodeType="afterGroup">
                            <p:stCondLst>
                              <p:cond delay="2500"/>
                            </p:stCondLst>
                            <p:childTnLst>
                              <p:par>
                                <p:cTn id="39" presetID="1" presetClass="entr" presetSubtype="0" fill="hold" grpId="0" nodeType="afterEffect">
                                  <p:stCondLst>
                                    <p:cond delay="0"/>
                                  </p:stCondLst>
                                  <p:childTnLst>
                                    <p:set>
                                      <p:cBhvr>
                                        <p:cTn id="40" dur="1" fill="hold">
                                          <p:stCondLst>
                                            <p:cond delay="0"/>
                                          </p:stCondLst>
                                        </p:cTn>
                                        <p:tgtEl>
                                          <p:spTgt spid="3094107"/>
                                        </p:tgtEl>
                                        <p:attrNameLst>
                                          <p:attrName>style.visibility</p:attrName>
                                        </p:attrNameLst>
                                      </p:cBhvr>
                                      <p:to>
                                        <p:strVal val="visible"/>
                                      </p:to>
                                    </p:set>
                                  </p:childTnLst>
                                </p:cTn>
                              </p:par>
                            </p:childTnLst>
                          </p:cTn>
                        </p:par>
                        <p:par>
                          <p:cTn id="41" fill="hold" nodeType="afterGroup">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3094209"/>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094110"/>
                                        </p:tgtEl>
                                        <p:attrNameLst>
                                          <p:attrName>style.visibility</p:attrName>
                                        </p:attrNameLst>
                                      </p:cBhvr>
                                      <p:to>
                                        <p:strVal val="visible"/>
                                      </p:to>
                                    </p:set>
                                    <p:animEffect transition="in" filter="wipe(right)">
                                      <p:cBhvr>
                                        <p:cTn id="48" dur="2000"/>
                                        <p:tgtEl>
                                          <p:spTgt spid="3094110"/>
                                        </p:tgtEl>
                                      </p:cBhvr>
                                    </p:animEffect>
                                  </p:childTnLst>
                                </p:cTn>
                              </p:par>
                              <p:par>
                                <p:cTn id="49" presetID="22" presetClass="entr" presetSubtype="8" fill="hold" nodeType="withEffect">
                                  <p:stCondLst>
                                    <p:cond delay="0"/>
                                  </p:stCondLst>
                                  <p:childTnLst>
                                    <p:set>
                                      <p:cBhvr>
                                        <p:cTn id="50" dur="1" fill="hold">
                                          <p:stCondLst>
                                            <p:cond delay="0"/>
                                          </p:stCondLst>
                                        </p:cTn>
                                        <p:tgtEl>
                                          <p:spTgt spid="3094109"/>
                                        </p:tgtEl>
                                        <p:attrNameLst>
                                          <p:attrName>style.visibility</p:attrName>
                                        </p:attrNameLst>
                                      </p:cBhvr>
                                      <p:to>
                                        <p:strVal val="visible"/>
                                      </p:to>
                                    </p:set>
                                    <p:animEffect transition="in" filter="wipe(left)">
                                      <p:cBhvr>
                                        <p:cTn id="51" dur="2000"/>
                                        <p:tgtEl>
                                          <p:spTgt spid="3094109"/>
                                        </p:tgtEl>
                                      </p:cBhvr>
                                    </p:animEffect>
                                  </p:childTnLst>
                                </p:cTn>
                              </p:par>
                              <p:par>
                                <p:cTn id="52" presetID="20" presetClass="entr" presetSubtype="0" fill="hold" grpId="0" nodeType="withEffect">
                                  <p:stCondLst>
                                    <p:cond delay="0"/>
                                  </p:stCondLst>
                                  <p:childTnLst>
                                    <p:set>
                                      <p:cBhvr>
                                        <p:cTn id="53" dur="1" fill="hold">
                                          <p:stCondLst>
                                            <p:cond delay="0"/>
                                          </p:stCondLst>
                                        </p:cTn>
                                        <p:tgtEl>
                                          <p:spTgt spid="3094212"/>
                                        </p:tgtEl>
                                        <p:attrNameLst>
                                          <p:attrName>style.visibility</p:attrName>
                                        </p:attrNameLst>
                                      </p:cBhvr>
                                      <p:to>
                                        <p:strVal val="visible"/>
                                      </p:to>
                                    </p:set>
                                    <p:animEffect transition="in" filter="wedge">
                                      <p:cBhvr>
                                        <p:cTn id="54" dur="2000"/>
                                        <p:tgtEl>
                                          <p:spTgt spid="30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212" grpId="0" animBg="1"/>
      <p:bldP spid="3094106" grpId="0" animBg="1"/>
      <p:bldP spid="3094103" grpId="0" animBg="1"/>
      <p:bldP spid="3094104" grpId="0" animBg="1"/>
      <p:bldP spid="3094107" grpId="0" animBg="1"/>
      <p:bldP spid="3094108" grpId="0" animBg="1"/>
      <p:bldP spid="3094209" grpId="0"/>
      <p:bldP spid="3094210" grpId="0"/>
      <p:bldP spid="3094211"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hand holding a picture frame over a cliff&#10;&#10;Description automatically generated">
            <a:extLst>
              <a:ext uri="{FF2B5EF4-FFF2-40B4-BE49-F238E27FC236}">
                <a16:creationId xmlns:a16="http://schemas.microsoft.com/office/drawing/2014/main" id="{287067B4-47A8-3E58-F819-CA81D829377B}"/>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857250"/>
            <a:ext cx="9144000" cy="5143500"/>
          </a:xfrm>
          <a:prstGeom prst="rect">
            <a:avLst/>
          </a:prstGeom>
        </p:spPr>
      </p:pic>
      <p:sp>
        <p:nvSpPr>
          <p:cNvPr id="11" name="Rectangle 10">
            <a:extLst>
              <a:ext uri="{FF2B5EF4-FFF2-40B4-BE49-F238E27FC236}">
                <a16:creationId xmlns:a16="http://schemas.microsoft.com/office/drawing/2014/main" id="{B891C635-ACDC-22E0-51F4-76B02A0A4C95}"/>
              </a:ext>
            </a:extLst>
          </p:cNvPr>
          <p:cNvSpPr/>
          <p:nvPr/>
        </p:nvSpPr>
        <p:spPr bwMode="auto">
          <a:xfrm>
            <a:off x="3467100" y="2181225"/>
            <a:ext cx="1865100" cy="22098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0" name="Picture 9" descr="A colorful text on a white background&#10;&#10;Description automatically generated">
            <a:extLst>
              <a:ext uri="{FF2B5EF4-FFF2-40B4-BE49-F238E27FC236}">
                <a16:creationId xmlns:a16="http://schemas.microsoft.com/office/drawing/2014/main" id="{A9CBE254-3436-12AD-6728-983BCB1F0A81}"/>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476625" y="2416876"/>
            <a:ext cx="1846050" cy="1890905"/>
          </a:xfrm>
          <a:prstGeom prst="rect">
            <a:avLst/>
          </a:prstGeom>
        </p:spPr>
      </p:pic>
    </p:spTree>
    <p:extLst>
      <p:ext uri="{BB962C8B-B14F-4D97-AF65-F5344CB8AC3E}">
        <p14:creationId xmlns:p14="http://schemas.microsoft.com/office/powerpoint/2010/main" val="60720475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hand holding a picture frame over a cliff&#10;&#10;Description automatically generated">
            <a:extLst>
              <a:ext uri="{FF2B5EF4-FFF2-40B4-BE49-F238E27FC236}">
                <a16:creationId xmlns:a16="http://schemas.microsoft.com/office/drawing/2014/main" id="{287067B4-47A8-3E58-F819-CA81D829377B}"/>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857250"/>
            <a:ext cx="9144000" cy="5143500"/>
          </a:xfrm>
          <a:prstGeom prst="rect">
            <a:avLst/>
          </a:prstGeom>
        </p:spPr>
      </p:pic>
      <p:pic>
        <p:nvPicPr>
          <p:cNvPr id="7" name="Picture 6">
            <a:extLst>
              <a:ext uri="{FF2B5EF4-FFF2-40B4-BE49-F238E27FC236}">
                <a16:creationId xmlns:a16="http://schemas.microsoft.com/office/drawing/2014/main" id="{CD6791E8-8F4B-1EB8-5E36-E1C6800F46C3}"/>
              </a:ext>
            </a:extLst>
          </p:cNvPr>
          <p:cNvPicPr>
            <a:picLocks noChangeAspect="1"/>
          </p:cNvPicPr>
          <p:nvPr/>
        </p:nvPicPr>
        <p:blipFill>
          <a:blip r:embed="rId4"/>
          <a:stretch>
            <a:fillRect/>
          </a:stretch>
        </p:blipFill>
        <p:spPr>
          <a:xfrm>
            <a:off x="3472964" y="2141135"/>
            <a:ext cx="1868450" cy="2274865"/>
          </a:xfrm>
          <a:prstGeom prst="rect">
            <a:avLst/>
          </a:prstGeom>
        </p:spPr>
      </p:pic>
    </p:spTree>
    <p:extLst>
      <p:ext uri="{BB962C8B-B14F-4D97-AF65-F5344CB8AC3E}">
        <p14:creationId xmlns:p14="http://schemas.microsoft.com/office/powerpoint/2010/main" val="251410293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96F79F1-9A5D-46ED-4DEA-C02F718D51C4}"/>
              </a:ext>
            </a:extLst>
          </p:cNvPr>
          <p:cNvSpPr/>
          <p:nvPr/>
        </p:nvSpPr>
        <p:spPr bwMode="auto">
          <a:xfrm>
            <a:off x="4250534" y="0"/>
            <a:ext cx="4976811" cy="5143500"/>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20" name="Picture 19" descr="A person walking in a robe&#10;&#10;Description automatically generated">
            <a:extLst>
              <a:ext uri="{FF2B5EF4-FFF2-40B4-BE49-F238E27FC236}">
                <a16:creationId xmlns:a16="http://schemas.microsoft.com/office/drawing/2014/main" id="{0776C5FD-1032-8070-1A39-C9547525C872}"/>
              </a:ext>
            </a:extLst>
          </p:cNvPr>
          <p:cNvPicPr>
            <a:picLocks noChangeAspect="1"/>
          </p:cNvPicPr>
          <p:nvPr/>
        </p:nvPicPr>
        <p:blipFill rotWithShape="1">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r="52604"/>
          <a:stretch/>
        </p:blipFill>
        <p:spPr>
          <a:xfrm>
            <a:off x="1" y="0"/>
            <a:ext cx="4333875" cy="6858000"/>
          </a:xfrm>
          <a:prstGeom prst="rect">
            <a:avLst/>
          </a:prstGeom>
        </p:spPr>
      </p:pic>
      <p:sp>
        <p:nvSpPr>
          <p:cNvPr id="5" name="Rectangle 4">
            <a:extLst>
              <a:ext uri="{FF2B5EF4-FFF2-40B4-BE49-F238E27FC236}">
                <a16:creationId xmlns:a16="http://schemas.microsoft.com/office/drawing/2014/main" id="{D7C4F49C-0979-6485-F52F-0E11E875B04B}"/>
              </a:ext>
            </a:extLst>
          </p:cNvPr>
          <p:cNvSpPr/>
          <p:nvPr/>
        </p:nvSpPr>
        <p:spPr bwMode="auto">
          <a:xfrm>
            <a:off x="901701" y="1048488"/>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5" name="Picture 14">
            <a:extLst>
              <a:ext uri="{FF2B5EF4-FFF2-40B4-BE49-F238E27FC236}">
                <a16:creationId xmlns:a16="http://schemas.microsoft.com/office/drawing/2014/main" id="{8C4D2662-2FEF-46AD-DF10-B3D1C6436A0E}"/>
              </a:ext>
            </a:extLst>
          </p:cNvPr>
          <p:cNvPicPr>
            <a:picLocks noChangeAspect="1"/>
          </p:cNvPicPr>
          <p:nvPr/>
        </p:nvPicPr>
        <p:blipFill rotWithShape="1">
          <a:blip r:embed="rId5"/>
          <a:srcRect r="14799"/>
          <a:stretch/>
        </p:blipFill>
        <p:spPr>
          <a:xfrm>
            <a:off x="312687" y="4089144"/>
            <a:ext cx="3814163" cy="2456799"/>
          </a:xfrm>
          <a:prstGeom prst="rect">
            <a:avLst/>
          </a:prstGeom>
        </p:spPr>
      </p:pic>
      <p:pic>
        <p:nvPicPr>
          <p:cNvPr id="4" name="Picture 3" descr="A person and person sitting on a couch with an elephant&#10;&#10;Description automatically generated">
            <a:extLst>
              <a:ext uri="{FF2B5EF4-FFF2-40B4-BE49-F238E27FC236}">
                <a16:creationId xmlns:a16="http://schemas.microsoft.com/office/drawing/2014/main" id="{8EACB742-8D5F-FBCC-6289-801837E4F261}"/>
              </a:ext>
            </a:extLst>
          </p:cNvPr>
          <p:cNvPicPr>
            <a:picLocks noChangeAspect="1"/>
          </p:cNvPicPr>
          <p:nvPr/>
        </p:nvPicPr>
        <p:blipFill rotWithShape="1">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rcRect l="4396" t="9333" r="5211" b="11408"/>
          <a:stretch/>
        </p:blipFill>
        <p:spPr>
          <a:xfrm>
            <a:off x="4333875" y="3942584"/>
            <a:ext cx="4810124" cy="2909143"/>
          </a:xfrm>
          <a:prstGeom prst="rect">
            <a:avLst/>
          </a:prstGeom>
        </p:spPr>
      </p:pic>
      <p:pic>
        <p:nvPicPr>
          <p:cNvPr id="12" name="Picture 11" descr="A person standing next to an elephant&#10;&#10;Description automatically generated">
            <a:extLst>
              <a:ext uri="{FF2B5EF4-FFF2-40B4-BE49-F238E27FC236}">
                <a16:creationId xmlns:a16="http://schemas.microsoft.com/office/drawing/2014/main" id="{39A11A7A-EB08-45E1-61FB-115FB8A0003D}"/>
              </a:ext>
            </a:extLst>
          </p:cNvPr>
          <p:cNvPicPr>
            <a:picLocks noChangeAspect="1"/>
          </p:cNvPicPr>
          <p:nvPr/>
        </p:nvPicPr>
        <p:blipFill>
          <a:blip r:embed="rId8">
            <a:extLst>
              <a:ext uri="{28A0092B-C50C-407E-A947-70E740481C1C}">
                <a14:useLocalDpi xmlns:a14="http://schemas.microsoft.com/office/drawing/2010/main" val="0"/>
              </a:ext>
              <a:ext uri="{837473B0-CC2E-450A-ABE3-18F120FF3D39}">
                <a1611:picAttrSrcUrl xmlns:a1611="http://schemas.microsoft.com/office/drawing/2016/11/main" r:id="rId9"/>
              </a:ext>
            </a:extLst>
          </a:blip>
          <a:stretch>
            <a:fillRect/>
          </a:stretch>
        </p:blipFill>
        <p:spPr>
          <a:xfrm>
            <a:off x="-4685857" y="1512909"/>
            <a:ext cx="4500563" cy="3000375"/>
          </a:xfrm>
          <a:prstGeom prst="rect">
            <a:avLst/>
          </a:prstGeom>
        </p:spPr>
      </p:pic>
      <p:pic>
        <p:nvPicPr>
          <p:cNvPr id="16" name="Picture 15">
            <a:extLst>
              <a:ext uri="{FF2B5EF4-FFF2-40B4-BE49-F238E27FC236}">
                <a16:creationId xmlns:a16="http://schemas.microsoft.com/office/drawing/2014/main" id="{84F753A1-CAFB-D25A-7809-76B9C8D39649}"/>
              </a:ext>
            </a:extLst>
          </p:cNvPr>
          <p:cNvPicPr>
            <a:picLocks noChangeAspect="1"/>
          </p:cNvPicPr>
          <p:nvPr/>
        </p:nvPicPr>
        <p:blipFill>
          <a:blip r:embed="rId10"/>
          <a:stretch>
            <a:fillRect/>
          </a:stretch>
        </p:blipFill>
        <p:spPr>
          <a:xfrm>
            <a:off x="4461866" y="1093392"/>
            <a:ext cx="4887892" cy="1755800"/>
          </a:xfrm>
          <a:prstGeom prst="rect">
            <a:avLst/>
          </a:prstGeom>
        </p:spPr>
      </p:pic>
    </p:spTree>
    <p:extLst>
      <p:ext uri="{BB962C8B-B14F-4D97-AF65-F5344CB8AC3E}">
        <p14:creationId xmlns:p14="http://schemas.microsoft.com/office/powerpoint/2010/main" val="41785595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0355" name="AutoShape 6"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228726" y="1893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0356" name="AutoShape 8"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343026" y="3036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0357" name="AutoShape 10"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457326" y="4179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0358" name="AutoShape 12"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571626" y="5322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pic>
        <p:nvPicPr>
          <p:cNvPr id="93204" name="Picture 20"/>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571629" y="1376201"/>
            <a:ext cx="5989187" cy="382288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979439" y="5332378"/>
            <a:ext cx="5173562" cy="461665"/>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a:defRPr/>
            </a:pPr>
            <a:r>
              <a:rPr lang="en-US" sz="2400" b="1" i="0" dirty="0"/>
              <a:t>IS CHRISTIANITY A FAILURE?</a:t>
            </a:r>
          </a:p>
        </p:txBody>
      </p:sp>
    </p:spTree>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able 20"/>
          <p:cNvGraphicFramePr>
            <a:graphicFrameLocks noGrp="1"/>
          </p:cNvGraphicFramePr>
          <p:nvPr/>
        </p:nvGraphicFramePr>
        <p:xfrm>
          <a:off x="1502230" y="2119997"/>
          <a:ext cx="6172200" cy="3113316"/>
        </p:xfrm>
        <a:graphic>
          <a:graphicData uri="http://schemas.openxmlformats.org/drawingml/2006/table">
            <a:tbl>
              <a:tblPr/>
              <a:tblGrid>
                <a:gridCol w="1186542">
                  <a:extLst>
                    <a:ext uri="{9D8B030D-6E8A-4147-A177-3AD203B41FA5}">
                      <a16:colId xmlns:a16="http://schemas.microsoft.com/office/drawing/2014/main" val="20000"/>
                    </a:ext>
                  </a:extLst>
                </a:gridCol>
                <a:gridCol w="2548858">
                  <a:extLst>
                    <a:ext uri="{9D8B030D-6E8A-4147-A177-3AD203B41FA5}">
                      <a16:colId xmlns:a16="http://schemas.microsoft.com/office/drawing/2014/main" val="20001"/>
                    </a:ext>
                  </a:extLst>
                </a:gridCol>
                <a:gridCol w="537882">
                  <a:extLst>
                    <a:ext uri="{9D8B030D-6E8A-4147-A177-3AD203B41FA5}">
                      <a16:colId xmlns:a16="http://schemas.microsoft.com/office/drawing/2014/main" val="20002"/>
                    </a:ext>
                  </a:extLst>
                </a:gridCol>
                <a:gridCol w="1049831">
                  <a:extLst>
                    <a:ext uri="{9D8B030D-6E8A-4147-A177-3AD203B41FA5}">
                      <a16:colId xmlns:a16="http://schemas.microsoft.com/office/drawing/2014/main" val="20003"/>
                    </a:ext>
                  </a:extLst>
                </a:gridCol>
                <a:gridCol w="849087">
                  <a:extLst>
                    <a:ext uri="{9D8B030D-6E8A-4147-A177-3AD203B41FA5}">
                      <a16:colId xmlns:a16="http://schemas.microsoft.com/office/drawing/2014/main" val="20004"/>
                    </a:ext>
                  </a:extLst>
                </a:gridCol>
              </a:tblGrid>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Narrow" pitchFamily="34" charset="0"/>
                        </a:rPr>
                        <a:t>Pentecost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Acts 2:14-41</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0"/>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Samaritans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8:5-13</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1"/>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Ethiopian Eunuch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8:35-39</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2"/>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Cornelius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10:34-48</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3"/>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Lydia</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16:13-15</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4"/>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Narrow" pitchFamily="34" charset="0"/>
                        </a:rPr>
                        <a:t>The Jailor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Acts 16:25-34</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5"/>
                  </a:ext>
                </a:extLst>
              </a:tr>
            </a:tbl>
          </a:graphicData>
        </a:graphic>
      </p:graphicFrame>
      <p:sp>
        <p:nvSpPr>
          <p:cNvPr id="22" name="Rectangle 68"/>
          <p:cNvSpPr>
            <a:spLocks noChangeArrowheads="1"/>
          </p:cNvSpPr>
          <p:nvPr/>
        </p:nvSpPr>
        <p:spPr bwMode="auto">
          <a:xfrm>
            <a:off x="2676504" y="2124300"/>
            <a:ext cx="1640138" cy="523195"/>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First Gospel Sermon</a:t>
            </a:r>
          </a:p>
        </p:txBody>
      </p:sp>
      <p:sp>
        <p:nvSpPr>
          <p:cNvPr id="23" name="Rectangle 69"/>
          <p:cNvSpPr>
            <a:spLocks noChangeArrowheads="1"/>
          </p:cNvSpPr>
          <p:nvPr/>
        </p:nvSpPr>
        <p:spPr bwMode="auto">
          <a:xfrm>
            <a:off x="2676504" y="2647494"/>
            <a:ext cx="1640138" cy="517922"/>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Christ</a:t>
            </a:r>
          </a:p>
        </p:txBody>
      </p:sp>
      <p:sp>
        <p:nvSpPr>
          <p:cNvPr id="24" name="Rectangle 70"/>
          <p:cNvSpPr>
            <a:spLocks noChangeArrowheads="1"/>
          </p:cNvSpPr>
          <p:nvPr/>
        </p:nvSpPr>
        <p:spPr bwMode="auto">
          <a:xfrm>
            <a:off x="2676504" y="3169327"/>
            <a:ext cx="1640138" cy="519791"/>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Jesus</a:t>
            </a:r>
          </a:p>
        </p:txBody>
      </p:sp>
      <p:sp>
        <p:nvSpPr>
          <p:cNvPr id="25" name="Rectangle 71"/>
          <p:cNvSpPr>
            <a:spLocks noChangeArrowheads="1"/>
          </p:cNvSpPr>
          <p:nvPr/>
        </p:nvSpPr>
        <p:spPr bwMode="auto">
          <a:xfrm>
            <a:off x="2676370" y="3691843"/>
            <a:ext cx="1640138" cy="530849"/>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6" name="Rectangle 72"/>
          <p:cNvSpPr>
            <a:spLocks noChangeArrowheads="1"/>
          </p:cNvSpPr>
          <p:nvPr/>
        </p:nvSpPr>
        <p:spPr bwMode="auto">
          <a:xfrm>
            <a:off x="2676504" y="4214268"/>
            <a:ext cx="1640138" cy="511717"/>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7" name="Rectangle 73"/>
          <p:cNvSpPr>
            <a:spLocks noChangeArrowheads="1"/>
          </p:cNvSpPr>
          <p:nvPr/>
        </p:nvSpPr>
        <p:spPr bwMode="auto">
          <a:xfrm>
            <a:off x="2676505" y="4724892"/>
            <a:ext cx="1640138" cy="523606"/>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Word of the Lord</a:t>
            </a:r>
          </a:p>
        </p:txBody>
      </p:sp>
      <p:sp>
        <p:nvSpPr>
          <p:cNvPr id="28" name="Rectangle 68"/>
          <p:cNvSpPr>
            <a:spLocks noChangeArrowheads="1"/>
          </p:cNvSpPr>
          <p:nvPr/>
        </p:nvSpPr>
        <p:spPr bwMode="auto">
          <a:xfrm>
            <a:off x="5782231" y="2125437"/>
            <a:ext cx="1043112" cy="521326"/>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V38-41</a:t>
            </a:r>
          </a:p>
        </p:txBody>
      </p:sp>
      <p:sp>
        <p:nvSpPr>
          <p:cNvPr id="29" name="Rectangle 68"/>
          <p:cNvSpPr>
            <a:spLocks noChangeArrowheads="1"/>
          </p:cNvSpPr>
          <p:nvPr/>
        </p:nvSpPr>
        <p:spPr bwMode="auto">
          <a:xfrm>
            <a:off x="5781244" y="2649984"/>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V12-13</a:t>
            </a:r>
          </a:p>
        </p:txBody>
      </p:sp>
      <p:sp>
        <p:nvSpPr>
          <p:cNvPr id="30" name="Rectangle 68"/>
          <p:cNvSpPr>
            <a:spLocks noChangeArrowheads="1"/>
          </p:cNvSpPr>
          <p:nvPr/>
        </p:nvSpPr>
        <p:spPr bwMode="auto">
          <a:xfrm>
            <a:off x="5782235" y="3163474"/>
            <a:ext cx="1043112" cy="522704"/>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V38</a:t>
            </a:r>
          </a:p>
        </p:txBody>
      </p:sp>
      <p:sp>
        <p:nvSpPr>
          <p:cNvPr id="31" name="Rectangle 68"/>
          <p:cNvSpPr>
            <a:spLocks noChangeArrowheads="1"/>
          </p:cNvSpPr>
          <p:nvPr/>
        </p:nvSpPr>
        <p:spPr bwMode="auto">
          <a:xfrm>
            <a:off x="5781248" y="3671892"/>
            <a:ext cx="1043112" cy="538145"/>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V48</a:t>
            </a:r>
          </a:p>
        </p:txBody>
      </p:sp>
      <p:sp>
        <p:nvSpPr>
          <p:cNvPr id="32" name="Rectangle 68"/>
          <p:cNvSpPr>
            <a:spLocks noChangeArrowheads="1"/>
          </p:cNvSpPr>
          <p:nvPr/>
        </p:nvSpPr>
        <p:spPr bwMode="auto">
          <a:xfrm>
            <a:off x="5782240" y="4206556"/>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V15</a:t>
            </a:r>
          </a:p>
        </p:txBody>
      </p:sp>
      <p:sp>
        <p:nvSpPr>
          <p:cNvPr id="33" name="Rectangle 68"/>
          <p:cNvSpPr>
            <a:spLocks noChangeArrowheads="1"/>
          </p:cNvSpPr>
          <p:nvPr/>
        </p:nvSpPr>
        <p:spPr bwMode="auto">
          <a:xfrm>
            <a:off x="5781253" y="4723620"/>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V33</a:t>
            </a:r>
          </a:p>
        </p:txBody>
      </p:sp>
      <p:sp>
        <p:nvSpPr>
          <p:cNvPr id="34" name="AutoShape 63"/>
          <p:cNvSpPr>
            <a:spLocks noChangeArrowheads="1"/>
          </p:cNvSpPr>
          <p:nvPr/>
        </p:nvSpPr>
        <p:spPr bwMode="auto">
          <a:xfrm>
            <a:off x="6640622" y="2008546"/>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5" name="AutoShape 64"/>
          <p:cNvSpPr>
            <a:spLocks noChangeArrowheads="1"/>
          </p:cNvSpPr>
          <p:nvPr/>
        </p:nvSpPr>
        <p:spPr bwMode="auto">
          <a:xfrm>
            <a:off x="6640622" y="2526637"/>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6" name="AutoShape 65"/>
          <p:cNvSpPr>
            <a:spLocks noChangeArrowheads="1"/>
          </p:cNvSpPr>
          <p:nvPr/>
        </p:nvSpPr>
        <p:spPr bwMode="auto">
          <a:xfrm>
            <a:off x="6640622" y="3044728"/>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7" name="AutoShape 66"/>
          <p:cNvSpPr>
            <a:spLocks noChangeArrowheads="1"/>
          </p:cNvSpPr>
          <p:nvPr/>
        </p:nvSpPr>
        <p:spPr bwMode="auto">
          <a:xfrm>
            <a:off x="6640622" y="3550744"/>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8" name="AutoShape 67"/>
          <p:cNvSpPr>
            <a:spLocks noChangeArrowheads="1"/>
          </p:cNvSpPr>
          <p:nvPr/>
        </p:nvSpPr>
        <p:spPr bwMode="auto">
          <a:xfrm>
            <a:off x="6640622" y="4068837"/>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9" name="AutoShape 75"/>
          <p:cNvSpPr>
            <a:spLocks noChangeArrowheads="1"/>
          </p:cNvSpPr>
          <p:nvPr/>
        </p:nvSpPr>
        <p:spPr bwMode="auto">
          <a:xfrm>
            <a:off x="6640622" y="4596622"/>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41" name="Rectangle 62"/>
          <p:cNvSpPr txBox="1">
            <a:spLocks noChangeArrowheads="1"/>
          </p:cNvSpPr>
          <p:nvPr/>
        </p:nvSpPr>
        <p:spPr>
          <a:xfrm>
            <a:off x="1518557" y="1089071"/>
            <a:ext cx="6172200" cy="685800"/>
          </a:xfrm>
          <a:prstGeom prst="rect">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nchorCtr="0"/>
          <a:lstStyle/>
          <a:p>
            <a:pPr algn="ctr" defTabSz="685783">
              <a:lnSpc>
                <a:spcPct val="95000"/>
              </a:lnSpc>
              <a:defRPr/>
            </a:pPr>
            <a:r>
              <a:rPr lang="en-US" sz="1800" i="0" kern="0" dirty="0">
                <a:solidFill>
                  <a:srgbClr val="FFFFFF"/>
                </a:solidFill>
                <a:latin typeface="Arial Black" pitchFamily="34" charset="0"/>
                <a:cs typeface="Arial"/>
              </a:rPr>
              <a:t>The Gospel </a:t>
            </a:r>
            <a:r>
              <a:rPr lang="en-US" sz="1800" i="0" kern="0" dirty="0">
                <a:solidFill>
                  <a:srgbClr val="FFFF00"/>
                </a:solidFill>
                <a:latin typeface="Arial Black" pitchFamily="34" charset="0"/>
                <a:cs typeface="Arial"/>
              </a:rPr>
              <a:t>Can Be </a:t>
            </a:r>
            <a:r>
              <a:rPr lang="en-US" sz="1800" i="0" kern="0" dirty="0">
                <a:solidFill>
                  <a:srgbClr val="FFFFFF"/>
                </a:solidFill>
                <a:latin typeface="Arial Black" pitchFamily="34" charset="0"/>
                <a:cs typeface="Arial"/>
              </a:rPr>
              <a:t>Shared In One Session!</a:t>
            </a:r>
          </a:p>
        </p:txBody>
      </p:sp>
      <p:sp>
        <p:nvSpPr>
          <p:cNvPr id="40" name="Rectangle 68"/>
          <p:cNvSpPr>
            <a:spLocks noChangeArrowheads="1"/>
          </p:cNvSpPr>
          <p:nvPr/>
        </p:nvSpPr>
        <p:spPr bwMode="auto">
          <a:xfrm>
            <a:off x="4316499" y="2132161"/>
            <a:ext cx="921125" cy="521326"/>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Jews</a:t>
            </a:r>
          </a:p>
        </p:txBody>
      </p:sp>
      <p:sp>
        <p:nvSpPr>
          <p:cNvPr id="42" name="Rectangle 68"/>
          <p:cNvSpPr>
            <a:spLocks noChangeArrowheads="1"/>
          </p:cNvSpPr>
          <p:nvPr/>
        </p:nvSpPr>
        <p:spPr bwMode="auto">
          <a:xfrm>
            <a:off x="4315512" y="2656708"/>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Non-Jews</a:t>
            </a:r>
          </a:p>
        </p:txBody>
      </p:sp>
      <p:sp>
        <p:nvSpPr>
          <p:cNvPr id="43" name="Rectangle 68"/>
          <p:cNvSpPr>
            <a:spLocks noChangeArrowheads="1"/>
          </p:cNvSpPr>
          <p:nvPr/>
        </p:nvSpPr>
        <p:spPr bwMode="auto">
          <a:xfrm>
            <a:off x="4316503" y="3170198"/>
            <a:ext cx="921125" cy="522704"/>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Proselyte</a:t>
            </a:r>
          </a:p>
        </p:txBody>
      </p:sp>
      <p:sp>
        <p:nvSpPr>
          <p:cNvPr id="44" name="Rectangle 68"/>
          <p:cNvSpPr>
            <a:spLocks noChangeArrowheads="1"/>
          </p:cNvSpPr>
          <p:nvPr/>
        </p:nvSpPr>
        <p:spPr bwMode="auto">
          <a:xfrm>
            <a:off x="4315516" y="3678616"/>
            <a:ext cx="921125" cy="538145"/>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Gentile</a:t>
            </a:r>
          </a:p>
        </p:txBody>
      </p:sp>
      <p:sp>
        <p:nvSpPr>
          <p:cNvPr id="45" name="Rectangle 68"/>
          <p:cNvSpPr>
            <a:spLocks noChangeArrowheads="1"/>
          </p:cNvSpPr>
          <p:nvPr/>
        </p:nvSpPr>
        <p:spPr bwMode="auto">
          <a:xfrm>
            <a:off x="4316508" y="4213279"/>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Worshipper</a:t>
            </a:r>
          </a:p>
        </p:txBody>
      </p:sp>
      <p:sp>
        <p:nvSpPr>
          <p:cNvPr id="46" name="Rectangle 68"/>
          <p:cNvSpPr>
            <a:spLocks noChangeArrowheads="1"/>
          </p:cNvSpPr>
          <p:nvPr/>
        </p:nvSpPr>
        <p:spPr bwMode="auto">
          <a:xfrm>
            <a:off x="4315521" y="4730344"/>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defTabSz="685783"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Pagan</a:t>
            </a:r>
          </a:p>
        </p:txBody>
      </p:sp>
    </p:spTree>
    <p:extLst>
      <p:ext uri="{BB962C8B-B14F-4D97-AF65-F5344CB8AC3E}">
        <p14:creationId xmlns:p14="http://schemas.microsoft.com/office/powerpoint/2010/main" val="48605651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 calcmode="lin" valueType="num">
                                      <p:cBhvr>
                                        <p:cTn id="9" dur="500" fill="hold"/>
                                        <p:tgtEl>
                                          <p:spTgt spid="34"/>
                                        </p:tgtEl>
                                        <p:attrNameLst>
                                          <p:attrName>style.rotation</p:attrName>
                                        </p:attrNameLst>
                                      </p:cBhvr>
                                      <p:tavLst>
                                        <p:tav tm="0">
                                          <p:val>
                                            <p:fltVal val="360"/>
                                          </p:val>
                                        </p:tav>
                                        <p:tav tm="100000">
                                          <p:val>
                                            <p:fltVal val="0"/>
                                          </p:val>
                                        </p:tav>
                                      </p:tavLst>
                                    </p:anim>
                                    <p:animEffect transition="in" filter="fade">
                                      <p:cBhvr>
                                        <p:cTn id="10" dur="500"/>
                                        <p:tgtEl>
                                          <p:spTgt spid="34"/>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 calcmode="lin" valueType="num">
                                      <p:cBhvr>
                                        <p:cTn id="16" dur="500" fill="hold"/>
                                        <p:tgtEl>
                                          <p:spTgt spid="35"/>
                                        </p:tgtEl>
                                        <p:attrNameLst>
                                          <p:attrName>style.rotation</p:attrName>
                                        </p:attrNameLst>
                                      </p:cBhvr>
                                      <p:tavLst>
                                        <p:tav tm="0">
                                          <p:val>
                                            <p:fltVal val="360"/>
                                          </p:val>
                                        </p:tav>
                                        <p:tav tm="100000">
                                          <p:val>
                                            <p:fltVal val="0"/>
                                          </p:val>
                                        </p:tav>
                                      </p:tavLst>
                                    </p:anim>
                                    <p:animEffect transition="in" filter="fade">
                                      <p:cBhvr>
                                        <p:cTn id="17" dur="500"/>
                                        <p:tgtEl>
                                          <p:spTgt spid="35"/>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 calcmode="lin" valueType="num">
                                      <p:cBhvr>
                                        <p:cTn id="23" dur="500" fill="hold"/>
                                        <p:tgtEl>
                                          <p:spTgt spid="36"/>
                                        </p:tgtEl>
                                        <p:attrNameLst>
                                          <p:attrName>style.rotation</p:attrName>
                                        </p:attrNameLst>
                                      </p:cBhvr>
                                      <p:tavLst>
                                        <p:tav tm="0">
                                          <p:val>
                                            <p:fltVal val="360"/>
                                          </p:val>
                                        </p:tav>
                                        <p:tav tm="100000">
                                          <p:val>
                                            <p:fltVal val="0"/>
                                          </p:val>
                                        </p:tav>
                                      </p:tavLst>
                                    </p:anim>
                                    <p:animEffect transition="in" filter="fade">
                                      <p:cBhvr>
                                        <p:cTn id="24" dur="500"/>
                                        <p:tgtEl>
                                          <p:spTgt spid="36"/>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 calcmode="lin" valueType="num">
                                      <p:cBhvr>
                                        <p:cTn id="30" dur="500" fill="hold"/>
                                        <p:tgtEl>
                                          <p:spTgt spid="37"/>
                                        </p:tgtEl>
                                        <p:attrNameLst>
                                          <p:attrName>style.rotation</p:attrName>
                                        </p:attrNameLst>
                                      </p:cBhvr>
                                      <p:tavLst>
                                        <p:tav tm="0">
                                          <p:val>
                                            <p:fltVal val="360"/>
                                          </p:val>
                                        </p:tav>
                                        <p:tav tm="100000">
                                          <p:val>
                                            <p:fltVal val="0"/>
                                          </p:val>
                                        </p:tav>
                                      </p:tavLst>
                                    </p:anim>
                                    <p:animEffect transition="in" filter="fade">
                                      <p:cBhvr>
                                        <p:cTn id="31" dur="500"/>
                                        <p:tgtEl>
                                          <p:spTgt spid="37"/>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
                                          </p:val>
                                        </p:tav>
                                        <p:tav tm="100000">
                                          <p:val>
                                            <p:strVal val="#ppt_w"/>
                                          </p:val>
                                        </p:tav>
                                      </p:tavLst>
                                    </p:anim>
                                    <p:anim calcmode="lin" valueType="num">
                                      <p:cBhvr>
                                        <p:cTn id="36" dur="500" fill="hold"/>
                                        <p:tgtEl>
                                          <p:spTgt spid="38"/>
                                        </p:tgtEl>
                                        <p:attrNameLst>
                                          <p:attrName>ppt_h</p:attrName>
                                        </p:attrNameLst>
                                      </p:cBhvr>
                                      <p:tavLst>
                                        <p:tav tm="0">
                                          <p:val>
                                            <p:fltVal val="0"/>
                                          </p:val>
                                        </p:tav>
                                        <p:tav tm="100000">
                                          <p:val>
                                            <p:strVal val="#ppt_h"/>
                                          </p:val>
                                        </p:tav>
                                      </p:tavLst>
                                    </p:anim>
                                    <p:anim calcmode="lin" valueType="num">
                                      <p:cBhvr>
                                        <p:cTn id="37" dur="500" fill="hold"/>
                                        <p:tgtEl>
                                          <p:spTgt spid="38"/>
                                        </p:tgtEl>
                                        <p:attrNameLst>
                                          <p:attrName>style.rotation</p:attrName>
                                        </p:attrNameLst>
                                      </p:cBhvr>
                                      <p:tavLst>
                                        <p:tav tm="0">
                                          <p:val>
                                            <p:fltVal val="360"/>
                                          </p:val>
                                        </p:tav>
                                        <p:tav tm="100000">
                                          <p:val>
                                            <p:fltVal val="0"/>
                                          </p:val>
                                        </p:tav>
                                      </p:tavLst>
                                    </p:anim>
                                    <p:animEffect transition="in" filter="fade">
                                      <p:cBhvr>
                                        <p:cTn id="38" dur="500"/>
                                        <p:tgtEl>
                                          <p:spTgt spid="38"/>
                                        </p:tgtEl>
                                      </p:cBhvr>
                                    </p:animEffect>
                                  </p:childTnLst>
                                </p:cTn>
                              </p:par>
                            </p:childTnLst>
                          </p:cTn>
                        </p:par>
                        <p:par>
                          <p:cTn id="39" fill="hold">
                            <p:stCondLst>
                              <p:cond delay="2500"/>
                            </p:stCondLst>
                            <p:childTnLst>
                              <p:par>
                                <p:cTn id="40" presetID="49" presetClass="entr" presetSubtype="0" decel="100000"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p:cTn id="42" dur="500" fill="hold"/>
                                        <p:tgtEl>
                                          <p:spTgt spid="39"/>
                                        </p:tgtEl>
                                        <p:attrNameLst>
                                          <p:attrName>ppt_w</p:attrName>
                                        </p:attrNameLst>
                                      </p:cBhvr>
                                      <p:tavLst>
                                        <p:tav tm="0">
                                          <p:val>
                                            <p:fltVal val="0"/>
                                          </p:val>
                                        </p:tav>
                                        <p:tav tm="100000">
                                          <p:val>
                                            <p:strVal val="#ppt_w"/>
                                          </p:val>
                                        </p:tav>
                                      </p:tavLst>
                                    </p:anim>
                                    <p:anim calcmode="lin" valueType="num">
                                      <p:cBhvr>
                                        <p:cTn id="43" dur="500" fill="hold"/>
                                        <p:tgtEl>
                                          <p:spTgt spid="39"/>
                                        </p:tgtEl>
                                        <p:attrNameLst>
                                          <p:attrName>ppt_h</p:attrName>
                                        </p:attrNameLst>
                                      </p:cBhvr>
                                      <p:tavLst>
                                        <p:tav tm="0">
                                          <p:val>
                                            <p:fltVal val="0"/>
                                          </p:val>
                                        </p:tav>
                                        <p:tav tm="100000">
                                          <p:val>
                                            <p:strVal val="#ppt_h"/>
                                          </p:val>
                                        </p:tav>
                                      </p:tavLst>
                                    </p:anim>
                                    <p:anim calcmode="lin" valueType="num">
                                      <p:cBhvr>
                                        <p:cTn id="44" dur="500" fill="hold"/>
                                        <p:tgtEl>
                                          <p:spTgt spid="39"/>
                                        </p:tgtEl>
                                        <p:attrNameLst>
                                          <p:attrName>style.rotation</p:attrName>
                                        </p:attrNameLst>
                                      </p:cBhvr>
                                      <p:tavLst>
                                        <p:tav tm="0">
                                          <p:val>
                                            <p:fltVal val="360"/>
                                          </p:val>
                                        </p:tav>
                                        <p:tav tm="100000">
                                          <p:val>
                                            <p:fltVal val="0"/>
                                          </p:val>
                                        </p:tav>
                                      </p:tavLst>
                                    </p:anim>
                                    <p:animEffect transition="in" filter="fade">
                                      <p:cBhvr>
                                        <p:cTn id="45" dur="500"/>
                                        <p:tgtEl>
                                          <p:spTgt spid="39"/>
                                        </p:tgtEl>
                                      </p:cBhvr>
                                    </p:animEffect>
                                  </p:childTnLst>
                                </p:cTn>
                              </p:par>
                            </p:childTnLst>
                          </p:cTn>
                        </p:par>
                        <p:par>
                          <p:cTn id="46" fill="hold">
                            <p:stCondLst>
                              <p:cond delay="3000"/>
                            </p:stCondLst>
                            <p:childTnLst>
                              <p:par>
                                <p:cTn id="47" presetID="47" presetClass="entr" presetSubtype="0" fill="hold"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1000"/>
                                        <p:tgtEl>
                                          <p:spTgt spid="41"/>
                                        </p:tgtEl>
                                      </p:cBhvr>
                                    </p:animEffect>
                                    <p:anim calcmode="lin" valueType="num">
                                      <p:cBhvr>
                                        <p:cTn id="50" dur="1000" fill="hold"/>
                                        <p:tgtEl>
                                          <p:spTgt spid="41"/>
                                        </p:tgtEl>
                                        <p:attrNameLst>
                                          <p:attrName>ppt_x</p:attrName>
                                        </p:attrNameLst>
                                      </p:cBhvr>
                                      <p:tavLst>
                                        <p:tav tm="0">
                                          <p:val>
                                            <p:strVal val="#ppt_x"/>
                                          </p:val>
                                        </p:tav>
                                        <p:tav tm="100000">
                                          <p:val>
                                            <p:strVal val="#ppt_x"/>
                                          </p:val>
                                        </p:tav>
                                      </p:tavLst>
                                    </p:anim>
                                    <p:anim calcmode="lin" valueType="num">
                                      <p:cBhvr>
                                        <p:cTn id="5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p:txBody>
          <a:bodyPr/>
          <a:lstStyle/>
          <a:p>
            <a:pPr fontAlgn="auto">
              <a:spcAft>
                <a:spcPts val="0"/>
              </a:spcAft>
              <a:defRPr/>
            </a:pPr>
            <a:r>
              <a:rPr lang="en-US" dirty="0">
                <a:solidFill>
                  <a:schemeClr val="accent2"/>
                </a:solidFill>
              </a:rPr>
              <a:t>Tip #1</a:t>
            </a:r>
          </a:p>
        </p:txBody>
      </p:sp>
      <p:sp>
        <p:nvSpPr>
          <p:cNvPr id="671747" name="Rectangle 3"/>
          <p:cNvSpPr>
            <a:spLocks noGrp="1" noChangeArrowheads="1"/>
          </p:cNvSpPr>
          <p:nvPr>
            <p:ph idx="1"/>
          </p:nvPr>
        </p:nvSpPr>
        <p:spPr>
          <a:xfrm>
            <a:off x="1143007" y="2100945"/>
            <a:ext cx="3388655" cy="3531394"/>
          </a:xfrm>
        </p:spPr>
        <p:txBody>
          <a:bodyPr/>
          <a:lstStyle/>
          <a:p>
            <a:pPr algn="ctr">
              <a:buFontTx/>
              <a:buNone/>
            </a:pPr>
            <a:endParaRPr lang="en-US" dirty="0">
              <a:solidFill>
                <a:srgbClr val="C00000"/>
              </a:solidFill>
              <a:effectLst>
                <a:outerShdw blurRad="38100" dist="38100" dir="2700000" algn="tl">
                  <a:srgbClr val="000000">
                    <a:alpha val="43137"/>
                  </a:srgbClr>
                </a:outerShdw>
              </a:effectLst>
              <a:latin typeface="Arial" pitchFamily="34" charset="0"/>
              <a:cs typeface="Arial" pitchFamily="34" charset="0"/>
            </a:endParaRPr>
          </a:p>
          <a:p>
            <a:pPr indent="14288">
              <a:buNone/>
            </a:pPr>
            <a:r>
              <a:rPr lang="en-US" b="1" dirty="0">
                <a:effectLst>
                  <a:outerShdw blurRad="38100" dist="38100" dir="2700000" algn="tl">
                    <a:srgbClr val="000000">
                      <a:alpha val="43137"/>
                    </a:srgbClr>
                  </a:outerShdw>
                </a:effectLst>
                <a:latin typeface="Arial" pitchFamily="34" charset="0"/>
                <a:cs typeface="Arial" pitchFamily="34" charset="0"/>
              </a:rPr>
              <a:t>Don’t discuss anything until the elephant is addressed</a:t>
            </a:r>
          </a:p>
          <a:p>
            <a:pPr>
              <a:buFontTx/>
              <a:buNone/>
            </a:pPr>
            <a:endParaRPr lang="en-US" dirty="0">
              <a:effectLst>
                <a:outerShdw blurRad="38100" dist="38100" dir="2700000" algn="tl">
                  <a:srgbClr val="000000">
                    <a:alpha val="43137"/>
                  </a:srgbClr>
                </a:outerShdw>
              </a:effectLst>
              <a:latin typeface="Arial" pitchFamily="34" charset="0"/>
              <a:cs typeface="Arial" pitchFamily="34" charset="0"/>
            </a:endParaRPr>
          </a:p>
        </p:txBody>
      </p:sp>
      <p:grpSp>
        <p:nvGrpSpPr>
          <p:cNvPr id="2" name="Group 6"/>
          <p:cNvGrpSpPr>
            <a:grpSpLocks/>
          </p:cNvGrpSpPr>
          <p:nvPr/>
        </p:nvGrpSpPr>
        <p:grpSpPr bwMode="auto">
          <a:xfrm>
            <a:off x="4496993" y="2243691"/>
            <a:ext cx="3504010" cy="3282553"/>
            <a:chOff x="2536" y="1563"/>
            <a:chExt cx="2943" cy="2757"/>
          </a:xfrm>
          <a:effectLst>
            <a:outerShdw blurRad="76200" dir="13500000" sy="23000" kx="1200000" algn="br" rotWithShape="0">
              <a:prstClr val="black">
                <a:alpha val="20000"/>
              </a:prstClr>
            </a:outerShdw>
          </a:effectLst>
        </p:grpSpPr>
        <p:pic>
          <p:nvPicPr>
            <p:cNvPr id="54277" name="Picture 4" descr="m0__fmav[1]"/>
            <p:cNvPicPr>
              <a:picLocks noChangeAspect="1" noChangeArrowheads="1"/>
            </p:cNvPicPr>
            <p:nvPr/>
          </p:nvPicPr>
          <p:blipFill>
            <a:blip r:embed="rId3"/>
            <a:srcRect/>
            <a:stretch>
              <a:fillRect/>
            </a:stretch>
          </p:blipFill>
          <p:spPr bwMode="auto">
            <a:xfrm>
              <a:off x="2536" y="1563"/>
              <a:ext cx="2943" cy="2757"/>
            </a:xfrm>
            <a:prstGeom prst="rect">
              <a:avLst/>
            </a:prstGeom>
            <a:noFill/>
            <a:ln w="9525">
              <a:noFill/>
              <a:miter lim="800000"/>
              <a:headEnd/>
              <a:tailEnd/>
            </a:ln>
          </p:spPr>
        </p:pic>
        <p:sp>
          <p:nvSpPr>
            <p:cNvPr id="54278" name="Text Box 5"/>
            <p:cNvSpPr txBox="1">
              <a:spLocks noChangeArrowheads="1"/>
            </p:cNvSpPr>
            <p:nvPr/>
          </p:nvSpPr>
          <p:spPr bwMode="auto">
            <a:xfrm>
              <a:off x="3290" y="2630"/>
              <a:ext cx="1969" cy="845"/>
            </a:xfrm>
            <a:prstGeom prst="rect">
              <a:avLst/>
            </a:prstGeom>
            <a:noFill/>
            <a:ln w="9525" algn="ctr">
              <a:noFill/>
              <a:miter lim="800000"/>
              <a:headEnd/>
              <a:tailEnd/>
            </a:ln>
          </p:spPr>
          <p:txBody>
            <a:bodyPr wrap="square">
              <a:spAutoFit/>
            </a:bodyPr>
            <a:lstStyle/>
            <a:p>
              <a:pPr algn="ctr" defTabSz="685783">
                <a:lnSpc>
                  <a:spcPct val="90000"/>
                </a:lnSpc>
                <a:defRPr/>
              </a:pPr>
              <a:r>
                <a:rPr lang="en-US" sz="3300" b="1" dirty="0">
                  <a:solidFill>
                    <a:srgbClr val="0000FF"/>
                  </a:solidFill>
                  <a:effectLst>
                    <a:outerShdw blurRad="38100" dist="38100" dir="2700000" algn="tl">
                      <a:srgbClr val="000000">
                        <a:alpha val="43137"/>
                      </a:srgbClr>
                    </a:outerShdw>
                  </a:effectLst>
                  <a:latin typeface="Berlin Sans FB Demi" pitchFamily="34" charset="0"/>
                </a:rPr>
                <a:t>ONE</a:t>
              </a:r>
            </a:p>
            <a:p>
              <a:pPr algn="ctr" defTabSz="685783">
                <a:lnSpc>
                  <a:spcPct val="90000"/>
                </a:lnSpc>
                <a:defRPr/>
              </a:pPr>
              <a:r>
                <a:rPr lang="en-US" sz="3300" b="1" dirty="0">
                  <a:solidFill>
                    <a:srgbClr val="0000FF"/>
                  </a:solidFill>
                  <a:effectLst>
                    <a:outerShdw blurRad="38100" dist="38100" dir="2700000" algn="tl">
                      <a:srgbClr val="000000">
                        <a:alpha val="43137"/>
                      </a:srgbClr>
                    </a:outerShdw>
                  </a:effectLst>
                  <a:latin typeface="Berlin Sans FB Demi" pitchFamily="34" charset="0"/>
                </a:rPr>
                <a:t>GOSPEL</a:t>
              </a:r>
            </a:p>
          </p:txBody>
        </p:sp>
      </p:grpSp>
    </p:spTree>
    <p:extLst>
      <p:ext uri="{BB962C8B-B14F-4D97-AF65-F5344CB8AC3E}">
        <p14:creationId xmlns:p14="http://schemas.microsoft.com/office/powerpoint/2010/main" val="1079623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71747">
                                            <p:txEl>
                                              <p:pRg st="1" end="1"/>
                                            </p:txEl>
                                          </p:spTgt>
                                        </p:tgtEl>
                                        <p:attrNameLst>
                                          <p:attrName>style.visibility</p:attrName>
                                        </p:attrNameLst>
                                      </p:cBhvr>
                                      <p:to>
                                        <p:strVal val="visible"/>
                                      </p:to>
                                    </p:set>
                                    <p:animEffect transition="in" filter="fade">
                                      <p:cBhvr>
                                        <p:cTn id="7" dur="2000"/>
                                        <p:tgtEl>
                                          <p:spTgt spid="67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747" grpId="0" build="p"/>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pPr fontAlgn="auto">
              <a:spcAft>
                <a:spcPts val="0"/>
              </a:spcAft>
              <a:defRPr/>
            </a:pPr>
            <a:r>
              <a:rPr lang="en-US" dirty="0">
                <a:solidFill>
                  <a:schemeClr val="accent2"/>
                </a:solidFill>
              </a:rPr>
              <a:t>Tip #2</a:t>
            </a:r>
          </a:p>
        </p:txBody>
      </p:sp>
      <p:sp>
        <p:nvSpPr>
          <p:cNvPr id="55299" name="Rectangle 3"/>
          <p:cNvSpPr>
            <a:spLocks noGrp="1" noChangeArrowheads="1"/>
          </p:cNvSpPr>
          <p:nvPr>
            <p:ph idx="1"/>
          </p:nvPr>
        </p:nvSpPr>
        <p:spPr>
          <a:xfrm>
            <a:off x="1443038" y="1447803"/>
            <a:ext cx="6172200" cy="3394472"/>
          </a:xfrm>
        </p:spPr>
        <p:txBody>
          <a:bodyPr/>
          <a:lstStyle/>
          <a:p>
            <a:pPr algn="ctr">
              <a:buFontTx/>
              <a:buNone/>
            </a:pPr>
            <a:endParaRPr lang="en-US" dirty="0">
              <a:solidFill>
                <a:srgbClr val="C00000"/>
              </a:solidFill>
              <a:effectLst>
                <a:outerShdw blurRad="38100" dist="38100" dir="2700000" algn="tl">
                  <a:srgbClr val="000000">
                    <a:alpha val="43137"/>
                  </a:srgbClr>
                </a:outerShdw>
              </a:effectLst>
              <a:latin typeface="Arial" pitchFamily="34" charset="0"/>
              <a:cs typeface="Arial" pitchFamily="34" charset="0"/>
            </a:endParaRPr>
          </a:p>
          <a:p>
            <a:pPr algn="ctr">
              <a:buFontTx/>
              <a:buNone/>
            </a:pPr>
            <a:r>
              <a:rPr lang="en-US" b="1" dirty="0">
                <a:effectLst>
                  <a:outerShdw blurRad="38100" dist="38100" dir="2700000" algn="tl">
                    <a:srgbClr val="000000">
                      <a:alpha val="43137"/>
                    </a:srgbClr>
                  </a:outerShdw>
                </a:effectLst>
                <a:latin typeface="Arial" pitchFamily="34" charset="0"/>
                <a:cs typeface="Arial" pitchFamily="34" charset="0"/>
              </a:rPr>
              <a:t>Lead with the gospel – Acts 17</a:t>
            </a:r>
          </a:p>
          <a:p>
            <a:pPr>
              <a:buFontTx/>
              <a:buNone/>
            </a:pPr>
            <a:endParaRPr lang="en-US" i="1" dirty="0">
              <a:solidFill>
                <a:schemeClr val="bg1"/>
              </a:solidFill>
              <a:latin typeface="Arial" pitchFamily="34" charset="0"/>
              <a:cs typeface="Arial" pitchFamily="34" charset="0"/>
            </a:endParaRPr>
          </a:p>
        </p:txBody>
      </p:sp>
      <p:pic>
        <p:nvPicPr>
          <p:cNvPr id="87041" name="Picture 1" descr="Saint Paul Preaching on Mars Hill"/>
          <p:cNvPicPr>
            <a:picLocks noChangeAspect="1" noChangeArrowheads="1"/>
          </p:cNvPicPr>
          <p:nvPr/>
        </p:nvPicPr>
        <p:blipFill>
          <a:blip r:embed="rId3"/>
          <a:srcRect/>
          <a:stretch>
            <a:fillRect/>
          </a:stretch>
        </p:blipFill>
        <p:spPr bwMode="auto">
          <a:xfrm>
            <a:off x="381001" y="2569029"/>
            <a:ext cx="3571875" cy="302895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3" name="TextBox 2">
            <a:extLst>
              <a:ext uri="{FF2B5EF4-FFF2-40B4-BE49-F238E27FC236}">
                <a16:creationId xmlns:a16="http://schemas.microsoft.com/office/drawing/2014/main" id="{E6925B6C-D71D-DA13-5729-7FE260095C8D}"/>
              </a:ext>
            </a:extLst>
          </p:cNvPr>
          <p:cNvSpPr txBox="1"/>
          <p:nvPr/>
        </p:nvSpPr>
        <p:spPr>
          <a:xfrm>
            <a:off x="4133852" y="2396632"/>
            <a:ext cx="5062538" cy="3508653"/>
          </a:xfrm>
          <a:prstGeom prst="rect">
            <a:avLst/>
          </a:prstGeom>
          <a:noFill/>
        </p:spPr>
        <p:txBody>
          <a:bodyPr wrap="square">
            <a:spAutoFit/>
          </a:bodyPr>
          <a:lstStyle/>
          <a:p>
            <a:r>
              <a:rPr lang="en-US" sz="1800" dirty="0">
                <a:latin typeface="Calibri" panose="020F0502020204030204" pitchFamily="34" charset="0"/>
                <a:ea typeface="Calibri" panose="020F0502020204030204" pitchFamily="34" charset="0"/>
                <a:cs typeface="Calibri" panose="020F0502020204030204" pitchFamily="34" charset="0"/>
              </a:rPr>
              <a:t>Ac 17:18 And also some of the Epicurean and Stoic philosophers were conversing with him. Some were saying, </a:t>
            </a:r>
            <a:r>
              <a:rPr lang="en-US" sz="1800" b="1" dirty="0">
                <a:latin typeface="Calibri" panose="020F0502020204030204" pitchFamily="34" charset="0"/>
                <a:ea typeface="Calibri" panose="020F0502020204030204" pitchFamily="34" charset="0"/>
                <a:cs typeface="Calibri" panose="020F0502020204030204" pitchFamily="34" charset="0"/>
              </a:rPr>
              <a:t>"What would this idle babbler wish to say?" Others, "He seems to be a proclaimer of strange deities," --because </a:t>
            </a:r>
            <a:r>
              <a:rPr lang="en-US" sz="2100" b="1" u="sng" dirty="0">
                <a:latin typeface="Calibri" panose="020F0502020204030204" pitchFamily="34" charset="0"/>
                <a:ea typeface="Calibri" panose="020F0502020204030204" pitchFamily="34" charset="0"/>
                <a:cs typeface="Calibri" panose="020F0502020204030204" pitchFamily="34" charset="0"/>
              </a:rPr>
              <a:t>he was preaching Jesus and the resurrection.</a:t>
            </a:r>
            <a:endParaRPr lang="en-US" sz="1800" b="1" u="sng" dirty="0">
              <a:latin typeface="Calibri" panose="020F0502020204030204" pitchFamily="34" charset="0"/>
              <a:ea typeface="Calibri" panose="020F0502020204030204" pitchFamily="34" charset="0"/>
              <a:cs typeface="Calibri" panose="020F0502020204030204" pitchFamily="34" charset="0"/>
            </a:endParaRPr>
          </a:p>
          <a:p>
            <a:r>
              <a:rPr lang="en-US" sz="1800" dirty="0">
                <a:latin typeface="Calibri" panose="020F0502020204030204" pitchFamily="34" charset="0"/>
                <a:ea typeface="Calibri" panose="020F0502020204030204" pitchFamily="34" charset="0"/>
                <a:cs typeface="Calibri" panose="020F0502020204030204" pitchFamily="34" charset="0"/>
              </a:rPr>
              <a:t> 19 And they took him and brought him to the Areopagus, saying, "May we know what this new teaching is which you are proclaiming?</a:t>
            </a:r>
          </a:p>
          <a:p>
            <a:r>
              <a:rPr lang="en-US" sz="1800" dirty="0">
                <a:latin typeface="Calibri" panose="020F0502020204030204" pitchFamily="34" charset="0"/>
                <a:ea typeface="Calibri" panose="020F0502020204030204" pitchFamily="34" charset="0"/>
                <a:cs typeface="Calibri" panose="020F0502020204030204" pitchFamily="34" charset="0"/>
              </a:rPr>
              <a:t> 20 "For you are bringing some strange things to our ears; so we want to know what these things mean."</a:t>
            </a:r>
          </a:p>
          <a:p>
            <a:r>
              <a:rPr lang="en-US" sz="1800" dirty="0">
                <a:latin typeface="Calibri" panose="020F0502020204030204" pitchFamily="34" charset="0"/>
                <a:ea typeface="Calibri" panose="020F0502020204030204" pitchFamily="34" charset="0"/>
                <a:cs typeface="Calibri" panose="020F0502020204030204" pitchFamily="34" charset="0"/>
              </a:rPr>
              <a:t> (NAS95)</a:t>
            </a:r>
          </a:p>
        </p:txBody>
      </p:sp>
    </p:spTree>
    <p:extLst>
      <p:ext uri="{BB962C8B-B14F-4D97-AF65-F5344CB8AC3E}">
        <p14:creationId xmlns:p14="http://schemas.microsoft.com/office/powerpoint/2010/main" val="35807978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pPr fontAlgn="auto">
              <a:spcAft>
                <a:spcPts val="0"/>
              </a:spcAft>
              <a:defRPr/>
            </a:pPr>
            <a:r>
              <a:rPr lang="en-US" dirty="0">
                <a:solidFill>
                  <a:schemeClr val="accent2"/>
                </a:solidFill>
              </a:rPr>
              <a:t>Tip #3 What do I say first?</a:t>
            </a:r>
          </a:p>
        </p:txBody>
      </p:sp>
      <p:sp>
        <p:nvSpPr>
          <p:cNvPr id="55299" name="Rectangle 3"/>
          <p:cNvSpPr>
            <a:spLocks noGrp="1" noChangeArrowheads="1"/>
          </p:cNvSpPr>
          <p:nvPr>
            <p:ph idx="1"/>
          </p:nvPr>
        </p:nvSpPr>
        <p:spPr>
          <a:xfrm>
            <a:off x="1407319" y="1714503"/>
            <a:ext cx="6172200" cy="3394472"/>
          </a:xfrm>
        </p:spPr>
        <p:txBody>
          <a:bodyPr/>
          <a:lstStyle/>
          <a:p>
            <a:pPr algn="ctr">
              <a:buFontTx/>
              <a:buNone/>
            </a:pPr>
            <a:r>
              <a:rPr lang="en-US" b="1" dirty="0">
                <a:effectLst>
                  <a:outerShdw blurRad="38100" dist="38100" dir="2700000" algn="tl">
                    <a:srgbClr val="000000">
                      <a:alpha val="43137"/>
                    </a:srgbClr>
                  </a:outerShdw>
                </a:effectLst>
                <a:latin typeface="Arial" pitchFamily="34" charset="0"/>
                <a:cs typeface="Arial" pitchFamily="34" charset="0"/>
              </a:rPr>
              <a:t>“Can I just take a few minutes and explain the big picture of what the Bible is all about?”</a:t>
            </a:r>
          </a:p>
          <a:p>
            <a:pPr>
              <a:buFontTx/>
              <a:buNone/>
            </a:pPr>
            <a:endParaRPr lang="en-US" i="1" dirty="0">
              <a:solidFill>
                <a:schemeClr val="bg1"/>
              </a:solidFill>
              <a:latin typeface="Arial" pitchFamily="34" charset="0"/>
              <a:cs typeface="Arial" pitchFamily="34" charset="0"/>
            </a:endParaRPr>
          </a:p>
        </p:txBody>
      </p:sp>
      <p:pic>
        <p:nvPicPr>
          <p:cNvPr id="55300" name="Picture 5" descr="50276"/>
          <p:cNvPicPr>
            <a:picLocks noChangeAspect="1" noChangeArrowheads="1"/>
          </p:cNvPicPr>
          <p:nvPr/>
        </p:nvPicPr>
        <p:blipFill>
          <a:blip r:embed="rId3"/>
          <a:srcRect/>
          <a:stretch>
            <a:fillRect/>
          </a:stretch>
        </p:blipFill>
        <p:spPr bwMode="auto">
          <a:xfrm>
            <a:off x="2351723" y="2993235"/>
            <a:ext cx="5101828" cy="2944415"/>
          </a:xfrm>
          <a:prstGeom prst="rect">
            <a:avLst/>
          </a:prstGeom>
          <a:noFill/>
          <a:ln w="9525">
            <a:noFill/>
            <a:miter lim="800000"/>
            <a:headEnd/>
            <a:tailEnd/>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pic>
    </p:spTree>
    <p:extLst>
      <p:ext uri="{BB962C8B-B14F-4D97-AF65-F5344CB8AC3E}">
        <p14:creationId xmlns:p14="http://schemas.microsoft.com/office/powerpoint/2010/main" val="262375431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pPr fontAlgn="auto">
              <a:spcAft>
                <a:spcPts val="0"/>
              </a:spcAft>
              <a:defRPr/>
            </a:pPr>
            <a:r>
              <a:rPr lang="en-US" dirty="0">
                <a:solidFill>
                  <a:schemeClr val="accent2"/>
                </a:solidFill>
              </a:rPr>
              <a:t>Tip #4</a:t>
            </a:r>
          </a:p>
        </p:txBody>
      </p:sp>
      <p:sp>
        <p:nvSpPr>
          <p:cNvPr id="55299" name="Rectangle 3"/>
          <p:cNvSpPr>
            <a:spLocks noGrp="1" noChangeArrowheads="1"/>
          </p:cNvSpPr>
          <p:nvPr>
            <p:ph idx="1"/>
          </p:nvPr>
        </p:nvSpPr>
        <p:spPr>
          <a:xfrm>
            <a:off x="257175" y="2080263"/>
            <a:ext cx="8629650" cy="4101464"/>
          </a:xfrm>
        </p:spPr>
        <p:txBody>
          <a:bodyPr/>
          <a:lstStyle/>
          <a:p>
            <a:pPr algn="ctr"/>
            <a:r>
              <a:rPr lang="en-US" b="1" dirty="0">
                <a:effectLst>
                  <a:outerShdw blurRad="38100" dist="38100" dir="2700000" algn="tl">
                    <a:srgbClr val="000000">
                      <a:alpha val="43137"/>
                    </a:srgbClr>
                  </a:outerShdw>
                </a:effectLst>
                <a:latin typeface="Arial" pitchFamily="34" charset="0"/>
                <a:cs typeface="Arial" pitchFamily="34" charset="0"/>
              </a:rPr>
              <a:t>Make it a presentation, not a Bible study. </a:t>
            </a:r>
          </a:p>
          <a:p>
            <a:pPr marL="0" indent="0" algn="ctr">
              <a:buNone/>
            </a:pPr>
            <a:endParaRPr lang="en-US" b="1" dirty="0">
              <a:effectLst>
                <a:outerShdw blurRad="38100" dist="38100" dir="2700000" algn="tl">
                  <a:srgbClr val="000000">
                    <a:alpha val="43137"/>
                  </a:srgbClr>
                </a:outerShdw>
              </a:effectLst>
              <a:latin typeface="Arial" pitchFamily="34" charset="0"/>
              <a:cs typeface="Arial" pitchFamily="34" charset="0"/>
            </a:endParaRPr>
          </a:p>
          <a:p>
            <a:pPr algn="ctr"/>
            <a:r>
              <a:rPr lang="en-US" b="1" dirty="0">
                <a:effectLst>
                  <a:outerShdw blurRad="38100" dist="38100" dir="2700000" algn="tl">
                    <a:srgbClr val="000000">
                      <a:alpha val="43137"/>
                    </a:srgbClr>
                  </a:outerShdw>
                </a:effectLst>
                <a:latin typeface="Arial" pitchFamily="34" charset="0"/>
                <a:cs typeface="Arial" pitchFamily="34" charset="0"/>
              </a:rPr>
              <a:t>Defer questions asked during the presentation until after the presentation is completed (unless it is something they don’t understand)</a:t>
            </a:r>
          </a:p>
          <a:p>
            <a:pPr algn="ctr"/>
            <a:r>
              <a:rPr lang="en-US" b="1" dirty="0">
                <a:effectLst>
                  <a:outerShdw blurRad="38100" dist="38100" dir="2700000" algn="tl">
                    <a:srgbClr val="000000">
                      <a:alpha val="43137"/>
                    </a:srgbClr>
                  </a:outerShdw>
                </a:effectLst>
                <a:latin typeface="Arial" pitchFamily="34" charset="0"/>
                <a:cs typeface="Arial" pitchFamily="34" charset="0"/>
              </a:rPr>
              <a:t>Remind them of your one hour commitment for example: “Let me get through this first and then come back to your question.”</a:t>
            </a: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pPr algn="ctr"/>
            <a:endParaRPr lang="en-US" b="1" dirty="0">
              <a:effectLst>
                <a:outerShdw blurRad="38100" dist="38100" dir="2700000" algn="tl">
                  <a:srgbClr val="000000">
                    <a:alpha val="43137"/>
                  </a:srgbClr>
                </a:outerShdw>
              </a:effectLst>
              <a:latin typeface="Arial" pitchFamily="34" charset="0"/>
              <a:cs typeface="Arial" pitchFamily="34" charset="0"/>
            </a:endParaRPr>
          </a:p>
          <a:p>
            <a:endParaRPr lang="en-US" i="1"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177143295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chemeClr val="accent2"/>
                </a:solidFill>
              </a:rPr>
              <a:t>Tip #5</a:t>
            </a:r>
          </a:p>
        </p:txBody>
      </p:sp>
      <p:sp>
        <p:nvSpPr>
          <p:cNvPr id="1012739" name="Rectangle 3"/>
          <p:cNvSpPr>
            <a:spLocks noGrp="1" noChangeArrowheads="1"/>
          </p:cNvSpPr>
          <p:nvPr>
            <p:ph idx="1"/>
          </p:nvPr>
        </p:nvSpPr>
        <p:spPr/>
        <p:txBody>
          <a:bodyPr/>
          <a:lstStyle/>
          <a:p>
            <a:pPr algn="ctr">
              <a:buFontTx/>
              <a:buNone/>
            </a:pPr>
            <a:r>
              <a:rPr lang="en-US" dirty="0">
                <a:solidFill>
                  <a:srgbClr val="C00000"/>
                </a:solidFill>
                <a:effectLst>
                  <a:outerShdw blurRad="38100" dist="38100" dir="2700000" algn="tl">
                    <a:srgbClr val="000000">
                      <a:alpha val="43137"/>
                    </a:srgbClr>
                  </a:outerShdw>
                </a:effectLst>
              </a:rPr>
              <a:t> </a:t>
            </a:r>
          </a:p>
          <a:p>
            <a:pPr algn="ctr">
              <a:buFontTx/>
              <a:buNone/>
            </a:pPr>
            <a:r>
              <a:rPr lang="en-US" b="1" dirty="0">
                <a:effectLst>
                  <a:outerShdw blurRad="38100" dist="38100" dir="2700000" algn="tl">
                    <a:srgbClr val="000000">
                      <a:alpha val="43137"/>
                    </a:srgbClr>
                  </a:outerShdw>
                </a:effectLst>
                <a:latin typeface="Arial" pitchFamily="34" charset="0"/>
                <a:cs typeface="Arial" pitchFamily="34" charset="0"/>
              </a:rPr>
              <a:t>Don’t be afraid to “close the deal”, ask someone if they want to die with Christ. Eternity hangs in the balance.</a:t>
            </a:r>
            <a:endParaRPr lang="en-US" dirty="0">
              <a:effectLst>
                <a:outerShdw blurRad="38100" dist="38100" dir="2700000" algn="tl">
                  <a:srgbClr val="000000">
                    <a:alpha val="43137"/>
                  </a:srgbClr>
                </a:outerShdw>
              </a:effectLst>
            </a:endParaRPr>
          </a:p>
          <a:p>
            <a:pPr>
              <a:buFontTx/>
              <a:buNone/>
            </a:pPr>
            <a:endParaRPr lang="en-US" dirty="0">
              <a:effectLst>
                <a:outerShdw blurRad="38100" dist="38100" dir="2700000" algn="tl">
                  <a:srgbClr val="000000">
                    <a:alpha val="43137"/>
                  </a:srgbClr>
                </a:outerShdw>
              </a:effectLst>
            </a:endParaRPr>
          </a:p>
        </p:txBody>
      </p:sp>
      <p:pic>
        <p:nvPicPr>
          <p:cNvPr id="56324" name="Picture 5" descr="j0078758[1]"/>
          <p:cNvPicPr>
            <a:picLocks noChangeAspect="1" noChangeArrowheads="1"/>
          </p:cNvPicPr>
          <p:nvPr/>
        </p:nvPicPr>
        <p:blipFill>
          <a:blip r:embed="rId3"/>
          <a:srcRect/>
          <a:stretch>
            <a:fillRect/>
          </a:stretch>
        </p:blipFill>
        <p:spPr bwMode="auto">
          <a:xfrm>
            <a:off x="2479670" y="3600679"/>
            <a:ext cx="1785938" cy="1793081"/>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91681878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#6</a:t>
            </a:r>
          </a:p>
        </p:txBody>
      </p:sp>
      <p:sp>
        <p:nvSpPr>
          <p:cNvPr id="1012739" name="Rectangle 3"/>
          <p:cNvSpPr>
            <a:spLocks noGrp="1" noChangeArrowheads="1"/>
          </p:cNvSpPr>
          <p:nvPr>
            <p:ph idx="1"/>
          </p:nvPr>
        </p:nvSpPr>
        <p:spPr>
          <a:xfrm>
            <a:off x="1179195" y="2133605"/>
            <a:ext cx="7018020" cy="3394472"/>
          </a:xfrm>
        </p:spPr>
        <p:txBody>
          <a:bodyPr/>
          <a:lstStyle/>
          <a:p>
            <a:pPr algn="ctr"/>
            <a:r>
              <a:rPr lang="en-US" b="1" dirty="0">
                <a:effectLst>
                  <a:outerShdw blurRad="38100" dist="38100" dir="2700000" algn="tl">
                    <a:srgbClr val="000000">
                      <a:alpha val="43137"/>
                    </a:srgbClr>
                  </a:outerShdw>
                </a:effectLst>
                <a:latin typeface="Arial" pitchFamily="34" charset="0"/>
                <a:cs typeface="Arial" pitchFamily="34" charset="0"/>
              </a:rPr>
              <a:t>Don’t ask if they want to be baptized.</a:t>
            </a:r>
          </a:p>
          <a:p>
            <a:pPr algn="ctr"/>
            <a:r>
              <a:rPr lang="en-US" b="1" dirty="0">
                <a:effectLst>
                  <a:outerShdw blurRad="38100" dist="38100" dir="2700000" algn="tl">
                    <a:srgbClr val="000000">
                      <a:alpha val="43137"/>
                    </a:srgbClr>
                  </a:outerShdw>
                </a:effectLst>
                <a:latin typeface="Arial" pitchFamily="34" charset="0"/>
                <a:cs typeface="Arial" pitchFamily="34" charset="0"/>
              </a:rPr>
              <a:t>Many believers have been baptized for many different baptisms.</a:t>
            </a:r>
          </a:p>
          <a:p>
            <a:pPr algn="ctr"/>
            <a:r>
              <a:rPr lang="en-US" b="1" dirty="0">
                <a:effectLst>
                  <a:outerShdw blurRad="38100" dist="38100" dir="2700000" algn="tl">
                    <a:srgbClr val="000000">
                      <a:alpha val="43137"/>
                    </a:srgbClr>
                  </a:outerShdw>
                </a:effectLst>
                <a:latin typeface="Arial" pitchFamily="34" charset="0"/>
                <a:cs typeface="Arial" pitchFamily="34" charset="0"/>
              </a:rPr>
              <a:t>The emphasis must be of faith in the work of God through Christ.</a:t>
            </a:r>
          </a:p>
          <a:p>
            <a:pPr algn="ctr"/>
            <a:r>
              <a:rPr lang="en-US" b="1" dirty="0">
                <a:effectLst>
                  <a:outerShdw blurRad="38100" dist="38100" dir="2700000" algn="tl">
                    <a:srgbClr val="000000">
                      <a:alpha val="43137"/>
                    </a:srgbClr>
                  </a:outerShdw>
                </a:effectLst>
                <a:latin typeface="Arial" pitchFamily="34" charset="0"/>
                <a:cs typeface="Arial" pitchFamily="34" charset="0"/>
              </a:rPr>
              <a:t>They may still look at ANY baptism as some magical sacrament or work that automatically accomplishes salvation.</a:t>
            </a:r>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7606702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#7</a:t>
            </a:r>
          </a:p>
        </p:txBody>
      </p:sp>
      <p:sp>
        <p:nvSpPr>
          <p:cNvPr id="1012739" name="Rectangle 3"/>
          <p:cNvSpPr>
            <a:spLocks noGrp="1" noChangeArrowheads="1"/>
          </p:cNvSpPr>
          <p:nvPr>
            <p:ph idx="1"/>
          </p:nvPr>
        </p:nvSpPr>
        <p:spPr>
          <a:xfrm>
            <a:off x="457200" y="1777606"/>
            <a:ext cx="8229600" cy="3394472"/>
          </a:xfrm>
        </p:spPr>
        <p:txBody>
          <a:bodyPr/>
          <a:lstStyle/>
          <a:p>
            <a:pPr algn="ctr"/>
            <a:r>
              <a:rPr lang="en-US" dirty="0">
                <a:solidFill>
                  <a:srgbClr val="C00000"/>
                </a:solidFill>
                <a:effectLst>
                  <a:outerShdw blurRad="38100" dist="38100" dir="2700000" algn="tl">
                    <a:srgbClr val="000000">
                      <a:alpha val="43137"/>
                    </a:srgbClr>
                  </a:outerShdw>
                </a:effectLst>
              </a:rPr>
              <a:t> </a:t>
            </a:r>
            <a:r>
              <a:rPr lang="en-US" b="1" dirty="0">
                <a:effectLst>
                  <a:outerShdw blurRad="38100" dist="38100" dir="2700000" algn="tl">
                    <a:srgbClr val="000000">
                      <a:alpha val="43137"/>
                    </a:srgbClr>
                  </a:outerShdw>
                </a:effectLst>
                <a:latin typeface="Arial" pitchFamily="34" charset="0"/>
                <a:cs typeface="Arial" pitchFamily="34" charset="0"/>
              </a:rPr>
              <a:t>They will know it is true, whether they accept it or not </a:t>
            </a:r>
          </a:p>
          <a:p>
            <a:pPr algn="ctr"/>
            <a:r>
              <a:rPr lang="en-US" b="1" dirty="0">
                <a:effectLst>
                  <a:outerShdw blurRad="38100" dist="38100" dir="2700000" algn="tl">
                    <a:srgbClr val="000000">
                      <a:alpha val="43137"/>
                    </a:srgbClr>
                  </a:outerShdw>
                </a:effectLst>
                <a:latin typeface="Arial" pitchFamily="34" charset="0"/>
                <a:cs typeface="Arial" pitchFamily="34" charset="0"/>
              </a:rPr>
              <a:t>Give them time to think/count the cost </a:t>
            </a:r>
          </a:p>
          <a:p>
            <a:pPr algn="ctr"/>
            <a:r>
              <a:rPr lang="en-US" b="1" dirty="0">
                <a:effectLst>
                  <a:outerShdw blurRad="38100" dist="38100" dir="2700000" algn="tl">
                    <a:srgbClr val="000000">
                      <a:alpha val="43137"/>
                    </a:srgbClr>
                  </a:outerShdw>
                </a:effectLst>
                <a:latin typeface="Arial" pitchFamily="34" charset="0"/>
                <a:cs typeface="Arial" pitchFamily="34" charset="0"/>
              </a:rPr>
              <a:t>Don’t pressure.</a:t>
            </a:r>
          </a:p>
          <a:p>
            <a:pPr algn="ctr"/>
            <a:r>
              <a:rPr lang="en-US" b="1" dirty="0">
                <a:effectLst>
                  <a:outerShdw blurRad="38100" dist="38100" dir="2700000" algn="tl">
                    <a:srgbClr val="000000">
                      <a:alpha val="43137"/>
                    </a:srgbClr>
                  </a:outerShdw>
                </a:effectLst>
                <a:latin typeface="Arial" pitchFamily="34" charset="0"/>
                <a:cs typeface="Arial" pitchFamily="34" charset="0"/>
              </a:rPr>
              <a:t>Let the gospel do its work.</a:t>
            </a:r>
          </a:p>
          <a:p>
            <a:pPr algn="ctr"/>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p:txBody>
      </p:sp>
      <p:pic>
        <p:nvPicPr>
          <p:cNvPr id="56324" name="Picture 5" descr="j0078758[1]"/>
          <p:cNvPicPr>
            <a:picLocks noChangeAspect="1" noChangeArrowheads="1"/>
          </p:cNvPicPr>
          <p:nvPr/>
        </p:nvPicPr>
        <p:blipFill>
          <a:blip r:embed="rId3"/>
          <a:srcRect/>
          <a:stretch>
            <a:fillRect/>
          </a:stretch>
        </p:blipFill>
        <p:spPr bwMode="auto">
          <a:xfrm>
            <a:off x="3041801" y="3658797"/>
            <a:ext cx="1785938" cy="1793081"/>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314937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2739">
                                            <p:txEl>
                                              <p:pRg st="1" end="1"/>
                                            </p:txEl>
                                          </p:spTgt>
                                        </p:tgtEl>
                                        <p:attrNameLst>
                                          <p:attrName>style.visibility</p:attrName>
                                        </p:attrNameLst>
                                      </p:cBhvr>
                                      <p:to>
                                        <p:strVal val="visible"/>
                                      </p:to>
                                    </p:set>
                                    <p:animEffect transition="in" filter="fade">
                                      <p:cBhvr>
                                        <p:cTn id="7" dur="2000"/>
                                        <p:tgtEl>
                                          <p:spTgt spid="1012739">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2739">
                                            <p:txEl>
                                              <p:pRg st="2" end="2"/>
                                            </p:txEl>
                                          </p:spTgt>
                                        </p:tgtEl>
                                        <p:attrNameLst>
                                          <p:attrName>style.visibility</p:attrName>
                                        </p:attrNameLst>
                                      </p:cBhvr>
                                      <p:to>
                                        <p:strVal val="visible"/>
                                      </p:to>
                                    </p:set>
                                    <p:animEffect transition="in" filter="fade">
                                      <p:cBhvr>
                                        <p:cTn id="12" dur="2000"/>
                                        <p:tgtEl>
                                          <p:spTgt spid="10127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12739">
                                            <p:txEl>
                                              <p:pRg st="3" end="3"/>
                                            </p:txEl>
                                          </p:spTgt>
                                        </p:tgtEl>
                                        <p:attrNameLst>
                                          <p:attrName>style.visibility</p:attrName>
                                        </p:attrNameLst>
                                      </p:cBhvr>
                                      <p:to>
                                        <p:strVal val="visible"/>
                                      </p:to>
                                    </p:set>
                                    <p:animEffect transition="in" filter="fade">
                                      <p:cBhvr>
                                        <p:cTn id="17" dur="2000"/>
                                        <p:tgtEl>
                                          <p:spTgt spid="101273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2739"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#8</a:t>
            </a:r>
          </a:p>
        </p:txBody>
      </p:sp>
      <p:sp>
        <p:nvSpPr>
          <p:cNvPr id="1012739" name="Rectangle 3"/>
          <p:cNvSpPr>
            <a:spLocks noGrp="1" noChangeArrowheads="1"/>
          </p:cNvSpPr>
          <p:nvPr>
            <p:ph idx="1"/>
          </p:nvPr>
        </p:nvSpPr>
        <p:spPr>
          <a:xfrm>
            <a:off x="915651" y="2190755"/>
            <a:ext cx="7618751" cy="3394472"/>
          </a:xfrm>
        </p:spPr>
        <p:txBody>
          <a:bodyPr/>
          <a:lstStyle/>
          <a:p>
            <a:pPr algn="ctr"/>
            <a:r>
              <a:rPr lang="en-US" b="1" dirty="0">
                <a:effectLst>
                  <a:outerShdw blurRad="38100" dist="38100" dir="2700000" algn="tl">
                    <a:srgbClr val="000000">
                      <a:alpha val="43137"/>
                    </a:srgbClr>
                  </a:outerShdw>
                </a:effectLst>
                <a:latin typeface="Arial" pitchFamily="34" charset="0"/>
                <a:cs typeface="Arial" pitchFamily="34" charset="0"/>
              </a:rPr>
              <a:t>Avoid the topic of baptism until after Romans 6.</a:t>
            </a:r>
          </a:p>
          <a:p>
            <a:pPr algn="ctr"/>
            <a:r>
              <a:rPr lang="en-US" b="1" dirty="0">
                <a:effectLst>
                  <a:outerShdw blurRad="38100" dist="38100" dir="2700000" algn="tl">
                    <a:srgbClr val="000000">
                      <a:alpha val="43137"/>
                    </a:srgbClr>
                  </a:outerShdw>
                </a:effectLst>
                <a:latin typeface="Arial" pitchFamily="34" charset="0"/>
                <a:cs typeface="Arial" pitchFamily="34" charset="0"/>
              </a:rPr>
              <a:t>Don’t want to give any impression that the gospel is baptism.</a:t>
            </a:r>
          </a:p>
          <a:p>
            <a:pPr algn="ctr"/>
            <a:r>
              <a:rPr lang="en-US" b="1" dirty="0">
                <a:effectLst>
                  <a:outerShdw blurRad="38100" dist="38100" dir="2700000" algn="tl">
                    <a:srgbClr val="000000">
                      <a:alpha val="43137"/>
                    </a:srgbClr>
                  </a:outerShdw>
                </a:effectLst>
                <a:latin typeface="Arial" pitchFamily="34" charset="0"/>
                <a:cs typeface="Arial" pitchFamily="34" charset="0"/>
              </a:rPr>
              <a:t>Baptism is the response to the gospel.</a:t>
            </a:r>
          </a:p>
          <a:p>
            <a:pPr algn="ctr"/>
            <a:r>
              <a:rPr lang="en-US" b="1" dirty="0">
                <a:effectLst>
                  <a:outerShdw blurRad="38100" dist="38100" dir="2700000" algn="tl">
                    <a:srgbClr val="000000">
                      <a:alpha val="43137"/>
                    </a:srgbClr>
                  </a:outerShdw>
                </a:effectLst>
                <a:latin typeface="Arial" pitchFamily="34" charset="0"/>
                <a:cs typeface="Arial" pitchFamily="34" charset="0"/>
              </a:rPr>
              <a:t>Don’t let it detract from the work of Christ and our need to die with Him.</a:t>
            </a:r>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1265554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#9</a:t>
            </a:r>
          </a:p>
        </p:txBody>
      </p:sp>
      <p:sp>
        <p:nvSpPr>
          <p:cNvPr id="1012739" name="Rectangle 3"/>
          <p:cNvSpPr>
            <a:spLocks noGrp="1" noChangeArrowheads="1"/>
          </p:cNvSpPr>
          <p:nvPr>
            <p:ph idx="1"/>
          </p:nvPr>
        </p:nvSpPr>
        <p:spPr>
          <a:xfrm>
            <a:off x="657225" y="1800228"/>
            <a:ext cx="8058150" cy="3531394"/>
          </a:xfrm>
        </p:spPr>
        <p:txBody>
          <a:bodyPr/>
          <a:lstStyle/>
          <a:p>
            <a:pPr algn="ctr"/>
            <a:r>
              <a:rPr lang="en-US" dirty="0">
                <a:solidFill>
                  <a:srgbClr val="C00000"/>
                </a:solidFill>
                <a:effectLst>
                  <a:outerShdw blurRad="38100" dist="38100" dir="2700000" algn="tl">
                    <a:srgbClr val="000000">
                      <a:alpha val="43137"/>
                    </a:srgbClr>
                  </a:outerShdw>
                </a:effectLst>
              </a:rPr>
              <a:t> </a:t>
            </a:r>
            <a:r>
              <a:rPr lang="en-US" b="1" dirty="0">
                <a:effectLst>
                  <a:outerShdw blurRad="38100" dist="38100" dir="2700000" algn="tl">
                    <a:srgbClr val="000000">
                      <a:alpha val="43137"/>
                    </a:srgbClr>
                  </a:outerShdw>
                </a:effectLst>
                <a:latin typeface="Arial" pitchFamily="34" charset="0"/>
                <a:cs typeface="Arial" pitchFamily="34" charset="0"/>
              </a:rPr>
              <a:t>If they say “Romans 6 is not Immersion”</a:t>
            </a:r>
          </a:p>
          <a:p>
            <a:pPr algn="ctr"/>
            <a:r>
              <a:rPr lang="en-US" b="1" dirty="0">
                <a:effectLst>
                  <a:outerShdw blurRad="38100" dist="38100" dir="2700000" algn="tl">
                    <a:srgbClr val="000000">
                      <a:alpha val="43137"/>
                    </a:srgbClr>
                  </a:outerShdw>
                </a:effectLst>
                <a:latin typeface="Arial" pitchFamily="34" charset="0"/>
                <a:cs typeface="Arial" pitchFamily="34" charset="0"/>
              </a:rPr>
              <a:t>Romans 6 &gt; Ephesians 4 (one baptism)</a:t>
            </a:r>
          </a:p>
          <a:p>
            <a:pPr algn="ctr"/>
            <a:r>
              <a:rPr lang="en-US" b="1" dirty="0">
                <a:effectLst>
                  <a:outerShdw blurRad="38100" dist="38100" dir="2700000" algn="tl">
                    <a:srgbClr val="000000">
                      <a:alpha val="43137"/>
                    </a:srgbClr>
                  </a:outerShdw>
                </a:effectLst>
                <a:latin typeface="Arial" pitchFamily="34" charset="0"/>
                <a:cs typeface="Arial" pitchFamily="34" charset="0"/>
              </a:rPr>
              <a:t>Ephesians 4 &gt; Examples of Conversion </a:t>
            </a:r>
          </a:p>
          <a:p>
            <a:pPr algn="ctr"/>
            <a:r>
              <a:rPr lang="en-US" b="1" dirty="0">
                <a:effectLst>
                  <a:outerShdw blurRad="38100" dist="38100" dir="2700000" algn="tl">
                    <a:srgbClr val="000000">
                      <a:alpha val="43137"/>
                    </a:srgbClr>
                  </a:outerShdw>
                </a:effectLst>
                <a:latin typeface="Arial" pitchFamily="34" charset="0"/>
                <a:cs typeface="Arial" pitchFamily="34" charset="0"/>
              </a:rPr>
              <a:t>(Acts 2 and Acts 8)</a:t>
            </a:r>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p:txBody>
      </p:sp>
      <p:pic>
        <p:nvPicPr>
          <p:cNvPr id="56324" name="Picture 5" descr="j0078758[1]"/>
          <p:cNvPicPr>
            <a:picLocks noChangeAspect="1" noChangeArrowheads="1"/>
          </p:cNvPicPr>
          <p:nvPr/>
        </p:nvPicPr>
        <p:blipFill>
          <a:blip r:embed="rId3"/>
          <a:srcRect/>
          <a:stretch>
            <a:fillRect/>
          </a:stretch>
        </p:blipFill>
        <p:spPr bwMode="auto">
          <a:xfrm>
            <a:off x="3336920" y="4000729"/>
            <a:ext cx="1785938" cy="1793081"/>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3101568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able 20"/>
          <p:cNvGraphicFramePr>
            <a:graphicFrameLocks noGrp="1"/>
          </p:cNvGraphicFramePr>
          <p:nvPr/>
        </p:nvGraphicFramePr>
        <p:xfrm>
          <a:off x="1502230" y="2119997"/>
          <a:ext cx="6172200" cy="3113316"/>
        </p:xfrm>
        <a:graphic>
          <a:graphicData uri="http://schemas.openxmlformats.org/drawingml/2006/table">
            <a:tbl>
              <a:tblPr/>
              <a:tblGrid>
                <a:gridCol w="1186542">
                  <a:extLst>
                    <a:ext uri="{9D8B030D-6E8A-4147-A177-3AD203B41FA5}">
                      <a16:colId xmlns:a16="http://schemas.microsoft.com/office/drawing/2014/main" val="20000"/>
                    </a:ext>
                  </a:extLst>
                </a:gridCol>
                <a:gridCol w="2548858">
                  <a:extLst>
                    <a:ext uri="{9D8B030D-6E8A-4147-A177-3AD203B41FA5}">
                      <a16:colId xmlns:a16="http://schemas.microsoft.com/office/drawing/2014/main" val="20001"/>
                    </a:ext>
                  </a:extLst>
                </a:gridCol>
                <a:gridCol w="537882">
                  <a:extLst>
                    <a:ext uri="{9D8B030D-6E8A-4147-A177-3AD203B41FA5}">
                      <a16:colId xmlns:a16="http://schemas.microsoft.com/office/drawing/2014/main" val="20002"/>
                    </a:ext>
                  </a:extLst>
                </a:gridCol>
                <a:gridCol w="1049831">
                  <a:extLst>
                    <a:ext uri="{9D8B030D-6E8A-4147-A177-3AD203B41FA5}">
                      <a16:colId xmlns:a16="http://schemas.microsoft.com/office/drawing/2014/main" val="20003"/>
                    </a:ext>
                  </a:extLst>
                </a:gridCol>
                <a:gridCol w="849087">
                  <a:extLst>
                    <a:ext uri="{9D8B030D-6E8A-4147-A177-3AD203B41FA5}">
                      <a16:colId xmlns:a16="http://schemas.microsoft.com/office/drawing/2014/main" val="20004"/>
                    </a:ext>
                  </a:extLst>
                </a:gridCol>
              </a:tblGrid>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Narrow" pitchFamily="34" charset="0"/>
                        </a:rPr>
                        <a:t>Pentecost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Acts 2:14-41</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0"/>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Samaritans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8:5-13</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1"/>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Ethiopian Eunuch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8:35-39</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 Confessed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2"/>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Cornelius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10:34-48</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3"/>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Narrow" pitchFamily="34" charset="0"/>
                        </a:rPr>
                        <a:t>Lydia</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a:ln>
                            <a:noFill/>
                          </a:ln>
                          <a:solidFill>
                            <a:schemeClr val="bg1"/>
                          </a:solidFill>
                          <a:effectLst/>
                          <a:latin typeface="Arial Narrow" pitchFamily="34" charset="0"/>
                        </a:rPr>
                        <a:t>Acts 16:13-15</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4"/>
                  </a:ext>
                </a:extLst>
              </a:tr>
              <a:tr h="518886">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Narrow" pitchFamily="34" charset="0"/>
                        </a:rPr>
                        <a:t>The Jailor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Acts 16:25-34</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bg1"/>
                          </a:solidFill>
                          <a:effectLst/>
                          <a:latin typeface="Arial Narrow" pitchFamily="34" charset="0"/>
                        </a:rPr>
                        <a:t>Believed</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tc>
                  <a:txBody>
                    <a:bodyPr/>
                    <a:lstStyle>
                      <a:lvl1pPr marL="0" algn="l" rtl="0" eaLnBrk="1" latinLnBrk="0" hangingPunct="1">
                        <a:defRPr kumimoji="0" kern="1200">
                          <a:solidFill>
                            <a:schemeClr val="dk1"/>
                          </a:solidFill>
                          <a:latin typeface="Eras Demi ITC"/>
                          <a:cs typeface="Arial"/>
                        </a:defRPr>
                      </a:lvl1pPr>
                      <a:lvl2pPr marL="457200" algn="l" rtl="0" eaLnBrk="1" latinLnBrk="0" hangingPunct="1">
                        <a:defRPr kumimoji="0" kern="1200">
                          <a:solidFill>
                            <a:schemeClr val="dk1"/>
                          </a:solidFill>
                          <a:latin typeface="Eras Demi ITC"/>
                          <a:cs typeface="Arial"/>
                        </a:defRPr>
                      </a:lvl2pPr>
                      <a:lvl3pPr marL="914400" algn="l" rtl="0" eaLnBrk="1" latinLnBrk="0" hangingPunct="1">
                        <a:defRPr kumimoji="0" kern="1200">
                          <a:solidFill>
                            <a:schemeClr val="dk1"/>
                          </a:solidFill>
                          <a:latin typeface="Eras Demi ITC"/>
                          <a:cs typeface="Arial"/>
                        </a:defRPr>
                      </a:lvl3pPr>
                      <a:lvl4pPr marL="1371600" algn="l" rtl="0" eaLnBrk="1" latinLnBrk="0" hangingPunct="1">
                        <a:defRPr kumimoji="0" kern="1200">
                          <a:solidFill>
                            <a:schemeClr val="dk1"/>
                          </a:solidFill>
                          <a:latin typeface="Eras Demi ITC"/>
                          <a:cs typeface="Arial"/>
                        </a:defRPr>
                      </a:lvl4pPr>
                      <a:lvl5pPr marL="1828800" algn="l" rtl="0" eaLnBrk="1" latinLnBrk="0" hangingPunct="1">
                        <a:defRPr kumimoji="0" kern="1200">
                          <a:solidFill>
                            <a:schemeClr val="dk1"/>
                          </a:solidFill>
                          <a:latin typeface="Eras Demi ITC"/>
                          <a:cs typeface="Arial"/>
                        </a:defRPr>
                      </a:lvl5pPr>
                      <a:lvl6pPr marL="2286000" algn="l" rtl="0" eaLnBrk="1" latinLnBrk="0" hangingPunct="1">
                        <a:defRPr kumimoji="0" kern="1200">
                          <a:solidFill>
                            <a:schemeClr val="dk1"/>
                          </a:solidFill>
                          <a:latin typeface="Eras Demi ITC"/>
                          <a:cs typeface="Arial"/>
                        </a:defRPr>
                      </a:lvl6pPr>
                      <a:lvl7pPr marL="2743200" algn="l" rtl="0" eaLnBrk="1" latinLnBrk="0" hangingPunct="1">
                        <a:defRPr kumimoji="0" kern="1200">
                          <a:solidFill>
                            <a:schemeClr val="dk1"/>
                          </a:solidFill>
                          <a:latin typeface="Eras Demi ITC"/>
                          <a:cs typeface="Arial"/>
                        </a:defRPr>
                      </a:lvl7pPr>
                      <a:lvl8pPr marL="3200400" algn="l" rtl="0" eaLnBrk="1" latinLnBrk="0" hangingPunct="1">
                        <a:defRPr kumimoji="0" kern="1200">
                          <a:solidFill>
                            <a:schemeClr val="dk1"/>
                          </a:solidFill>
                          <a:latin typeface="Eras Demi ITC"/>
                          <a:cs typeface="Arial"/>
                        </a:defRPr>
                      </a:lvl8pPr>
                      <a:lvl9pPr marL="3657600" algn="l" rtl="0" eaLnBrk="1" latinLnBrk="0" hangingPunct="1">
                        <a:defRPr kumimoji="0" kern="1200">
                          <a:solidFill>
                            <a:schemeClr val="dk1"/>
                          </a:solidFill>
                          <a:latin typeface="Eras Demi ITC"/>
                          <a:cs typeface="Arial"/>
                        </a:defRPr>
                      </a:lvl9pPr>
                    </a:lstStyle>
                    <a:p>
                      <a:endParaRPr lang="en-US" sz="1000" dirty="0"/>
                    </a:p>
                  </a:txBody>
                  <a:tcPr marL="68580" marR="68580" marT="34290" marB="3429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20000"/>
                      </a:srgbClr>
                    </a:solidFill>
                  </a:tcPr>
                </a:tc>
                <a:extLst>
                  <a:ext uri="{0D108BD9-81ED-4DB2-BD59-A6C34878D82A}">
                    <a16:rowId xmlns:a16="http://schemas.microsoft.com/office/drawing/2014/main" val="10005"/>
                  </a:ext>
                </a:extLst>
              </a:tr>
            </a:tbl>
          </a:graphicData>
        </a:graphic>
      </p:graphicFrame>
      <p:sp>
        <p:nvSpPr>
          <p:cNvPr id="22" name="Rectangle 68"/>
          <p:cNvSpPr>
            <a:spLocks noChangeArrowheads="1"/>
          </p:cNvSpPr>
          <p:nvPr/>
        </p:nvSpPr>
        <p:spPr bwMode="auto">
          <a:xfrm>
            <a:off x="2676504" y="2124300"/>
            <a:ext cx="1640138" cy="523195"/>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First Gospel Sermon</a:t>
            </a:r>
          </a:p>
        </p:txBody>
      </p:sp>
      <p:sp>
        <p:nvSpPr>
          <p:cNvPr id="23" name="Rectangle 69"/>
          <p:cNvSpPr>
            <a:spLocks noChangeArrowheads="1"/>
          </p:cNvSpPr>
          <p:nvPr/>
        </p:nvSpPr>
        <p:spPr bwMode="auto">
          <a:xfrm>
            <a:off x="2676504" y="2647494"/>
            <a:ext cx="1640138" cy="517922"/>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Christ</a:t>
            </a:r>
          </a:p>
        </p:txBody>
      </p:sp>
      <p:sp>
        <p:nvSpPr>
          <p:cNvPr id="24" name="Rectangle 70"/>
          <p:cNvSpPr>
            <a:spLocks noChangeArrowheads="1"/>
          </p:cNvSpPr>
          <p:nvPr/>
        </p:nvSpPr>
        <p:spPr bwMode="auto">
          <a:xfrm>
            <a:off x="2676504" y="3169327"/>
            <a:ext cx="1640138" cy="519791"/>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Jesus</a:t>
            </a:r>
          </a:p>
        </p:txBody>
      </p:sp>
      <p:sp>
        <p:nvSpPr>
          <p:cNvPr id="25" name="Rectangle 71"/>
          <p:cNvSpPr>
            <a:spLocks noChangeArrowheads="1"/>
          </p:cNvSpPr>
          <p:nvPr/>
        </p:nvSpPr>
        <p:spPr bwMode="auto">
          <a:xfrm>
            <a:off x="2676370" y="3691843"/>
            <a:ext cx="1640138" cy="530849"/>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6" name="Rectangle 72"/>
          <p:cNvSpPr>
            <a:spLocks noChangeArrowheads="1"/>
          </p:cNvSpPr>
          <p:nvPr/>
        </p:nvSpPr>
        <p:spPr bwMode="auto">
          <a:xfrm>
            <a:off x="2676504" y="4214268"/>
            <a:ext cx="1640138" cy="511717"/>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Preached gospel</a:t>
            </a:r>
          </a:p>
        </p:txBody>
      </p:sp>
      <p:sp>
        <p:nvSpPr>
          <p:cNvPr id="27" name="Rectangle 73"/>
          <p:cNvSpPr>
            <a:spLocks noChangeArrowheads="1"/>
          </p:cNvSpPr>
          <p:nvPr/>
        </p:nvSpPr>
        <p:spPr bwMode="auto">
          <a:xfrm>
            <a:off x="2676505" y="4724892"/>
            <a:ext cx="1640138" cy="523606"/>
          </a:xfrm>
          <a:prstGeom prst="rect">
            <a:avLst/>
          </a:prstGeom>
          <a:solidFill>
            <a:srgbClr val="C000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Word of the Lord</a:t>
            </a:r>
          </a:p>
        </p:txBody>
      </p:sp>
      <p:sp>
        <p:nvSpPr>
          <p:cNvPr id="28" name="Rectangle 68"/>
          <p:cNvSpPr>
            <a:spLocks noChangeArrowheads="1"/>
          </p:cNvSpPr>
          <p:nvPr/>
        </p:nvSpPr>
        <p:spPr bwMode="auto">
          <a:xfrm>
            <a:off x="5782231" y="2125437"/>
            <a:ext cx="1043112" cy="521326"/>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V38-41</a:t>
            </a:r>
          </a:p>
        </p:txBody>
      </p:sp>
      <p:sp>
        <p:nvSpPr>
          <p:cNvPr id="29" name="Rectangle 68"/>
          <p:cNvSpPr>
            <a:spLocks noChangeArrowheads="1"/>
          </p:cNvSpPr>
          <p:nvPr/>
        </p:nvSpPr>
        <p:spPr bwMode="auto">
          <a:xfrm>
            <a:off x="5781244" y="2649984"/>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V12-13</a:t>
            </a:r>
          </a:p>
        </p:txBody>
      </p:sp>
      <p:sp>
        <p:nvSpPr>
          <p:cNvPr id="30" name="Rectangle 68"/>
          <p:cNvSpPr>
            <a:spLocks noChangeArrowheads="1"/>
          </p:cNvSpPr>
          <p:nvPr/>
        </p:nvSpPr>
        <p:spPr bwMode="auto">
          <a:xfrm>
            <a:off x="5782235" y="3163474"/>
            <a:ext cx="1043112" cy="522704"/>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V38</a:t>
            </a:r>
          </a:p>
        </p:txBody>
      </p:sp>
      <p:sp>
        <p:nvSpPr>
          <p:cNvPr id="31" name="Rectangle 68"/>
          <p:cNvSpPr>
            <a:spLocks noChangeArrowheads="1"/>
          </p:cNvSpPr>
          <p:nvPr/>
        </p:nvSpPr>
        <p:spPr bwMode="auto">
          <a:xfrm>
            <a:off x="5781248" y="3671892"/>
            <a:ext cx="1043112" cy="538145"/>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V48</a:t>
            </a:r>
          </a:p>
        </p:txBody>
      </p:sp>
      <p:sp>
        <p:nvSpPr>
          <p:cNvPr id="32" name="Rectangle 68"/>
          <p:cNvSpPr>
            <a:spLocks noChangeArrowheads="1"/>
          </p:cNvSpPr>
          <p:nvPr/>
        </p:nvSpPr>
        <p:spPr bwMode="auto">
          <a:xfrm>
            <a:off x="5782240" y="4206556"/>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V15</a:t>
            </a:r>
          </a:p>
        </p:txBody>
      </p:sp>
      <p:sp>
        <p:nvSpPr>
          <p:cNvPr id="33" name="Rectangle 68"/>
          <p:cNvSpPr>
            <a:spLocks noChangeArrowheads="1"/>
          </p:cNvSpPr>
          <p:nvPr/>
        </p:nvSpPr>
        <p:spPr bwMode="auto">
          <a:xfrm>
            <a:off x="5781253" y="4723620"/>
            <a:ext cx="1043112" cy="511637"/>
          </a:xfrm>
          <a:prstGeom prst="rect">
            <a:avLst/>
          </a:prstGeom>
          <a:solidFill>
            <a:srgbClr val="00990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Baptized</a:t>
            </a:r>
          </a:p>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V33</a:t>
            </a:r>
          </a:p>
        </p:txBody>
      </p:sp>
      <p:sp>
        <p:nvSpPr>
          <p:cNvPr id="34" name="AutoShape 63"/>
          <p:cNvSpPr>
            <a:spLocks noChangeArrowheads="1"/>
          </p:cNvSpPr>
          <p:nvPr/>
        </p:nvSpPr>
        <p:spPr bwMode="auto">
          <a:xfrm>
            <a:off x="6640622" y="2008546"/>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5" name="AutoShape 64"/>
          <p:cNvSpPr>
            <a:spLocks noChangeArrowheads="1"/>
          </p:cNvSpPr>
          <p:nvPr/>
        </p:nvSpPr>
        <p:spPr bwMode="auto">
          <a:xfrm>
            <a:off x="6640622" y="2526637"/>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6" name="AutoShape 65"/>
          <p:cNvSpPr>
            <a:spLocks noChangeArrowheads="1"/>
          </p:cNvSpPr>
          <p:nvPr/>
        </p:nvSpPr>
        <p:spPr bwMode="auto">
          <a:xfrm>
            <a:off x="6640622" y="3044728"/>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7" name="AutoShape 66"/>
          <p:cNvSpPr>
            <a:spLocks noChangeArrowheads="1"/>
          </p:cNvSpPr>
          <p:nvPr/>
        </p:nvSpPr>
        <p:spPr bwMode="auto">
          <a:xfrm>
            <a:off x="6640622" y="3550744"/>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8" name="AutoShape 67"/>
          <p:cNvSpPr>
            <a:spLocks noChangeArrowheads="1"/>
          </p:cNvSpPr>
          <p:nvPr/>
        </p:nvSpPr>
        <p:spPr bwMode="auto">
          <a:xfrm>
            <a:off x="6640622" y="4068837"/>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39" name="AutoShape 75"/>
          <p:cNvSpPr>
            <a:spLocks noChangeArrowheads="1"/>
          </p:cNvSpPr>
          <p:nvPr/>
        </p:nvSpPr>
        <p:spPr bwMode="auto">
          <a:xfrm>
            <a:off x="6640622" y="4596622"/>
            <a:ext cx="1371600" cy="707231"/>
          </a:xfrm>
          <a:prstGeom prst="irregularSeal2">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lnSpc>
                <a:spcPct val="90000"/>
              </a:lnSpc>
              <a:spcBef>
                <a:spcPts val="0"/>
              </a:spcBef>
              <a:spcAft>
                <a:spcPts val="0"/>
              </a:spcAft>
              <a:defRPr/>
            </a:pPr>
            <a:r>
              <a:rPr lang="en-US" sz="1200" b="1" i="0" kern="0" dirty="0">
                <a:solidFill>
                  <a:srgbClr val="FFFF00"/>
                </a:solidFill>
                <a:latin typeface="Arial" charset="0"/>
                <a:cs typeface="Arial"/>
              </a:rPr>
              <a:t>One Session</a:t>
            </a:r>
          </a:p>
        </p:txBody>
      </p:sp>
      <p:sp>
        <p:nvSpPr>
          <p:cNvPr id="41" name="Rectangle 62"/>
          <p:cNvSpPr txBox="1">
            <a:spLocks noChangeArrowheads="1"/>
          </p:cNvSpPr>
          <p:nvPr/>
        </p:nvSpPr>
        <p:spPr>
          <a:xfrm>
            <a:off x="1518557" y="1089071"/>
            <a:ext cx="6172200" cy="685800"/>
          </a:xfrm>
          <a:prstGeom prst="rect">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nchorCtr="0"/>
          <a:lstStyle/>
          <a:p>
            <a:pPr algn="ctr">
              <a:lnSpc>
                <a:spcPct val="95000"/>
              </a:lnSpc>
              <a:defRPr/>
            </a:pPr>
            <a:r>
              <a:rPr lang="en-US" sz="1800" i="0" kern="0" dirty="0">
                <a:solidFill>
                  <a:srgbClr val="FFFFFF"/>
                </a:solidFill>
                <a:latin typeface="Arial Black" pitchFamily="34" charset="0"/>
                <a:cs typeface="Arial"/>
              </a:rPr>
              <a:t>The Gospel </a:t>
            </a:r>
            <a:r>
              <a:rPr lang="en-US" sz="1800" i="0" kern="0" dirty="0">
                <a:solidFill>
                  <a:srgbClr val="FFFF00"/>
                </a:solidFill>
                <a:latin typeface="Arial Black" pitchFamily="34" charset="0"/>
                <a:cs typeface="Arial"/>
              </a:rPr>
              <a:t>Can Be </a:t>
            </a:r>
            <a:r>
              <a:rPr lang="en-US" sz="1800" i="0" kern="0" dirty="0">
                <a:solidFill>
                  <a:srgbClr val="FFFFFF"/>
                </a:solidFill>
                <a:latin typeface="Arial Black" pitchFamily="34" charset="0"/>
                <a:cs typeface="Arial"/>
              </a:rPr>
              <a:t>Shared In One Session!</a:t>
            </a:r>
          </a:p>
        </p:txBody>
      </p:sp>
      <p:sp>
        <p:nvSpPr>
          <p:cNvPr id="40" name="Rectangle 68"/>
          <p:cNvSpPr>
            <a:spLocks noChangeArrowheads="1"/>
          </p:cNvSpPr>
          <p:nvPr/>
        </p:nvSpPr>
        <p:spPr bwMode="auto">
          <a:xfrm>
            <a:off x="4316499" y="2132161"/>
            <a:ext cx="921125" cy="521326"/>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Jews</a:t>
            </a:r>
          </a:p>
        </p:txBody>
      </p:sp>
      <p:sp>
        <p:nvSpPr>
          <p:cNvPr id="42" name="Rectangle 68"/>
          <p:cNvSpPr>
            <a:spLocks noChangeArrowheads="1"/>
          </p:cNvSpPr>
          <p:nvPr/>
        </p:nvSpPr>
        <p:spPr bwMode="auto">
          <a:xfrm>
            <a:off x="4315512" y="2656708"/>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Non-Jews</a:t>
            </a:r>
          </a:p>
        </p:txBody>
      </p:sp>
      <p:sp>
        <p:nvSpPr>
          <p:cNvPr id="43" name="Rectangle 68"/>
          <p:cNvSpPr>
            <a:spLocks noChangeArrowheads="1"/>
          </p:cNvSpPr>
          <p:nvPr/>
        </p:nvSpPr>
        <p:spPr bwMode="auto">
          <a:xfrm>
            <a:off x="4316503" y="3170198"/>
            <a:ext cx="921125" cy="522704"/>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Proselyte</a:t>
            </a:r>
          </a:p>
        </p:txBody>
      </p:sp>
      <p:sp>
        <p:nvSpPr>
          <p:cNvPr id="44" name="Rectangle 68"/>
          <p:cNvSpPr>
            <a:spLocks noChangeArrowheads="1"/>
          </p:cNvSpPr>
          <p:nvPr/>
        </p:nvSpPr>
        <p:spPr bwMode="auto">
          <a:xfrm>
            <a:off x="4315516" y="3678616"/>
            <a:ext cx="921125" cy="538145"/>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Gentile</a:t>
            </a:r>
          </a:p>
        </p:txBody>
      </p:sp>
      <p:sp>
        <p:nvSpPr>
          <p:cNvPr id="45" name="Rectangle 68"/>
          <p:cNvSpPr>
            <a:spLocks noChangeArrowheads="1"/>
          </p:cNvSpPr>
          <p:nvPr/>
        </p:nvSpPr>
        <p:spPr bwMode="auto">
          <a:xfrm>
            <a:off x="4316508" y="4213279"/>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Worshipper</a:t>
            </a:r>
          </a:p>
        </p:txBody>
      </p:sp>
      <p:sp>
        <p:nvSpPr>
          <p:cNvPr id="46" name="Rectangle 68"/>
          <p:cNvSpPr>
            <a:spLocks noChangeArrowheads="1"/>
          </p:cNvSpPr>
          <p:nvPr/>
        </p:nvSpPr>
        <p:spPr bwMode="auto">
          <a:xfrm>
            <a:off x="4315521" y="4730344"/>
            <a:ext cx="921125" cy="511637"/>
          </a:xfrm>
          <a:prstGeom prst="rect">
            <a:avLst/>
          </a:prstGeom>
          <a:solidFill>
            <a:srgbClr val="0070C0"/>
          </a:soli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anchor="ctr"/>
          <a:lstStyle/>
          <a:p>
            <a:pPr algn="ctr" fontAlgn="auto">
              <a:spcBef>
                <a:spcPts val="0"/>
              </a:spcBef>
              <a:spcAft>
                <a:spcPts val="0"/>
              </a:spcAft>
              <a:defRPr/>
            </a:pPr>
            <a:r>
              <a:rPr lang="en-US" sz="1200" b="1" i="0" kern="0" dirty="0">
                <a:solidFill>
                  <a:srgbClr val="FFFF00"/>
                </a:solidFill>
                <a:effectLst>
                  <a:outerShdw blurRad="38100" dist="38100" dir="2700000" algn="tl">
                    <a:srgbClr val="000000">
                      <a:alpha val="43137"/>
                    </a:srgbClr>
                  </a:outerShdw>
                </a:effectLst>
                <a:latin typeface="Arial" charset="0"/>
                <a:cs typeface="Arial"/>
              </a:rPr>
              <a:t>Pagan</a:t>
            </a:r>
          </a:p>
        </p:txBody>
      </p:sp>
    </p:spTree>
    <p:extLst>
      <p:ext uri="{BB962C8B-B14F-4D97-AF65-F5344CB8AC3E}">
        <p14:creationId xmlns:p14="http://schemas.microsoft.com/office/powerpoint/2010/main" val="88349536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 calcmode="lin" valueType="num">
                                      <p:cBhvr>
                                        <p:cTn id="9" dur="500" fill="hold"/>
                                        <p:tgtEl>
                                          <p:spTgt spid="34"/>
                                        </p:tgtEl>
                                        <p:attrNameLst>
                                          <p:attrName>style.rotation</p:attrName>
                                        </p:attrNameLst>
                                      </p:cBhvr>
                                      <p:tavLst>
                                        <p:tav tm="0">
                                          <p:val>
                                            <p:fltVal val="360"/>
                                          </p:val>
                                        </p:tav>
                                        <p:tav tm="100000">
                                          <p:val>
                                            <p:fltVal val="0"/>
                                          </p:val>
                                        </p:tav>
                                      </p:tavLst>
                                    </p:anim>
                                    <p:animEffect transition="in" filter="fade">
                                      <p:cBhvr>
                                        <p:cTn id="10" dur="500"/>
                                        <p:tgtEl>
                                          <p:spTgt spid="34"/>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 calcmode="lin" valueType="num">
                                      <p:cBhvr>
                                        <p:cTn id="16" dur="500" fill="hold"/>
                                        <p:tgtEl>
                                          <p:spTgt spid="35"/>
                                        </p:tgtEl>
                                        <p:attrNameLst>
                                          <p:attrName>style.rotation</p:attrName>
                                        </p:attrNameLst>
                                      </p:cBhvr>
                                      <p:tavLst>
                                        <p:tav tm="0">
                                          <p:val>
                                            <p:fltVal val="360"/>
                                          </p:val>
                                        </p:tav>
                                        <p:tav tm="100000">
                                          <p:val>
                                            <p:fltVal val="0"/>
                                          </p:val>
                                        </p:tav>
                                      </p:tavLst>
                                    </p:anim>
                                    <p:animEffect transition="in" filter="fade">
                                      <p:cBhvr>
                                        <p:cTn id="17" dur="500"/>
                                        <p:tgtEl>
                                          <p:spTgt spid="35"/>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 calcmode="lin" valueType="num">
                                      <p:cBhvr>
                                        <p:cTn id="23" dur="500" fill="hold"/>
                                        <p:tgtEl>
                                          <p:spTgt spid="36"/>
                                        </p:tgtEl>
                                        <p:attrNameLst>
                                          <p:attrName>style.rotation</p:attrName>
                                        </p:attrNameLst>
                                      </p:cBhvr>
                                      <p:tavLst>
                                        <p:tav tm="0">
                                          <p:val>
                                            <p:fltVal val="360"/>
                                          </p:val>
                                        </p:tav>
                                        <p:tav tm="100000">
                                          <p:val>
                                            <p:fltVal val="0"/>
                                          </p:val>
                                        </p:tav>
                                      </p:tavLst>
                                    </p:anim>
                                    <p:animEffect transition="in" filter="fade">
                                      <p:cBhvr>
                                        <p:cTn id="24" dur="500"/>
                                        <p:tgtEl>
                                          <p:spTgt spid="36"/>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 calcmode="lin" valueType="num">
                                      <p:cBhvr>
                                        <p:cTn id="30" dur="500" fill="hold"/>
                                        <p:tgtEl>
                                          <p:spTgt spid="37"/>
                                        </p:tgtEl>
                                        <p:attrNameLst>
                                          <p:attrName>style.rotation</p:attrName>
                                        </p:attrNameLst>
                                      </p:cBhvr>
                                      <p:tavLst>
                                        <p:tav tm="0">
                                          <p:val>
                                            <p:fltVal val="360"/>
                                          </p:val>
                                        </p:tav>
                                        <p:tav tm="100000">
                                          <p:val>
                                            <p:fltVal val="0"/>
                                          </p:val>
                                        </p:tav>
                                      </p:tavLst>
                                    </p:anim>
                                    <p:animEffect transition="in" filter="fade">
                                      <p:cBhvr>
                                        <p:cTn id="31" dur="500"/>
                                        <p:tgtEl>
                                          <p:spTgt spid="37"/>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
                                          </p:val>
                                        </p:tav>
                                        <p:tav tm="100000">
                                          <p:val>
                                            <p:strVal val="#ppt_w"/>
                                          </p:val>
                                        </p:tav>
                                      </p:tavLst>
                                    </p:anim>
                                    <p:anim calcmode="lin" valueType="num">
                                      <p:cBhvr>
                                        <p:cTn id="36" dur="500" fill="hold"/>
                                        <p:tgtEl>
                                          <p:spTgt spid="38"/>
                                        </p:tgtEl>
                                        <p:attrNameLst>
                                          <p:attrName>ppt_h</p:attrName>
                                        </p:attrNameLst>
                                      </p:cBhvr>
                                      <p:tavLst>
                                        <p:tav tm="0">
                                          <p:val>
                                            <p:fltVal val="0"/>
                                          </p:val>
                                        </p:tav>
                                        <p:tav tm="100000">
                                          <p:val>
                                            <p:strVal val="#ppt_h"/>
                                          </p:val>
                                        </p:tav>
                                      </p:tavLst>
                                    </p:anim>
                                    <p:anim calcmode="lin" valueType="num">
                                      <p:cBhvr>
                                        <p:cTn id="37" dur="500" fill="hold"/>
                                        <p:tgtEl>
                                          <p:spTgt spid="38"/>
                                        </p:tgtEl>
                                        <p:attrNameLst>
                                          <p:attrName>style.rotation</p:attrName>
                                        </p:attrNameLst>
                                      </p:cBhvr>
                                      <p:tavLst>
                                        <p:tav tm="0">
                                          <p:val>
                                            <p:fltVal val="360"/>
                                          </p:val>
                                        </p:tav>
                                        <p:tav tm="100000">
                                          <p:val>
                                            <p:fltVal val="0"/>
                                          </p:val>
                                        </p:tav>
                                      </p:tavLst>
                                    </p:anim>
                                    <p:animEffect transition="in" filter="fade">
                                      <p:cBhvr>
                                        <p:cTn id="38" dur="500"/>
                                        <p:tgtEl>
                                          <p:spTgt spid="38"/>
                                        </p:tgtEl>
                                      </p:cBhvr>
                                    </p:animEffect>
                                  </p:childTnLst>
                                </p:cTn>
                              </p:par>
                            </p:childTnLst>
                          </p:cTn>
                        </p:par>
                        <p:par>
                          <p:cTn id="39" fill="hold">
                            <p:stCondLst>
                              <p:cond delay="2500"/>
                            </p:stCondLst>
                            <p:childTnLst>
                              <p:par>
                                <p:cTn id="40" presetID="49" presetClass="entr" presetSubtype="0" decel="100000"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p:cTn id="42" dur="500" fill="hold"/>
                                        <p:tgtEl>
                                          <p:spTgt spid="39"/>
                                        </p:tgtEl>
                                        <p:attrNameLst>
                                          <p:attrName>ppt_w</p:attrName>
                                        </p:attrNameLst>
                                      </p:cBhvr>
                                      <p:tavLst>
                                        <p:tav tm="0">
                                          <p:val>
                                            <p:fltVal val="0"/>
                                          </p:val>
                                        </p:tav>
                                        <p:tav tm="100000">
                                          <p:val>
                                            <p:strVal val="#ppt_w"/>
                                          </p:val>
                                        </p:tav>
                                      </p:tavLst>
                                    </p:anim>
                                    <p:anim calcmode="lin" valueType="num">
                                      <p:cBhvr>
                                        <p:cTn id="43" dur="500" fill="hold"/>
                                        <p:tgtEl>
                                          <p:spTgt spid="39"/>
                                        </p:tgtEl>
                                        <p:attrNameLst>
                                          <p:attrName>ppt_h</p:attrName>
                                        </p:attrNameLst>
                                      </p:cBhvr>
                                      <p:tavLst>
                                        <p:tav tm="0">
                                          <p:val>
                                            <p:fltVal val="0"/>
                                          </p:val>
                                        </p:tav>
                                        <p:tav tm="100000">
                                          <p:val>
                                            <p:strVal val="#ppt_h"/>
                                          </p:val>
                                        </p:tav>
                                      </p:tavLst>
                                    </p:anim>
                                    <p:anim calcmode="lin" valueType="num">
                                      <p:cBhvr>
                                        <p:cTn id="44" dur="500" fill="hold"/>
                                        <p:tgtEl>
                                          <p:spTgt spid="39"/>
                                        </p:tgtEl>
                                        <p:attrNameLst>
                                          <p:attrName>style.rotation</p:attrName>
                                        </p:attrNameLst>
                                      </p:cBhvr>
                                      <p:tavLst>
                                        <p:tav tm="0">
                                          <p:val>
                                            <p:fltVal val="360"/>
                                          </p:val>
                                        </p:tav>
                                        <p:tav tm="100000">
                                          <p:val>
                                            <p:fltVal val="0"/>
                                          </p:val>
                                        </p:tav>
                                      </p:tavLst>
                                    </p:anim>
                                    <p:animEffect transition="in" filter="fade">
                                      <p:cBhvr>
                                        <p:cTn id="45" dur="500"/>
                                        <p:tgtEl>
                                          <p:spTgt spid="39"/>
                                        </p:tgtEl>
                                      </p:cBhvr>
                                    </p:animEffect>
                                  </p:childTnLst>
                                </p:cTn>
                              </p:par>
                            </p:childTnLst>
                          </p:cTn>
                        </p:par>
                        <p:par>
                          <p:cTn id="46" fill="hold">
                            <p:stCondLst>
                              <p:cond delay="3000"/>
                            </p:stCondLst>
                            <p:childTnLst>
                              <p:par>
                                <p:cTn id="47" presetID="47" presetClass="entr" presetSubtype="0" fill="hold"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1000"/>
                                        <p:tgtEl>
                                          <p:spTgt spid="41"/>
                                        </p:tgtEl>
                                      </p:cBhvr>
                                    </p:animEffect>
                                    <p:anim calcmode="lin" valueType="num">
                                      <p:cBhvr>
                                        <p:cTn id="50" dur="1000" fill="hold"/>
                                        <p:tgtEl>
                                          <p:spTgt spid="41"/>
                                        </p:tgtEl>
                                        <p:attrNameLst>
                                          <p:attrName>ppt_x</p:attrName>
                                        </p:attrNameLst>
                                      </p:cBhvr>
                                      <p:tavLst>
                                        <p:tav tm="0">
                                          <p:val>
                                            <p:strVal val="#ppt_x"/>
                                          </p:val>
                                        </p:tav>
                                        <p:tav tm="100000">
                                          <p:val>
                                            <p:strVal val="#ppt_x"/>
                                          </p:val>
                                        </p:tav>
                                      </p:tavLst>
                                    </p:anim>
                                    <p:anim calcmode="lin" valueType="num">
                                      <p:cBhvr>
                                        <p:cTn id="5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1378" name="AutoShape 6"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228726" y="1893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1379" name="AutoShape 8"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343026" y="3036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1380" name="AutoShape 10"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457326" y="4179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sp>
        <p:nvSpPr>
          <p:cNvPr id="101381" name="AutoShape 12" descr="data:image/jpg;base64,/9j/4AAQSkZJRgABAQAAAQABAAD/2wCEAAkGBhQSEBQUEhQWFRQVFRQVFxQUEhcVFhQXFhUYFxgXFBYXHCYeGBojGhcYHy8gIycpLCwsFR4xNTAqNSYrLCkBCQoKDgwOGg8PGiokHyQsKiosLCwsLCwsLCwuLCkpLCwsLSkuLiksKSksLSk0KSwpLCwsKSwpLCksLyksLCwpLP/AABEIAMMBAgMBIgACEQEDEQH/xAAcAAABBAMBAAAAAAAAAAAAAAAAAQIDBAUGBwj/xABFEAABAwIDBAgDBQUHAgcAAAABAAIRAyEEEjEFQVFhBgcTInGBkaEyscFCUnLR8BQjYoKyCDOSosLh8RVDFyU0U2PS4v/EABsBAQADAQEBAQAAAAAAAAAAAAABAgMEBQYH/8QAMxEAAgEDAgMECQMFAAAAAAAAAAECAwQREiEFMUFRYXGhExQigZGxweHwQlLRFSQlMsL/2gAMAwEAAhEDEQA/AO4oSApUAKDHFwpVC0w7I7KeBgx7qdUtsVXtw9U025nim/KOJgxM7pQFjD1g5jXDRwB9QpJXFMXsqviWNNXEYltPs8xZTxTy17S8jvNs1uWCCQDM6WW6dX+AdhJoCo+rScXOaaji807Wa1xuWkAkd0DTzyVWLaXabToSjnPQ3hCQJVqYghCEAIQhACQhKhAY7EYstxNJhd3ajKsNgXe3Idfw5lkAtW6VYjJjdnG961Rtv42tZf8AxT5LaQozk0lDTGMu3+WhUIQpMwQhCAEIQgBCEiAioVsxePuuDf8AI13+pTKls89+tzqT6Maz5sKuqWAVXCVy51QOjuPyiCdMocJnfDlaXPOkWM2hSx1UYZxbSdkf/wCk7bMRTY2GmW8DPetHNTGOrZEpZOhpAFS2LWqOoNNaM9wS1paHZSRmDTdsxMX11KvKuCBAEqEgQCoQhAIClTWvknlyI9OPknIASObII42SoQGvV+hdJzcuZwHZ9nENjLJO4AzLnb7z4K3gtginUDw64BBDWhrXWiSL3104rJl53Cfkk7OdT5aD/dVcIt5L65YxkO2HHyFz6BRVdoMaWgkguJAkEaAkySLCAp2tAsIHhZVK5Br0xazajtb/AGW/6ldFC214OicoH4YTLe6eWh/EN/z5oo15MOs7hxHFp3j5KAToSShAKhMz8L/JLfkgNO6fkdrgbwRiAZ4aEepEea3JpXNutvF5XYYaODi8cw039LeoW77H2mKlCk93dzMYZ1b8P3vGbGFlGXtyXgejXpNWtGp0epeZk0JgeOIjju9Uj6zRvE8Jv6LU84kQoX1o+y6PCfYX9ktOsHaEHjxHiNyAlQkSFQByo7V2zTw7Q6oYbOtoHMkkABWy6y1Hb2GNTEntCX0h3XUwWiAKbHggncczpngrxWXuaU1Fv2nsLsTrAwdQkNqd4hz8sS4fvHTIbJ+023NbZRrhwlpkfqxGoPJahgehGzsPWD6dIMe4/GKzxL5I+HNlDpnQBbDsuiGvqhpcRLPicXfZ3TuUtbZIccIySRBTT+rrMoPQkaq7ccw1TTzNzAA5cwzXJ3a7vdSCymVXgAknKONhHqnpHOAEmw4lANAQnIUAAUqSUqkAmm6HFKAgAJClQUAhgLWdpdKsJQxRdWxFKm0UcsmoPic8GBF7iPTktf6Z0sTia5H7RQoUaJhtOox9UVSZGeo1pAPwmAZiOJWCZ0ZpHD/s1UNcA8PNVhDHOLnMD4F8jS02EWy75WkINmFWvGmss6lsTbtLFUhVw9QVaZJbIkEEahwMQfEBXalMPEHXUbiDxHBc36I7Aw+zawOEdiC2vAe15mnZriCIbIIsS6LQQujYbECoJHLnqqyi1zLwmprKFplws6D/ABC3qOPh7J4k66e/mlyePqjJ4+qqaDgiUmQJSEByLrHmpjnTMUmZddA9sj1cWDyW3dWWN7TBQT8LoidJAJA5Zs3qtB6d4ojH12g2dMjhlyEf0hbP1cbQBq1qegqZasNMZS4XA8CD/iC4IT/uH3n1t3b/AOLhtyw/jz+Z0PsRwHonZU0NPH2QWnj6Bd58kOUVShPI7nA31+XJPNO1ifGb+6Y2r3spsYkH7w3x4HdzHFALQqzINiNfPQjkfzUsKtXlpDxNhDgNcvEDeR8iVL2wyzMjjxQD811qm1dl1XYtzsjnMljmuDjlAim14htySGuBBtcLYDhiW5j/AHmo5b8o5bjxurNGoHNDhoQCrRenclPBrDNmvZEudAa67aThcxqCHRoSTbXcstsytnL3AkSW7rEht4JF1k3EC5geKhz5iCPhF50m27lzUueS8p6lyJgbJN6iwpOWfvFxHgTb2T23P+yzZmSLWP23LjyDJAMDfGYUxA83z6rZgtR2pgg7GOcWhwa6iSCAbQHO1toz2W1JZz4HDeNrQ1+5G3gpHtBEESOCRjYAAsOAsEVaYcCHCQdQsjuHQhCFAABBQAglSBrdT6fn+uSemUmwB+uafKAQBKhCAx1bYVNz3PObM4gzOkCLD1N5uTxVQ9EKJ1NUmSZ7Ug3dmiGwInks4hW1yXUo6cXu0VcPgGU5LQAd7jdx33cbwo9nRqNHF7o5OdN/OT5lPx1SxbMADM4nheB4Ei/IFMw+JawQ85Xby4QCeTvhjhdR0LJJbIvJIRKJUEiprnWSysftvHilScSQCRv9z+t5HFQTGLk0kcU6WFtXG1H5R3jVOg+w1w+bSrPR/af7LiqdQwGFuS9g2Yc0nXuzHG0pG0JfTL4u+qwueQ0XpvBkmIGZ414qGr2eQNLgcoAJAJu2W907+6fCy8VyerWu3J+kRhB0/QNbYx7uX0N22z10YXCw2pSqF/dzNaWGAZuHZodBEeYW1bH6WUMTTbUouzNcARlIeRaYLWEkHiCLLgu2NgdtSc6HFlN0FwBhgd8LgeB0jwWlDAinWyE5g6AypTcBJsBObhoQY/P06FZVFutz4ziXDnaSzF5i/wAwz16/a1JvxPDfxS35hI7FUqmlRkgyCHtlp9V5Txmxn0SM9Z1J1/jeW30ta/keKxj8S5rhNR1QD7TajwI3xmAMrfKPKwevcTtFlNhc99MNaCXHNEACSYv6KLB7Qo1iXUSypBgupljwHQCJLTYw4HzXmPZvTR9KA2tiWiQS12Ka5hi47j6Zi48N29Zjo907qbPxraoy1KNQAPFOzKtMnMANwqMnuzBF2GNzVuMHo+pXLRmcBl3xcgcfzStw8fC6AbxANze06BM2dtBlekyrScH06jQ5rhvBHt4eKlFEj4bDhu8uCkgUUBMm54m/pw8lHiG5wWep4cuZ5evOTK46mPDX1SVKjWMJNmtBJPAC5QDyU1rv1dc02v1k1x2/YBubKXUWvbLXRqDEHNAJGoOnArXsP11Y6sKj6OHoZKWQOFSuwElxgZBZzpPAHRUUlLkzetb1KDSqLGdzt4WBxFMDFYji7DtcBusKjSY9B5rmmyevOoa1Sni6TRDYY2hVBc+q6zWAixF9Qbc7xt3Vzt049mJruzgNqVaNPPr2U5mg3+JskHx3rSLwcs4Zxno8m9t0TarQRBJE8HFp8iDK47/4qVKTqzHBpFNwZmq1Kh0YCY+8SIMcZVKj1xE1mtxDg2gZFQ0KUPb3bEOLTMGLAbtToaNpPBdbrJ3GELgeK6cB1R5bj62UucW92o2xNrAAC24AIVNZODvoCbUNvGAnAJlbVv4voVqQSJhd3gOIPsnqKu0xI1F/GN3mJCAlQkaZSoBCEqEICGrh5Mglp0kRpwIIgquSaeYuOYG9hGl3Wk3i9oFtON5VsTVAILjAaHOJ3ANbcn1UoBRblOUfCRLeV7gcriArCrmIYQCAC2BEEAiLg3GunJWFAKO19qsw9J1WoYa0aDVx4NHH/lcv2xtatXeKlWk7vkGiw2aBNnBhgvjUE2HxQujbb2YKzmB85JBcJs4NdOU8i7KTxDViqPR5z6lVzYpy7LnzFzj3WnNcZhBJhuYN7rbarkqt1JOnF8tz0rO5pWy1OOqXy/OvcaSNlPccwpt7mkAV3Fx3uyuyg24eSyWG2JjJDhTbLpOaoJN94bJjXdC3XZpJptzXdDZPEhxaTG64VU7ULXN7stplrSQ4TL4A7vmN68P1pRa1Lz78fI2nxus/0rzf1NNd0dxAOWtJpAAOAexoj+IkzGtt25YnbfRV1Ok+gyiK9OtDgajCOyOmdrmEkOAIvo4GdxC6JR2f2tdzXPcG5X90Bhl1gT3mn7LnD1RWwPY1S0PLmmHjMGyM5dmAygCJbMRaSruvOFt61DHPl2b45/Y5anF69SDU0tL2ax5+JzPGdUmKxFKm2vWwoykOOIbTe6vUBaTFRxN48txvCgb1BVGutjGTEw0OBi2onTzXVsKT2DZt3WxpzbZTP2Y0/FUcypne7OGtkgkwZAt3SAL7gu2zuqlzKcdljHTx/g86MsnL39WOMoN/cYxjYtrUEkTYh1QtnSRG8WWOr9A8W6g9tRpxBfWkhjBmpPyj97TyhtjYOZvs4XF+xnYuG+019UwG6OIiC24YA2IJT9mYNtOu/I1zW5aYAcSdMxsCTA73sV2VZOkk3Lm0uX3Lbmr9V2wMds8Pw+IyPoOfmpxUBdTkS+w3ZiJHHMd9+ihYqpUmp/3AGgyWAGJI137tythrhcOzt1gxMfwkRPgR5rajN1I6mSWStV6xNp9ng3tB7zhYbyAWjT8TmraWukSFofWPgi9zId93WLAZzAi93BvspqtqDwdvD4RlcwUuWc/Dc0DbGGDSxrDJ7JjvB+akHDyOcLS8V0UqdvRdTaHMr1C0Nccre0a7vU3OkRaHC41PBdI2rQY/FUWiwqPq053EV6Jq0vRxj+VYvZleaL6bw2G12VROoeGvafST5hcFOXo5fE+ruqKvLfT1Ti9+mcr7mLw/VDjWNFWoMKwtdmDKjpAE5ojIWkeJNrLpnVpgv2XA4ppq06lTtKlR3ZRlYXtkARAj04blU22aLG0aQM4ip2JDBTbcdsaVQlwZJGupMZRxlZrYWIa7ZTjTAl0NAABJ+FsGNTqvQ3UsPsPlvQU3R1JvOrBz3HdA6mIe9za7mYetUbVLW03l8tYKbRBhocAHd7+Lksts7qdwJeWVWYh5gkl1e8gwYyNDBqDBcTpZZhmBxTqFBjKLGuYxpcWgS8khx7wOsi4grYNkbEr901nvJBzR3A0HKAREkyY1tqqttyZMrenTpLdZ5Yzl+WxjmdTGywB+4cbamtUnzuhbc3BmBJcOXau/JCv7jh2LgTKw7p9fS6elViojXSJSqKgdR90x5aj2KlQEVARI4H21HzUqY0d4+A+qegBCFDWxEWAlx0H1J3DmgHVq2XmTYAak/req4wpN3G5ILuEC4aOU68fYI5pbvmo+wMWHluaNefiVM+tENF3R6c3RoFIEqGXBvCHHlwHjPyU4UdGllHE6k8TxUkKGCntB1gJgm1/CfoqTaLZcTJzQS3O4NkACYaBcwNZ0WYLJ9ZSlc06GqeuMmnjHTx6oGu4TEgOLGsIaHEWaSBcOvvNz7qjVwzyavceQa9Egim67RkzESNxB9FlNgE56kucTvzEwCHGYboDos2vNjwylUWpyb37vzmUcM8zXqVIOqvOZ7S1xjuPF4O+NIJ3hGI2a8mWEuMAXY4WBJEZ3cythDUELpXDqbo+ik3jfq+3JDpprBr1Po480w11UyBYZYDbz9k3V6lstw1d5y6/lNllEBXjw+3Tzp/PeRGlGPJGO/wCmH77h6n5lOGzSCD2hnw1WQSZVf1Kh+1GmlFZrezDnEzJnTXQAAegUmFYQwAxMXjQE3gckwMzPncywG7NFzzgGPMqV7o8dw5rqjFRWESJQ083fMrWOmOzqlV7W08ubJIzGAS14ndwctqY2BCWFMkpLDNaVWVKanHmjk1XovXrVqJpAS1tKs0vJbFSnUykXHDMNN4Wx0+rimalZznFrKrmvyMMlpbMw9w0MncbHzW6Fl+aVZRpRR21eJV6myePD4/Qo09jU/tDPGaM8H4nZyIAA1vpuTRRa3IxgDWirZrQAAG0yYAGl4WRCos/vgNwNQxxsz6uW6Z5uS6GpKkx3QCeZj6FPSSqgRCWUIACVIClUgjdZwPG31H1UiZW08L+l05AASpAkc6BJ0QDK1WBa5Og4/wCySjRy75J1PH8hwCKTJ7x1Og4Dh47ym9tLyPssHePMiY8hfzCkC13wbAFxsPDeTyCY6syllDnAF7g0FxAL3kaeMA25J2FbILjq6/gPsj0v4krFbSIe6SJa17Wgbtcrj6mP5FyXdzG2pOpImKy8GclAWi9J+lVbAUhVc5jqTHNDs7XOe5htIIcJe0xPECeK03a39ogNpgYeiH1IEueC1jTvgZszh6LWjWjWgqkHsw1jY7YheZ8X19bSe6z6dMcKdJlvOpmUbeuXaBjPXebCI7NskEbmUxutEwtGQd86O4xr6lTKQXMfWa8A6RVGWRz70eBWwLhGJ6ya+DwuEr02gnENrNeHWl1NjC1xt8QL5PHRYbG9ce1TTAGRoIntWtBsZi/wjQ6hYW6xDHe/myWekC4cUhqDiPVeSMb1i7RqSHYp8b8ga33a0JMFi8Y6g+q7E120mlveFR7sz3PbDbGx+1f7q6CD1y0zoUSuZdQm2qmIwFbtXl7mYh13Ekw9jXannmPiSumAfqEA5Ne+ATwE+iWFFiR3TzgepAQBhmw0TrqfE3PuU5okzwsPr+uSeSm0tAgHrGdIttswuHdUe5rdzcxsXkHKDF925ZCrVDWlzjAAkngvM/Wp1gnG4w0gT+z0XEANPxkW4xrIkcTrZAbtg/7QlNjKJxFFznOaRV7INb2bwTZoc6XWjWBexWc2d177PqOAf2tLMYBcxrhfTNkcS3zC8016mZxdAEkmBoJ3DkinTJ0+YHzQHsnBdKsJVjs8TRcToBVaHH+UmfZSYGqH1qhBBDZFjMFxuD/gb6ryngMK/C4Z2KbWpNqCoxlNjOxqVJc0kuJElgDZ8yF2H+z/ALT/AHNag4jMCKsZYJkkOk747nqq6kmawpSnGUl03fyOupCUJHvjX5SrGQqVJKFAAFKkDkqkCOCZTd3R4f7KQqNrd3M/mgHhRVO84DcLn6D6+QUlR8Angm0acC+pufH9W8kBIq+KEgN+8Y8tXewI81MagmN8T5afVMqHvN/m+SIEWOrllMkfEYa38Tjlb7kLGVaQFMgWAyx4NIP091Z2i7NUa3cwZz+Iy1n+o+QQ+lLHAb2key+V4tVdW5hQ6R3fi+Xlk3gsLJR21saliab6VZgcxwLbgEtnRzeBBgryv0i2LUwlerRqC9N+UmNRq0jkRcL1s05hI3wfIiVzvrY6vhjKJxFO2IoU3W/95gHwk/eGoO/RZ8Ku3b1HQn/rJ7dz7BOOVk88isREeXL9Sh9UuIm5iFtezOqjaNeC3DlgO+qRTjxDrratk9QVYVJxVVjaTW5j2JzOcbywE/CYAvBF19NK5ow5zXxRjpZiumNHLsXZcTo9xMR/eN0v+ArSquKmmGkfc7xMkBocIDeBnXlzXasX0Ar4jZOHwZLGVaRlrnklpax1QtgiSJa4DTitOrdSePNcU2tpimG/37n93XRwHezX0A3Lkt7yjhqUlnd+7L3LOLOe0sRldIuBucJB8RoVlK3SSrVyteRlboGMa0CRl00mDrqum4H+z2IBrYu53UqNh/M51/RZ3YnVBgMPVDqjnYggGWPaC24EEhgtAuofFbXVpUsvuTY0Mn/s+7PqUsHWNRjmCo9j2ZhGZsOEt4iRqurLCbGwbWOe2l3GCnSgNiNagB01gDxhZik86HX5813UKqrU1UXUq1h4Hyoq32Z+8PqpYUdXVvj9CtiBa57p9PWycCmYgd0xwn0unHl/wgOQddPWN2TThMPVeyuHDNkizYM5yQfIC896RAngBXROn+ApVNsYyQWtEAZbS5uRjnOjicxPErG4jZGHIYWU8kCCQ8uzmD3iHSAZ4WWE68YPDPVteFV7qn6SnjHiaaGqengKhIhjrmB3Ty/Meq3s9G8MaLSGkOc9jXklhLQ4XLWhkj3UNfA0qOY0e2bDqrQRWc0gdzI6Gkd4XncZFrKvrMDT+i3fYuvXsNewWxajsQKLmO/dmXgAmDaQYJE3Asun9AaD8Nj6LoJztJcIghpeWOkcnASrXVLTJqYvOC853tBqHtCDUqUmm7rz3RJ3rpLtl0HGs/saecyzNkbOXumNOJJXPUrU/TRhq3zj5P6orbXkbejOk4ZznfP5yNiSkpAISuXonkBCEkpFGQODkqQBKpAFRBun4j7ypCox8I8vmgFqCSB5+mnv8k9NaLnyH1+qcgK1ETUeeGVntmP9Q9E+qO8zxd/SU6hSy5rzLi7wsLc9EV7Cfu3/AD9pUgpvo95+sl4N/wADYA5KSImUtZ4DjJAENNyANSPyUFSsM3xNOk94QF8xxGk6dV1YrLeF5M2g8rAzBu7jDG5o9BCkxlOx5tcPUKCiD2YF3ETYNPHjEe6tNon7p3aloj3XJSs7mWYOHZLLxz8OucdpZyRUa4ufSaHEB7XOJETAa3QkGLuCwuE2/TxNLEChUc40qopEVGAEA907gdQ+D/DvCzVHC1GvpuDJaxtRsB4kBxbls4Dc3RQnZ7y17WUhTzVi8Zi0CMgFwwkzmXt07NO2lCcVq3MnLcY3VnMN85p1D9AkqCnkrlz+/wB7K01SP+2MsMBG9TUtm1srQezzNyjNL4s1wkNi/wAR3hW2bKd9qpJ5U2iPCZK8m1s69NxnGmn7ON3jqzRyT6jWwGgcLelkxjnRUa1t3Ew4uAbBY1o0l27grDNmWjtHHW+Vn/1T27O/jcfJoPqGrqsbK7oScpaN13lZSiytsyG1C3f2dIaWMGpofp/usk4XHiqjsOA5rWzMhxlxMAHUyd+g8SrT33A4yfIf8j1Xt21L0NKMOxGbeXklUTvjHIE/IKRRfb/l+q3IHVtI429bJ6iqwI8foY90YiuGNLjoAXegkoDzFtyoam1doPF2/tNRlz/8hEDlZMFKBroRHsquyqpeypUOtSu9xPMmfmVfFzHFwHyXjXEm6jP0rg1GMbOD7m/jn7FhjLgbyWmd0AQqxpF1SLHM4DfqSArGKOWpHAGPVZHZFFgxFIvgNYH1jmNiKbTUA/yrGO7welXkoUpTfTL8sm0dUTf3eIcA0B2JdAadP3pt4DswugMBy1d1yfQNP0WgdTFCMBm31KocfH96fkFv4M038+0tEfZj6LwuIVH69HHR/wDSX0Py2O6bNgTalIGJAMGRImDx8U4Ic2V92co2QhLCFTcCgJUgCVaAa9DxZINUrkAN3+Kcmt3+KUoAa4HRBCr4E2dyqVP6ifqrKArspiIIEi0xqN365KSnRDdAh7N41+fJOY6VVwWrV1AFKEFAUgEFKhSBEJSmwoAqqmq55IZZoMF54ixDBvjibeKtKHCiG5d4sfXXzUgWlRDRbxJJkk8Sd5TcM0kZjq72G4frepkxrCLAzwn80BIVGfj/AJfqEUqmbkRqOH5hI4d8fhPzagGYzEZADEkkBrd7idAPmTuAJ3LA9NSaezcXUqOJIw9WGtJa0EsIAEXNyLu9Bosxizlqse6coa8E/dJjvHlEid0rX+tSr/5Pi4vNLd4g/IKQck6KdGzU2dRexlRwdnc97KTnBpGIgkkDdTBJ8FT2bhc+IpMEfvKrWtLhI7zsoJHv5LrfV7h8nR+k0WPY1ibRdxeZ95XK8PimsxWGIgllUjLmAk06rjEk+C8+4pR1J9+59hwe/m6FSm3jTHbxwyx0u2f2eONFsHJkpy1uXMezaS7LJuTO9X+lXR9uG2bSxjajy+oxzC05YvTc0ZYHAc5zFUekW0e12g6rlAJf2haHh0CN7rDQBUumvTOlX2ZSwgd36JboG94CRqHHcVSnGLm9vA1vq1WNtT0yXL2t1+06L1XYbLs/DiI7oceZLJB9KnsFuNETTPhU9y5UNhYUNYwNs0U+6BEQG02budMrJYNssHPKPUj6L4/E58TWpfr+TyfKcoGZCRzeZ/PxSoIX6CcoiEShRgCgJUgCVWAkJUJCgGtNz5H9eicow649PqpEBBhBBqD+OfVrT8yVYUbKUOcfvRbwEJ6MCpj28Nfn4p0pUA1r0oTKjZ0MHinNcgHIQhAIhKhAIVHUoAwbyN4MFSwhAVMpY9tyWukEOcTB1BE6TcR4K0q20R+7J+6Wv/wuDvkI81ZAQEFSzmnj3T8wfWR/Mly9++5p3cSPyRjLMngWn0cE4vAkndqfdANq1Q258Ba5PAAalaztbo8MSHUazixj2uphrQAMlRri7KS0jPnLRE6UxxWzUKc946nQfdHDx4oxIsBvLm+xBnyAUgxuE2D2eH7Brz2eQsuwSAW5bERuWlV+obCOcHGtWABcYDaMkvuZd2cnlOm5dNCVQMmg7O6lNmUtaLqh1mq7N7AAeyy9Xq6wBaW/s1IAiLU2NMAzq1srZ00tUMGJw2zXMkMDYawU2iS2AOUH5qxhMI5opggSILjO8My281fQFyUrSlCevHtb7+LZZyfIVNIKcmkm3DeusqEIRKFXIFCVNaTefmnK4EKJSpCEBHXbaRqIPoVIE2JEH2TgEBHinENJG6/oZPspAUEJlBpDQDqLW5aeyAkQhCAEyoYv4J6ZUPzHzQD0IQgBCqYraTWEA5jeDlY50WsTlBtz/JLQxzX/AHhIB7zS3UTFxc8gmAWkKi7aYBALXgEkB2Q5bGJkaA3udwkxZFXa9NrcxLgIa6cjohzsoJMcT5C+inDA/av9xV/A/wDpKtALH7YxTRQJJ7tSGA86hyN9XOA81kAo6Agx/wDdP/CfkkrgGG/edfwbf6AeaXGnugfec0e4J9ghjf3nJrf6j/8AkKQTqCm7M4u3CWj/AFH1EeRT8ROUgam3hNp8tfJOp0wAALAAAeSgD0JEqgAhCFIBIlQoAJJSpJQCoTUIDEMxb+/3jYuA8ipm4l06/ZafZCFUElSu619ydTrHihCAc2qeKUVDxQhAPLymueeKEKQAqHimvqHihClAb2p4lQFxMEky24ubHT5EpEKQSmsY1Oig/aHfePqlQoA39odl+I796qVca/7x3b0IQFTEbSqD7bvVLhdq1bd8m41g8OKEKjYMhgcU57yHmQIcAQLEGxUOM2tVa6A634W8OYSIVugK/wD1mqT8Wgkd1uvoqlHb9ftXjPo1v2GcXckqEQJBt+vPx/5GfkrGH21WOr+H2W/khCkGQdtB+Sc1/AfkrVDFOIEnXkOaEKQXKbpUiEIAQhCAEIQgBCEKAf/Z"/>
          <p:cNvSpPr>
            <a:spLocks noChangeAspect="1" noChangeArrowheads="1"/>
          </p:cNvSpPr>
          <p:nvPr/>
        </p:nvSpPr>
        <p:spPr bwMode="auto">
          <a:xfrm>
            <a:off x="1571626" y="532209"/>
            <a:ext cx="1843088" cy="1393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2400"/>
          </a:p>
        </p:txBody>
      </p:sp>
      <p:pic>
        <p:nvPicPr>
          <p:cNvPr id="1306626" name="Picture 2" descr="http://www.twitip.com/wp-content/uploads/2009/04/failure.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6744" t="8710"/>
          <a:stretch/>
        </p:blipFill>
        <p:spPr bwMode="auto">
          <a:xfrm>
            <a:off x="1697479" y="1114427"/>
            <a:ext cx="4217939" cy="456542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998122" y="3642154"/>
            <a:ext cx="4583906" cy="830997"/>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a:spAutoFit/>
          </a:bodyPr>
          <a:lstStyle/>
          <a:p>
            <a:pPr algn="ctr">
              <a:defRPr/>
            </a:pPr>
            <a:r>
              <a:rPr lang="en-US" sz="2400" b="1" i="0" dirty="0"/>
              <a:t>No.</a:t>
            </a:r>
          </a:p>
          <a:p>
            <a:pPr algn="ctr">
              <a:defRPr/>
            </a:pPr>
            <a:r>
              <a:rPr lang="en-US" sz="2400" b="1" i="0" dirty="0"/>
              <a:t>We have failed Christianity!</a:t>
            </a:r>
          </a:p>
        </p:txBody>
      </p:sp>
    </p:spTree>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#10</a:t>
            </a:r>
          </a:p>
        </p:txBody>
      </p:sp>
      <p:sp>
        <p:nvSpPr>
          <p:cNvPr id="1012739" name="Rectangle 3"/>
          <p:cNvSpPr>
            <a:spLocks noGrp="1" noChangeArrowheads="1"/>
          </p:cNvSpPr>
          <p:nvPr>
            <p:ph idx="1"/>
          </p:nvPr>
        </p:nvSpPr>
        <p:spPr>
          <a:xfrm>
            <a:off x="542925" y="2114553"/>
            <a:ext cx="8058150" cy="3531394"/>
          </a:xfrm>
        </p:spPr>
        <p:txBody>
          <a:bodyPr/>
          <a:lstStyle/>
          <a:p>
            <a:pPr algn="ctr"/>
            <a:r>
              <a:rPr lang="en-US" dirty="0">
                <a:solidFill>
                  <a:srgbClr val="C00000"/>
                </a:solidFill>
                <a:effectLst>
                  <a:outerShdw blurRad="38100" dist="38100" dir="2700000" algn="tl">
                    <a:srgbClr val="000000">
                      <a:alpha val="43137"/>
                    </a:srgbClr>
                  </a:outerShdw>
                </a:effectLst>
              </a:rPr>
              <a:t> </a:t>
            </a:r>
            <a:r>
              <a:rPr lang="en-US" b="1" dirty="0">
                <a:effectLst>
                  <a:outerShdw blurRad="38100" dist="38100" dir="2700000" algn="tl">
                    <a:srgbClr val="000000">
                      <a:alpha val="43137"/>
                    </a:srgbClr>
                  </a:outerShdw>
                </a:effectLst>
                <a:latin typeface="Arial" pitchFamily="34" charset="0"/>
                <a:cs typeface="Arial" pitchFamily="34" charset="0"/>
              </a:rPr>
              <a:t>Must create a culture of evangelism</a:t>
            </a:r>
          </a:p>
          <a:p>
            <a:pPr algn="ctr"/>
            <a:r>
              <a:rPr lang="en-US" b="1" dirty="0">
                <a:effectLst>
                  <a:outerShdw blurRad="38100" dist="38100" dir="2700000" algn="tl">
                    <a:srgbClr val="000000">
                      <a:alpha val="43137"/>
                    </a:srgbClr>
                  </a:outerShdw>
                </a:effectLst>
                <a:latin typeface="Arial" pitchFamily="34" charset="0"/>
                <a:cs typeface="Arial" pitchFamily="34" charset="0"/>
              </a:rPr>
              <a:t>Must prepare to teach the new converts</a:t>
            </a:r>
          </a:p>
          <a:p>
            <a:pPr algn="ctr"/>
            <a:r>
              <a:rPr lang="en-US" b="1" dirty="0">
                <a:effectLst>
                  <a:outerShdw blurRad="38100" dist="38100" dir="2700000" algn="tl">
                    <a:srgbClr val="000000">
                      <a:alpha val="43137"/>
                    </a:srgbClr>
                  </a:outerShdw>
                </a:effectLst>
                <a:latin typeface="Arial" pitchFamily="34" charset="0"/>
                <a:cs typeface="Arial" pitchFamily="34" charset="0"/>
              </a:rPr>
              <a:t>Must be patient with their cultural predispositions (attendance, dress, etc.)</a:t>
            </a:r>
            <a:endParaRPr lang="en-US" dirty="0">
              <a:effectLst>
                <a:outerShdw blurRad="38100" dist="38100" dir="2700000" algn="tl">
                  <a:srgbClr val="000000">
                    <a:alpha val="43137"/>
                  </a:srgbClr>
                </a:outerShdw>
              </a:effectLst>
            </a:endParaRPr>
          </a:p>
          <a:p>
            <a:endParaRPr lang="en-US" dirty="0">
              <a:effectLst>
                <a:outerShdw blurRad="38100" dist="38100" dir="2700000" algn="tl">
                  <a:srgbClr val="000000">
                    <a:alpha val="43137"/>
                  </a:srgbClr>
                </a:outerShdw>
              </a:effectLst>
            </a:endParaRPr>
          </a:p>
        </p:txBody>
      </p:sp>
      <p:pic>
        <p:nvPicPr>
          <p:cNvPr id="56324" name="Picture 5" descr="j0078758[1]"/>
          <p:cNvPicPr>
            <a:picLocks noChangeAspect="1" noChangeArrowheads="1"/>
          </p:cNvPicPr>
          <p:nvPr/>
        </p:nvPicPr>
        <p:blipFill>
          <a:blip r:embed="rId3"/>
          <a:srcRect/>
          <a:stretch>
            <a:fillRect/>
          </a:stretch>
        </p:blipFill>
        <p:spPr bwMode="auto">
          <a:xfrm>
            <a:off x="3336920" y="4000729"/>
            <a:ext cx="1785938" cy="1793081"/>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195895450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fontAlgn="auto">
              <a:spcAft>
                <a:spcPts val="0"/>
              </a:spcAft>
              <a:defRPr/>
            </a:pPr>
            <a:r>
              <a:rPr lang="en-US" dirty="0">
                <a:solidFill>
                  <a:srgbClr val="21219F"/>
                </a:solidFill>
              </a:rPr>
              <a:t>Tip #11</a:t>
            </a:r>
          </a:p>
        </p:txBody>
      </p:sp>
      <p:sp>
        <p:nvSpPr>
          <p:cNvPr id="1012739" name="Rectangle 3"/>
          <p:cNvSpPr>
            <a:spLocks noGrp="1" noChangeArrowheads="1"/>
          </p:cNvSpPr>
          <p:nvPr>
            <p:ph idx="1"/>
          </p:nvPr>
        </p:nvSpPr>
        <p:spPr>
          <a:xfrm>
            <a:off x="542925" y="2114553"/>
            <a:ext cx="8058150" cy="3531394"/>
          </a:xfrm>
        </p:spPr>
        <p:txBody>
          <a:bodyPr/>
          <a:lstStyle/>
          <a:p>
            <a:pPr algn="ctr"/>
            <a:r>
              <a:rPr lang="en-US" dirty="0">
                <a:solidFill>
                  <a:srgbClr val="C00000"/>
                </a:solidFill>
                <a:effectLst>
                  <a:outerShdw blurRad="38100" dist="38100" dir="2700000" algn="tl">
                    <a:srgbClr val="000000">
                      <a:alpha val="43137"/>
                    </a:srgbClr>
                  </a:outerShdw>
                </a:effectLst>
              </a:rPr>
              <a:t> </a:t>
            </a:r>
            <a:r>
              <a:rPr lang="en-US" b="1" dirty="0">
                <a:effectLst>
                  <a:outerShdw blurRad="38100" dist="38100" dir="2700000" algn="tl">
                    <a:srgbClr val="000000">
                      <a:alpha val="43137"/>
                    </a:srgbClr>
                  </a:outerShdw>
                </a:effectLst>
                <a:latin typeface="Arial" pitchFamily="34" charset="0"/>
                <a:cs typeface="Arial" pitchFamily="34" charset="0"/>
              </a:rPr>
              <a:t>Use a flip chart</a:t>
            </a:r>
          </a:p>
          <a:p>
            <a:pPr algn="ctr"/>
            <a:r>
              <a:rPr lang="en-US" dirty="0">
                <a:effectLst>
                  <a:outerShdw blurRad="38100" dist="38100" dir="2700000" algn="tl">
                    <a:srgbClr val="000000">
                      <a:alpha val="43137"/>
                    </a:srgbClr>
                  </a:outerShdw>
                </a:effectLst>
              </a:rPr>
              <a:t>Better yet, use a smart phone!</a:t>
            </a:r>
          </a:p>
        </p:txBody>
      </p:sp>
      <p:pic>
        <p:nvPicPr>
          <p:cNvPr id="56324" name="Picture 5" descr="j0078758[1]"/>
          <p:cNvPicPr>
            <a:picLocks noChangeAspect="1" noChangeArrowheads="1"/>
          </p:cNvPicPr>
          <p:nvPr/>
        </p:nvPicPr>
        <p:blipFill>
          <a:blip r:embed="rId3"/>
          <a:srcRect/>
          <a:stretch>
            <a:fillRect/>
          </a:stretch>
        </p:blipFill>
        <p:spPr bwMode="auto">
          <a:xfrm>
            <a:off x="3336920" y="4000729"/>
            <a:ext cx="1785938" cy="1793081"/>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170965496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3" descr="godall">
            <a:extLst>
              <a:ext uri="{FF2B5EF4-FFF2-40B4-BE49-F238E27FC236}">
                <a16:creationId xmlns:a16="http://schemas.microsoft.com/office/drawing/2014/main" id="{05F88971-770A-C38F-5979-867F4CF1DB3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0"/>
            <a:ext cx="4810126" cy="6858000"/>
          </a:xfrm>
          <a:prstGeom prst="rect">
            <a:avLst/>
          </a:prstGeom>
          <a:noFill/>
          <a:ln w="9525">
            <a:noFill/>
            <a:miter lim="800000"/>
            <a:headEnd/>
            <a:tailEnd/>
          </a:ln>
        </p:spPr>
      </p:pic>
      <p:pic>
        <p:nvPicPr>
          <p:cNvPr id="20" name="Picture 19" descr="A person walking in a robe&#10;&#10;Description automatically generated">
            <a:extLst>
              <a:ext uri="{FF2B5EF4-FFF2-40B4-BE49-F238E27FC236}">
                <a16:creationId xmlns:a16="http://schemas.microsoft.com/office/drawing/2014/main" id="{0776C5FD-1032-8070-1A39-C9547525C872}"/>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 y="0"/>
            <a:ext cx="4333875" cy="6995886"/>
          </a:xfrm>
          <a:prstGeom prst="rect">
            <a:avLst/>
          </a:prstGeom>
        </p:spPr>
      </p:pic>
      <p:sp>
        <p:nvSpPr>
          <p:cNvPr id="5" name="Rectangle 4">
            <a:extLst>
              <a:ext uri="{FF2B5EF4-FFF2-40B4-BE49-F238E27FC236}">
                <a16:creationId xmlns:a16="http://schemas.microsoft.com/office/drawing/2014/main" id="{D7C4F49C-0979-6485-F52F-0E11E875B04B}"/>
              </a:ext>
            </a:extLst>
          </p:cNvPr>
          <p:cNvSpPr/>
          <p:nvPr/>
        </p:nvSpPr>
        <p:spPr bwMode="auto">
          <a:xfrm>
            <a:off x="800101" y="1159782"/>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4" name="Picture 13" descr="A blue and white speech bubble with white letters&#10;&#10;Description automatically generated">
            <a:extLst>
              <a:ext uri="{FF2B5EF4-FFF2-40B4-BE49-F238E27FC236}">
                <a16:creationId xmlns:a16="http://schemas.microsoft.com/office/drawing/2014/main" id="{CFEF762D-7C5A-6380-1EA3-D03FE1C7BB29}"/>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4403584" y="1914527"/>
            <a:ext cx="4702319" cy="3269480"/>
          </a:xfrm>
          <a:prstGeom prst="rect">
            <a:avLst/>
          </a:prstGeom>
        </p:spPr>
      </p:pic>
      <p:pic>
        <p:nvPicPr>
          <p:cNvPr id="15" name="Picture 14">
            <a:extLst>
              <a:ext uri="{FF2B5EF4-FFF2-40B4-BE49-F238E27FC236}">
                <a16:creationId xmlns:a16="http://schemas.microsoft.com/office/drawing/2014/main" id="{A738669B-CD2E-57C9-31B8-5DFEC35E7377}"/>
              </a:ext>
            </a:extLst>
          </p:cNvPr>
          <p:cNvPicPr>
            <a:picLocks noChangeAspect="1"/>
          </p:cNvPicPr>
          <p:nvPr/>
        </p:nvPicPr>
        <p:blipFill rotWithShape="1">
          <a:blip r:embed="rId8"/>
          <a:srcRect r="23224"/>
          <a:stretch/>
        </p:blipFill>
        <p:spPr>
          <a:xfrm>
            <a:off x="38097" y="4286397"/>
            <a:ext cx="4044472" cy="2420565"/>
          </a:xfrm>
          <a:prstGeom prst="rect">
            <a:avLst/>
          </a:prstGeom>
        </p:spPr>
      </p:pic>
    </p:spTree>
    <p:extLst>
      <p:ext uri="{BB962C8B-B14F-4D97-AF65-F5344CB8AC3E}">
        <p14:creationId xmlns:p14="http://schemas.microsoft.com/office/powerpoint/2010/main" val="21867918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4D7CDC-BE9E-03B7-6AC0-F56DDDA6D67B}"/>
            </a:ext>
          </a:extLst>
        </p:cNvPr>
        <p:cNvGrpSpPr/>
        <p:nvPr/>
      </p:nvGrpSpPr>
      <p:grpSpPr>
        <a:xfrm>
          <a:off x="0" y="0"/>
          <a:ext cx="0" cy="0"/>
          <a:chOff x="0" y="0"/>
          <a:chExt cx="0" cy="0"/>
        </a:xfrm>
      </p:grpSpPr>
      <p:pic>
        <p:nvPicPr>
          <p:cNvPr id="3" name="Picture 2" descr="Big Picture Background2gif.gif">
            <a:extLst>
              <a:ext uri="{FF2B5EF4-FFF2-40B4-BE49-F238E27FC236}">
                <a16:creationId xmlns:a16="http://schemas.microsoft.com/office/drawing/2014/main" id="{E34E23AB-B669-72A2-669E-0262CD6920FE}"/>
              </a:ext>
            </a:extLst>
          </p:cNvPr>
          <p:cNvPicPr>
            <a:picLocks noChangeAspect="1"/>
          </p:cNvPicPr>
          <p:nvPr/>
        </p:nvPicPr>
        <p:blipFill>
          <a:blip r:embed="rId3" cstate="print"/>
          <a:stretch>
            <a:fillRect/>
          </a:stretch>
        </p:blipFill>
        <p:spPr>
          <a:xfrm>
            <a:off x="3952876" y="0"/>
            <a:ext cx="5191125" cy="5990651"/>
          </a:xfrm>
          <a:prstGeom prst="rect">
            <a:avLst/>
          </a:prstGeom>
        </p:spPr>
      </p:pic>
      <p:sp>
        <p:nvSpPr>
          <p:cNvPr id="2" name="TextBox 1">
            <a:extLst>
              <a:ext uri="{FF2B5EF4-FFF2-40B4-BE49-F238E27FC236}">
                <a16:creationId xmlns:a16="http://schemas.microsoft.com/office/drawing/2014/main" id="{DF32F632-16D3-91DC-91A4-FA473E7CC3B1}"/>
              </a:ext>
            </a:extLst>
          </p:cNvPr>
          <p:cNvSpPr txBox="1"/>
          <p:nvPr/>
        </p:nvSpPr>
        <p:spPr>
          <a:xfrm>
            <a:off x="4333876" y="1762127"/>
            <a:ext cx="4238625" cy="1615827"/>
          </a:xfrm>
          <a:prstGeom prst="rect">
            <a:avLst/>
          </a:prstGeom>
          <a:noFill/>
        </p:spPr>
        <p:txBody>
          <a:bodyPr wrap="square" rtlCol="0">
            <a:sp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Looking at the </a:t>
            </a:r>
          </a:p>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Bible message from beginning to end</a:t>
            </a:r>
          </a:p>
        </p:txBody>
      </p:sp>
      <p:sp>
        <p:nvSpPr>
          <p:cNvPr id="4" name="TextBox 3">
            <a:extLst>
              <a:ext uri="{FF2B5EF4-FFF2-40B4-BE49-F238E27FC236}">
                <a16:creationId xmlns:a16="http://schemas.microsoft.com/office/drawing/2014/main" id="{BF30651E-AC1D-BAD2-8814-A82473FA236A}"/>
              </a:ext>
            </a:extLst>
          </p:cNvPr>
          <p:cNvSpPr txBox="1"/>
          <p:nvPr/>
        </p:nvSpPr>
        <p:spPr>
          <a:xfrm>
            <a:off x="4333876" y="6168570"/>
            <a:ext cx="4743450" cy="646331"/>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KNOLLWOOD CHURCH OF CHRIST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12/7/2024</a:t>
            </a:r>
          </a:p>
        </p:txBody>
      </p:sp>
      <p:pic>
        <p:nvPicPr>
          <p:cNvPr id="7" name="Picture 6" descr="A person walking in a robe&#10;&#10;Description automatically generated">
            <a:extLst>
              <a:ext uri="{FF2B5EF4-FFF2-40B4-BE49-F238E27FC236}">
                <a16:creationId xmlns:a16="http://schemas.microsoft.com/office/drawing/2014/main" id="{BA9A54C5-891E-5959-BDAD-87535122909A}"/>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01600" y="-159657"/>
            <a:ext cx="4435477" cy="7184571"/>
          </a:xfrm>
          <a:prstGeom prst="rect">
            <a:avLst/>
          </a:prstGeom>
        </p:spPr>
      </p:pic>
      <p:sp>
        <p:nvSpPr>
          <p:cNvPr id="8" name="Rectangle 7">
            <a:extLst>
              <a:ext uri="{FF2B5EF4-FFF2-40B4-BE49-F238E27FC236}">
                <a16:creationId xmlns:a16="http://schemas.microsoft.com/office/drawing/2014/main" id="{DB3E07F3-9509-2E66-1992-ED0048CB8718}"/>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9" name="Picture 8">
            <a:extLst>
              <a:ext uri="{FF2B5EF4-FFF2-40B4-BE49-F238E27FC236}">
                <a16:creationId xmlns:a16="http://schemas.microsoft.com/office/drawing/2014/main" id="{387A0A0A-D87A-8B29-B4DC-44470B044ECF}"/>
              </a:ext>
            </a:extLst>
          </p:cNvPr>
          <p:cNvPicPr>
            <a:picLocks noChangeAspect="1"/>
          </p:cNvPicPr>
          <p:nvPr/>
        </p:nvPicPr>
        <p:blipFill rotWithShape="1">
          <a:blip r:embed="rId6"/>
          <a:srcRect r="19416"/>
          <a:stretch/>
        </p:blipFill>
        <p:spPr>
          <a:xfrm>
            <a:off x="-4321607" y="3896299"/>
            <a:ext cx="3672997" cy="2094352"/>
          </a:xfrm>
          <a:prstGeom prst="rect">
            <a:avLst/>
          </a:prstGeom>
        </p:spPr>
      </p:pic>
      <p:sp>
        <p:nvSpPr>
          <p:cNvPr id="10" name="Rectangle 9">
            <a:extLst>
              <a:ext uri="{FF2B5EF4-FFF2-40B4-BE49-F238E27FC236}">
                <a16:creationId xmlns:a16="http://schemas.microsoft.com/office/drawing/2014/main" id="{9F6B4E8D-D9AC-42A2-CC4B-DA11FAA28230}"/>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 name="Rectangle 10">
            <a:extLst>
              <a:ext uri="{FF2B5EF4-FFF2-40B4-BE49-F238E27FC236}">
                <a16:creationId xmlns:a16="http://schemas.microsoft.com/office/drawing/2014/main" id="{C15DA25E-7D97-DB89-C9B5-B0B56D8C1B4E}"/>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160627349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950" dirty="0"/>
              <a:t>Who is the King?</a:t>
            </a: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63395" y="1927944"/>
            <a:ext cx="4017214" cy="3002112"/>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203540114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4"/>
          <p:cNvSpPr>
            <a:spLocks noGrp="1" noChangeArrowheads="1"/>
          </p:cNvSpPr>
          <p:nvPr>
            <p:ph type="title"/>
          </p:nvPr>
        </p:nvSpPr>
        <p:spPr/>
        <p:txBody>
          <a:bodyPr/>
          <a:lstStyle/>
          <a:p>
            <a:pPr eaLnBrk="1" hangingPunct="1">
              <a:defRPr/>
            </a:pPr>
            <a:r>
              <a:rPr lang="en-US" sz="3600" dirty="0">
                <a:effectLst>
                  <a:outerShdw blurRad="38100" dist="38100" dir="2700000" algn="tl">
                    <a:srgbClr val="000000">
                      <a:alpha val="43137"/>
                    </a:srgbClr>
                  </a:outerShdw>
                </a:effectLst>
              </a:rPr>
              <a:t>Great Commission </a:t>
            </a:r>
          </a:p>
        </p:txBody>
      </p:sp>
      <p:sp>
        <p:nvSpPr>
          <p:cNvPr id="4" name="Rectangle 3"/>
          <p:cNvSpPr txBox="1">
            <a:spLocks noChangeArrowheads="1"/>
          </p:cNvSpPr>
          <p:nvPr/>
        </p:nvSpPr>
        <p:spPr bwMode="auto">
          <a:xfrm>
            <a:off x="4888154" y="1738590"/>
            <a:ext cx="3522946" cy="1382743"/>
          </a:xfrm>
          <a:prstGeom prst="rect">
            <a:avLst/>
          </a:prstGeom>
          <a:solidFill>
            <a:srgbClr val="0000FF"/>
          </a:solidFill>
          <a:ln w="9525" cap="flat" cmpd="sng" algn="ctr">
            <a:noFill/>
            <a:prstDash val="solid"/>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2"/>
          </a:lnRef>
          <a:fillRef idx="2">
            <a:schemeClr val="accent2"/>
          </a:fillRef>
          <a:effectRef idx="1">
            <a:schemeClr val="accent2"/>
          </a:effectRef>
          <a:fontRef idx="minor">
            <a:schemeClr val="dk1"/>
          </a:fontRef>
        </p:style>
        <p:txBody>
          <a:bodyPr/>
          <a:lstStyle/>
          <a:p>
            <a:pPr marL="257168" indent="-257168" defTabSz="685783">
              <a:spcBef>
                <a:spcPct val="20000"/>
              </a:spcBef>
              <a:buClr>
                <a:srgbClr val="000000"/>
              </a:buClr>
              <a:defRPr/>
            </a:pPr>
            <a:r>
              <a:rPr lang="en-US" sz="2100" kern="0" dirty="0">
                <a:solidFill>
                  <a:srgbClr val="FFFFFF"/>
                </a:solidFill>
                <a:effectLst>
                  <a:outerShdw blurRad="38100" dist="38100" dir="2700000" algn="tl">
                    <a:srgbClr val="000000">
                      <a:alpha val="43137"/>
                    </a:srgbClr>
                  </a:outerShdw>
                </a:effectLst>
                <a:latin typeface="Eras Bold ITC" pitchFamily="34" charset="0"/>
                <a:cs typeface="Arial"/>
              </a:rPr>
              <a:t>	</a:t>
            </a:r>
            <a:r>
              <a:rPr lang="en-US" sz="2100" u="sng" kern="0" dirty="0">
                <a:solidFill>
                  <a:srgbClr val="FFFF00"/>
                </a:solidFill>
                <a:effectLst>
                  <a:outerShdw blurRad="38100" dist="38100" dir="2700000" algn="tl">
                    <a:srgbClr val="000000">
                      <a:alpha val="43137"/>
                    </a:srgbClr>
                  </a:outerShdw>
                </a:effectLst>
                <a:latin typeface="Eras Bold ITC" pitchFamily="34" charset="0"/>
                <a:cs typeface="Arial"/>
              </a:rPr>
              <a:t>baptizing them</a:t>
            </a:r>
            <a:r>
              <a:rPr lang="en-US" sz="2100" kern="0" dirty="0">
                <a:solidFill>
                  <a:srgbClr val="FFFF00"/>
                </a:solidFill>
                <a:effectLst>
                  <a:outerShdw blurRad="38100" dist="38100" dir="2700000" algn="tl">
                    <a:srgbClr val="000000">
                      <a:alpha val="43137"/>
                    </a:srgbClr>
                  </a:outerShdw>
                </a:effectLst>
                <a:latin typeface="Eras Bold ITC" pitchFamily="34" charset="0"/>
                <a:cs typeface="Arial"/>
              </a:rPr>
              <a:t> </a:t>
            </a:r>
            <a:r>
              <a:rPr lang="en-US" sz="2100" kern="0" dirty="0">
                <a:solidFill>
                  <a:srgbClr val="FFFFFF"/>
                </a:solidFill>
                <a:effectLst>
                  <a:outerShdw blurRad="38100" dist="38100" dir="2700000" algn="tl">
                    <a:srgbClr val="000000">
                      <a:alpha val="43137"/>
                    </a:srgbClr>
                  </a:outerShdw>
                </a:effectLst>
                <a:latin typeface="Eras Bold ITC" pitchFamily="34" charset="0"/>
                <a:cs typeface="Arial"/>
              </a:rPr>
              <a:t>in the name of the Father and the Son and the Holy Spirit, </a:t>
            </a:r>
          </a:p>
          <a:p>
            <a:pPr marL="257168" indent="-257168" defTabSz="685783">
              <a:spcBef>
                <a:spcPct val="20000"/>
              </a:spcBef>
              <a:buClr>
                <a:srgbClr val="000000"/>
              </a:buClr>
              <a:defRPr/>
            </a:pPr>
            <a:r>
              <a:rPr lang="en-US" sz="2400" kern="0" dirty="0">
                <a:solidFill>
                  <a:srgbClr val="FFFFFF"/>
                </a:solidFill>
                <a:effectLst>
                  <a:outerShdw blurRad="38100" dist="38100" dir="2700000" algn="tl">
                    <a:srgbClr val="000000">
                      <a:alpha val="43137"/>
                    </a:srgbClr>
                  </a:outerShdw>
                </a:effectLst>
                <a:latin typeface="Eras Bold ITC" pitchFamily="34" charset="0"/>
                <a:cs typeface="Arial"/>
              </a:rPr>
              <a:t>	</a:t>
            </a:r>
            <a:endParaRPr lang="en-US" sz="2400" i="0" kern="0" dirty="0">
              <a:solidFill>
                <a:srgbClr val="FFFFFF"/>
              </a:solidFill>
              <a:effectLst>
                <a:outerShdw blurRad="38100" dist="38100" dir="2700000" algn="tl">
                  <a:srgbClr val="000000">
                    <a:alpha val="43137"/>
                  </a:srgbClr>
                </a:outerShdw>
              </a:effectLst>
              <a:latin typeface="Eras Bold ITC" pitchFamily="34" charset="0"/>
              <a:cs typeface="Arial"/>
            </a:endParaRPr>
          </a:p>
        </p:txBody>
      </p:sp>
      <p:sp>
        <p:nvSpPr>
          <p:cNvPr id="218115" name="Rectangle 3"/>
          <p:cNvSpPr>
            <a:spLocks noGrp="1" noChangeArrowheads="1"/>
          </p:cNvSpPr>
          <p:nvPr>
            <p:ph type="body" idx="4294967295"/>
          </p:nvPr>
        </p:nvSpPr>
        <p:spPr>
          <a:xfrm>
            <a:off x="755455" y="1733265"/>
            <a:ext cx="2966761" cy="2023136"/>
          </a:xfrm>
          <a:solidFill>
            <a:srgbClr val="C00000"/>
          </a:solidFill>
          <a:ln>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a:lstStyle/>
          <a:p>
            <a:pPr eaLnBrk="1" hangingPunct="1">
              <a:buFontTx/>
              <a:buNone/>
              <a:defRPr/>
            </a:pPr>
            <a:r>
              <a:rPr lang="en-US" sz="2100" dirty="0">
                <a:solidFill>
                  <a:schemeClr val="bg1"/>
                </a:solidFill>
                <a:effectLst>
                  <a:outerShdw blurRad="38100" dist="38100" dir="2700000" algn="tl">
                    <a:srgbClr val="000000">
                      <a:alpha val="43137"/>
                    </a:srgbClr>
                  </a:outerShdw>
                </a:effectLst>
                <a:latin typeface="Eras Bold ITC" pitchFamily="34" charset="0"/>
              </a:rPr>
              <a:t>Matthew 28:19-20</a:t>
            </a:r>
            <a:r>
              <a:rPr lang="en-US" sz="2100" i="1" dirty="0">
                <a:solidFill>
                  <a:schemeClr val="bg1"/>
                </a:solidFill>
                <a:effectLst>
                  <a:outerShdw blurRad="38100" dist="38100" dir="2700000" algn="tl">
                    <a:srgbClr val="000000">
                      <a:alpha val="43137"/>
                    </a:srgbClr>
                  </a:outerShdw>
                </a:effectLst>
                <a:latin typeface="Eras Bold ITC" pitchFamily="34" charset="0"/>
              </a:rPr>
              <a:t> </a:t>
            </a:r>
          </a:p>
          <a:p>
            <a:pPr eaLnBrk="1" hangingPunct="1">
              <a:buFontTx/>
              <a:buNone/>
              <a:defRPr/>
            </a:pPr>
            <a:r>
              <a:rPr lang="en-US" i="1" dirty="0">
                <a:solidFill>
                  <a:schemeClr val="bg1"/>
                </a:solidFill>
                <a:effectLst>
                  <a:outerShdw blurRad="38100" dist="38100" dir="2700000" algn="tl">
                    <a:srgbClr val="000000">
                      <a:alpha val="43137"/>
                    </a:srgbClr>
                  </a:outerShdw>
                </a:effectLst>
                <a:latin typeface="Eras Bold ITC" pitchFamily="34" charset="0"/>
              </a:rPr>
              <a:t>	“Therefore go and </a:t>
            </a:r>
            <a:r>
              <a:rPr lang="en-US" i="1" u="sng" dirty="0">
                <a:solidFill>
                  <a:srgbClr val="FFFF00"/>
                </a:solidFill>
                <a:effectLst>
                  <a:outerShdw blurRad="38100" dist="38100" dir="2700000" algn="tl">
                    <a:srgbClr val="000000">
                      <a:alpha val="43137"/>
                    </a:srgbClr>
                  </a:outerShdw>
                </a:effectLst>
                <a:latin typeface="Eras Bold ITC" pitchFamily="34" charset="0"/>
              </a:rPr>
              <a:t>make disciples of all the nations</a:t>
            </a:r>
            <a:endParaRPr lang="en-US" i="1" dirty="0">
              <a:solidFill>
                <a:srgbClr val="FFFF00"/>
              </a:solidFill>
              <a:effectLst>
                <a:outerShdw blurRad="38100" dist="38100" dir="2700000" algn="tl">
                  <a:srgbClr val="000000">
                    <a:alpha val="43137"/>
                  </a:srgbClr>
                </a:outerShdw>
              </a:effectLst>
              <a:latin typeface="Eras Bold ITC" pitchFamily="34" charset="0"/>
            </a:endParaRPr>
          </a:p>
          <a:p>
            <a:pPr eaLnBrk="1" hangingPunct="1">
              <a:buFontTx/>
              <a:buNone/>
              <a:defRPr/>
            </a:pPr>
            <a:r>
              <a:rPr lang="en-US" i="1" dirty="0">
                <a:solidFill>
                  <a:schemeClr val="bg1"/>
                </a:solidFill>
                <a:latin typeface="Eras Bold ITC" pitchFamily="34" charset="0"/>
              </a:rPr>
              <a:t>	</a:t>
            </a:r>
            <a:endParaRPr lang="en-US" dirty="0">
              <a:solidFill>
                <a:schemeClr val="bg1"/>
              </a:solidFill>
              <a:latin typeface="Eras Bold ITC" pitchFamily="34" charset="0"/>
            </a:endParaRPr>
          </a:p>
        </p:txBody>
      </p:sp>
      <p:sp>
        <p:nvSpPr>
          <p:cNvPr id="5" name="Rectangle 3"/>
          <p:cNvSpPr txBox="1">
            <a:spLocks noChangeArrowheads="1"/>
          </p:cNvSpPr>
          <p:nvPr/>
        </p:nvSpPr>
        <p:spPr bwMode="auto">
          <a:xfrm>
            <a:off x="4892083" y="3713885"/>
            <a:ext cx="3522945" cy="2164089"/>
          </a:xfrm>
          <a:prstGeom prst="rect">
            <a:avLst/>
          </a:prstGeom>
          <a:solidFill>
            <a:srgbClr val="0000FF"/>
          </a:solidFill>
          <a:ln w="9525" cap="flat" cmpd="sng" algn="ctr">
            <a:noFill/>
            <a:prstDash val="solid"/>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2"/>
          </a:lnRef>
          <a:fillRef idx="2">
            <a:schemeClr val="accent2"/>
          </a:fillRef>
          <a:effectRef idx="1">
            <a:schemeClr val="accent2"/>
          </a:effectRef>
          <a:fontRef idx="minor">
            <a:schemeClr val="dk1"/>
          </a:fontRef>
        </p:style>
        <p:txBody>
          <a:bodyPr/>
          <a:lstStyle/>
          <a:p>
            <a:pPr marL="257168" indent="-257168" defTabSz="685783">
              <a:spcBef>
                <a:spcPct val="20000"/>
              </a:spcBef>
              <a:buClr>
                <a:srgbClr val="000000"/>
              </a:buClr>
              <a:defRPr/>
            </a:pPr>
            <a:r>
              <a:rPr lang="en-US" sz="2100" kern="0" dirty="0">
                <a:solidFill>
                  <a:srgbClr val="FFFFFF"/>
                </a:solidFill>
                <a:latin typeface="Eras Bold ITC" pitchFamily="34" charset="0"/>
                <a:cs typeface="Arial"/>
              </a:rPr>
              <a:t>	</a:t>
            </a:r>
            <a:r>
              <a:rPr lang="en-US" sz="2100" u="sng" kern="0" dirty="0">
                <a:solidFill>
                  <a:srgbClr val="FFFF00"/>
                </a:solidFill>
                <a:latin typeface="Eras Bold ITC" pitchFamily="34" charset="0"/>
                <a:cs typeface="Arial"/>
              </a:rPr>
              <a:t>teaching them </a:t>
            </a:r>
            <a:r>
              <a:rPr lang="en-US" sz="2100" u="sng" kern="0" dirty="0">
                <a:solidFill>
                  <a:srgbClr val="FFFFFF"/>
                </a:solidFill>
                <a:latin typeface="Eras Bold ITC" pitchFamily="34" charset="0"/>
                <a:cs typeface="Arial"/>
              </a:rPr>
              <a:t>to </a:t>
            </a:r>
            <a:r>
              <a:rPr lang="en-US" sz="2100" u="sng" kern="0" dirty="0">
                <a:solidFill>
                  <a:srgbClr val="FFFF00"/>
                </a:solidFill>
                <a:latin typeface="Eras Bold ITC" pitchFamily="34" charset="0"/>
                <a:cs typeface="Arial"/>
              </a:rPr>
              <a:t>observe all that I commanded you;</a:t>
            </a:r>
            <a:r>
              <a:rPr lang="en-US" sz="2100" kern="0" dirty="0">
                <a:solidFill>
                  <a:srgbClr val="FFFF00"/>
                </a:solidFill>
                <a:latin typeface="Eras Bold ITC" pitchFamily="34" charset="0"/>
                <a:cs typeface="Arial"/>
              </a:rPr>
              <a:t> </a:t>
            </a:r>
            <a:r>
              <a:rPr lang="en-US" sz="2100" kern="0" dirty="0">
                <a:solidFill>
                  <a:srgbClr val="FFFFFF"/>
                </a:solidFill>
                <a:latin typeface="Eras Bold ITC" pitchFamily="34" charset="0"/>
                <a:cs typeface="Arial"/>
              </a:rPr>
              <a:t>and surely I am with you always, even to the end of the age."</a:t>
            </a:r>
          </a:p>
          <a:p>
            <a:pPr marL="257168" indent="-257168" defTabSz="685783">
              <a:spcBef>
                <a:spcPct val="20000"/>
              </a:spcBef>
              <a:buClr>
                <a:srgbClr val="000000"/>
              </a:buClr>
              <a:defRPr/>
            </a:pPr>
            <a:endParaRPr lang="en-US" sz="2100" kern="0" dirty="0">
              <a:solidFill>
                <a:srgbClr val="000000"/>
              </a:solidFill>
              <a:latin typeface="Eras Bold ITC" pitchFamily="34" charset="0"/>
              <a:cs typeface="Arial"/>
            </a:endParaRPr>
          </a:p>
        </p:txBody>
      </p:sp>
      <p:sp>
        <p:nvSpPr>
          <p:cNvPr id="10" name="Striped Right Arrow 9"/>
          <p:cNvSpPr/>
          <p:nvPr/>
        </p:nvSpPr>
        <p:spPr bwMode="auto">
          <a:xfrm rot="20296885">
            <a:off x="3325762" y="2118866"/>
            <a:ext cx="1895632" cy="742167"/>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defTabSz="685783">
              <a:defRPr/>
            </a:pPr>
            <a:r>
              <a:rPr lang="en-US" sz="1500" b="1" i="0" dirty="0">
                <a:solidFill>
                  <a:srgbClr val="0000FF"/>
                </a:solidFill>
                <a:effectLst>
                  <a:outerShdw blurRad="38100" dist="38100" dir="2700000" algn="tl">
                    <a:srgbClr val="000000">
                      <a:alpha val="43137"/>
                    </a:srgbClr>
                  </a:outerShdw>
                </a:effectLst>
                <a:latin typeface="Eras Medium ITC" pitchFamily="34" charset="0"/>
                <a:cs typeface="Arial"/>
              </a:rPr>
              <a:t>HOW?</a:t>
            </a:r>
            <a:endParaRPr lang="en-US" sz="2400" b="1" i="0" dirty="0">
              <a:solidFill>
                <a:srgbClr val="0000FF"/>
              </a:solidFill>
              <a:effectLst>
                <a:outerShdw blurRad="38100" dist="38100" dir="2700000" algn="tl">
                  <a:srgbClr val="000000">
                    <a:alpha val="43137"/>
                  </a:srgbClr>
                </a:outerShdw>
              </a:effectLst>
              <a:latin typeface="Eras Medium ITC" pitchFamily="34" charset="0"/>
              <a:cs typeface="Arial"/>
            </a:endParaRPr>
          </a:p>
        </p:txBody>
      </p:sp>
      <p:sp>
        <p:nvSpPr>
          <p:cNvPr id="9" name="Rounded Rectangle 8"/>
          <p:cNvSpPr/>
          <p:nvPr/>
        </p:nvSpPr>
        <p:spPr bwMode="auto">
          <a:xfrm>
            <a:off x="5141352" y="1708972"/>
            <a:ext cx="2179075" cy="398207"/>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defTabSz="685783">
              <a:defRPr/>
            </a:pPr>
            <a:r>
              <a:rPr lang="en-US" sz="2100" u="sng" kern="0" dirty="0">
                <a:solidFill>
                  <a:srgbClr val="FFFF00"/>
                </a:solidFill>
                <a:effectLst>
                  <a:outerShdw blurRad="38100" dist="38100" dir="2700000" algn="tl">
                    <a:srgbClr val="000000">
                      <a:alpha val="43137"/>
                    </a:srgbClr>
                  </a:outerShdw>
                </a:effectLst>
                <a:latin typeface="Eras Bold ITC" pitchFamily="34" charset="0"/>
                <a:cs typeface="Arial"/>
              </a:rPr>
              <a:t>baptizing them</a:t>
            </a:r>
            <a:r>
              <a:rPr lang="en-US" sz="2100" kern="0" dirty="0">
                <a:solidFill>
                  <a:srgbClr val="FFFF00"/>
                </a:solidFill>
                <a:effectLst>
                  <a:outerShdw blurRad="38100" dist="38100" dir="2700000" algn="tl">
                    <a:srgbClr val="000000">
                      <a:alpha val="43137"/>
                    </a:srgbClr>
                  </a:outerShdw>
                </a:effectLst>
                <a:latin typeface="Eras Bold ITC" pitchFamily="34" charset="0"/>
                <a:cs typeface="Arial"/>
              </a:rPr>
              <a:t> </a:t>
            </a:r>
            <a:endParaRPr lang="en-US" sz="2400" dirty="0">
              <a:solidFill>
                <a:srgbClr val="000000"/>
              </a:solidFill>
            </a:endParaRPr>
          </a:p>
        </p:txBody>
      </p:sp>
      <p:sp>
        <p:nvSpPr>
          <p:cNvPr id="13" name="Rounded Rectangle 12"/>
          <p:cNvSpPr/>
          <p:nvPr/>
        </p:nvSpPr>
        <p:spPr bwMode="auto">
          <a:xfrm>
            <a:off x="5153027" y="3692631"/>
            <a:ext cx="2053714" cy="398207"/>
          </a:xfrm>
          <a:prstGeom prst="roundRect">
            <a:avLst/>
          </a:prstGeom>
          <a:solidFill>
            <a:srgbClr val="C00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defTabSz="685783">
              <a:defRPr/>
            </a:pPr>
            <a:r>
              <a:rPr lang="en-US" sz="2100" u="sng" kern="0" dirty="0">
                <a:solidFill>
                  <a:srgbClr val="FFFF00"/>
                </a:solidFill>
                <a:effectLst>
                  <a:outerShdw blurRad="38100" dist="38100" dir="2700000" algn="tl">
                    <a:srgbClr val="000000">
                      <a:alpha val="43137"/>
                    </a:srgbClr>
                  </a:outerShdw>
                </a:effectLst>
                <a:latin typeface="Eras Bold ITC" pitchFamily="34" charset="0"/>
                <a:cs typeface="Arial"/>
              </a:rPr>
              <a:t>teaching them</a:t>
            </a:r>
            <a:r>
              <a:rPr lang="en-US" sz="2100" kern="0" dirty="0">
                <a:solidFill>
                  <a:srgbClr val="FFFF00"/>
                </a:solidFill>
                <a:effectLst>
                  <a:outerShdw blurRad="38100" dist="38100" dir="2700000" algn="tl">
                    <a:srgbClr val="000000">
                      <a:alpha val="43137"/>
                    </a:srgbClr>
                  </a:outerShdw>
                </a:effectLst>
                <a:latin typeface="Eras Bold ITC" pitchFamily="34" charset="0"/>
                <a:cs typeface="Arial"/>
              </a:rPr>
              <a:t> </a:t>
            </a:r>
            <a:endParaRPr lang="en-US" sz="2400" dirty="0">
              <a:solidFill>
                <a:srgbClr val="000000"/>
              </a:solidFill>
            </a:endParaRPr>
          </a:p>
        </p:txBody>
      </p:sp>
      <p:sp>
        <p:nvSpPr>
          <p:cNvPr id="11" name="Striped Right Arrow 10"/>
          <p:cNvSpPr/>
          <p:nvPr/>
        </p:nvSpPr>
        <p:spPr bwMode="auto">
          <a:xfrm rot="5400000">
            <a:off x="5552620" y="3084415"/>
            <a:ext cx="807563" cy="733517"/>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defTabSz="685783">
              <a:defRPr/>
            </a:pPr>
            <a:endParaRPr lang="en-US" sz="2400">
              <a:solidFill>
                <a:srgbClr val="000000"/>
              </a:solidFill>
              <a:latin typeface="Eras Medium ITC" pitchFamily="34" charset="0"/>
              <a:cs typeface="Arial"/>
            </a:endParaRPr>
          </a:p>
        </p:txBody>
      </p:sp>
      <p:sp>
        <p:nvSpPr>
          <p:cNvPr id="16" name="Rounded Rectangle 15"/>
          <p:cNvSpPr/>
          <p:nvPr/>
        </p:nvSpPr>
        <p:spPr bwMode="auto">
          <a:xfrm>
            <a:off x="1408972" y="4330668"/>
            <a:ext cx="2245442" cy="1465729"/>
          </a:xfrm>
          <a:prstGeom prst="roundRect">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anchor="ctr"/>
          <a:lstStyle/>
          <a:p>
            <a:pPr algn="ctr" defTabSz="685783">
              <a:defRPr/>
            </a:pPr>
            <a:r>
              <a:rPr lang="en-US" sz="1800" b="1" i="0" dirty="0">
                <a:solidFill>
                  <a:srgbClr val="000000"/>
                </a:solidFill>
                <a:effectLst>
                  <a:outerShdw blurRad="38100" dist="38100" dir="2700000" algn="tl">
                    <a:srgbClr val="000000">
                      <a:alpha val="43137"/>
                    </a:srgbClr>
                  </a:outerShdw>
                </a:effectLst>
                <a:latin typeface="Calibri" pitchFamily="34" charset="0"/>
              </a:rPr>
              <a:t>The basis for following Apostolic authority in the work and worship in the kingdom</a:t>
            </a:r>
          </a:p>
        </p:txBody>
      </p:sp>
      <p:sp>
        <p:nvSpPr>
          <p:cNvPr id="14" name="Striped Right Arrow 13"/>
          <p:cNvSpPr/>
          <p:nvPr/>
        </p:nvSpPr>
        <p:spPr bwMode="auto">
          <a:xfrm rot="20249033">
            <a:off x="3478582" y="4526570"/>
            <a:ext cx="1593059" cy="742167"/>
          </a:xfrm>
          <a:prstGeom prst="stripedRightArrow">
            <a:avLst/>
          </a:prstGeom>
          <a:solidFill>
            <a:srgbClr val="66FF33"/>
          </a:solidFill>
          <a:ln>
            <a:solidFill>
              <a:schemeClr val="bg1"/>
            </a:solidFill>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2"/>
          </a:fillRef>
          <a:effectRef idx="1">
            <a:schemeClr val="accent2"/>
          </a:effectRef>
          <a:fontRef idx="minor">
            <a:schemeClr val="lt1"/>
          </a:fontRef>
        </p:style>
        <p:txBody>
          <a:bodyPr wrap="none" anchor="ctr"/>
          <a:lstStyle/>
          <a:p>
            <a:pPr algn="ctr" defTabSz="685783">
              <a:defRPr/>
            </a:pPr>
            <a:endParaRPr lang="en-US" sz="2400" b="1" i="0" dirty="0">
              <a:solidFill>
                <a:srgbClr val="0000FF"/>
              </a:solidFill>
              <a:effectLst>
                <a:outerShdw blurRad="38100" dist="38100" dir="2700000" algn="tl">
                  <a:srgbClr val="000000">
                    <a:alpha val="43137"/>
                  </a:srgbClr>
                </a:outerShdw>
              </a:effectLst>
              <a:latin typeface="Eras Medium ITC" pitchFamily="34" charset="0"/>
              <a:cs typeface="Arial"/>
            </a:endParaRPr>
          </a:p>
        </p:txBody>
      </p:sp>
    </p:spTree>
    <p:extLst>
      <p:ext uri="{BB962C8B-B14F-4D97-AF65-F5344CB8AC3E}">
        <p14:creationId xmlns:p14="http://schemas.microsoft.com/office/powerpoint/2010/main" val="39615107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22" presetClass="entr" presetSubtype="8"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1000"/>
                                        <p:tgtEl>
                                          <p:spTgt spid="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7"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par>
                                <p:cTn id="30" presetID="22" presetClass="entr" presetSubtype="1"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up)">
                                      <p:cBhvr>
                                        <p:cTn id="32" dur="1000"/>
                                        <p:tgtEl>
                                          <p:spTgt spid="1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7" presetClass="entr" presetSubtype="0"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anim calcmode="lin" valueType="num">
                                      <p:cBhvr>
                                        <p:cTn id="38" dur="1000" fill="hold"/>
                                        <p:tgtEl>
                                          <p:spTgt spid="16"/>
                                        </p:tgtEl>
                                        <p:attrNameLst>
                                          <p:attrName>ppt_x</p:attrName>
                                        </p:attrNameLst>
                                      </p:cBhvr>
                                      <p:tavLst>
                                        <p:tav tm="0">
                                          <p:val>
                                            <p:strVal val="#ppt_x"/>
                                          </p:val>
                                        </p:tav>
                                        <p:tav tm="100000">
                                          <p:val>
                                            <p:strVal val="#ppt_x"/>
                                          </p:val>
                                        </p:tav>
                                      </p:tavLst>
                                    </p:anim>
                                    <p:anim calcmode="lin" valueType="num">
                                      <p:cBhvr>
                                        <p:cTn id="39" dur="1000" fill="hold"/>
                                        <p:tgtEl>
                                          <p:spTgt spid="16"/>
                                        </p:tgtEl>
                                        <p:attrNameLst>
                                          <p:attrName>ppt_y</p:attrName>
                                        </p:attrNameLst>
                                      </p:cBhvr>
                                      <p:tavLst>
                                        <p:tav tm="0">
                                          <p:val>
                                            <p:strVal val="#ppt_y-.1"/>
                                          </p:val>
                                        </p:tav>
                                        <p:tav tm="100000">
                                          <p:val>
                                            <p:strVal val="#ppt_y"/>
                                          </p:val>
                                        </p:tav>
                                      </p:tavLst>
                                    </p:anim>
                                  </p:childTnLst>
                                </p:cTn>
                              </p:par>
                              <p:par>
                                <p:cTn id="40" presetID="22" presetClass="entr" presetSubtype="8"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3000" y="2693081"/>
            <a:ext cx="6858000" cy="857250"/>
          </a:xfrm>
        </p:spPr>
        <p:txBody>
          <a:bodyPr/>
          <a:lstStyle/>
          <a:p>
            <a:r>
              <a:rPr lang="en-US" dirty="0"/>
              <a:t>When’s it going to happen?</a:t>
            </a:r>
          </a:p>
        </p:txBody>
      </p:sp>
    </p:spTree>
    <p:extLst>
      <p:ext uri="{BB962C8B-B14F-4D97-AF65-F5344CB8AC3E}">
        <p14:creationId xmlns:p14="http://schemas.microsoft.com/office/powerpoint/2010/main" val="298276086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vangelism_video_girl_on_park_bench_[www.keepvid.com].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cstate="print"/>
          <a:stretch>
            <a:fillRect/>
          </a:stretch>
        </p:blipFill>
        <p:spPr>
          <a:xfrm>
            <a:off x="1341684" y="984493"/>
            <a:ext cx="6506918" cy="4880189"/>
          </a:xfrm>
          <a:prstGeom prst="rect">
            <a:avLst/>
          </a:prstGeom>
        </p:spPr>
      </p:pic>
    </p:spTree>
    <p:extLst>
      <p:ext uri="{BB962C8B-B14F-4D97-AF65-F5344CB8AC3E}">
        <p14:creationId xmlns:p14="http://schemas.microsoft.com/office/powerpoint/2010/main" val="1325041385"/>
      </p:ext>
    </p:extLst>
  </p:cSld>
  <p:clrMapOvr>
    <a:masterClrMapping/>
  </p:clrMapOvr>
  <p:transition spd="slow">
    <p:wipe/>
  </p:transition>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fullScrn="1">
              <p:cMediaNode vol="80000">
                <p:cTn id="7" fill="hold" display="0">
                  <p:stCondLst>
                    <p:cond delay="indefinite"/>
                  </p:stCondLst>
                </p:cTn>
                <p:tgtEl>
                  <p:spTgt spid="2"/>
                </p:tgtEl>
              </p:cMediaNode>
            </p:video>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p:txBody>
          <a:bodyPr/>
          <a:lstStyle/>
          <a:p>
            <a:pPr fontAlgn="auto">
              <a:spcAft>
                <a:spcPts val="0"/>
              </a:spcAft>
              <a:defRPr/>
            </a:pPr>
            <a:r>
              <a:rPr lang="en-US" dirty="0"/>
              <a:t>What is the gospel?</a:t>
            </a:r>
          </a:p>
        </p:txBody>
      </p:sp>
      <p:sp>
        <p:nvSpPr>
          <p:cNvPr id="6147" name="Rectangle 3"/>
          <p:cNvSpPr>
            <a:spLocks noGrp="1" noChangeArrowheads="1"/>
          </p:cNvSpPr>
          <p:nvPr>
            <p:ph idx="1"/>
          </p:nvPr>
        </p:nvSpPr>
        <p:spPr>
          <a:xfrm>
            <a:off x="2105528" y="1516678"/>
            <a:ext cx="5253404" cy="4076297"/>
          </a:xfr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0" indent="0">
              <a:buNone/>
            </a:pPr>
            <a:r>
              <a:rPr lang="en-US" sz="1650" dirty="0"/>
              <a:t>Now I make known to you, brethren, </a:t>
            </a:r>
            <a:r>
              <a:rPr lang="en-US" sz="1650" b="1" i="1" dirty="0">
                <a:solidFill>
                  <a:srgbClr val="FFFF00"/>
                </a:solidFill>
              </a:rPr>
              <a:t>the gospel which I preached to you</a:t>
            </a:r>
            <a:r>
              <a:rPr lang="en-US" sz="1650" dirty="0"/>
              <a:t>, which also </a:t>
            </a:r>
            <a:r>
              <a:rPr lang="en-US" sz="1650" b="1" i="1" dirty="0">
                <a:solidFill>
                  <a:srgbClr val="FFFF00"/>
                </a:solidFill>
              </a:rPr>
              <a:t>you</a:t>
            </a:r>
            <a:r>
              <a:rPr lang="en-US" sz="1650" dirty="0">
                <a:solidFill>
                  <a:srgbClr val="FFFF00"/>
                </a:solidFill>
              </a:rPr>
              <a:t> </a:t>
            </a:r>
            <a:r>
              <a:rPr lang="en-US" sz="1650" b="1" i="1" dirty="0">
                <a:solidFill>
                  <a:srgbClr val="FFFF00"/>
                </a:solidFill>
              </a:rPr>
              <a:t>received</a:t>
            </a:r>
            <a:r>
              <a:rPr lang="en-US" sz="1650" dirty="0"/>
              <a:t>, in which also </a:t>
            </a:r>
            <a:r>
              <a:rPr lang="en-US" sz="1650" b="1" i="1" dirty="0">
                <a:solidFill>
                  <a:srgbClr val="FFFF00"/>
                </a:solidFill>
              </a:rPr>
              <a:t>you stand</a:t>
            </a:r>
            <a:r>
              <a:rPr lang="en-US" sz="1650" dirty="0"/>
              <a:t>, </a:t>
            </a:r>
            <a:r>
              <a:rPr lang="en-US" sz="1650" b="1" i="1" dirty="0">
                <a:solidFill>
                  <a:srgbClr val="FFFF00"/>
                </a:solidFill>
              </a:rPr>
              <a:t>by which also you are saved</a:t>
            </a:r>
            <a:r>
              <a:rPr lang="en-US" sz="1650" dirty="0"/>
              <a:t>,, if you hold fast the word which I preached to you, unless you believed in vain. </a:t>
            </a:r>
          </a:p>
          <a:p>
            <a:pPr marL="0" indent="0">
              <a:buNone/>
            </a:pPr>
            <a:r>
              <a:rPr lang="en-US" sz="1650" dirty="0"/>
              <a:t>For I delivered to you as of</a:t>
            </a:r>
            <a:r>
              <a:rPr lang="en-US" sz="1650" dirty="0">
                <a:solidFill>
                  <a:srgbClr val="FFFF00"/>
                </a:solidFill>
              </a:rPr>
              <a:t> </a:t>
            </a:r>
            <a:r>
              <a:rPr lang="en-US" sz="1650" b="1" i="1" dirty="0">
                <a:solidFill>
                  <a:srgbClr val="FFFF00"/>
                </a:solidFill>
              </a:rPr>
              <a:t>first importance </a:t>
            </a:r>
            <a:r>
              <a:rPr lang="en-US" sz="1650" dirty="0"/>
              <a:t>what I also received, that </a:t>
            </a:r>
            <a:r>
              <a:rPr lang="en-US" sz="1650" b="1" i="1" dirty="0">
                <a:solidFill>
                  <a:srgbClr val="FFFF00"/>
                </a:solidFill>
              </a:rPr>
              <a:t>Christ died for our sins</a:t>
            </a:r>
            <a:r>
              <a:rPr lang="en-US" sz="1650" dirty="0"/>
              <a:t> according to the Scriptures, </a:t>
            </a:r>
          </a:p>
          <a:p>
            <a:pPr marL="0" indent="0">
              <a:buNone/>
            </a:pPr>
            <a:r>
              <a:rPr lang="en-US" sz="1650" dirty="0"/>
              <a:t>and that </a:t>
            </a:r>
            <a:r>
              <a:rPr lang="en-US" sz="1650" b="1" i="1" dirty="0">
                <a:solidFill>
                  <a:srgbClr val="FFFF00"/>
                </a:solidFill>
              </a:rPr>
              <a:t>He was buried</a:t>
            </a:r>
            <a:r>
              <a:rPr lang="en-US" sz="1650" dirty="0"/>
              <a:t>, and that </a:t>
            </a:r>
          </a:p>
          <a:p>
            <a:pPr marL="0" indent="0">
              <a:buNone/>
            </a:pPr>
            <a:r>
              <a:rPr lang="en-US" sz="1650" b="1" i="1" dirty="0">
                <a:solidFill>
                  <a:srgbClr val="FFFF00"/>
                </a:solidFill>
              </a:rPr>
              <a:t>He was raised on the third day </a:t>
            </a:r>
            <a:r>
              <a:rPr lang="en-US" sz="1650" dirty="0"/>
              <a:t>according to the Scriptures, </a:t>
            </a:r>
          </a:p>
          <a:p>
            <a:pPr marL="0" indent="0">
              <a:buNone/>
            </a:pPr>
            <a:r>
              <a:rPr lang="en-US" sz="1650" dirty="0"/>
              <a:t>and that </a:t>
            </a:r>
            <a:r>
              <a:rPr lang="en-US" sz="1650" b="1" i="1" dirty="0">
                <a:solidFill>
                  <a:srgbClr val="FFFF00"/>
                </a:solidFill>
              </a:rPr>
              <a:t>He appeared </a:t>
            </a:r>
            <a:r>
              <a:rPr lang="en-US" sz="1650" dirty="0"/>
              <a:t>to </a:t>
            </a:r>
            <a:r>
              <a:rPr lang="en-US" sz="1650" dirty="0" err="1"/>
              <a:t>Cephas</a:t>
            </a:r>
            <a:r>
              <a:rPr lang="en-US" sz="1650" dirty="0"/>
              <a:t>, then to the twelve. After that He appeared to more than five hundred brethren at one time... </a:t>
            </a:r>
          </a:p>
          <a:p>
            <a:pPr marL="0" indent="0" algn="r">
              <a:buNone/>
            </a:pPr>
            <a:r>
              <a:rPr lang="en-US" sz="1275" dirty="0">
                <a:solidFill>
                  <a:srgbClr val="FFFF00"/>
                </a:solidFill>
              </a:rPr>
              <a:t>1 Corinthians 15:1-8</a:t>
            </a:r>
          </a:p>
        </p:txBody>
      </p:sp>
      <p:sp>
        <p:nvSpPr>
          <p:cNvPr id="2" name="Rounded Rectangle 1"/>
          <p:cNvSpPr/>
          <p:nvPr/>
        </p:nvSpPr>
        <p:spPr>
          <a:xfrm>
            <a:off x="2216590" y="1863971"/>
            <a:ext cx="2215661" cy="465992"/>
          </a:xfrm>
          <a:prstGeom prst="roundRect">
            <a:avLst/>
          </a:prstGeom>
          <a:solidFill>
            <a:srgbClr val="8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b="1" i="0" dirty="0">
                <a:solidFill>
                  <a:srgbClr val="FFFFFF"/>
                </a:solidFill>
                <a:effectLst>
                  <a:outerShdw blurRad="38100" dist="38100" dir="2700000" algn="tl">
                    <a:srgbClr val="000000">
                      <a:alpha val="43137"/>
                    </a:srgbClr>
                  </a:outerShdw>
                </a:effectLst>
                <a:latin typeface="Arial"/>
              </a:rPr>
              <a:t>The Gospel:</a:t>
            </a:r>
          </a:p>
        </p:txBody>
      </p:sp>
      <p:sp>
        <p:nvSpPr>
          <p:cNvPr id="5" name="Rounded Rectangle 4"/>
          <p:cNvSpPr/>
          <p:nvPr/>
        </p:nvSpPr>
        <p:spPr>
          <a:xfrm>
            <a:off x="2730015" y="2527315"/>
            <a:ext cx="3965330" cy="465992"/>
          </a:xfrm>
          <a:prstGeom prst="roundRect">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b="1" i="0" dirty="0">
                <a:solidFill>
                  <a:srgbClr val="FFFFFF"/>
                </a:solidFill>
                <a:effectLst>
                  <a:outerShdw blurRad="38100" dist="38100" dir="2700000" algn="tl">
                    <a:srgbClr val="000000">
                      <a:alpha val="43137"/>
                    </a:srgbClr>
                  </a:outerShdw>
                </a:effectLst>
                <a:latin typeface="Arial"/>
              </a:rPr>
              <a:t>Christ died for our sins</a:t>
            </a:r>
          </a:p>
        </p:txBody>
      </p:sp>
      <p:sp>
        <p:nvSpPr>
          <p:cNvPr id="6" name="Rounded Rectangle 5"/>
          <p:cNvSpPr/>
          <p:nvPr/>
        </p:nvSpPr>
        <p:spPr>
          <a:xfrm>
            <a:off x="2730014" y="3089338"/>
            <a:ext cx="3965330" cy="465992"/>
          </a:xfrm>
          <a:prstGeom prst="roundRect">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b="1" i="0" dirty="0">
                <a:solidFill>
                  <a:srgbClr val="FFFFFF"/>
                </a:solidFill>
                <a:effectLst>
                  <a:outerShdw blurRad="38100" dist="38100" dir="2700000" algn="tl">
                    <a:srgbClr val="000000">
                      <a:alpha val="43137"/>
                    </a:srgbClr>
                  </a:outerShdw>
                </a:effectLst>
                <a:latin typeface="Arial"/>
              </a:rPr>
              <a:t>He was buried</a:t>
            </a:r>
          </a:p>
        </p:txBody>
      </p:sp>
      <p:sp>
        <p:nvSpPr>
          <p:cNvPr id="7" name="Rounded Rectangle 6"/>
          <p:cNvSpPr/>
          <p:nvPr/>
        </p:nvSpPr>
        <p:spPr>
          <a:xfrm>
            <a:off x="2730015" y="3669629"/>
            <a:ext cx="3965330" cy="465992"/>
          </a:xfrm>
          <a:prstGeom prst="roundRect">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b="1" i="0" dirty="0">
                <a:solidFill>
                  <a:srgbClr val="FFFFFF"/>
                </a:solidFill>
                <a:effectLst>
                  <a:outerShdw blurRad="38100" dist="38100" dir="2700000" algn="tl">
                    <a:srgbClr val="000000">
                      <a:alpha val="43137"/>
                    </a:srgbClr>
                  </a:outerShdw>
                </a:effectLst>
                <a:latin typeface="Arial"/>
              </a:rPr>
              <a:t>He was raised</a:t>
            </a:r>
          </a:p>
        </p:txBody>
      </p:sp>
      <p:sp>
        <p:nvSpPr>
          <p:cNvPr id="8" name="Rounded Rectangle 7"/>
          <p:cNvSpPr/>
          <p:nvPr/>
        </p:nvSpPr>
        <p:spPr>
          <a:xfrm>
            <a:off x="2730015" y="4249920"/>
            <a:ext cx="3965330" cy="465992"/>
          </a:xfrm>
          <a:prstGeom prst="roundRect">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b="1" i="0" dirty="0">
                <a:solidFill>
                  <a:srgbClr val="FFFFFF"/>
                </a:solidFill>
                <a:effectLst>
                  <a:outerShdw blurRad="38100" dist="38100" dir="2700000" algn="tl">
                    <a:srgbClr val="000000">
                      <a:alpha val="43137"/>
                    </a:srgbClr>
                  </a:outerShdw>
                </a:effectLst>
                <a:latin typeface="Arial"/>
              </a:rPr>
              <a:t>He appeared</a:t>
            </a:r>
          </a:p>
        </p:txBody>
      </p:sp>
    </p:spTree>
    <p:extLst>
      <p:ext uri="{BB962C8B-B14F-4D97-AF65-F5344CB8AC3E}">
        <p14:creationId xmlns:p14="http://schemas.microsoft.com/office/powerpoint/2010/main" val="394411243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6147">
                                            <p:bg/>
                                          </p:spTgt>
                                        </p:tgtEl>
                                        <p:attrNameLst>
                                          <p:attrName>style.visibility</p:attrName>
                                        </p:attrNameLst>
                                      </p:cBhvr>
                                      <p:to>
                                        <p:strVal val="visible"/>
                                      </p:to>
                                    </p:set>
                                    <p:animEffect transition="in" filter="fade">
                                      <p:cBhvr>
                                        <p:cTn id="7" dur="1000"/>
                                        <p:tgtEl>
                                          <p:spTgt spid="6147">
                                            <p:bg/>
                                          </p:spTgt>
                                        </p:tgtEl>
                                      </p:cBhvr>
                                    </p:animEffect>
                                    <p:anim calcmode="lin" valueType="num">
                                      <p:cBhvr>
                                        <p:cTn id="8" dur="1000" fill="hold"/>
                                        <p:tgtEl>
                                          <p:spTgt spid="6147">
                                            <p:bg/>
                                          </p:spTgt>
                                        </p:tgtEl>
                                        <p:attrNameLst>
                                          <p:attrName>ppt_x</p:attrName>
                                        </p:attrNameLst>
                                      </p:cBhvr>
                                      <p:tavLst>
                                        <p:tav tm="0">
                                          <p:val>
                                            <p:strVal val="#ppt_x"/>
                                          </p:val>
                                        </p:tav>
                                        <p:tav tm="100000">
                                          <p:val>
                                            <p:strVal val="#ppt_x"/>
                                          </p:val>
                                        </p:tav>
                                      </p:tavLst>
                                    </p:anim>
                                    <p:anim calcmode="lin" valueType="num">
                                      <p:cBhvr>
                                        <p:cTn id="9" dur="1000" fill="hold"/>
                                        <p:tgtEl>
                                          <p:spTgt spid="6147">
                                            <p:bg/>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6147">
                                            <p:txEl>
                                              <p:pRg st="0" end="0"/>
                                            </p:txEl>
                                          </p:spTgt>
                                        </p:tgtEl>
                                        <p:attrNameLst>
                                          <p:attrName>style.visibility</p:attrName>
                                        </p:attrNameLst>
                                      </p:cBhvr>
                                      <p:to>
                                        <p:strVal val="visible"/>
                                      </p:to>
                                    </p:set>
                                    <p:animEffect transition="in" filter="fade">
                                      <p:cBhvr>
                                        <p:cTn id="12" dur="1000"/>
                                        <p:tgtEl>
                                          <p:spTgt spid="6147">
                                            <p:txEl>
                                              <p:pRg st="0" end="0"/>
                                            </p:txEl>
                                          </p:spTgt>
                                        </p:tgtEl>
                                      </p:cBhvr>
                                    </p:animEffect>
                                    <p:anim calcmode="lin" valueType="num">
                                      <p:cBhvr>
                                        <p:cTn id="13" dur="1000" fill="hold"/>
                                        <p:tgtEl>
                                          <p:spTgt spid="614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614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6147">
                                            <p:txEl>
                                              <p:pRg st="1" end="1"/>
                                            </p:txEl>
                                          </p:spTgt>
                                        </p:tgtEl>
                                        <p:attrNameLst>
                                          <p:attrName>style.visibility</p:attrName>
                                        </p:attrNameLst>
                                      </p:cBhvr>
                                      <p:to>
                                        <p:strVal val="visible"/>
                                      </p:to>
                                    </p:set>
                                    <p:animEffect transition="in" filter="fade">
                                      <p:cBhvr>
                                        <p:cTn id="26" dur="1000"/>
                                        <p:tgtEl>
                                          <p:spTgt spid="6147">
                                            <p:txEl>
                                              <p:pRg st="1" end="1"/>
                                            </p:txEl>
                                          </p:spTgt>
                                        </p:tgtEl>
                                      </p:cBhvr>
                                    </p:animEffect>
                                    <p:anim calcmode="lin" valueType="num">
                                      <p:cBhvr>
                                        <p:cTn id="27" dur="1000" fill="hold"/>
                                        <p:tgtEl>
                                          <p:spTgt spid="6147">
                                            <p:txEl>
                                              <p:pRg st="1" end="1"/>
                                            </p:txEl>
                                          </p:spTgt>
                                        </p:tgtEl>
                                        <p:attrNameLst>
                                          <p:attrName>ppt_x</p:attrName>
                                        </p:attrNameLst>
                                      </p:cBhvr>
                                      <p:tavLst>
                                        <p:tav tm="0">
                                          <p:val>
                                            <p:strVal val="#ppt_x"/>
                                          </p:val>
                                        </p:tav>
                                        <p:tav tm="100000">
                                          <p:val>
                                            <p:strVal val="#ppt_x"/>
                                          </p:val>
                                        </p:tav>
                                      </p:tavLst>
                                    </p:anim>
                                    <p:anim calcmode="lin" valueType="num">
                                      <p:cBhvr>
                                        <p:cTn id="28" dur="1000" fill="hold"/>
                                        <p:tgtEl>
                                          <p:spTgt spid="614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6147">
                                            <p:txEl>
                                              <p:pRg st="2" end="2"/>
                                            </p:txEl>
                                          </p:spTgt>
                                        </p:tgtEl>
                                        <p:attrNameLst>
                                          <p:attrName>style.visibility</p:attrName>
                                        </p:attrNameLst>
                                      </p:cBhvr>
                                      <p:to>
                                        <p:strVal val="visible"/>
                                      </p:to>
                                    </p:set>
                                    <p:animEffect transition="in" filter="fade">
                                      <p:cBhvr>
                                        <p:cTn id="40" dur="1000"/>
                                        <p:tgtEl>
                                          <p:spTgt spid="6147">
                                            <p:txEl>
                                              <p:pRg st="2" end="2"/>
                                            </p:txEl>
                                          </p:spTgt>
                                        </p:tgtEl>
                                      </p:cBhvr>
                                    </p:animEffect>
                                    <p:anim calcmode="lin" valueType="num">
                                      <p:cBhvr>
                                        <p:cTn id="41" dur="1000" fill="hold"/>
                                        <p:tgtEl>
                                          <p:spTgt spid="614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614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1000"/>
                                        <p:tgtEl>
                                          <p:spTgt spid="6"/>
                                        </p:tgtEl>
                                      </p:cBhvr>
                                    </p:animEffect>
                                    <p:anim calcmode="lin" valueType="num">
                                      <p:cBhvr>
                                        <p:cTn id="48" dur="1000" fill="hold"/>
                                        <p:tgtEl>
                                          <p:spTgt spid="6"/>
                                        </p:tgtEl>
                                        <p:attrNameLst>
                                          <p:attrName>ppt_x</p:attrName>
                                        </p:attrNameLst>
                                      </p:cBhvr>
                                      <p:tavLst>
                                        <p:tav tm="0">
                                          <p:val>
                                            <p:strVal val="#ppt_x"/>
                                          </p:val>
                                        </p:tav>
                                        <p:tav tm="100000">
                                          <p:val>
                                            <p:strVal val="#ppt_x"/>
                                          </p:val>
                                        </p:tav>
                                      </p:tavLst>
                                    </p:anim>
                                    <p:anim calcmode="lin" valueType="num">
                                      <p:cBhvr>
                                        <p:cTn id="4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7" presetClass="entr" presetSubtype="0" fill="hold" grpId="0" nodeType="clickEffect">
                                  <p:stCondLst>
                                    <p:cond delay="0"/>
                                  </p:stCondLst>
                                  <p:childTnLst>
                                    <p:set>
                                      <p:cBhvr>
                                        <p:cTn id="53" dur="1" fill="hold">
                                          <p:stCondLst>
                                            <p:cond delay="0"/>
                                          </p:stCondLst>
                                        </p:cTn>
                                        <p:tgtEl>
                                          <p:spTgt spid="6147">
                                            <p:txEl>
                                              <p:pRg st="3" end="3"/>
                                            </p:txEl>
                                          </p:spTgt>
                                        </p:tgtEl>
                                        <p:attrNameLst>
                                          <p:attrName>style.visibility</p:attrName>
                                        </p:attrNameLst>
                                      </p:cBhvr>
                                      <p:to>
                                        <p:strVal val="visible"/>
                                      </p:to>
                                    </p:set>
                                    <p:animEffect transition="in" filter="fade">
                                      <p:cBhvr>
                                        <p:cTn id="54" dur="1000"/>
                                        <p:tgtEl>
                                          <p:spTgt spid="6147">
                                            <p:txEl>
                                              <p:pRg st="3" end="3"/>
                                            </p:txEl>
                                          </p:spTgt>
                                        </p:tgtEl>
                                      </p:cBhvr>
                                    </p:animEffect>
                                    <p:anim calcmode="lin" valueType="num">
                                      <p:cBhvr>
                                        <p:cTn id="55" dur="1000" fill="hold"/>
                                        <p:tgtEl>
                                          <p:spTgt spid="6147">
                                            <p:txEl>
                                              <p:pRg st="3" end="3"/>
                                            </p:txEl>
                                          </p:spTgt>
                                        </p:tgtEl>
                                        <p:attrNameLst>
                                          <p:attrName>ppt_x</p:attrName>
                                        </p:attrNameLst>
                                      </p:cBhvr>
                                      <p:tavLst>
                                        <p:tav tm="0">
                                          <p:val>
                                            <p:strVal val="#ppt_x"/>
                                          </p:val>
                                        </p:tav>
                                        <p:tav tm="100000">
                                          <p:val>
                                            <p:strVal val="#ppt_x"/>
                                          </p:val>
                                        </p:tav>
                                      </p:tavLst>
                                    </p:anim>
                                    <p:anim calcmode="lin" valueType="num">
                                      <p:cBhvr>
                                        <p:cTn id="56" dur="1000" fill="hold"/>
                                        <p:tgtEl>
                                          <p:spTgt spid="614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fade">
                                      <p:cBhvr>
                                        <p:cTn id="61" dur="1000"/>
                                        <p:tgtEl>
                                          <p:spTgt spid="7"/>
                                        </p:tgtEl>
                                      </p:cBhvr>
                                    </p:animEffect>
                                    <p:anim calcmode="lin" valueType="num">
                                      <p:cBhvr>
                                        <p:cTn id="62" dur="1000" fill="hold"/>
                                        <p:tgtEl>
                                          <p:spTgt spid="7"/>
                                        </p:tgtEl>
                                        <p:attrNameLst>
                                          <p:attrName>ppt_x</p:attrName>
                                        </p:attrNameLst>
                                      </p:cBhvr>
                                      <p:tavLst>
                                        <p:tav tm="0">
                                          <p:val>
                                            <p:strVal val="#ppt_x"/>
                                          </p:val>
                                        </p:tav>
                                        <p:tav tm="100000">
                                          <p:val>
                                            <p:strVal val="#ppt_x"/>
                                          </p:val>
                                        </p:tav>
                                      </p:tavLst>
                                    </p:anim>
                                    <p:anim calcmode="lin" valueType="num">
                                      <p:cBhvr>
                                        <p:cTn id="6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6147">
                                            <p:txEl>
                                              <p:pRg st="4" end="4"/>
                                            </p:txEl>
                                          </p:spTgt>
                                        </p:tgtEl>
                                        <p:attrNameLst>
                                          <p:attrName>style.visibility</p:attrName>
                                        </p:attrNameLst>
                                      </p:cBhvr>
                                      <p:to>
                                        <p:strVal val="visible"/>
                                      </p:to>
                                    </p:set>
                                    <p:animEffect transition="in" filter="fade">
                                      <p:cBhvr>
                                        <p:cTn id="68" dur="1000"/>
                                        <p:tgtEl>
                                          <p:spTgt spid="6147">
                                            <p:txEl>
                                              <p:pRg st="4" end="4"/>
                                            </p:txEl>
                                          </p:spTgt>
                                        </p:tgtEl>
                                      </p:cBhvr>
                                    </p:animEffect>
                                    <p:anim calcmode="lin" valueType="num">
                                      <p:cBhvr>
                                        <p:cTn id="69" dur="1000" fill="hold"/>
                                        <p:tgtEl>
                                          <p:spTgt spid="6147">
                                            <p:txEl>
                                              <p:pRg st="4" end="4"/>
                                            </p:txEl>
                                          </p:spTgt>
                                        </p:tgtEl>
                                        <p:attrNameLst>
                                          <p:attrName>ppt_x</p:attrName>
                                        </p:attrNameLst>
                                      </p:cBhvr>
                                      <p:tavLst>
                                        <p:tav tm="0">
                                          <p:val>
                                            <p:strVal val="#ppt_x"/>
                                          </p:val>
                                        </p:tav>
                                        <p:tav tm="100000">
                                          <p:val>
                                            <p:strVal val="#ppt_x"/>
                                          </p:val>
                                        </p:tav>
                                      </p:tavLst>
                                    </p:anim>
                                    <p:anim calcmode="lin" valueType="num">
                                      <p:cBhvr>
                                        <p:cTn id="70" dur="1000" fill="hold"/>
                                        <p:tgtEl>
                                          <p:spTgt spid="614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7" presetClass="entr" presetSubtype="0" fill="hold" grpId="0" nodeType="clickEffect">
                                  <p:stCondLst>
                                    <p:cond delay="0"/>
                                  </p:stCondLst>
                                  <p:childTnLst>
                                    <p:set>
                                      <p:cBhvr>
                                        <p:cTn id="74" dur="1" fill="hold">
                                          <p:stCondLst>
                                            <p:cond delay="0"/>
                                          </p:stCondLst>
                                        </p:cTn>
                                        <p:tgtEl>
                                          <p:spTgt spid="8"/>
                                        </p:tgtEl>
                                        <p:attrNameLst>
                                          <p:attrName>style.visibility</p:attrName>
                                        </p:attrNameLst>
                                      </p:cBhvr>
                                      <p:to>
                                        <p:strVal val="visible"/>
                                      </p:to>
                                    </p:set>
                                    <p:animEffect transition="in" filter="fade">
                                      <p:cBhvr>
                                        <p:cTn id="75" dur="1000"/>
                                        <p:tgtEl>
                                          <p:spTgt spid="8"/>
                                        </p:tgtEl>
                                      </p:cBhvr>
                                    </p:animEffect>
                                    <p:anim calcmode="lin" valueType="num">
                                      <p:cBhvr>
                                        <p:cTn id="76" dur="1000" fill="hold"/>
                                        <p:tgtEl>
                                          <p:spTgt spid="8"/>
                                        </p:tgtEl>
                                        <p:attrNameLst>
                                          <p:attrName>ppt_x</p:attrName>
                                        </p:attrNameLst>
                                      </p:cBhvr>
                                      <p:tavLst>
                                        <p:tav tm="0">
                                          <p:val>
                                            <p:strVal val="#ppt_x"/>
                                          </p:val>
                                        </p:tav>
                                        <p:tav tm="100000">
                                          <p:val>
                                            <p:strVal val="#ppt_x"/>
                                          </p:val>
                                        </p:tav>
                                      </p:tavLst>
                                    </p:anim>
                                    <p:anim calcmode="lin" valueType="num">
                                      <p:cBhvr>
                                        <p:cTn id="77" dur="1000" fill="hold"/>
                                        <p:tgtEl>
                                          <p:spTgt spid="8"/>
                                        </p:tgtEl>
                                        <p:attrNameLst>
                                          <p:attrName>ppt_y</p:attrName>
                                        </p:attrNameLst>
                                      </p:cBhvr>
                                      <p:tavLst>
                                        <p:tav tm="0">
                                          <p:val>
                                            <p:strVal val="#ppt_y-.1"/>
                                          </p:val>
                                        </p:tav>
                                        <p:tav tm="100000">
                                          <p:val>
                                            <p:strVal val="#ppt_y"/>
                                          </p:val>
                                        </p:tav>
                                      </p:tavLst>
                                    </p:anim>
                                  </p:childTnLst>
                                </p:cTn>
                              </p:par>
                            </p:childTnLst>
                          </p:cTn>
                        </p:par>
                        <p:par>
                          <p:cTn id="78" fill="hold">
                            <p:stCondLst>
                              <p:cond delay="1000"/>
                            </p:stCondLst>
                            <p:childTnLst>
                              <p:par>
                                <p:cTn id="79" presetID="47" presetClass="entr" presetSubtype="0" fill="hold" grpId="0" nodeType="afterEffect">
                                  <p:stCondLst>
                                    <p:cond delay="0"/>
                                  </p:stCondLst>
                                  <p:childTnLst>
                                    <p:set>
                                      <p:cBhvr>
                                        <p:cTn id="80" dur="1" fill="hold">
                                          <p:stCondLst>
                                            <p:cond delay="0"/>
                                          </p:stCondLst>
                                        </p:cTn>
                                        <p:tgtEl>
                                          <p:spTgt spid="6147">
                                            <p:txEl>
                                              <p:pRg st="5" end="5"/>
                                            </p:txEl>
                                          </p:spTgt>
                                        </p:tgtEl>
                                        <p:attrNameLst>
                                          <p:attrName>style.visibility</p:attrName>
                                        </p:attrNameLst>
                                      </p:cBhvr>
                                      <p:to>
                                        <p:strVal val="visible"/>
                                      </p:to>
                                    </p:set>
                                    <p:animEffect transition="in" filter="fade">
                                      <p:cBhvr>
                                        <p:cTn id="81" dur="1000"/>
                                        <p:tgtEl>
                                          <p:spTgt spid="6147">
                                            <p:txEl>
                                              <p:pRg st="5" end="5"/>
                                            </p:txEl>
                                          </p:spTgt>
                                        </p:tgtEl>
                                      </p:cBhvr>
                                    </p:animEffect>
                                    <p:anim calcmode="lin" valueType="num">
                                      <p:cBhvr>
                                        <p:cTn id="82" dur="1000" fill="hold"/>
                                        <p:tgtEl>
                                          <p:spTgt spid="6147">
                                            <p:txEl>
                                              <p:pRg st="5" end="5"/>
                                            </p:txEl>
                                          </p:spTgt>
                                        </p:tgtEl>
                                        <p:attrNameLst>
                                          <p:attrName>ppt_x</p:attrName>
                                        </p:attrNameLst>
                                      </p:cBhvr>
                                      <p:tavLst>
                                        <p:tav tm="0">
                                          <p:val>
                                            <p:strVal val="#ppt_x"/>
                                          </p:val>
                                        </p:tav>
                                        <p:tav tm="100000">
                                          <p:val>
                                            <p:strVal val="#ppt_x"/>
                                          </p:val>
                                        </p:tav>
                                      </p:tavLst>
                                    </p:anim>
                                    <p:anim calcmode="lin" valueType="num">
                                      <p:cBhvr>
                                        <p:cTn id="83" dur="1000" fill="hold"/>
                                        <p:tgtEl>
                                          <p:spTgt spid="614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animBg="1"/>
      <p:bldP spid="2" grpId="0" animBg="1"/>
      <p:bldP spid="5" grpId="0" animBg="1"/>
      <p:bldP spid="6" grpId="0" animBg="1"/>
      <p:bldP spid="7" grpId="0" animBg="1"/>
      <p:bldP spid="8" grpId="0" animBg="1"/>
    </p:bldLst>
  </p:timing>
</p:sld>
</file>

<file path=ppt/slides/slide2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16994" name="Rectangle 2"/>
          <p:cNvSpPr>
            <a:spLocks noGrp="1" noChangeArrowheads="1"/>
          </p:cNvSpPr>
          <p:nvPr>
            <p:ph type="body" idx="1"/>
          </p:nvPr>
        </p:nvSpPr>
        <p:spPr>
          <a:xfrm>
            <a:off x="1441847" y="2013347"/>
            <a:ext cx="6343650" cy="3086100"/>
          </a:xfrm>
        </p:spPr>
        <p:txBody>
          <a:bodyPr/>
          <a:lstStyle/>
          <a:p>
            <a:pPr eaLnBrk="1" hangingPunct="1">
              <a:buFont typeface="Wingdings" pitchFamily="2" charset="2"/>
              <a:buChar char="q"/>
            </a:pPr>
            <a:r>
              <a:rPr lang="en-US"/>
              <a:t>Is the oldest, continuous written language in the World</a:t>
            </a:r>
          </a:p>
          <a:p>
            <a:pPr eaLnBrk="1" hangingPunct="1">
              <a:buFont typeface="Wingdings" pitchFamily="2" charset="2"/>
              <a:buChar char="q"/>
            </a:pPr>
            <a:r>
              <a:rPr lang="en-US"/>
              <a:t>First written over 4,500 years ago</a:t>
            </a:r>
          </a:p>
          <a:p>
            <a:pPr eaLnBrk="1" hangingPunct="1">
              <a:buFont typeface="Wingdings" pitchFamily="2" charset="2"/>
              <a:buChar char="q"/>
            </a:pPr>
            <a:r>
              <a:rPr lang="en-US"/>
              <a:t>The inventors of the written language drew pictures to express words or ideas</a:t>
            </a:r>
          </a:p>
          <a:p>
            <a:pPr eaLnBrk="1" hangingPunct="1">
              <a:buFont typeface="Wingdings" pitchFamily="2" charset="2"/>
              <a:buChar char="q"/>
            </a:pPr>
            <a:r>
              <a:rPr lang="en-US"/>
              <a:t>Simple pictures were combined to make more complex thoughts</a:t>
            </a:r>
          </a:p>
          <a:p>
            <a:pPr eaLnBrk="1" hangingPunct="1"/>
            <a:endParaRPr lang="en-US"/>
          </a:p>
        </p:txBody>
      </p:sp>
      <p:sp>
        <p:nvSpPr>
          <p:cNvPr id="155651" name="Rectangle 3"/>
          <p:cNvSpPr>
            <a:spLocks noGrp="1" noChangeArrowheads="1"/>
          </p:cNvSpPr>
          <p:nvPr>
            <p:ph type="title"/>
          </p:nvPr>
        </p:nvSpPr>
        <p:spPr/>
        <p:txBody>
          <a:bodyPr/>
          <a:lstStyle/>
          <a:p>
            <a:pPr eaLnBrk="1" hangingPunct="1"/>
            <a:r>
              <a:rPr lang="en-US"/>
              <a:t>The Chinese Language</a:t>
            </a:r>
          </a:p>
        </p:txBody>
      </p:sp>
      <p:pic>
        <p:nvPicPr>
          <p:cNvPr id="1556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83007" y="1034654"/>
            <a:ext cx="610790" cy="102870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516997" name="Oval 5"/>
          <p:cNvSpPr>
            <a:spLocks noChangeArrowheads="1"/>
          </p:cNvSpPr>
          <p:nvPr/>
        </p:nvSpPr>
        <p:spPr bwMode="auto">
          <a:xfrm>
            <a:off x="2005013" y="1902619"/>
            <a:ext cx="5143500" cy="3714750"/>
          </a:xfrm>
          <a:prstGeom prst="ellipse">
            <a:avLst/>
          </a:prstGeom>
          <a:solidFill>
            <a:srgbClr val="0070C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wrap="none" anchor="ctr"/>
          <a:lstStyle/>
          <a:p>
            <a:pPr algn="ctr" defTabSz="685783" eaLnBrk="0" hangingPunct="0">
              <a:defRPr/>
            </a:pPr>
            <a:r>
              <a:rPr lang="en-US" sz="2400" b="1" i="0" dirty="0">
                <a:solidFill>
                  <a:srgbClr val="FFFFFF"/>
                </a:solidFill>
                <a:effectLst>
                  <a:outerShdw blurRad="38100" dist="38100" dir="2700000" algn="tl">
                    <a:srgbClr val="000000"/>
                  </a:outerShdw>
                </a:effectLst>
                <a:latin typeface="Arial"/>
                <a:cs typeface="Arial"/>
              </a:rPr>
              <a:t>Well known </a:t>
            </a:r>
            <a:r>
              <a:rPr lang="en-US" sz="2400" b="1" i="0" u="sng" dirty="0">
                <a:solidFill>
                  <a:srgbClr val="FFFF00"/>
                </a:solidFill>
                <a:effectLst>
                  <a:outerShdw blurRad="38100" dist="38100" dir="2700000" algn="tl">
                    <a:srgbClr val="000000"/>
                  </a:outerShdw>
                </a:effectLst>
                <a:latin typeface="Arial"/>
                <a:cs typeface="Arial"/>
              </a:rPr>
              <a:t>history and </a:t>
            </a:r>
          </a:p>
          <a:p>
            <a:pPr algn="ctr" defTabSz="685783" eaLnBrk="0" hangingPunct="0">
              <a:defRPr/>
            </a:pPr>
            <a:r>
              <a:rPr lang="en-US" sz="2400" b="1" i="0" u="sng" dirty="0">
                <a:solidFill>
                  <a:srgbClr val="FFFF00"/>
                </a:solidFill>
                <a:effectLst>
                  <a:outerShdw blurRad="38100" dist="38100" dir="2700000" algn="tl">
                    <a:srgbClr val="000000"/>
                  </a:outerShdw>
                </a:effectLst>
                <a:latin typeface="Arial"/>
                <a:cs typeface="Arial"/>
              </a:rPr>
              <a:t>common everyday things</a:t>
            </a:r>
            <a:r>
              <a:rPr lang="en-US" sz="2400" b="1" i="0" dirty="0">
                <a:solidFill>
                  <a:srgbClr val="FFFFFF"/>
                </a:solidFill>
                <a:effectLst>
                  <a:outerShdw blurRad="38100" dist="38100" dir="2700000" algn="tl">
                    <a:srgbClr val="000000"/>
                  </a:outerShdw>
                </a:effectLst>
                <a:latin typeface="Arial"/>
                <a:cs typeface="Arial"/>
              </a:rPr>
              <a:t> were </a:t>
            </a:r>
          </a:p>
          <a:p>
            <a:pPr algn="ctr" defTabSz="685783" eaLnBrk="0" hangingPunct="0">
              <a:defRPr/>
            </a:pPr>
            <a:r>
              <a:rPr lang="en-US" sz="2400" b="1" i="0" dirty="0">
                <a:solidFill>
                  <a:srgbClr val="FFFFFF"/>
                </a:solidFill>
                <a:effectLst>
                  <a:outerShdw blurRad="38100" dist="38100" dir="2700000" algn="tl">
                    <a:srgbClr val="000000"/>
                  </a:outerShdw>
                </a:effectLst>
                <a:latin typeface="Arial"/>
                <a:cs typeface="Arial"/>
              </a:rPr>
              <a:t>used to make a word so people </a:t>
            </a:r>
          </a:p>
          <a:p>
            <a:pPr algn="ctr" defTabSz="685783" eaLnBrk="0" hangingPunct="0">
              <a:defRPr/>
            </a:pPr>
            <a:r>
              <a:rPr lang="en-US" sz="2400" b="1" i="0" dirty="0">
                <a:solidFill>
                  <a:srgbClr val="FFFFFF"/>
                </a:solidFill>
                <a:effectLst>
                  <a:outerShdw blurRad="38100" dist="38100" dir="2700000" algn="tl">
                    <a:srgbClr val="000000"/>
                  </a:outerShdw>
                </a:effectLst>
                <a:latin typeface="Arial"/>
                <a:cs typeface="Arial"/>
              </a:rPr>
              <a:t>could remember it</a:t>
            </a:r>
          </a:p>
        </p:txBody>
      </p:sp>
    </p:spTree>
    <p:extLst>
      <p:ext uri="{BB962C8B-B14F-4D97-AF65-F5344CB8AC3E}">
        <p14:creationId xmlns:p14="http://schemas.microsoft.com/office/powerpoint/2010/main" val="2308167490"/>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16994">
                                            <p:txEl>
                                              <p:pRg st="0" end="0"/>
                                            </p:txEl>
                                          </p:spTgt>
                                        </p:tgtEl>
                                        <p:attrNameLst>
                                          <p:attrName>style.visibility</p:attrName>
                                        </p:attrNameLst>
                                      </p:cBhvr>
                                      <p:to>
                                        <p:strVal val="visible"/>
                                      </p:to>
                                    </p:set>
                                    <p:animEffect transition="in" filter="checkerboard(across)">
                                      <p:cBhvr>
                                        <p:cTn id="7" dur="500"/>
                                        <p:tgtEl>
                                          <p:spTgt spid="251699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16994">
                                            <p:txEl>
                                              <p:pRg st="1" end="1"/>
                                            </p:txEl>
                                          </p:spTgt>
                                        </p:tgtEl>
                                        <p:attrNameLst>
                                          <p:attrName>style.visibility</p:attrName>
                                        </p:attrNameLst>
                                      </p:cBhvr>
                                      <p:to>
                                        <p:strVal val="visible"/>
                                      </p:to>
                                    </p:set>
                                    <p:animEffect transition="in" filter="checkerboard(across)">
                                      <p:cBhvr>
                                        <p:cTn id="12" dur="500"/>
                                        <p:tgtEl>
                                          <p:spTgt spid="251699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516994">
                                            <p:txEl>
                                              <p:pRg st="2" end="2"/>
                                            </p:txEl>
                                          </p:spTgt>
                                        </p:tgtEl>
                                        <p:attrNameLst>
                                          <p:attrName>style.visibility</p:attrName>
                                        </p:attrNameLst>
                                      </p:cBhvr>
                                      <p:to>
                                        <p:strVal val="visible"/>
                                      </p:to>
                                    </p:set>
                                    <p:animEffect transition="in" filter="checkerboard(across)">
                                      <p:cBhvr>
                                        <p:cTn id="17" dur="500"/>
                                        <p:tgtEl>
                                          <p:spTgt spid="251699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516994">
                                            <p:txEl>
                                              <p:pRg st="3" end="3"/>
                                            </p:txEl>
                                          </p:spTgt>
                                        </p:tgtEl>
                                        <p:attrNameLst>
                                          <p:attrName>style.visibility</p:attrName>
                                        </p:attrNameLst>
                                      </p:cBhvr>
                                      <p:to>
                                        <p:strVal val="visible"/>
                                      </p:to>
                                    </p:set>
                                    <p:animEffect transition="in" filter="checkerboard(across)">
                                      <p:cBhvr>
                                        <p:cTn id="22" dur="500"/>
                                        <p:tgtEl>
                                          <p:spTgt spid="251699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26" fill="hold" nodeType="clickEffect">
                                  <p:stCondLst>
                                    <p:cond delay="0"/>
                                  </p:stCondLst>
                                  <p:childTnLst>
                                    <p:set>
                                      <p:cBhvr>
                                        <p:cTn id="26" dur="1" fill="hold">
                                          <p:stCondLst>
                                            <p:cond delay="0"/>
                                          </p:stCondLst>
                                        </p:cTn>
                                        <p:tgtEl>
                                          <p:spTgt spid="2516997"/>
                                        </p:tgtEl>
                                        <p:attrNameLst>
                                          <p:attrName>style.visibility</p:attrName>
                                        </p:attrNameLst>
                                      </p:cBhvr>
                                      <p:to>
                                        <p:strVal val="visible"/>
                                      </p:to>
                                    </p:set>
                                    <p:animEffect transition="in" filter="barn(inHorizontal)">
                                      <p:cBhvr>
                                        <p:cTn id="27" dur="500"/>
                                        <p:tgtEl>
                                          <p:spTgt spid="2516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6994" grpId="0" build="p"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7D5D5-8B66-4953-F97F-515EEC100922}"/>
              </a:ext>
            </a:extLst>
          </p:cNvPr>
          <p:cNvSpPr>
            <a:spLocks noGrp="1"/>
          </p:cNvSpPr>
          <p:nvPr>
            <p:ph type="title"/>
          </p:nvPr>
        </p:nvSpPr>
        <p:spPr>
          <a:xfrm>
            <a:off x="1333503" y="1257300"/>
            <a:ext cx="7324724" cy="400050"/>
          </a:xfrm>
        </p:spPr>
        <p:txBody>
          <a:bodyPr/>
          <a:lstStyle/>
          <a:p>
            <a:r>
              <a:rPr lang="en-US" dirty="0">
                <a:solidFill>
                  <a:srgbClr val="FFFF00"/>
                </a:solidFill>
              </a:rPr>
              <a:t>Good, sincere people, believers, or churches</a:t>
            </a:r>
            <a:r>
              <a:rPr lang="en-US" dirty="0"/>
              <a:t> can teach or follow a different gospel.</a:t>
            </a:r>
          </a:p>
        </p:txBody>
      </p:sp>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pic>
        <p:nvPicPr>
          <p:cNvPr id="7" name="Picture 5" descr="oprah">
            <a:extLst>
              <a:ext uri="{FF2B5EF4-FFF2-40B4-BE49-F238E27FC236}">
                <a16:creationId xmlns:a16="http://schemas.microsoft.com/office/drawing/2014/main" id="{9E93DEFF-23B1-4EC8-95E3-274B1F714BF7}"/>
              </a:ext>
            </a:extLst>
          </p:cNvPr>
          <p:cNvPicPr>
            <a:picLocks noChangeAspect="1" noChangeArrowheads="1"/>
          </p:cNvPicPr>
          <p:nvPr/>
        </p:nvPicPr>
        <p:blipFill>
          <a:blip r:embed="rId4" cstate="print"/>
          <a:srcRect/>
          <a:stretch>
            <a:fillRect/>
          </a:stretch>
        </p:blipFill>
        <p:spPr bwMode="auto">
          <a:xfrm>
            <a:off x="4722810" y="1869999"/>
            <a:ext cx="3120390" cy="3900488"/>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3" name="Picture 2" descr="http://www.theprisma.co.uk/wp-content/uploads/2012/11/Cienciologi%CC%81a-1.jpg">
            <a:extLst>
              <a:ext uri="{FF2B5EF4-FFF2-40B4-BE49-F238E27FC236}">
                <a16:creationId xmlns:a16="http://schemas.microsoft.com/office/drawing/2014/main" id="{BB6309B5-DD51-4C90-5431-DE436351F4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79676" y="1923814"/>
            <a:ext cx="2892326" cy="3762375"/>
          </a:xfrm>
          <a:prstGeom prst="rect">
            <a:avLst/>
          </a:prstGeom>
          <a:noFill/>
          <a:ln w="76200">
            <a:solidFill>
              <a:srgbClr val="000000"/>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589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42" name="Text Box 2"/>
          <p:cNvSpPr txBox="1">
            <a:spLocks noChangeArrowheads="1"/>
          </p:cNvSpPr>
          <p:nvPr/>
        </p:nvSpPr>
        <p:spPr bwMode="auto">
          <a:xfrm>
            <a:off x="1332310" y="1010845"/>
            <a:ext cx="6457950" cy="1588127"/>
          </a:xfrm>
          <a:prstGeom prst="rect">
            <a:avLst/>
          </a:prstGeom>
          <a:solidFill>
            <a:srgbClr val="C00000"/>
          </a:solidFill>
          <a:ln>
            <a:headEnd/>
            <a:tailEnd/>
          </a:ln>
        </p:spPr>
        <p:style>
          <a:lnRef idx="0">
            <a:schemeClr val="accent1"/>
          </a:lnRef>
          <a:fillRef idx="3">
            <a:schemeClr val="accent1"/>
          </a:fillRef>
          <a:effectRef idx="3">
            <a:schemeClr val="accent1"/>
          </a:effectRef>
          <a:fontRef idx="minor">
            <a:schemeClr val="lt1"/>
          </a:fontRef>
        </p:style>
        <p:txBody>
          <a:bodyPr>
            <a:spAutoFit/>
          </a:bodyPr>
          <a:lstStyle/>
          <a:p>
            <a:pPr algn="ctr" defTabSz="685783" eaLnBrk="0" hangingPunct="0">
              <a:lnSpc>
                <a:spcPct val="90000"/>
              </a:lnSpc>
              <a:defRPr/>
            </a:pPr>
            <a:r>
              <a:rPr lang="en-US" sz="2700" i="0">
                <a:solidFill>
                  <a:srgbClr val="FFFF66"/>
                </a:solidFill>
                <a:effectLst>
                  <a:outerShdw blurRad="38100" dist="38100" dir="2700000" algn="tl">
                    <a:srgbClr val="000000"/>
                  </a:outerShdw>
                </a:effectLst>
                <a:latin typeface="Arial Black" pitchFamily="34" charset="0"/>
                <a:cs typeface="Arial"/>
              </a:rPr>
              <a:t>Simple pictures using </a:t>
            </a:r>
            <a:r>
              <a:rPr lang="en-US" sz="2700" u="sng">
                <a:solidFill>
                  <a:srgbClr val="FFFF66"/>
                </a:solidFill>
                <a:effectLst>
                  <a:outerShdw blurRad="38100" dist="38100" dir="2700000" algn="tl">
                    <a:srgbClr val="000000"/>
                  </a:outerShdw>
                </a:effectLst>
                <a:latin typeface="Arial Black" pitchFamily="34" charset="0"/>
                <a:cs typeface="Arial"/>
              </a:rPr>
              <a:t>well known history</a:t>
            </a:r>
            <a:r>
              <a:rPr lang="en-US" sz="2700" i="0">
                <a:solidFill>
                  <a:srgbClr val="FFFF66"/>
                </a:solidFill>
                <a:effectLst>
                  <a:outerShdw blurRad="38100" dist="38100" dir="2700000" algn="tl">
                    <a:srgbClr val="000000"/>
                  </a:outerShdw>
                </a:effectLst>
                <a:latin typeface="Arial Black" pitchFamily="34" charset="0"/>
                <a:cs typeface="Arial"/>
              </a:rPr>
              <a:t> and </a:t>
            </a:r>
            <a:r>
              <a:rPr lang="en-US" sz="2700" u="sng">
                <a:solidFill>
                  <a:srgbClr val="FFFF66"/>
                </a:solidFill>
                <a:effectLst>
                  <a:outerShdw blurRad="38100" dist="38100" dir="2700000" algn="tl">
                    <a:srgbClr val="000000"/>
                  </a:outerShdw>
                </a:effectLst>
                <a:latin typeface="Arial Black" pitchFamily="34" charset="0"/>
                <a:cs typeface="Arial"/>
              </a:rPr>
              <a:t>common everyday things</a:t>
            </a:r>
            <a:r>
              <a:rPr lang="en-US" sz="2700">
                <a:solidFill>
                  <a:srgbClr val="FFFF66"/>
                </a:solidFill>
                <a:effectLst>
                  <a:outerShdw blurRad="38100" dist="38100" dir="2700000" algn="tl">
                    <a:srgbClr val="000000"/>
                  </a:outerShdw>
                </a:effectLst>
                <a:latin typeface="Arial Black" pitchFamily="34" charset="0"/>
                <a:cs typeface="Arial"/>
              </a:rPr>
              <a:t> </a:t>
            </a:r>
            <a:r>
              <a:rPr lang="en-US" sz="2700" i="0">
                <a:solidFill>
                  <a:srgbClr val="FFFF66"/>
                </a:solidFill>
                <a:effectLst>
                  <a:outerShdw blurRad="38100" dist="38100" dir="2700000" algn="tl">
                    <a:srgbClr val="000000"/>
                  </a:outerShdw>
                </a:effectLst>
                <a:latin typeface="Arial Black" pitchFamily="34" charset="0"/>
                <a:cs typeface="Arial"/>
              </a:rPr>
              <a:t>were combined to make more complex thoughts</a:t>
            </a:r>
          </a:p>
        </p:txBody>
      </p:sp>
      <p:pic>
        <p:nvPicPr>
          <p:cNvPr id="251904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85950" y="3415904"/>
            <a:ext cx="1085850" cy="770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4" name="Text Box 4"/>
          <p:cNvSpPr txBox="1">
            <a:spLocks noChangeArrowheads="1"/>
          </p:cNvSpPr>
          <p:nvPr/>
        </p:nvSpPr>
        <p:spPr bwMode="auto">
          <a:xfrm>
            <a:off x="3086100" y="3407572"/>
            <a:ext cx="342900" cy="182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4500" b="1" i="0">
                <a:solidFill>
                  <a:srgbClr val="000000"/>
                </a:solidFill>
                <a:latin typeface="Arial" pitchFamily="34" charset="0"/>
              </a:rPr>
              <a:t>+</a:t>
            </a:r>
          </a:p>
          <a:p>
            <a:pPr defTabSz="685783">
              <a:spcBef>
                <a:spcPct val="50000"/>
              </a:spcBef>
              <a:defRPr/>
            </a:pPr>
            <a:endParaRPr lang="en-US" sz="4500" b="1" i="0">
              <a:solidFill>
                <a:srgbClr val="000000"/>
              </a:solidFill>
              <a:latin typeface="Arial" pitchFamily="34" charset="0"/>
            </a:endParaRPr>
          </a:p>
        </p:txBody>
      </p:sp>
      <p:pic>
        <p:nvPicPr>
          <p:cNvPr id="2519045"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0454" y="3350421"/>
            <a:ext cx="992981"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6" name="Text Box 6"/>
          <p:cNvSpPr txBox="1">
            <a:spLocks noChangeArrowheads="1"/>
          </p:cNvSpPr>
          <p:nvPr/>
        </p:nvSpPr>
        <p:spPr bwMode="auto">
          <a:xfrm>
            <a:off x="4686300" y="3350421"/>
            <a:ext cx="40005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4500" b="1" i="0">
                <a:solidFill>
                  <a:srgbClr val="000000"/>
                </a:solidFill>
                <a:latin typeface="Arial" pitchFamily="34" charset="0"/>
              </a:rPr>
              <a:t>=</a:t>
            </a:r>
          </a:p>
        </p:txBody>
      </p:sp>
      <p:pic>
        <p:nvPicPr>
          <p:cNvPr id="2519047"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32799" y="3053957"/>
            <a:ext cx="1613297" cy="1626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48" name="Text Box 8"/>
          <p:cNvSpPr txBox="1">
            <a:spLocks noChangeArrowheads="1"/>
          </p:cNvSpPr>
          <p:nvPr/>
        </p:nvSpPr>
        <p:spPr bwMode="auto">
          <a:xfrm>
            <a:off x="1859756" y="4207669"/>
            <a:ext cx="1200150" cy="415498"/>
          </a:xfrm>
          <a:prstGeom prst="rect">
            <a:avLst/>
          </a:prstGeom>
          <a:solidFill>
            <a:srgbClr val="FFCC66"/>
          </a:solidFill>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defTabSz="685783" eaLnBrk="0" hangingPunct="0">
              <a:spcBef>
                <a:spcPct val="50000"/>
              </a:spcBef>
              <a:defRPr/>
            </a:pPr>
            <a:r>
              <a:rPr lang="en-US" sz="2100" b="1" i="0" dirty="0">
                <a:solidFill>
                  <a:srgbClr val="993300"/>
                </a:solidFill>
                <a:latin typeface="Arial"/>
                <a:cs typeface="Arial"/>
              </a:rPr>
              <a:t>Person</a:t>
            </a:r>
          </a:p>
        </p:txBody>
      </p:sp>
      <p:sp>
        <p:nvSpPr>
          <p:cNvPr id="2519049" name="Text Box 9"/>
          <p:cNvSpPr txBox="1">
            <a:spLocks noChangeArrowheads="1"/>
          </p:cNvSpPr>
          <p:nvPr/>
        </p:nvSpPr>
        <p:spPr bwMode="auto">
          <a:xfrm>
            <a:off x="3486150" y="4207669"/>
            <a:ext cx="1200150" cy="415498"/>
          </a:xfrm>
          <a:prstGeom prst="rect">
            <a:avLst/>
          </a:prstGeom>
          <a:solidFill>
            <a:srgbClr val="FFCC66"/>
          </a:solidFill>
          <a:ln>
            <a:headEnd/>
            <a:tailEnd/>
          </a:ln>
        </p:spPr>
        <p:style>
          <a:lnRef idx="3">
            <a:schemeClr val="lt1"/>
          </a:lnRef>
          <a:fillRef idx="1">
            <a:schemeClr val="accent1"/>
          </a:fillRef>
          <a:effectRef idx="1">
            <a:schemeClr val="accent1"/>
          </a:effectRef>
          <a:fontRef idx="minor">
            <a:schemeClr val="lt1"/>
          </a:fontRef>
        </p:style>
        <p:txBody>
          <a:bodyPr>
            <a:spAutoFit/>
          </a:bodyPr>
          <a:lstStyle/>
          <a:p>
            <a:pPr algn="ctr" defTabSz="685783" eaLnBrk="0" hangingPunct="0">
              <a:spcBef>
                <a:spcPct val="50000"/>
              </a:spcBef>
              <a:defRPr/>
            </a:pPr>
            <a:r>
              <a:rPr lang="en-US" sz="2100" b="1" i="0" dirty="0">
                <a:solidFill>
                  <a:srgbClr val="993300"/>
                </a:solidFill>
                <a:latin typeface="Arial"/>
                <a:cs typeface="Arial"/>
              </a:rPr>
              <a:t>Man</a:t>
            </a:r>
            <a:endParaRPr lang="en-US" sz="1800" b="1" i="0" dirty="0">
              <a:solidFill>
                <a:srgbClr val="993300"/>
              </a:solidFill>
              <a:latin typeface="Arial Black" pitchFamily="34" charset="0"/>
              <a:cs typeface="Arial"/>
            </a:endParaRPr>
          </a:p>
        </p:txBody>
      </p:sp>
      <p:sp>
        <p:nvSpPr>
          <p:cNvPr id="2519050" name="Text Box 10"/>
          <p:cNvSpPr txBox="1">
            <a:spLocks noChangeArrowheads="1"/>
          </p:cNvSpPr>
          <p:nvPr/>
        </p:nvSpPr>
        <p:spPr bwMode="auto">
          <a:xfrm>
            <a:off x="5057086" y="4676742"/>
            <a:ext cx="2667551" cy="46166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a:spAutoFit/>
          </a:bodyPr>
          <a:lstStyle/>
          <a:p>
            <a:pPr algn="ctr" defTabSz="685783" eaLnBrk="0" hangingPunct="0">
              <a:spcBef>
                <a:spcPct val="50000"/>
              </a:spcBef>
              <a:defRPr/>
            </a:pPr>
            <a:r>
              <a:rPr lang="en-US" sz="2400" b="1" i="0" dirty="0">
                <a:solidFill>
                  <a:srgbClr val="FFFFFF"/>
                </a:solidFill>
                <a:effectLst>
                  <a:outerShdw blurRad="38100" dist="38100" dir="2700000" algn="tl">
                    <a:srgbClr val="000000">
                      <a:alpha val="43137"/>
                    </a:srgbClr>
                  </a:outerShdw>
                </a:effectLst>
                <a:latin typeface="Arial Black" pitchFamily="34" charset="0"/>
                <a:cs typeface="Arial"/>
              </a:rPr>
              <a:t>Older Brother</a:t>
            </a:r>
          </a:p>
        </p:txBody>
      </p:sp>
      <p:sp>
        <p:nvSpPr>
          <p:cNvPr id="2519051" name="Text Box 11"/>
          <p:cNvSpPr txBox="1">
            <a:spLocks noChangeArrowheads="1"/>
          </p:cNvSpPr>
          <p:nvPr/>
        </p:nvSpPr>
        <p:spPr bwMode="auto">
          <a:xfrm>
            <a:off x="2628900" y="2721771"/>
            <a:ext cx="4057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2400" b="1" i="0">
                <a:solidFill>
                  <a:srgbClr val="993300"/>
                </a:solidFill>
                <a:latin typeface="Arial Black" pitchFamily="34" charset="0"/>
              </a:rPr>
              <a:t>For Example…..</a:t>
            </a:r>
          </a:p>
        </p:txBody>
      </p:sp>
      <p:sp>
        <p:nvSpPr>
          <p:cNvPr id="2519052" name="Text Box 12"/>
          <p:cNvSpPr txBox="1">
            <a:spLocks noChangeArrowheads="1"/>
          </p:cNvSpPr>
          <p:nvPr/>
        </p:nvSpPr>
        <p:spPr bwMode="auto">
          <a:xfrm>
            <a:off x="2170510" y="5255422"/>
            <a:ext cx="5086350" cy="646331"/>
          </a:xfrm>
          <a:prstGeom prst="rect">
            <a:avLst/>
          </a:prstGeom>
          <a:noFill/>
          <a:ln w="9525">
            <a:noFill/>
            <a:miter lim="800000"/>
            <a:headEnd/>
            <a:tailEnd/>
          </a:ln>
          <a:effectLst/>
        </p:spPr>
        <p:txBody>
          <a:bodyPr>
            <a:spAutoFit/>
          </a:bodyPr>
          <a:lstStyle/>
          <a:p>
            <a:pPr algn="ctr" defTabSz="685783" eaLnBrk="0" hangingPunct="0">
              <a:spcBef>
                <a:spcPct val="50000"/>
              </a:spcBef>
              <a:defRPr/>
            </a:pPr>
            <a:r>
              <a:rPr lang="en-US" sz="1800" b="1" i="0">
                <a:solidFill>
                  <a:srgbClr val="000000"/>
                </a:solidFill>
                <a:effectLst>
                  <a:outerShdw blurRad="38100" dist="38100" dir="2700000" algn="tl">
                    <a:srgbClr val="C0C0C0"/>
                  </a:outerShdw>
                </a:effectLst>
                <a:latin typeface="Arial" charset="0"/>
                <a:cs typeface="Arial"/>
              </a:rPr>
              <a:t>The “mouth man” or “spokes person” for the family was usually the oldest son or brother</a:t>
            </a:r>
          </a:p>
        </p:txBody>
      </p:sp>
      <p:sp>
        <p:nvSpPr>
          <p:cNvPr id="14" name="Rectangle 13"/>
          <p:cNvSpPr>
            <a:spLocks noChangeArrowheads="1"/>
          </p:cNvSpPr>
          <p:nvPr/>
        </p:nvSpPr>
        <p:spPr bwMode="auto">
          <a:xfrm>
            <a:off x="3664744" y="4627962"/>
            <a:ext cx="89575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783">
              <a:defRPr/>
            </a:pPr>
            <a:r>
              <a:rPr lang="en-US" sz="1800" b="1" i="0">
                <a:solidFill>
                  <a:srgbClr val="990000"/>
                </a:solidFill>
                <a:latin typeface="Arial Black" pitchFamily="34" charset="0"/>
                <a:cs typeface="Arial" pitchFamily="34" charset="0"/>
              </a:rPr>
              <a:t>(legs)</a:t>
            </a:r>
            <a:endParaRPr lang="en-US" sz="2400">
              <a:solidFill>
                <a:srgbClr val="990000"/>
              </a:solidFill>
              <a:cs typeface="Arial" pitchFamily="34" charset="0"/>
            </a:endParaRPr>
          </a:p>
        </p:txBody>
      </p:sp>
      <p:sp>
        <p:nvSpPr>
          <p:cNvPr id="15" name="Rectangle 14"/>
          <p:cNvSpPr>
            <a:spLocks noChangeArrowheads="1"/>
          </p:cNvSpPr>
          <p:nvPr/>
        </p:nvSpPr>
        <p:spPr bwMode="auto">
          <a:xfrm>
            <a:off x="1868091" y="4639868"/>
            <a:ext cx="11592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783">
              <a:defRPr/>
            </a:pPr>
            <a:r>
              <a:rPr lang="en-US" sz="1800" b="1" i="0">
                <a:solidFill>
                  <a:srgbClr val="990000"/>
                </a:solidFill>
                <a:latin typeface="Arial Black" pitchFamily="34" charset="0"/>
                <a:cs typeface="Arial" pitchFamily="34" charset="0"/>
              </a:rPr>
              <a:t>(mouth)</a:t>
            </a:r>
            <a:endParaRPr lang="en-US" sz="2400">
              <a:solidFill>
                <a:srgbClr val="990000"/>
              </a:solidFill>
              <a:cs typeface="Arial" pitchFamily="34" charset="0"/>
            </a:endParaRPr>
          </a:p>
        </p:txBody>
      </p:sp>
    </p:spTree>
    <p:extLst>
      <p:ext uri="{BB962C8B-B14F-4D97-AF65-F5344CB8AC3E}">
        <p14:creationId xmlns:p14="http://schemas.microsoft.com/office/powerpoint/2010/main" val="3267807977"/>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519042"/>
                                        </p:tgtEl>
                                        <p:attrNameLst>
                                          <p:attrName>style.visibility</p:attrName>
                                        </p:attrNameLst>
                                      </p:cBhvr>
                                      <p:to>
                                        <p:strVal val="visible"/>
                                      </p:to>
                                    </p:set>
                                    <p:animEffect transition="in" filter="blinds(horizontal)">
                                      <p:cBhvr>
                                        <p:cTn id="7" dur="500"/>
                                        <p:tgtEl>
                                          <p:spTgt spid="2519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519051"/>
                                        </p:tgtEl>
                                        <p:attrNameLst>
                                          <p:attrName>style.visibility</p:attrName>
                                        </p:attrNameLst>
                                      </p:cBhvr>
                                      <p:to>
                                        <p:strVal val="visible"/>
                                      </p:to>
                                    </p:set>
                                    <p:animEffect transition="in" filter="blinds(horizontal)">
                                      <p:cBhvr>
                                        <p:cTn id="12" dur="500"/>
                                        <p:tgtEl>
                                          <p:spTgt spid="25190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2519043"/>
                                        </p:tgtEl>
                                        <p:attrNameLst>
                                          <p:attrName>style.visibility</p:attrName>
                                        </p:attrNameLst>
                                      </p:cBhvr>
                                      <p:to>
                                        <p:strVal val="visible"/>
                                      </p:to>
                                    </p:set>
                                    <p:animEffect transition="in" filter="box(in)">
                                      <p:cBhvr>
                                        <p:cTn id="17" dur="500"/>
                                        <p:tgtEl>
                                          <p:spTgt spid="2519043"/>
                                        </p:tgtEl>
                                      </p:cBhvr>
                                    </p:animEffect>
                                  </p:childTnLst>
                                </p:cTn>
                              </p:par>
                            </p:childTnLst>
                          </p:cTn>
                        </p:par>
                        <p:par>
                          <p:cTn id="18" fill="hold" nodeType="afterGroup">
                            <p:stCondLst>
                              <p:cond delay="500"/>
                            </p:stCondLst>
                            <p:childTnLst>
                              <p:par>
                                <p:cTn id="19" presetID="3" presetClass="entr" presetSubtype="10" fill="hold" grpId="0" nodeType="afterEffect">
                                  <p:stCondLst>
                                    <p:cond delay="0"/>
                                  </p:stCondLst>
                                  <p:childTnLst>
                                    <p:set>
                                      <p:cBhvr>
                                        <p:cTn id="20" dur="1" fill="hold">
                                          <p:stCondLst>
                                            <p:cond delay="0"/>
                                          </p:stCondLst>
                                        </p:cTn>
                                        <p:tgtEl>
                                          <p:spTgt spid="2519048"/>
                                        </p:tgtEl>
                                        <p:attrNameLst>
                                          <p:attrName>style.visibility</p:attrName>
                                        </p:attrNameLst>
                                      </p:cBhvr>
                                      <p:to>
                                        <p:strVal val="visible"/>
                                      </p:to>
                                    </p:set>
                                    <p:animEffect transition="in" filter="blinds(horizontal)">
                                      <p:cBhvr>
                                        <p:cTn id="21" dur="500"/>
                                        <p:tgtEl>
                                          <p:spTgt spid="2519048"/>
                                        </p:tgtEl>
                                      </p:cBhvr>
                                    </p:animEffect>
                                  </p:childTnLst>
                                </p:cTn>
                              </p:par>
                            </p:childTnLst>
                          </p:cTn>
                        </p:par>
                        <p:par>
                          <p:cTn id="22" fill="hold" nodeType="afterGroup">
                            <p:stCondLst>
                              <p:cond delay="1000"/>
                            </p:stCondLst>
                            <p:childTnLst>
                              <p:par>
                                <p:cTn id="23" presetID="47" presetClass="entr" presetSubtype="0"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2519044"/>
                                        </p:tgtEl>
                                        <p:attrNameLst>
                                          <p:attrName>style.visibility</p:attrName>
                                        </p:attrNameLst>
                                      </p:cBhvr>
                                      <p:to>
                                        <p:strVal val="visible"/>
                                      </p:to>
                                    </p:set>
                                    <p:anim calcmode="lin" valueType="num">
                                      <p:cBhvr additive="base">
                                        <p:cTn id="32" dur="500" fill="hold"/>
                                        <p:tgtEl>
                                          <p:spTgt spid="2519044"/>
                                        </p:tgtEl>
                                        <p:attrNameLst>
                                          <p:attrName>ppt_x</p:attrName>
                                        </p:attrNameLst>
                                      </p:cBhvr>
                                      <p:tavLst>
                                        <p:tav tm="0">
                                          <p:val>
                                            <p:strVal val="0-#ppt_w/2"/>
                                          </p:val>
                                        </p:tav>
                                        <p:tav tm="100000">
                                          <p:val>
                                            <p:strVal val="#ppt_x"/>
                                          </p:val>
                                        </p:tav>
                                      </p:tavLst>
                                    </p:anim>
                                    <p:anim calcmode="lin" valueType="num">
                                      <p:cBhvr additive="base">
                                        <p:cTn id="33" dur="500" fill="hold"/>
                                        <p:tgtEl>
                                          <p:spTgt spid="251904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500"/>
                            </p:stCondLst>
                            <p:childTnLst>
                              <p:par>
                                <p:cTn id="35" presetID="4" presetClass="entr" presetSubtype="16" fill="hold" nodeType="afterEffect">
                                  <p:stCondLst>
                                    <p:cond delay="0"/>
                                  </p:stCondLst>
                                  <p:childTnLst>
                                    <p:set>
                                      <p:cBhvr>
                                        <p:cTn id="36" dur="1" fill="hold">
                                          <p:stCondLst>
                                            <p:cond delay="0"/>
                                          </p:stCondLst>
                                        </p:cTn>
                                        <p:tgtEl>
                                          <p:spTgt spid="2519045"/>
                                        </p:tgtEl>
                                        <p:attrNameLst>
                                          <p:attrName>style.visibility</p:attrName>
                                        </p:attrNameLst>
                                      </p:cBhvr>
                                      <p:to>
                                        <p:strVal val="visible"/>
                                      </p:to>
                                    </p:set>
                                    <p:animEffect transition="in" filter="box(in)">
                                      <p:cBhvr>
                                        <p:cTn id="37" dur="500"/>
                                        <p:tgtEl>
                                          <p:spTgt spid="2519045"/>
                                        </p:tgtEl>
                                      </p:cBhvr>
                                    </p:animEffect>
                                  </p:childTnLst>
                                </p:cTn>
                              </p:par>
                            </p:childTnLst>
                          </p:cTn>
                        </p:par>
                        <p:par>
                          <p:cTn id="38" fill="hold" nodeType="afterGroup">
                            <p:stCondLst>
                              <p:cond delay="1000"/>
                            </p:stCondLst>
                            <p:childTnLst>
                              <p:par>
                                <p:cTn id="39" presetID="3" presetClass="entr" presetSubtype="10" fill="hold" grpId="0" nodeType="afterEffect">
                                  <p:stCondLst>
                                    <p:cond delay="0"/>
                                  </p:stCondLst>
                                  <p:childTnLst>
                                    <p:set>
                                      <p:cBhvr>
                                        <p:cTn id="40" dur="1" fill="hold">
                                          <p:stCondLst>
                                            <p:cond delay="0"/>
                                          </p:stCondLst>
                                        </p:cTn>
                                        <p:tgtEl>
                                          <p:spTgt spid="2519049"/>
                                        </p:tgtEl>
                                        <p:attrNameLst>
                                          <p:attrName>style.visibility</p:attrName>
                                        </p:attrNameLst>
                                      </p:cBhvr>
                                      <p:to>
                                        <p:strVal val="visible"/>
                                      </p:to>
                                    </p:set>
                                    <p:animEffect transition="in" filter="blinds(horizontal)">
                                      <p:cBhvr>
                                        <p:cTn id="41" dur="500"/>
                                        <p:tgtEl>
                                          <p:spTgt spid="2519049"/>
                                        </p:tgtEl>
                                      </p:cBhvr>
                                    </p:animEffect>
                                  </p:childTnLst>
                                </p:cTn>
                              </p:par>
                            </p:childTnLst>
                          </p:cTn>
                        </p:par>
                        <p:par>
                          <p:cTn id="42" fill="hold" nodeType="afterGroup">
                            <p:stCondLst>
                              <p:cond delay="1500"/>
                            </p:stCondLst>
                            <p:childTnLst>
                              <p:par>
                                <p:cTn id="43" presetID="47"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1000"/>
                                        <p:tgtEl>
                                          <p:spTgt spid="14"/>
                                        </p:tgtEl>
                                      </p:cBhvr>
                                    </p:animEffect>
                                    <p:anim calcmode="lin" valueType="num">
                                      <p:cBhvr>
                                        <p:cTn id="46" dur="1000" fill="hold"/>
                                        <p:tgtEl>
                                          <p:spTgt spid="14"/>
                                        </p:tgtEl>
                                        <p:attrNameLst>
                                          <p:attrName>ppt_x</p:attrName>
                                        </p:attrNameLst>
                                      </p:cBhvr>
                                      <p:tavLst>
                                        <p:tav tm="0">
                                          <p:val>
                                            <p:strVal val="#ppt_x"/>
                                          </p:val>
                                        </p:tav>
                                        <p:tav tm="100000">
                                          <p:val>
                                            <p:strVal val="#ppt_x"/>
                                          </p:val>
                                        </p:tav>
                                      </p:tavLst>
                                    </p:anim>
                                    <p:anim calcmode="lin" valueType="num">
                                      <p:cBhvr>
                                        <p:cTn id="4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519046"/>
                                        </p:tgtEl>
                                        <p:attrNameLst>
                                          <p:attrName>style.visibility</p:attrName>
                                        </p:attrNameLst>
                                      </p:cBhvr>
                                      <p:to>
                                        <p:strVal val="visible"/>
                                      </p:to>
                                    </p:set>
                                    <p:anim calcmode="lin" valueType="num">
                                      <p:cBhvr additive="base">
                                        <p:cTn id="52" dur="500" fill="hold"/>
                                        <p:tgtEl>
                                          <p:spTgt spid="2519046"/>
                                        </p:tgtEl>
                                        <p:attrNameLst>
                                          <p:attrName>ppt_x</p:attrName>
                                        </p:attrNameLst>
                                      </p:cBhvr>
                                      <p:tavLst>
                                        <p:tav tm="0">
                                          <p:val>
                                            <p:strVal val="0-#ppt_w/2"/>
                                          </p:val>
                                        </p:tav>
                                        <p:tav tm="100000">
                                          <p:val>
                                            <p:strVal val="#ppt_x"/>
                                          </p:val>
                                        </p:tav>
                                      </p:tavLst>
                                    </p:anim>
                                    <p:anim calcmode="lin" valueType="num">
                                      <p:cBhvr additive="base">
                                        <p:cTn id="53" dur="500" fill="hold"/>
                                        <p:tgtEl>
                                          <p:spTgt spid="2519046"/>
                                        </p:tgtEl>
                                        <p:attrNameLst>
                                          <p:attrName>ppt_y</p:attrName>
                                        </p:attrNameLst>
                                      </p:cBhvr>
                                      <p:tavLst>
                                        <p:tav tm="0">
                                          <p:val>
                                            <p:strVal val="#ppt_y"/>
                                          </p:val>
                                        </p:tav>
                                        <p:tav tm="100000">
                                          <p:val>
                                            <p:strVal val="#ppt_y"/>
                                          </p:val>
                                        </p:tav>
                                      </p:tavLst>
                                    </p:anim>
                                  </p:childTnLst>
                                </p:cTn>
                              </p:par>
                            </p:childTnLst>
                          </p:cTn>
                        </p:par>
                        <p:par>
                          <p:cTn id="54" fill="hold" nodeType="afterGroup">
                            <p:stCondLst>
                              <p:cond delay="500"/>
                            </p:stCondLst>
                            <p:childTnLst>
                              <p:par>
                                <p:cTn id="55" presetID="4" presetClass="entr" presetSubtype="16" fill="hold" nodeType="afterEffect">
                                  <p:stCondLst>
                                    <p:cond delay="0"/>
                                  </p:stCondLst>
                                  <p:childTnLst>
                                    <p:set>
                                      <p:cBhvr>
                                        <p:cTn id="56" dur="1" fill="hold">
                                          <p:stCondLst>
                                            <p:cond delay="0"/>
                                          </p:stCondLst>
                                        </p:cTn>
                                        <p:tgtEl>
                                          <p:spTgt spid="2519047"/>
                                        </p:tgtEl>
                                        <p:attrNameLst>
                                          <p:attrName>style.visibility</p:attrName>
                                        </p:attrNameLst>
                                      </p:cBhvr>
                                      <p:to>
                                        <p:strVal val="visible"/>
                                      </p:to>
                                    </p:set>
                                    <p:animEffect transition="in" filter="box(in)">
                                      <p:cBhvr>
                                        <p:cTn id="57" dur="500"/>
                                        <p:tgtEl>
                                          <p:spTgt spid="2519047"/>
                                        </p:tgtEl>
                                      </p:cBhvr>
                                    </p:animEffect>
                                  </p:childTnLst>
                                </p:cTn>
                              </p:par>
                            </p:childTnLst>
                          </p:cTn>
                        </p:par>
                        <p:par>
                          <p:cTn id="58" fill="hold" nodeType="afterGroup">
                            <p:stCondLst>
                              <p:cond delay="1000"/>
                            </p:stCondLst>
                            <p:childTnLst>
                              <p:par>
                                <p:cTn id="59" presetID="3" presetClass="entr" presetSubtype="10" fill="hold" nodeType="afterEffect">
                                  <p:stCondLst>
                                    <p:cond delay="0"/>
                                  </p:stCondLst>
                                  <p:childTnLst>
                                    <p:set>
                                      <p:cBhvr>
                                        <p:cTn id="60" dur="1" fill="hold">
                                          <p:stCondLst>
                                            <p:cond delay="0"/>
                                          </p:stCondLst>
                                        </p:cTn>
                                        <p:tgtEl>
                                          <p:spTgt spid="2519050"/>
                                        </p:tgtEl>
                                        <p:attrNameLst>
                                          <p:attrName>style.visibility</p:attrName>
                                        </p:attrNameLst>
                                      </p:cBhvr>
                                      <p:to>
                                        <p:strVal val="visible"/>
                                      </p:to>
                                    </p:set>
                                    <p:animEffect transition="in" filter="blinds(horizontal)">
                                      <p:cBhvr>
                                        <p:cTn id="61" dur="500"/>
                                        <p:tgtEl>
                                          <p:spTgt spid="2519050"/>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519052"/>
                                        </p:tgtEl>
                                        <p:attrNameLst>
                                          <p:attrName>style.visibility</p:attrName>
                                        </p:attrNameLst>
                                      </p:cBhvr>
                                      <p:to>
                                        <p:strVal val="visible"/>
                                      </p:to>
                                    </p:set>
                                    <p:anim calcmode="lin" valueType="num">
                                      <p:cBhvr additive="base">
                                        <p:cTn id="66" dur="500" fill="hold"/>
                                        <p:tgtEl>
                                          <p:spTgt spid="2519052"/>
                                        </p:tgtEl>
                                        <p:attrNameLst>
                                          <p:attrName>ppt_x</p:attrName>
                                        </p:attrNameLst>
                                      </p:cBhvr>
                                      <p:tavLst>
                                        <p:tav tm="0">
                                          <p:val>
                                            <p:strVal val="0-#ppt_w/2"/>
                                          </p:val>
                                        </p:tav>
                                        <p:tav tm="100000">
                                          <p:val>
                                            <p:strVal val="#ppt_x"/>
                                          </p:val>
                                        </p:tav>
                                      </p:tavLst>
                                    </p:anim>
                                    <p:anim calcmode="lin" valueType="num">
                                      <p:cBhvr additive="base">
                                        <p:cTn id="67" dur="500" fill="hold"/>
                                        <p:tgtEl>
                                          <p:spTgt spid="25190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44" grpId="0" autoUpdateAnimBg="0"/>
      <p:bldP spid="2519046" grpId="0" autoUpdateAnimBg="0"/>
      <p:bldP spid="2519048" grpId="0" animBg="1" autoUpdateAnimBg="0"/>
      <p:bldP spid="2519049" grpId="0" animBg="1" autoUpdateAnimBg="0"/>
      <p:bldP spid="2519051" grpId="0" autoUpdateAnimBg="0"/>
      <p:bldP spid="2519052" grpId="0" autoUpdateAnimBg="0"/>
      <p:bldP spid="14" grpId="0"/>
      <p:bldP spid="15" grpId="0"/>
    </p:bldLst>
  </p:timing>
</p:sld>
</file>

<file path=ppt/slides/slide2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7698" name="Text Box 2"/>
          <p:cNvSpPr txBox="1">
            <a:spLocks noChangeArrowheads="1"/>
          </p:cNvSpPr>
          <p:nvPr/>
        </p:nvSpPr>
        <p:spPr bwMode="auto">
          <a:xfrm>
            <a:off x="2057400" y="2228852"/>
            <a:ext cx="48577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2100" b="1" i="0">
                <a:solidFill>
                  <a:srgbClr val="CC3300"/>
                </a:solidFill>
                <a:latin typeface="Arial Black" pitchFamily="34" charset="0"/>
              </a:rPr>
              <a:t>The Proof is in the Ancient Chinese Characters</a:t>
            </a:r>
          </a:p>
        </p:txBody>
      </p:sp>
      <p:sp>
        <p:nvSpPr>
          <p:cNvPr id="157699" name="Rectangle 3"/>
          <p:cNvSpPr>
            <a:spLocks noGrp="1" noChangeArrowheads="1"/>
          </p:cNvSpPr>
          <p:nvPr>
            <p:ph type="title"/>
          </p:nvPr>
        </p:nvSpPr>
        <p:spPr>
          <a:xfrm>
            <a:off x="1428750" y="1143000"/>
            <a:ext cx="6400800" cy="971550"/>
          </a:xfrm>
        </p:spPr>
        <p:txBody>
          <a:bodyPr/>
          <a:lstStyle/>
          <a:p>
            <a:pPr eaLnBrk="1" hangingPunct="1"/>
            <a:r>
              <a:rPr lang="en-US"/>
              <a:t>Long before Buddha, the Chinese people worshipped the same God described in the Bible!!!!</a:t>
            </a:r>
          </a:p>
        </p:txBody>
      </p:sp>
      <p:sp>
        <p:nvSpPr>
          <p:cNvPr id="157700" name="Line 4"/>
          <p:cNvSpPr>
            <a:spLocks noChangeShapeType="1"/>
          </p:cNvSpPr>
          <p:nvPr/>
        </p:nvSpPr>
        <p:spPr bwMode="auto">
          <a:xfrm>
            <a:off x="1621635" y="3407569"/>
            <a:ext cx="593288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57701" name="Text Box 5"/>
          <p:cNvSpPr txBox="1">
            <a:spLocks noChangeArrowheads="1"/>
          </p:cNvSpPr>
          <p:nvPr/>
        </p:nvSpPr>
        <p:spPr bwMode="auto">
          <a:xfrm>
            <a:off x="6972304" y="3034905"/>
            <a:ext cx="111799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2000 AD</a:t>
            </a:r>
          </a:p>
        </p:txBody>
      </p:sp>
      <p:sp>
        <p:nvSpPr>
          <p:cNvPr id="157702" name="Line 6"/>
          <p:cNvSpPr>
            <a:spLocks noChangeShapeType="1"/>
          </p:cNvSpPr>
          <p:nvPr/>
        </p:nvSpPr>
        <p:spPr bwMode="auto">
          <a:xfrm>
            <a:off x="7540229" y="3400425"/>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57703" name="Line 7"/>
          <p:cNvSpPr>
            <a:spLocks noChangeShapeType="1"/>
          </p:cNvSpPr>
          <p:nvPr/>
        </p:nvSpPr>
        <p:spPr bwMode="auto">
          <a:xfrm>
            <a:off x="5772150" y="3400425"/>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57704" name="Text Box 8"/>
          <p:cNvSpPr txBox="1">
            <a:spLocks noChangeArrowheads="1"/>
          </p:cNvSpPr>
          <p:nvPr/>
        </p:nvSpPr>
        <p:spPr bwMode="auto">
          <a:xfrm>
            <a:off x="5429250" y="3034905"/>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30 AD</a:t>
            </a:r>
          </a:p>
        </p:txBody>
      </p:sp>
      <p:sp>
        <p:nvSpPr>
          <p:cNvPr id="157705" name="Text Box 9"/>
          <p:cNvSpPr txBox="1">
            <a:spLocks noChangeArrowheads="1"/>
          </p:cNvSpPr>
          <p:nvPr/>
        </p:nvSpPr>
        <p:spPr bwMode="auto">
          <a:xfrm>
            <a:off x="7136610" y="3561162"/>
            <a:ext cx="735806"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1500" b="1" i="0">
                <a:solidFill>
                  <a:srgbClr val="000000"/>
                </a:solidFill>
                <a:latin typeface="Arial" pitchFamily="34" charset="0"/>
              </a:rPr>
              <a:t>Today</a:t>
            </a:r>
          </a:p>
        </p:txBody>
      </p:sp>
      <p:sp>
        <p:nvSpPr>
          <p:cNvPr id="157706" name="Text Box 10"/>
          <p:cNvSpPr txBox="1">
            <a:spLocks noChangeArrowheads="1"/>
          </p:cNvSpPr>
          <p:nvPr/>
        </p:nvSpPr>
        <p:spPr bwMode="auto">
          <a:xfrm>
            <a:off x="5314953" y="3504010"/>
            <a:ext cx="90011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Death of Jesus</a:t>
            </a:r>
          </a:p>
        </p:txBody>
      </p:sp>
      <p:sp>
        <p:nvSpPr>
          <p:cNvPr id="157707" name="Line 11"/>
          <p:cNvSpPr>
            <a:spLocks noChangeShapeType="1"/>
          </p:cNvSpPr>
          <p:nvPr/>
        </p:nvSpPr>
        <p:spPr bwMode="auto">
          <a:xfrm>
            <a:off x="5029200" y="3400425"/>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57708" name="Text Box 12"/>
          <p:cNvSpPr txBox="1">
            <a:spLocks noChangeArrowheads="1"/>
          </p:cNvSpPr>
          <p:nvPr/>
        </p:nvSpPr>
        <p:spPr bwMode="auto">
          <a:xfrm>
            <a:off x="4343400" y="3504012"/>
            <a:ext cx="9715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Buddha</a:t>
            </a:r>
          </a:p>
        </p:txBody>
      </p:sp>
      <p:sp>
        <p:nvSpPr>
          <p:cNvPr id="157709" name="Text Box 13"/>
          <p:cNvSpPr txBox="1">
            <a:spLocks noChangeArrowheads="1"/>
          </p:cNvSpPr>
          <p:nvPr/>
        </p:nvSpPr>
        <p:spPr bwMode="auto">
          <a:xfrm>
            <a:off x="4514850" y="3034905"/>
            <a:ext cx="9144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600 BC</a:t>
            </a:r>
          </a:p>
        </p:txBody>
      </p:sp>
      <p:sp>
        <p:nvSpPr>
          <p:cNvPr id="157710" name="Line 14"/>
          <p:cNvSpPr>
            <a:spLocks noChangeShapeType="1"/>
          </p:cNvSpPr>
          <p:nvPr/>
        </p:nvSpPr>
        <p:spPr bwMode="auto">
          <a:xfrm>
            <a:off x="1828800" y="3420666"/>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57711" name="Text Box 15"/>
          <p:cNvSpPr txBox="1">
            <a:spLocks noChangeArrowheads="1"/>
          </p:cNvSpPr>
          <p:nvPr/>
        </p:nvSpPr>
        <p:spPr bwMode="auto">
          <a:xfrm>
            <a:off x="1285879" y="3034905"/>
            <a:ext cx="122158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2500 BC</a:t>
            </a:r>
          </a:p>
        </p:txBody>
      </p:sp>
      <p:sp>
        <p:nvSpPr>
          <p:cNvPr id="157712" name="Text Box 16"/>
          <p:cNvSpPr txBox="1">
            <a:spLocks noChangeArrowheads="1"/>
          </p:cNvSpPr>
          <p:nvPr/>
        </p:nvSpPr>
        <p:spPr bwMode="auto">
          <a:xfrm>
            <a:off x="1143000" y="3524253"/>
            <a:ext cx="137160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Chinese language first written</a:t>
            </a:r>
          </a:p>
        </p:txBody>
      </p:sp>
      <p:sp>
        <p:nvSpPr>
          <p:cNvPr id="157713" name="Line 18"/>
          <p:cNvSpPr>
            <a:spLocks noChangeShapeType="1"/>
          </p:cNvSpPr>
          <p:nvPr/>
        </p:nvSpPr>
        <p:spPr bwMode="auto">
          <a:xfrm>
            <a:off x="3621881" y="3400425"/>
            <a:ext cx="0" cy="1143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69056" tIns="34529" rIns="69056" bIns="34529" anchor="ctr"/>
          <a:lstStyle/>
          <a:p>
            <a:pPr defTabSz="685783">
              <a:defRPr/>
            </a:pPr>
            <a:endParaRPr lang="en-US" sz="2400">
              <a:solidFill>
                <a:srgbClr val="000000"/>
              </a:solidFill>
              <a:cs typeface="Arial" pitchFamily="34" charset="0"/>
            </a:endParaRPr>
          </a:p>
        </p:txBody>
      </p:sp>
      <p:sp>
        <p:nvSpPr>
          <p:cNvPr id="157714" name="Text Box 19"/>
          <p:cNvSpPr txBox="1">
            <a:spLocks noChangeArrowheads="1"/>
          </p:cNvSpPr>
          <p:nvPr/>
        </p:nvSpPr>
        <p:spPr bwMode="auto">
          <a:xfrm>
            <a:off x="2996806" y="3034905"/>
            <a:ext cx="1346597" cy="300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1400 BC</a:t>
            </a:r>
          </a:p>
        </p:txBody>
      </p:sp>
      <p:pic>
        <p:nvPicPr>
          <p:cNvPr id="157715" name="Picture 2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28751" y="4324350"/>
            <a:ext cx="610791" cy="102870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7716" name="Picture 22" descr="buddah-5-web-stor">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85085" y="3827860"/>
            <a:ext cx="742950"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7" name="Picture 23" descr="crux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543551" y="4018360"/>
            <a:ext cx="420291"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8" name="Picture 24" descr="scroll"/>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30105" y="3461147"/>
            <a:ext cx="1679972"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19" name="Line 25"/>
          <p:cNvSpPr>
            <a:spLocks noChangeShapeType="1"/>
          </p:cNvSpPr>
          <p:nvPr/>
        </p:nvSpPr>
        <p:spPr bwMode="auto">
          <a:xfrm>
            <a:off x="3621881" y="3400425"/>
            <a:ext cx="0" cy="1143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69056" tIns="34529" rIns="69056" bIns="34529" anchor="ctr"/>
          <a:lstStyle/>
          <a:p>
            <a:pPr defTabSz="685783">
              <a:defRPr/>
            </a:pPr>
            <a:endParaRPr lang="en-US" sz="2400">
              <a:solidFill>
                <a:srgbClr val="000000"/>
              </a:solidFill>
              <a:cs typeface="Arial" pitchFamily="34" charset="0"/>
            </a:endParaRPr>
          </a:p>
        </p:txBody>
      </p:sp>
      <p:sp>
        <p:nvSpPr>
          <p:cNvPr id="157720" name="Rectangle 26"/>
          <p:cNvSpPr>
            <a:spLocks noChangeArrowheads="1"/>
          </p:cNvSpPr>
          <p:nvPr/>
        </p:nvSpPr>
        <p:spPr bwMode="auto">
          <a:xfrm>
            <a:off x="3111105" y="3838577"/>
            <a:ext cx="102393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p>
            <a:pPr algn="ctr" defTabSz="685783" eaLnBrk="0" hangingPunct="0">
              <a:spcBef>
                <a:spcPct val="50000"/>
              </a:spcBef>
              <a:defRPr/>
            </a:pPr>
            <a:r>
              <a:rPr lang="en-US" sz="1500" b="1" i="0">
                <a:solidFill>
                  <a:srgbClr val="000000"/>
                </a:solidFill>
                <a:latin typeface="Arial" pitchFamily="34" charset="0"/>
                <a:cs typeface="Arial" pitchFamily="34" charset="0"/>
              </a:rPr>
              <a:t>First five books of Bible written</a:t>
            </a:r>
          </a:p>
        </p:txBody>
      </p:sp>
    </p:spTree>
    <p:extLst>
      <p:ext uri="{BB962C8B-B14F-4D97-AF65-F5344CB8AC3E}">
        <p14:creationId xmlns:p14="http://schemas.microsoft.com/office/powerpoint/2010/main" val="3222055791"/>
      </p:ext>
    </p:extLst>
  </p:cSld>
  <p:clrMapOvr>
    <a:masterClrMapping/>
  </p:clrMapOvr>
  <p:transition>
    <p:dissolve/>
  </p:transition>
</p:sld>
</file>

<file path=ppt/slides/slide2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23138" name="AutoShape 2"/>
          <p:cNvSpPr>
            <a:spLocks noChangeArrowheads="1"/>
          </p:cNvSpPr>
          <p:nvPr/>
        </p:nvSpPr>
        <p:spPr bwMode="auto">
          <a:xfrm>
            <a:off x="3103960" y="1178721"/>
            <a:ext cx="4446984" cy="4414838"/>
          </a:xfrm>
          <a:prstGeom prst="roundRect">
            <a:avLst>
              <a:gd name="adj" fmla="val 16667"/>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5"/>
          </a:lnRef>
          <a:fillRef idx="3">
            <a:schemeClr val="accent5"/>
          </a:fillRef>
          <a:effectRef idx="3">
            <a:schemeClr val="accent5"/>
          </a:effectRef>
          <a:fontRef idx="minor">
            <a:schemeClr val="lt1"/>
          </a:fontRef>
        </p:style>
        <p:txBody>
          <a:bodyPr wrap="none" anchor="ctr"/>
          <a:lstStyle/>
          <a:p>
            <a:pPr algn="ctr" defTabSz="685783">
              <a:defRPr/>
            </a:pPr>
            <a:endParaRPr lang="en-US" sz="2400">
              <a:solidFill>
                <a:srgbClr val="FFFFFF"/>
              </a:solidFill>
              <a:latin typeface="Arial"/>
              <a:cs typeface="Arial"/>
            </a:endParaRPr>
          </a:p>
        </p:txBody>
      </p:sp>
      <p:sp>
        <p:nvSpPr>
          <p:cNvPr id="2523139" name="Text Box 3"/>
          <p:cNvSpPr txBox="1">
            <a:spLocks noChangeArrowheads="1"/>
          </p:cNvSpPr>
          <p:nvPr/>
        </p:nvSpPr>
        <p:spPr bwMode="auto">
          <a:xfrm>
            <a:off x="4597004" y="1910955"/>
            <a:ext cx="2800350" cy="3000821"/>
          </a:xfrm>
          <a:prstGeom prst="rect">
            <a:avLst/>
          </a:prstGeom>
          <a:solidFill>
            <a:srgbClr val="0000FF"/>
          </a:solidFill>
          <a:ln w="9525">
            <a:noFill/>
            <a:miter lim="800000"/>
            <a:headEnd/>
            <a:tailEnd/>
          </a:ln>
          <a:effectLst/>
        </p:spPr>
        <p:txBody>
          <a:bodyPr>
            <a:spAutoFit/>
          </a:bodyPr>
          <a:lstStyle/>
          <a:p>
            <a:pPr algn="ctr" defTabSz="685783" eaLnBrk="0" hangingPunct="0">
              <a:spcBef>
                <a:spcPct val="50000"/>
              </a:spcBef>
              <a:defRPr/>
            </a:pPr>
            <a:r>
              <a:rPr lang="en-US" sz="2700" b="1" i="0">
                <a:solidFill>
                  <a:srgbClr val="FFFF66"/>
                </a:solidFill>
                <a:effectLst>
                  <a:outerShdw blurRad="38100" dist="38100" dir="2700000" algn="tl">
                    <a:srgbClr val="000000"/>
                  </a:outerShdw>
                </a:effectLst>
                <a:latin typeface="Arial Black" pitchFamily="34" charset="0"/>
                <a:cs typeface="Arial"/>
              </a:rPr>
              <a:t>The Ancient Chinese Language  reflects the actual events recorded in Genesis!!</a:t>
            </a:r>
          </a:p>
        </p:txBody>
      </p:sp>
      <p:pic>
        <p:nvPicPr>
          <p:cNvPr id="2523140" name="Picture 4"/>
          <p:cNvPicPr>
            <a:picLocks noChangeAspect="1" noChangeArrowheads="1"/>
          </p:cNvPicPr>
          <p:nvPr/>
        </p:nvPicPr>
        <p:blipFill>
          <a:blip r:embed="rId3" cstate="print"/>
          <a:srcRect/>
          <a:stretch>
            <a:fillRect/>
          </a:stretch>
        </p:blipFill>
        <p:spPr bwMode="auto">
          <a:xfrm>
            <a:off x="1888336" y="1588294"/>
            <a:ext cx="2497931" cy="3600450"/>
          </a:xfrm>
          <a:prstGeom prst="rect">
            <a:avLst/>
          </a:prstGeom>
          <a:noFill/>
          <a:ln w="5715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58727" name="Text Box 5"/>
          <p:cNvSpPr txBox="1">
            <a:spLocks noChangeArrowheads="1"/>
          </p:cNvSpPr>
          <p:nvPr/>
        </p:nvSpPr>
        <p:spPr bwMode="auto">
          <a:xfrm>
            <a:off x="1931194" y="4887516"/>
            <a:ext cx="2400300" cy="277482"/>
          </a:xfrm>
          <a:prstGeom prst="rect">
            <a:avLst/>
          </a:prstGeom>
          <a:solidFill>
            <a:srgbClr val="C54B25"/>
          </a:solidFill>
          <a:ln>
            <a:noFill/>
          </a:ln>
          <a:extLs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350" b="1" i="0">
                <a:solidFill>
                  <a:srgbClr val="FFFFFF"/>
                </a:solidFill>
                <a:latin typeface="Arial" pitchFamily="34" charset="0"/>
              </a:rPr>
              <a:t>C.H Kang and Ethel Nelson</a:t>
            </a:r>
          </a:p>
        </p:txBody>
      </p:sp>
    </p:spTree>
    <p:extLst>
      <p:ext uri="{BB962C8B-B14F-4D97-AF65-F5344CB8AC3E}">
        <p14:creationId xmlns:p14="http://schemas.microsoft.com/office/powerpoint/2010/main" val="4182000377"/>
      </p:ext>
    </p:extLst>
  </p:cSld>
  <p:clrMapOvr>
    <a:masterClrMapping/>
  </p:clrMapOvr>
  <p:transition>
    <p:dissolve/>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ctrTitle"/>
          </p:nvPr>
        </p:nvSpPr>
        <p:spPr>
          <a:xfrm>
            <a:off x="3081338" y="1371600"/>
            <a:ext cx="3258741" cy="857250"/>
          </a:xfrm>
          <a:effectLst>
            <a:outerShdw dist="107763" dir="18900000" algn="ctr" rotWithShape="0">
              <a:schemeClr val="bg2">
                <a:alpha val="50000"/>
              </a:schemeClr>
            </a:outerShdw>
          </a:effectLst>
        </p:spPr>
        <p:txBody>
          <a:bodyPr/>
          <a:lstStyle/>
          <a:p>
            <a:pPr eaLnBrk="1" hangingPunct="1"/>
            <a:r>
              <a:rPr lang="en-US" b="1"/>
              <a:t>GEN.6:5-8; 7:7</a:t>
            </a:r>
          </a:p>
        </p:txBody>
      </p:sp>
      <p:pic>
        <p:nvPicPr>
          <p:cNvPr id="272077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14700" y="2286003"/>
            <a:ext cx="971550" cy="692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2"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71653" y="2262188"/>
            <a:ext cx="900113"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3"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00603" y="2147888"/>
            <a:ext cx="950119"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0774"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15100" y="2090740"/>
            <a:ext cx="1200150"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51" name="Text Box 7"/>
          <p:cNvSpPr txBox="1">
            <a:spLocks noChangeArrowheads="1"/>
          </p:cNvSpPr>
          <p:nvPr/>
        </p:nvSpPr>
        <p:spPr bwMode="auto">
          <a:xfrm>
            <a:off x="2743200" y="2262190"/>
            <a:ext cx="34290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4500" b="1" i="0">
                <a:solidFill>
                  <a:srgbClr val="000000"/>
                </a:solidFill>
                <a:latin typeface="Arial" pitchFamily="34" charset="0"/>
              </a:rPr>
              <a:t>+</a:t>
            </a:r>
          </a:p>
        </p:txBody>
      </p:sp>
      <p:sp>
        <p:nvSpPr>
          <p:cNvPr id="159752" name="Text Box 8"/>
          <p:cNvSpPr txBox="1">
            <a:spLocks noChangeArrowheads="1"/>
          </p:cNvSpPr>
          <p:nvPr/>
        </p:nvSpPr>
        <p:spPr bwMode="auto">
          <a:xfrm>
            <a:off x="4286250" y="2262190"/>
            <a:ext cx="34290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4500" b="1" i="0">
                <a:solidFill>
                  <a:srgbClr val="000000"/>
                </a:solidFill>
                <a:latin typeface="Arial" pitchFamily="34" charset="0"/>
              </a:rPr>
              <a:t>+</a:t>
            </a:r>
          </a:p>
        </p:txBody>
      </p:sp>
      <p:sp>
        <p:nvSpPr>
          <p:cNvPr id="159753" name="Text Box 9"/>
          <p:cNvSpPr txBox="1">
            <a:spLocks noChangeArrowheads="1"/>
          </p:cNvSpPr>
          <p:nvPr/>
        </p:nvSpPr>
        <p:spPr bwMode="auto">
          <a:xfrm>
            <a:off x="5943600" y="2205040"/>
            <a:ext cx="40005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defTabSz="685783">
              <a:spcBef>
                <a:spcPct val="50000"/>
              </a:spcBef>
              <a:defRPr/>
            </a:pPr>
            <a:r>
              <a:rPr lang="en-US" sz="4500" b="1" i="0">
                <a:solidFill>
                  <a:srgbClr val="000000"/>
                </a:solidFill>
                <a:latin typeface="Arial" pitchFamily="34" charset="0"/>
              </a:rPr>
              <a:t>=</a:t>
            </a:r>
          </a:p>
        </p:txBody>
      </p:sp>
      <p:sp>
        <p:nvSpPr>
          <p:cNvPr id="2720778" name="Text Box 10"/>
          <p:cNvSpPr txBox="1">
            <a:spLocks noChangeArrowheads="1"/>
          </p:cNvSpPr>
          <p:nvPr/>
        </p:nvSpPr>
        <p:spPr bwMode="auto">
          <a:xfrm>
            <a:off x="4686300" y="3062290"/>
            <a:ext cx="1200150" cy="392898"/>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69056" tIns="34529" rIns="69056" bIns="34529">
            <a:spAutoFit/>
          </a:bodyPr>
          <a:lstStyle/>
          <a:p>
            <a:pPr algn="ctr" defTabSz="685783" eaLnBrk="0" hangingPunct="0">
              <a:spcBef>
                <a:spcPct val="50000"/>
              </a:spcBef>
              <a:defRPr/>
            </a:pPr>
            <a:r>
              <a:rPr lang="en-US" sz="2100" b="1" i="0" dirty="0">
                <a:solidFill>
                  <a:srgbClr val="9D3603"/>
                </a:solidFill>
                <a:latin typeface="Arial" charset="0"/>
              </a:rPr>
              <a:t>Boat</a:t>
            </a:r>
          </a:p>
        </p:txBody>
      </p:sp>
      <p:sp>
        <p:nvSpPr>
          <p:cNvPr id="2720779" name="Text Box 11"/>
          <p:cNvSpPr txBox="1">
            <a:spLocks noChangeArrowheads="1"/>
          </p:cNvSpPr>
          <p:nvPr/>
        </p:nvSpPr>
        <p:spPr bwMode="auto">
          <a:xfrm>
            <a:off x="6286500" y="3005140"/>
            <a:ext cx="1485900" cy="900729"/>
          </a:xfrm>
          <a:prstGeom prst="rect">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lIns="69056" tIns="34529" rIns="69056" bIns="34529">
            <a:spAutoFit/>
          </a:bodyPr>
          <a:lstStyle/>
          <a:p>
            <a:pPr algn="ctr" defTabSz="685783" eaLnBrk="0" hangingPunct="0">
              <a:spcBef>
                <a:spcPct val="50000"/>
              </a:spcBef>
              <a:defRPr/>
            </a:pPr>
            <a:r>
              <a:rPr lang="en-US" sz="2700" i="0" dirty="0">
                <a:solidFill>
                  <a:srgbClr val="FFFFFF"/>
                </a:solidFill>
                <a:effectLst>
                  <a:outerShdw blurRad="38100" dist="38100" dir="2700000" algn="tl">
                    <a:srgbClr val="000000">
                      <a:alpha val="43137"/>
                    </a:srgbClr>
                  </a:outerShdw>
                </a:effectLst>
                <a:latin typeface="Arial Black" pitchFamily="34" charset="0"/>
                <a:cs typeface="Arial"/>
              </a:rPr>
              <a:t>Large Ship</a:t>
            </a:r>
          </a:p>
        </p:txBody>
      </p:sp>
      <p:sp>
        <p:nvSpPr>
          <p:cNvPr id="2720780" name="Text Box 12"/>
          <p:cNvSpPr txBox="1">
            <a:spLocks noChangeArrowheads="1"/>
          </p:cNvSpPr>
          <p:nvPr/>
        </p:nvSpPr>
        <p:spPr bwMode="auto">
          <a:xfrm>
            <a:off x="3143250" y="3071815"/>
            <a:ext cx="1200150" cy="392898"/>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69056" tIns="34529" rIns="69056" bIns="34529">
            <a:spAutoFit/>
          </a:bodyPr>
          <a:lstStyle/>
          <a:p>
            <a:pPr algn="ctr" defTabSz="685783" eaLnBrk="0" hangingPunct="0">
              <a:spcBef>
                <a:spcPct val="50000"/>
              </a:spcBef>
              <a:defRPr/>
            </a:pPr>
            <a:r>
              <a:rPr lang="en-US" sz="2100" b="1" i="0">
                <a:solidFill>
                  <a:srgbClr val="9D3603"/>
                </a:solidFill>
                <a:latin typeface="Arial" charset="0"/>
              </a:rPr>
              <a:t>Person</a:t>
            </a:r>
          </a:p>
        </p:txBody>
      </p:sp>
      <p:sp>
        <p:nvSpPr>
          <p:cNvPr id="2720781" name="Text Box 13"/>
          <p:cNvSpPr txBox="1">
            <a:spLocks noChangeArrowheads="1"/>
          </p:cNvSpPr>
          <p:nvPr/>
        </p:nvSpPr>
        <p:spPr bwMode="auto">
          <a:xfrm>
            <a:off x="1657350" y="3062290"/>
            <a:ext cx="1200150" cy="392898"/>
          </a:xfrm>
          <a:prstGeom prst="rect">
            <a:avLst/>
          </a:prstGeom>
          <a:solidFill>
            <a:srgbClr val="FFCC66"/>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lIns="69056" tIns="34529" rIns="69056" bIns="34529">
            <a:spAutoFit/>
          </a:bodyPr>
          <a:lstStyle/>
          <a:p>
            <a:pPr algn="ctr" defTabSz="685783" eaLnBrk="0" hangingPunct="0">
              <a:spcBef>
                <a:spcPct val="50000"/>
              </a:spcBef>
              <a:defRPr/>
            </a:pPr>
            <a:r>
              <a:rPr lang="en-US" sz="2100" b="1" i="0" dirty="0">
                <a:solidFill>
                  <a:srgbClr val="9D3603"/>
                </a:solidFill>
                <a:latin typeface="Arial" charset="0"/>
              </a:rPr>
              <a:t>Eight</a:t>
            </a:r>
          </a:p>
        </p:txBody>
      </p:sp>
      <p:sp>
        <p:nvSpPr>
          <p:cNvPr id="159766" name="Rectangle 14"/>
          <p:cNvSpPr>
            <a:spLocks noChangeArrowheads="1"/>
          </p:cNvSpPr>
          <p:nvPr/>
        </p:nvSpPr>
        <p:spPr bwMode="auto">
          <a:xfrm>
            <a:off x="1839516" y="1051322"/>
            <a:ext cx="58293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nchor="ctr"/>
          <a:lstStyle/>
          <a:p>
            <a:pPr algn="ctr" defTabSz="685783">
              <a:defRPr/>
            </a:pPr>
            <a:r>
              <a:rPr lang="en-US" sz="2700" i="0">
                <a:solidFill>
                  <a:srgbClr val="3333CC"/>
                </a:solidFill>
                <a:latin typeface="Arial Black" pitchFamily="34" charset="0"/>
                <a:cs typeface="Arial" pitchFamily="34" charset="0"/>
              </a:rPr>
              <a:t>The Great World Flood</a:t>
            </a:r>
          </a:p>
        </p:txBody>
      </p:sp>
      <p:sp>
        <p:nvSpPr>
          <p:cNvPr id="2720783" name="Text Box 15"/>
          <p:cNvSpPr txBox="1">
            <a:spLocks noChangeArrowheads="1"/>
          </p:cNvSpPr>
          <p:nvPr/>
        </p:nvSpPr>
        <p:spPr bwMode="auto">
          <a:xfrm>
            <a:off x="1406129" y="3954068"/>
            <a:ext cx="6343650" cy="439064"/>
          </a:xfrm>
          <a:prstGeom prst="rect">
            <a:avLst/>
          </a:prstGeom>
          <a:solidFill>
            <a:srgbClr val="CC33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lIns="69056" tIns="34529" rIns="69056" bIns="34529">
            <a:spAutoFit/>
          </a:bodyPr>
          <a:lstStyle/>
          <a:p>
            <a:pPr algn="ctr" defTabSz="685783" eaLnBrk="0" hangingPunct="0">
              <a:spcBef>
                <a:spcPct val="50000"/>
              </a:spcBef>
              <a:defRPr/>
            </a:pPr>
            <a:r>
              <a:rPr lang="en-US" sz="2400" b="1" i="0" dirty="0">
                <a:solidFill>
                  <a:srgbClr val="FFFFFF"/>
                </a:solidFill>
                <a:latin typeface="Arial" charset="0"/>
                <a:cs typeface="Arial"/>
              </a:rPr>
              <a:t>Noah, his wife, three sons, and their wives</a:t>
            </a:r>
          </a:p>
        </p:txBody>
      </p:sp>
      <p:sp>
        <p:nvSpPr>
          <p:cNvPr id="2720784" name="Oval 16"/>
          <p:cNvSpPr>
            <a:spLocks noChangeArrowheads="1"/>
          </p:cNvSpPr>
          <p:nvPr/>
        </p:nvSpPr>
        <p:spPr bwMode="auto">
          <a:xfrm>
            <a:off x="1428750" y="4573192"/>
            <a:ext cx="6240066" cy="1256109"/>
          </a:xfrm>
          <a:prstGeom prst="ellipse">
            <a:avLst/>
          </a:prstGeom>
          <a:solidFill>
            <a:srgbClr val="0000FF"/>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lIns="69056" tIns="34529" rIns="69056" bIns="34529" anchor="ctr"/>
          <a:lstStyle/>
          <a:p>
            <a:pPr algn="ctr" defTabSz="685783" eaLnBrk="0" hangingPunct="0">
              <a:defRPr/>
            </a:pPr>
            <a:r>
              <a:rPr lang="en-US" sz="2700" i="0" dirty="0">
                <a:solidFill>
                  <a:srgbClr val="FFFF00"/>
                </a:solidFill>
                <a:effectLst>
                  <a:outerShdw blurRad="38100" dist="38100" dir="2700000" algn="tl">
                    <a:srgbClr val="000000">
                      <a:alpha val="43137"/>
                    </a:srgbClr>
                  </a:outerShdw>
                </a:effectLst>
                <a:latin typeface="Arial Black" pitchFamily="34" charset="0"/>
                <a:cs typeface="Arial"/>
              </a:rPr>
              <a:t>Eight people on</a:t>
            </a:r>
          </a:p>
          <a:p>
            <a:pPr algn="ctr" defTabSz="685783" eaLnBrk="0" hangingPunct="0">
              <a:defRPr/>
            </a:pPr>
            <a:r>
              <a:rPr lang="en-US" sz="2700" i="0" dirty="0">
                <a:solidFill>
                  <a:srgbClr val="FFFF00"/>
                </a:solidFill>
                <a:effectLst>
                  <a:outerShdw blurRad="38100" dist="38100" dir="2700000" algn="tl">
                    <a:srgbClr val="000000">
                      <a:alpha val="43137"/>
                    </a:srgbClr>
                  </a:outerShdw>
                </a:effectLst>
                <a:latin typeface="Arial Black" pitchFamily="34" charset="0"/>
                <a:cs typeface="Arial"/>
              </a:rPr>
              <a:t>the boat (ark) = large ship</a:t>
            </a:r>
          </a:p>
        </p:txBody>
      </p:sp>
    </p:spTree>
    <p:extLst>
      <p:ext uri="{BB962C8B-B14F-4D97-AF65-F5344CB8AC3E}">
        <p14:creationId xmlns:p14="http://schemas.microsoft.com/office/powerpoint/2010/main" val="2845404884"/>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720774"/>
                                        </p:tgtEl>
                                        <p:attrNameLst>
                                          <p:attrName>style.visibility</p:attrName>
                                        </p:attrNameLst>
                                      </p:cBhvr>
                                      <p:to>
                                        <p:strVal val="visible"/>
                                      </p:to>
                                    </p:set>
                                    <p:animEffect transition="in" filter="dissolve">
                                      <p:cBhvr>
                                        <p:cTn id="7" dur="500"/>
                                        <p:tgtEl>
                                          <p:spTgt spid="27207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2720779"/>
                                        </p:tgtEl>
                                        <p:attrNameLst>
                                          <p:attrName>style.visibility</p:attrName>
                                        </p:attrNameLst>
                                      </p:cBhvr>
                                      <p:to>
                                        <p:strVal val="visible"/>
                                      </p:to>
                                    </p:set>
                                    <p:animEffect transition="in" filter="dissolve">
                                      <p:cBhvr>
                                        <p:cTn id="11" dur="500"/>
                                        <p:tgtEl>
                                          <p:spTgt spid="272077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2720772"/>
                                        </p:tgtEl>
                                        <p:attrNameLst>
                                          <p:attrName>style.visibility</p:attrName>
                                        </p:attrNameLst>
                                      </p:cBhvr>
                                      <p:to>
                                        <p:strVal val="visible"/>
                                      </p:to>
                                    </p:set>
                                    <p:animEffect transition="in" filter="dissolve">
                                      <p:cBhvr>
                                        <p:cTn id="16" dur="500"/>
                                        <p:tgtEl>
                                          <p:spTgt spid="2720772"/>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2720781"/>
                                        </p:tgtEl>
                                        <p:attrNameLst>
                                          <p:attrName>style.visibility</p:attrName>
                                        </p:attrNameLst>
                                      </p:cBhvr>
                                      <p:to>
                                        <p:strVal val="visible"/>
                                      </p:to>
                                    </p:set>
                                    <p:animEffect transition="in" filter="dissolve">
                                      <p:cBhvr>
                                        <p:cTn id="20" dur="500"/>
                                        <p:tgtEl>
                                          <p:spTgt spid="272078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720771"/>
                                        </p:tgtEl>
                                        <p:attrNameLst>
                                          <p:attrName>style.visibility</p:attrName>
                                        </p:attrNameLst>
                                      </p:cBhvr>
                                      <p:to>
                                        <p:strVal val="visible"/>
                                      </p:to>
                                    </p:set>
                                    <p:animEffect transition="in" filter="dissolve">
                                      <p:cBhvr>
                                        <p:cTn id="25" dur="500"/>
                                        <p:tgtEl>
                                          <p:spTgt spid="2720771"/>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2720780"/>
                                        </p:tgtEl>
                                        <p:attrNameLst>
                                          <p:attrName>style.visibility</p:attrName>
                                        </p:attrNameLst>
                                      </p:cBhvr>
                                      <p:to>
                                        <p:strVal val="visible"/>
                                      </p:to>
                                    </p:set>
                                    <p:animEffect transition="in" filter="dissolve">
                                      <p:cBhvr>
                                        <p:cTn id="29" dur="500"/>
                                        <p:tgtEl>
                                          <p:spTgt spid="27207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2720773"/>
                                        </p:tgtEl>
                                        <p:attrNameLst>
                                          <p:attrName>style.visibility</p:attrName>
                                        </p:attrNameLst>
                                      </p:cBhvr>
                                      <p:to>
                                        <p:strVal val="visible"/>
                                      </p:to>
                                    </p:set>
                                    <p:animEffect transition="in" filter="dissolve">
                                      <p:cBhvr>
                                        <p:cTn id="34" dur="500"/>
                                        <p:tgtEl>
                                          <p:spTgt spid="2720773"/>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2720778"/>
                                        </p:tgtEl>
                                        <p:attrNameLst>
                                          <p:attrName>style.visibility</p:attrName>
                                        </p:attrNameLst>
                                      </p:cBhvr>
                                      <p:to>
                                        <p:strVal val="visible"/>
                                      </p:to>
                                    </p:set>
                                    <p:animEffect transition="in" filter="dissolve">
                                      <p:cBhvr>
                                        <p:cTn id="38" dur="500"/>
                                        <p:tgtEl>
                                          <p:spTgt spid="272077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720783"/>
                                        </p:tgtEl>
                                        <p:attrNameLst>
                                          <p:attrName>style.visibility</p:attrName>
                                        </p:attrNameLst>
                                      </p:cBhvr>
                                      <p:to>
                                        <p:strVal val="visible"/>
                                      </p:to>
                                    </p:set>
                                    <p:anim calcmode="lin" valueType="num">
                                      <p:cBhvr additive="base">
                                        <p:cTn id="43" dur="500" fill="hold"/>
                                        <p:tgtEl>
                                          <p:spTgt spid="2720783"/>
                                        </p:tgtEl>
                                        <p:attrNameLst>
                                          <p:attrName>ppt_x</p:attrName>
                                        </p:attrNameLst>
                                      </p:cBhvr>
                                      <p:tavLst>
                                        <p:tav tm="0">
                                          <p:val>
                                            <p:strVal val="0-#ppt_w/2"/>
                                          </p:val>
                                        </p:tav>
                                        <p:tav tm="100000">
                                          <p:val>
                                            <p:strVal val="#ppt_x"/>
                                          </p:val>
                                        </p:tav>
                                      </p:tavLst>
                                    </p:anim>
                                    <p:anim calcmode="lin" valueType="num">
                                      <p:cBhvr additive="base">
                                        <p:cTn id="44" dur="500" fill="hold"/>
                                        <p:tgtEl>
                                          <p:spTgt spid="272078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6" presetClass="entr" presetSubtype="26" fill="hold" nodeType="clickEffect">
                                  <p:stCondLst>
                                    <p:cond delay="0"/>
                                  </p:stCondLst>
                                  <p:childTnLst>
                                    <p:set>
                                      <p:cBhvr>
                                        <p:cTn id="48" dur="1" fill="hold">
                                          <p:stCondLst>
                                            <p:cond delay="0"/>
                                          </p:stCondLst>
                                        </p:cTn>
                                        <p:tgtEl>
                                          <p:spTgt spid="2720784"/>
                                        </p:tgtEl>
                                        <p:attrNameLst>
                                          <p:attrName>style.visibility</p:attrName>
                                        </p:attrNameLst>
                                      </p:cBhvr>
                                      <p:to>
                                        <p:strVal val="visible"/>
                                      </p:to>
                                    </p:set>
                                    <p:animEffect transition="in" filter="barn(inHorizontal)">
                                      <p:cBhvr>
                                        <p:cTn id="49" dur="500"/>
                                        <p:tgtEl>
                                          <p:spTgt spid="2720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5186" name="Picture 2" descr="hand"/>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25192">
            <a:off x="5543553" y="1428753"/>
            <a:ext cx="2056210" cy="2056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5187" name="Picture 3" descr="lance"/>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70170">
            <a:off x="5772150" y="1085850"/>
            <a:ext cx="222885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0772" name="Group 4"/>
          <p:cNvGrpSpPr>
            <a:grpSpLocks/>
          </p:cNvGrpSpPr>
          <p:nvPr/>
        </p:nvGrpSpPr>
        <p:grpSpPr bwMode="auto">
          <a:xfrm>
            <a:off x="5543550" y="3486154"/>
            <a:ext cx="2457450" cy="2152650"/>
            <a:chOff x="3696" y="2304"/>
            <a:chExt cx="2064" cy="1808"/>
          </a:xfrm>
        </p:grpSpPr>
        <p:pic>
          <p:nvPicPr>
            <p:cNvPr id="160796" name="Picture 5" descr="righteousne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8" y="230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7" name="Text Box 6"/>
            <p:cNvSpPr txBox="1">
              <a:spLocks noChangeArrowheads="1"/>
            </p:cNvSpPr>
            <p:nvPr/>
          </p:nvSpPr>
          <p:spPr bwMode="auto">
            <a:xfrm>
              <a:off x="3696" y="3802"/>
              <a:ext cx="2064"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800" i="0">
                  <a:solidFill>
                    <a:srgbClr val="3333FF"/>
                  </a:solidFill>
                  <a:latin typeface="Arial Black" pitchFamily="34" charset="0"/>
                </a:rPr>
                <a:t>RIGHTEOUSNESS</a:t>
              </a:r>
              <a:endParaRPr lang="en-US" sz="2100" i="0">
                <a:solidFill>
                  <a:srgbClr val="3333FF"/>
                </a:solidFill>
                <a:latin typeface="Arial Black" pitchFamily="34" charset="0"/>
              </a:endParaRPr>
            </a:p>
          </p:txBody>
        </p:sp>
      </p:grpSp>
      <p:pic>
        <p:nvPicPr>
          <p:cNvPr id="2525191" name="Picture 7" descr="me"/>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15003" y="1371603"/>
            <a:ext cx="2056210" cy="2056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5192" name="Text Box 8"/>
          <p:cNvSpPr txBox="1">
            <a:spLocks noChangeArrowheads="1"/>
          </p:cNvSpPr>
          <p:nvPr/>
        </p:nvSpPr>
        <p:spPr bwMode="auto">
          <a:xfrm>
            <a:off x="1543050" y="3086102"/>
            <a:ext cx="1028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800" i="0">
                <a:solidFill>
                  <a:srgbClr val="990000"/>
                </a:solidFill>
                <a:latin typeface="Arial Black" pitchFamily="34" charset="0"/>
              </a:rPr>
              <a:t>HAND</a:t>
            </a:r>
          </a:p>
        </p:txBody>
      </p:sp>
      <p:grpSp>
        <p:nvGrpSpPr>
          <p:cNvPr id="3" name="Group 9"/>
          <p:cNvGrpSpPr>
            <a:grpSpLocks/>
          </p:cNvGrpSpPr>
          <p:nvPr/>
        </p:nvGrpSpPr>
        <p:grpSpPr bwMode="auto">
          <a:xfrm>
            <a:off x="1314453" y="3537349"/>
            <a:ext cx="2056210" cy="2089548"/>
            <a:chOff x="3552" y="0"/>
            <a:chExt cx="1727" cy="1755"/>
          </a:xfrm>
        </p:grpSpPr>
        <p:pic>
          <p:nvPicPr>
            <p:cNvPr id="160794" name="Picture 10" descr="me"/>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52" y="0"/>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5" name="Rectangle 11"/>
            <p:cNvSpPr>
              <a:spLocks noChangeArrowheads="1"/>
            </p:cNvSpPr>
            <p:nvPr/>
          </p:nvSpPr>
          <p:spPr bwMode="auto">
            <a:xfrm>
              <a:off x="4176" y="1445"/>
              <a:ext cx="478"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783" eaLnBrk="0" hangingPunct="0">
                <a:spcBef>
                  <a:spcPct val="50000"/>
                </a:spcBef>
                <a:defRPr/>
              </a:pPr>
              <a:r>
                <a:rPr lang="en-US" sz="1800" i="0">
                  <a:solidFill>
                    <a:srgbClr val="6600FF"/>
                  </a:solidFill>
                  <a:latin typeface="Arial Black" pitchFamily="34" charset="0"/>
                  <a:cs typeface="Arial" pitchFamily="34" charset="0"/>
                </a:rPr>
                <a:t>ME</a:t>
              </a:r>
            </a:p>
          </p:txBody>
        </p:sp>
      </p:grpSp>
      <p:sp>
        <p:nvSpPr>
          <p:cNvPr id="2525196" name="Text Box 12"/>
          <p:cNvSpPr txBox="1">
            <a:spLocks noChangeArrowheads="1"/>
          </p:cNvSpPr>
          <p:nvPr/>
        </p:nvSpPr>
        <p:spPr bwMode="auto">
          <a:xfrm>
            <a:off x="1657350" y="1028702"/>
            <a:ext cx="5943600" cy="900729"/>
          </a:xfrm>
          <a:prstGeom prst="rect">
            <a:avLst/>
          </a:prstGeom>
          <a:noFill/>
          <a:ln w="57150">
            <a:noFill/>
            <a:miter lim="800000"/>
            <a:headEnd/>
            <a:tailEnd/>
          </a:ln>
          <a:effectLst/>
        </p:spPr>
        <p:txBody>
          <a:bodyPr lIns="69056" tIns="34529" rIns="69056" bIns="34529">
            <a:spAutoFit/>
          </a:bodyPr>
          <a:lstStyle/>
          <a:p>
            <a:pPr algn="ctr" defTabSz="685783" eaLnBrk="0" hangingPunct="0">
              <a:lnSpc>
                <a:spcPct val="90000"/>
              </a:lnSpc>
              <a:defRPr/>
            </a:pPr>
            <a:r>
              <a:rPr lang="en-US" sz="3000" b="1" i="0">
                <a:solidFill>
                  <a:srgbClr val="3333FF"/>
                </a:solidFill>
                <a:effectLst>
                  <a:outerShdw blurRad="38100" dist="38100" dir="2700000" algn="tl">
                    <a:srgbClr val="C0C0C0"/>
                  </a:outerShdw>
                </a:effectLst>
                <a:latin typeface="Arial Black" pitchFamily="34" charset="0"/>
              </a:rPr>
              <a:t>Righteousness or </a:t>
            </a:r>
          </a:p>
          <a:p>
            <a:pPr algn="ctr" defTabSz="685783" eaLnBrk="0" hangingPunct="0">
              <a:lnSpc>
                <a:spcPct val="90000"/>
              </a:lnSpc>
              <a:defRPr/>
            </a:pPr>
            <a:r>
              <a:rPr lang="en-US" sz="3000" b="1" i="0">
                <a:solidFill>
                  <a:srgbClr val="3333FF"/>
                </a:solidFill>
                <a:effectLst>
                  <a:outerShdw blurRad="38100" dist="38100" dir="2700000" algn="tl">
                    <a:srgbClr val="C0C0C0"/>
                  </a:outerShdw>
                </a:effectLst>
                <a:latin typeface="Arial Black" pitchFamily="34" charset="0"/>
              </a:rPr>
              <a:t>“not Guilty”</a:t>
            </a:r>
          </a:p>
        </p:txBody>
      </p:sp>
      <p:sp>
        <p:nvSpPr>
          <p:cNvPr id="2525197" name="Text Box 13"/>
          <p:cNvSpPr txBox="1">
            <a:spLocks noChangeArrowheads="1"/>
          </p:cNvSpPr>
          <p:nvPr/>
        </p:nvSpPr>
        <p:spPr bwMode="auto">
          <a:xfrm>
            <a:off x="3714750" y="3086102"/>
            <a:ext cx="12001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800" i="0">
                <a:solidFill>
                  <a:srgbClr val="990000"/>
                </a:solidFill>
                <a:latin typeface="Arial Black" pitchFamily="34" charset="0"/>
              </a:rPr>
              <a:t>KNIFE</a:t>
            </a:r>
            <a:endParaRPr lang="en-US" sz="2100" i="0">
              <a:solidFill>
                <a:srgbClr val="990000"/>
              </a:solidFill>
              <a:latin typeface="Arial Black" pitchFamily="34" charset="0"/>
            </a:endParaRPr>
          </a:p>
        </p:txBody>
      </p:sp>
      <p:pic>
        <p:nvPicPr>
          <p:cNvPr id="2525198" name="Picture 14" descr="plus"/>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8950" y="2171702"/>
            <a:ext cx="514350"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5"/>
          <p:cNvGrpSpPr>
            <a:grpSpLocks/>
          </p:cNvGrpSpPr>
          <p:nvPr/>
        </p:nvGrpSpPr>
        <p:grpSpPr bwMode="auto">
          <a:xfrm>
            <a:off x="3143253" y="3555210"/>
            <a:ext cx="2341960" cy="2083594"/>
            <a:chOff x="1776" y="2208"/>
            <a:chExt cx="1967" cy="1750"/>
          </a:xfrm>
        </p:grpSpPr>
        <p:grpSp>
          <p:nvGrpSpPr>
            <p:cNvPr id="160790" name="Group 16"/>
            <p:cNvGrpSpPr>
              <a:grpSpLocks/>
            </p:cNvGrpSpPr>
            <p:nvPr/>
          </p:nvGrpSpPr>
          <p:grpSpPr bwMode="auto">
            <a:xfrm>
              <a:off x="2016" y="2208"/>
              <a:ext cx="1727" cy="1750"/>
              <a:chOff x="1776" y="2064"/>
              <a:chExt cx="1727" cy="1750"/>
            </a:xfrm>
          </p:grpSpPr>
          <p:pic>
            <p:nvPicPr>
              <p:cNvPr id="160792" name="Picture 17" descr="sheep"/>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76" y="206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93" name="Text Box 18"/>
              <p:cNvSpPr txBox="1">
                <a:spLocks noChangeArrowheads="1"/>
              </p:cNvSpPr>
              <p:nvPr/>
            </p:nvSpPr>
            <p:spPr bwMode="auto">
              <a:xfrm>
                <a:off x="2112" y="3504"/>
                <a:ext cx="9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800" i="0">
                    <a:solidFill>
                      <a:srgbClr val="990000"/>
                    </a:solidFill>
                    <a:latin typeface="Arial Black" pitchFamily="34" charset="0"/>
                  </a:rPr>
                  <a:t>LAMB</a:t>
                </a:r>
                <a:endParaRPr lang="en-US" sz="2100" i="0">
                  <a:solidFill>
                    <a:srgbClr val="990000"/>
                  </a:solidFill>
                  <a:latin typeface="Arial Black" pitchFamily="34" charset="0"/>
                </a:endParaRPr>
              </a:p>
            </p:txBody>
          </p:sp>
        </p:grpSp>
        <p:pic>
          <p:nvPicPr>
            <p:cNvPr id="160791" name="Picture 19" descr="plus"/>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76" y="2928"/>
              <a:ext cx="432"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25204" name="Rectangle 20"/>
          <p:cNvSpPr>
            <a:spLocks noChangeArrowheads="1"/>
          </p:cNvSpPr>
          <p:nvPr/>
        </p:nvSpPr>
        <p:spPr bwMode="auto">
          <a:xfrm>
            <a:off x="6457954" y="3086102"/>
            <a:ext cx="5693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783" eaLnBrk="0" hangingPunct="0">
              <a:spcBef>
                <a:spcPct val="50000"/>
              </a:spcBef>
              <a:defRPr/>
            </a:pPr>
            <a:r>
              <a:rPr lang="en-US" sz="1800" i="0">
                <a:solidFill>
                  <a:srgbClr val="6600FF"/>
                </a:solidFill>
                <a:latin typeface="Arial Black" pitchFamily="34" charset="0"/>
                <a:cs typeface="Arial" pitchFamily="34" charset="0"/>
              </a:rPr>
              <a:t>ME</a:t>
            </a:r>
          </a:p>
        </p:txBody>
      </p:sp>
      <p:pic>
        <p:nvPicPr>
          <p:cNvPr id="2525205" name="Picture 21" descr="equals"/>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00650" y="2171703"/>
            <a:ext cx="571500" cy="435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22"/>
          <p:cNvGrpSpPr>
            <a:grpSpLocks/>
          </p:cNvGrpSpPr>
          <p:nvPr/>
        </p:nvGrpSpPr>
        <p:grpSpPr bwMode="auto">
          <a:xfrm>
            <a:off x="5543550" y="3486154"/>
            <a:ext cx="2457450" cy="2152650"/>
            <a:chOff x="3696" y="2304"/>
            <a:chExt cx="2064" cy="1808"/>
          </a:xfrm>
        </p:grpSpPr>
        <p:pic>
          <p:nvPicPr>
            <p:cNvPr id="160788" name="Picture 23" descr="righteousnes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8" y="2304"/>
              <a:ext cx="1727" cy="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89" name="Text Box 24"/>
            <p:cNvSpPr txBox="1">
              <a:spLocks noChangeArrowheads="1"/>
            </p:cNvSpPr>
            <p:nvPr/>
          </p:nvSpPr>
          <p:spPr bwMode="auto">
            <a:xfrm>
              <a:off x="3696" y="3802"/>
              <a:ext cx="2064"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800" i="0">
                  <a:solidFill>
                    <a:srgbClr val="3333FF"/>
                  </a:solidFill>
                  <a:latin typeface="Arial Black" pitchFamily="34" charset="0"/>
                </a:rPr>
                <a:t>RIGHTEOUSNESS</a:t>
              </a:r>
              <a:endParaRPr lang="en-US" sz="2100" i="0">
                <a:solidFill>
                  <a:srgbClr val="3333FF"/>
                </a:solidFill>
                <a:latin typeface="Arial Black" pitchFamily="34" charset="0"/>
              </a:endParaRPr>
            </a:p>
          </p:txBody>
        </p:sp>
      </p:grpSp>
      <p:pic>
        <p:nvPicPr>
          <p:cNvPr id="2525209" name="Picture 25" descr="equals"/>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72100" y="4400553"/>
            <a:ext cx="571500" cy="435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5210" name="Oval 26"/>
          <p:cNvSpPr>
            <a:spLocks noChangeArrowheads="1"/>
          </p:cNvSpPr>
          <p:nvPr/>
        </p:nvSpPr>
        <p:spPr bwMode="auto">
          <a:xfrm>
            <a:off x="3657600" y="3543300"/>
            <a:ext cx="1600200" cy="2286000"/>
          </a:xfrm>
          <a:prstGeom prst="ellipse">
            <a:avLst/>
          </a:prstGeom>
          <a:solidFill>
            <a:srgbClr val="00FF0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685783">
              <a:defRPr/>
            </a:pPr>
            <a:r>
              <a:rPr lang="en-US" sz="8775" i="0">
                <a:solidFill>
                  <a:srgbClr val="FFFFFF"/>
                </a:solidFill>
                <a:latin typeface="Arial Black" pitchFamily="34" charset="0"/>
              </a:rPr>
              <a:t>?</a:t>
            </a:r>
          </a:p>
        </p:txBody>
      </p:sp>
    </p:spTree>
    <p:extLst>
      <p:ext uri="{BB962C8B-B14F-4D97-AF65-F5344CB8AC3E}">
        <p14:creationId xmlns:p14="http://schemas.microsoft.com/office/powerpoint/2010/main" val="121945556"/>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2525191"/>
                                        </p:tgtEl>
                                        <p:attrNameLst>
                                          <p:attrName>style.visibility</p:attrName>
                                        </p:attrNameLst>
                                      </p:cBhvr>
                                      <p:to>
                                        <p:strVal val="visible"/>
                                      </p:to>
                                    </p:set>
                                    <p:animEffect transition="in" filter="fade">
                                      <p:cBhvr>
                                        <p:cTn id="7" dur="1000"/>
                                        <p:tgtEl>
                                          <p:spTgt spid="2525191"/>
                                        </p:tgtEl>
                                      </p:cBhvr>
                                    </p:animEffect>
                                    <p:anim calcmode="lin" valueType="num">
                                      <p:cBhvr>
                                        <p:cTn id="8" dur="1000" fill="hold"/>
                                        <p:tgtEl>
                                          <p:spTgt spid="2525191"/>
                                        </p:tgtEl>
                                        <p:attrNameLst>
                                          <p:attrName>ppt_x</p:attrName>
                                        </p:attrNameLst>
                                      </p:cBhvr>
                                      <p:tavLst>
                                        <p:tav tm="0">
                                          <p:val>
                                            <p:strVal val="#ppt_x"/>
                                          </p:val>
                                        </p:tav>
                                        <p:tav tm="100000">
                                          <p:val>
                                            <p:strVal val="#ppt_x"/>
                                          </p:val>
                                        </p:tav>
                                      </p:tavLst>
                                    </p:anim>
                                    <p:anim calcmode="lin" valueType="num">
                                      <p:cBhvr>
                                        <p:cTn id="9" dur="1000" fill="hold"/>
                                        <p:tgtEl>
                                          <p:spTgt spid="252519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25204"/>
                                        </p:tgtEl>
                                        <p:attrNameLst>
                                          <p:attrName>style.visibility</p:attrName>
                                        </p:attrNameLst>
                                      </p:cBhvr>
                                      <p:to>
                                        <p:strVal val="visible"/>
                                      </p:to>
                                    </p:set>
                                    <p:animEffect transition="in" filter="fade">
                                      <p:cBhvr>
                                        <p:cTn id="12" dur="1000"/>
                                        <p:tgtEl>
                                          <p:spTgt spid="2525204"/>
                                        </p:tgtEl>
                                      </p:cBhvr>
                                    </p:animEffect>
                                    <p:anim calcmode="lin" valueType="num">
                                      <p:cBhvr>
                                        <p:cTn id="13" dur="1000" fill="hold"/>
                                        <p:tgtEl>
                                          <p:spTgt spid="2525204"/>
                                        </p:tgtEl>
                                        <p:attrNameLst>
                                          <p:attrName>ppt_x</p:attrName>
                                        </p:attrNameLst>
                                      </p:cBhvr>
                                      <p:tavLst>
                                        <p:tav tm="0">
                                          <p:val>
                                            <p:strVal val="#ppt_x"/>
                                          </p:val>
                                        </p:tav>
                                        <p:tav tm="100000">
                                          <p:val>
                                            <p:strVal val="#ppt_x"/>
                                          </p:val>
                                        </p:tav>
                                      </p:tavLst>
                                    </p:anim>
                                    <p:anim calcmode="lin" valueType="num">
                                      <p:cBhvr>
                                        <p:cTn id="14" dur="1000" fill="hold"/>
                                        <p:tgtEl>
                                          <p:spTgt spid="2525204"/>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25186"/>
                                        </p:tgtEl>
                                        <p:attrNameLst>
                                          <p:attrName>style.visibility</p:attrName>
                                        </p:attrNameLst>
                                      </p:cBhvr>
                                      <p:to>
                                        <p:strVal val="visible"/>
                                      </p:to>
                                    </p:set>
                                  </p:childTnLst>
                                </p:cTn>
                              </p:par>
                            </p:childTnLst>
                          </p:cTn>
                        </p:par>
                        <p:par>
                          <p:cTn id="19" fill="hold" nodeType="afterGroup">
                            <p:stCondLst>
                              <p:cond delay="0"/>
                            </p:stCondLst>
                            <p:childTnLst>
                              <p:par>
                                <p:cTn id="20" presetID="35" presetClass="path" presetSubtype="0" accel="50000" decel="50000" fill="hold" nodeType="afterEffect">
                                  <p:stCondLst>
                                    <p:cond delay="0"/>
                                  </p:stCondLst>
                                  <p:childTnLst>
                                    <p:animMotion origin="layout" path="M 3.33333E-6 -3.17919E-6 L -0.675 -3.17919E-6 " pathEditMode="relative" rAng="0" ptsTypes="AA">
                                      <p:cBhvr>
                                        <p:cTn id="21" dur="2000" fill="hold"/>
                                        <p:tgtEl>
                                          <p:spTgt spid="2525186"/>
                                        </p:tgtEl>
                                        <p:attrNameLst>
                                          <p:attrName>ppt_x</p:attrName>
                                          <p:attrName>ppt_y</p:attrName>
                                        </p:attrNameLst>
                                      </p:cBhvr>
                                      <p:rCtr x="-338" y="0"/>
                                    </p:animMotion>
                                  </p:childTnLst>
                                </p:cTn>
                              </p:par>
                              <p:par>
                                <p:cTn id="22" presetID="10" presetClass="entr" presetSubtype="0" fill="hold" grpId="0" nodeType="withEffect">
                                  <p:stCondLst>
                                    <p:cond delay="0"/>
                                  </p:stCondLst>
                                  <p:childTnLst>
                                    <p:set>
                                      <p:cBhvr>
                                        <p:cTn id="23" dur="1" fill="hold">
                                          <p:stCondLst>
                                            <p:cond delay="0"/>
                                          </p:stCondLst>
                                        </p:cTn>
                                        <p:tgtEl>
                                          <p:spTgt spid="2525192"/>
                                        </p:tgtEl>
                                        <p:attrNameLst>
                                          <p:attrName>style.visibility</p:attrName>
                                        </p:attrNameLst>
                                      </p:cBhvr>
                                      <p:to>
                                        <p:strVal val="visible"/>
                                      </p:to>
                                    </p:set>
                                    <p:animEffect transition="in" filter="fade">
                                      <p:cBhvr>
                                        <p:cTn id="24" dur="2000"/>
                                        <p:tgtEl>
                                          <p:spTgt spid="2525192"/>
                                        </p:tgtEl>
                                      </p:cBhvr>
                                    </p:animEffec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2525198"/>
                                        </p:tgtEl>
                                        <p:attrNameLst>
                                          <p:attrName>style.visibility</p:attrName>
                                        </p:attrNameLst>
                                      </p:cBhvr>
                                      <p:to>
                                        <p:strVal val="visible"/>
                                      </p:to>
                                    </p:set>
                                    <p:animEffect transition="in" filter="fade">
                                      <p:cBhvr>
                                        <p:cTn id="28" dur="2000"/>
                                        <p:tgtEl>
                                          <p:spTgt spid="252519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2525187"/>
                                        </p:tgtEl>
                                        <p:attrNameLst>
                                          <p:attrName>style.visibility</p:attrName>
                                        </p:attrNameLst>
                                      </p:cBhvr>
                                      <p:to>
                                        <p:strVal val="visible"/>
                                      </p:to>
                                    </p:set>
                                  </p:childTnLst>
                                </p:cTn>
                              </p:par>
                            </p:childTnLst>
                          </p:cTn>
                        </p:par>
                        <p:par>
                          <p:cTn id="33" fill="hold" nodeType="afterGroup">
                            <p:stCondLst>
                              <p:cond delay="0"/>
                            </p:stCondLst>
                            <p:childTnLst>
                              <p:par>
                                <p:cTn id="34" presetID="35" presetClass="path" presetSubtype="0" accel="50000" decel="50000" fill="hold" nodeType="afterEffect">
                                  <p:stCondLst>
                                    <p:cond delay="0"/>
                                  </p:stCondLst>
                                  <p:childTnLst>
                                    <p:animMotion origin="layout" path="M 0 0.04439 L -0.40417 0.04439 " pathEditMode="relative" rAng="0" ptsTypes="AA">
                                      <p:cBhvr>
                                        <p:cTn id="35" dur="2000" fill="hold"/>
                                        <p:tgtEl>
                                          <p:spTgt spid="2525187"/>
                                        </p:tgtEl>
                                        <p:attrNameLst>
                                          <p:attrName>ppt_x</p:attrName>
                                          <p:attrName>ppt_y</p:attrName>
                                        </p:attrNameLst>
                                      </p:cBhvr>
                                      <p:rCtr x="-202" y="0"/>
                                    </p:animMotion>
                                  </p:childTnLst>
                                </p:cTn>
                              </p:par>
                              <p:par>
                                <p:cTn id="36" presetID="10" presetClass="entr" presetSubtype="0" fill="hold" grpId="0" nodeType="withEffect">
                                  <p:stCondLst>
                                    <p:cond delay="0"/>
                                  </p:stCondLst>
                                  <p:childTnLst>
                                    <p:set>
                                      <p:cBhvr>
                                        <p:cTn id="37" dur="1" fill="hold">
                                          <p:stCondLst>
                                            <p:cond delay="0"/>
                                          </p:stCondLst>
                                        </p:cTn>
                                        <p:tgtEl>
                                          <p:spTgt spid="2525197"/>
                                        </p:tgtEl>
                                        <p:attrNameLst>
                                          <p:attrName>style.visibility</p:attrName>
                                        </p:attrNameLst>
                                      </p:cBhvr>
                                      <p:to>
                                        <p:strVal val="visible"/>
                                      </p:to>
                                    </p:set>
                                    <p:animEffect transition="in" filter="fade">
                                      <p:cBhvr>
                                        <p:cTn id="38" dur="2000"/>
                                        <p:tgtEl>
                                          <p:spTgt spid="2525197"/>
                                        </p:tgtEl>
                                      </p:cBhvr>
                                    </p:animEffect>
                                  </p:childTnLst>
                                </p:cTn>
                              </p:par>
                              <p:par>
                                <p:cTn id="39" presetID="1" presetClass="entr" presetSubtype="0" fill="hold" nodeType="withEffect">
                                  <p:stCondLst>
                                    <p:cond delay="0"/>
                                  </p:stCondLst>
                                  <p:childTnLst>
                                    <p:set>
                                      <p:cBhvr>
                                        <p:cTn id="40" dur="1" fill="hold">
                                          <p:stCondLst>
                                            <p:cond delay="0"/>
                                          </p:stCondLst>
                                        </p:cTn>
                                        <p:tgtEl>
                                          <p:spTgt spid="252520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par>
                          <p:cTn id="45" fill="hold" nodeType="afterGroup">
                            <p:stCondLst>
                              <p:cond delay="0"/>
                            </p:stCondLst>
                            <p:childTnLst>
                              <p:par>
                                <p:cTn id="46" presetID="0" presetClass="path" presetSubtype="0" accel="50000" decel="50000" fill="hold" nodeType="afterEffect">
                                  <p:stCondLst>
                                    <p:cond delay="0"/>
                                  </p:stCondLst>
                                  <p:childTnLst>
                                    <p:animMotion origin="layout" path="M 0.64167 -0.39954 L -0.02483 0.0111 " pathEditMode="relative" rAng="0" ptsTypes="AA">
                                      <p:cBhvr>
                                        <p:cTn id="47" dur="2000" fill="hold"/>
                                        <p:tgtEl>
                                          <p:spTgt spid="3"/>
                                        </p:tgtEl>
                                        <p:attrNameLst>
                                          <p:attrName>ppt_x</p:attrName>
                                          <p:attrName>ppt_y</p:attrName>
                                        </p:attrNameLst>
                                      </p:cBhvr>
                                      <p:rCtr x="-333" y="205"/>
                                    </p:animMotion>
                                  </p:childTnLst>
                                </p:cTn>
                              </p:par>
                            </p:childTnLst>
                          </p:cTn>
                        </p:par>
                        <p:par>
                          <p:cTn id="48" fill="hold" nodeType="afterGroup">
                            <p:stCondLst>
                              <p:cond delay="2000"/>
                            </p:stCondLst>
                            <p:childTnLst>
                              <p:par>
                                <p:cTn id="49" presetID="1" presetClass="entr" presetSubtype="0" fill="hold" nodeType="afterEffect">
                                  <p:stCondLst>
                                    <p:cond delay="0"/>
                                  </p:stCondLst>
                                  <p:childTnLst>
                                    <p:set>
                                      <p:cBhvr>
                                        <p:cTn id="50" dur="1" fill="hold">
                                          <p:stCondLst>
                                            <p:cond delay="0"/>
                                          </p:stCondLst>
                                        </p:cTn>
                                        <p:tgtEl>
                                          <p:spTgt spid="2525210"/>
                                        </p:tgtEl>
                                        <p:attrNameLst>
                                          <p:attrName>style.visibility</p:attrName>
                                        </p:attrNameLst>
                                      </p:cBhvr>
                                      <p:to>
                                        <p:strVal val="visible"/>
                                      </p:to>
                                    </p:set>
                                  </p:childTnLst>
                                </p:cTn>
                              </p:par>
                            </p:childTnLst>
                          </p:cTn>
                        </p:par>
                        <p:par>
                          <p:cTn id="51" fill="hold" nodeType="afterGroup">
                            <p:stCondLst>
                              <p:cond delay="2000"/>
                            </p:stCondLst>
                            <p:childTnLst>
                              <p:par>
                                <p:cTn id="52" presetID="1"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childTnLst>
                                </p:cTn>
                              </p:par>
                            </p:childTnLst>
                          </p:cTn>
                        </p:par>
                        <p:par>
                          <p:cTn id="54" fill="hold" nodeType="afterGroup">
                            <p:stCondLst>
                              <p:cond delay="2000"/>
                            </p:stCondLst>
                            <p:childTnLst>
                              <p:par>
                                <p:cTn id="55" presetID="1" presetClass="entr" presetSubtype="0" fill="hold" nodeType="afterEffect">
                                  <p:stCondLst>
                                    <p:cond delay="0"/>
                                  </p:stCondLst>
                                  <p:childTnLst>
                                    <p:set>
                                      <p:cBhvr>
                                        <p:cTn id="56" dur="1" fill="hold">
                                          <p:stCondLst>
                                            <p:cond delay="0"/>
                                          </p:stCondLst>
                                        </p:cTn>
                                        <p:tgtEl>
                                          <p:spTgt spid="2525209"/>
                                        </p:tgtEl>
                                        <p:attrNameLst>
                                          <p:attrName>style.visibility</p:attrName>
                                        </p:attrNameLst>
                                      </p:cBhvr>
                                      <p:to>
                                        <p:strVal val="visible"/>
                                      </p:to>
                                    </p:set>
                                  </p:childTnLst>
                                </p:cTn>
                              </p:par>
                            </p:childTnLst>
                          </p:cTn>
                        </p:par>
                        <p:par>
                          <p:cTn id="57" fill="hold" nodeType="afterGroup">
                            <p:stCondLst>
                              <p:cond delay="2000"/>
                            </p:stCondLst>
                            <p:childTnLst>
                              <p:par>
                                <p:cTn id="58" presetID="10" presetClass="entr" presetSubtype="0"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2000"/>
                                        <p:tgtEl>
                                          <p:spTgt spid="6"/>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xit" presetSubtype="0" fill="hold" nodeType="clickEffect">
                                  <p:stCondLst>
                                    <p:cond delay="0"/>
                                  </p:stCondLst>
                                  <p:childTnLst>
                                    <p:animEffect transition="out" filter="fade">
                                      <p:cBhvr>
                                        <p:cTn id="64" dur="2000"/>
                                        <p:tgtEl>
                                          <p:spTgt spid="2525210"/>
                                        </p:tgtEl>
                                      </p:cBhvr>
                                    </p:animEffect>
                                    <p:set>
                                      <p:cBhvr>
                                        <p:cTn id="65" dur="1" fill="hold">
                                          <p:stCondLst>
                                            <p:cond delay="1999"/>
                                          </p:stCondLst>
                                        </p:cTn>
                                        <p:tgtEl>
                                          <p:spTgt spid="25252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5192" grpId="0"/>
      <p:bldP spid="2525197" grpId="0"/>
      <p:bldP spid="2525204" grpId="0"/>
    </p:bldLst>
  </p:timing>
</p:sld>
</file>

<file path=ppt/slides/slide2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183" name="Rectangle 6"/>
          <p:cNvSpPr>
            <a:spLocks noChangeArrowheads="1"/>
          </p:cNvSpPr>
          <p:nvPr/>
        </p:nvSpPr>
        <p:spPr bwMode="auto">
          <a:xfrm>
            <a:off x="0" y="857250"/>
            <a:ext cx="9144000" cy="5143500"/>
          </a:xfrm>
          <a:prstGeom prst="rect">
            <a:avLst/>
          </a:prstGeom>
          <a:solidFill>
            <a:srgbClr val="FF0000"/>
          </a:solidFill>
          <a:ln w="9525" algn="ctr">
            <a:noFill/>
            <a:miter lim="800000"/>
            <a:headEnd/>
            <a:tailEnd/>
          </a:ln>
          <a:scene3d>
            <a:camera prst="orthographicFront"/>
            <a:lightRig rig="threePt" dir="t"/>
          </a:scene3d>
          <a:sp3d>
            <a:bevelT/>
          </a:sp3d>
        </p:spPr>
        <p:txBody>
          <a:bodyPr wrap="none" anchor="ctr"/>
          <a:lstStyle/>
          <a:p>
            <a:pPr algn="ctr" defTabSz="685783" fontAlgn="auto">
              <a:spcBef>
                <a:spcPts val="0"/>
              </a:spcBef>
              <a:spcAft>
                <a:spcPts val="0"/>
              </a:spcAft>
              <a:defRPr/>
            </a:pPr>
            <a:endParaRPr lang="en-US" sz="1350" i="0">
              <a:solidFill>
                <a:srgbClr val="000000"/>
              </a:solidFill>
              <a:latin typeface="Eras Demi ITC"/>
            </a:endParaRPr>
          </a:p>
        </p:txBody>
      </p:sp>
      <p:sp>
        <p:nvSpPr>
          <p:cNvPr id="2176004" name="Rectangle 4"/>
          <p:cNvSpPr>
            <a:spLocks noGrp="1" noChangeArrowheads="1"/>
          </p:cNvSpPr>
          <p:nvPr>
            <p:ph type="ctrTitle"/>
          </p:nvPr>
        </p:nvSpPr>
        <p:spPr>
          <a:xfrm>
            <a:off x="1335885" y="1015604"/>
            <a:ext cx="6665119" cy="857250"/>
          </a:xfrm>
        </p:spPr>
        <p:txBody>
          <a:bodyPr vert="horz" wrap="square" lIns="69056" tIns="34529" rIns="69056" bIns="34529" numCol="1" anchor="ctr" anchorCtr="0" compatLnSpc="1">
            <a:prstTxWarp prst="textNoShape">
              <a:avLst/>
            </a:prstTxWarp>
          </a:bodyPr>
          <a:lstStyle/>
          <a:p>
            <a:pPr eaLnBrk="1" hangingPunct="1">
              <a:defRPr/>
            </a:pPr>
            <a:r>
              <a:rPr lang="en-US" sz="3600" dirty="0">
                <a:effectLst>
                  <a:outerShdw blurRad="38100" dist="38100" dir="2700000" algn="tl">
                    <a:srgbClr val="000000">
                      <a:alpha val="43137"/>
                    </a:srgbClr>
                  </a:outerShdw>
                </a:effectLst>
              </a:rPr>
              <a:t>SACRIFICIAL ATONEMENT</a:t>
            </a:r>
          </a:p>
        </p:txBody>
      </p:sp>
      <p:pic>
        <p:nvPicPr>
          <p:cNvPr id="1026" name="Picture 2" descr="http://baptist.org/wp-content/uploads/2010/12/chinasheep.gif">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7453" y="2403874"/>
            <a:ext cx="1015999" cy="1143000"/>
          </a:xfrm>
          <a:prstGeom prst="rect">
            <a:avLst/>
          </a:prstGeom>
          <a:solidFill>
            <a:schemeClr val="bg1"/>
          </a:solidFill>
        </p:spPr>
      </p:pic>
      <p:pic>
        <p:nvPicPr>
          <p:cNvPr id="1027" name="Picture 3" descr="http://baptist.org/wp-content/uploads/2010/12/chinaI.gif">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43354" y="2400306"/>
            <a:ext cx="1122197" cy="1168003"/>
          </a:xfrm>
          <a:prstGeom prst="rect">
            <a:avLst/>
          </a:prstGeom>
          <a:solidFill>
            <a:schemeClr val="bg1"/>
          </a:solidFill>
        </p:spPr>
      </p:pic>
      <p:pic>
        <p:nvPicPr>
          <p:cNvPr id="1028" name="Picture 4" descr="http://baptist.org/wp-content/uploads/2010/12/chinarighteous1.gif">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57850" y="2393160"/>
            <a:ext cx="1143000" cy="1143002"/>
          </a:xfrm>
          <a:prstGeom prst="rect">
            <a:avLst/>
          </a:prstGeom>
          <a:solidFill>
            <a:schemeClr val="bg1"/>
          </a:solidFill>
        </p:spPr>
      </p:pic>
      <p:sp>
        <p:nvSpPr>
          <p:cNvPr id="4" name="TextBox 3"/>
          <p:cNvSpPr txBox="1"/>
          <p:nvPr/>
        </p:nvSpPr>
        <p:spPr>
          <a:xfrm>
            <a:off x="2457453" y="3723501"/>
            <a:ext cx="1015999" cy="300082"/>
          </a:xfrm>
          <a:prstGeom prst="rect">
            <a:avLst/>
          </a:prstGeom>
          <a:solidFill>
            <a:srgbClr val="FFFF00"/>
          </a:solidFill>
        </p:spPr>
        <p:txBody>
          <a:bodyPr wrap="square" rtlCol="0">
            <a:spAutoFit/>
          </a:bodyPr>
          <a:lstStyle/>
          <a:p>
            <a:pPr algn="ctr" defTabSz="685783" fontAlgn="auto">
              <a:spcBef>
                <a:spcPts val="0"/>
              </a:spcBef>
              <a:spcAft>
                <a:spcPts val="0"/>
              </a:spcAft>
              <a:defRPr/>
            </a:pPr>
            <a:r>
              <a:rPr lang="en-US" sz="1350" i="0" dirty="0">
                <a:solidFill>
                  <a:srgbClr val="000000"/>
                </a:solidFill>
                <a:latin typeface="Eras Demi ITC"/>
                <a:cs typeface="Arial"/>
              </a:rPr>
              <a:t>Lamb</a:t>
            </a:r>
          </a:p>
        </p:txBody>
      </p:sp>
      <p:sp>
        <p:nvSpPr>
          <p:cNvPr id="12" name="TextBox 11"/>
          <p:cNvSpPr txBox="1"/>
          <p:nvPr/>
        </p:nvSpPr>
        <p:spPr>
          <a:xfrm>
            <a:off x="3794688" y="3755401"/>
            <a:ext cx="1405964" cy="507831"/>
          </a:xfrm>
          <a:prstGeom prst="rect">
            <a:avLst/>
          </a:prstGeom>
          <a:solidFill>
            <a:srgbClr val="FFFF00"/>
          </a:solidFill>
        </p:spPr>
        <p:txBody>
          <a:bodyPr wrap="square" rtlCol="0">
            <a:spAutoFit/>
          </a:bodyPr>
          <a:lstStyle/>
          <a:p>
            <a:pPr algn="ctr" defTabSz="685783" fontAlgn="auto">
              <a:spcBef>
                <a:spcPts val="0"/>
              </a:spcBef>
              <a:spcAft>
                <a:spcPts val="0"/>
              </a:spcAft>
              <a:defRPr/>
            </a:pPr>
            <a:r>
              <a:rPr lang="en-US" sz="1350" i="0" dirty="0">
                <a:solidFill>
                  <a:srgbClr val="000000"/>
                </a:solidFill>
                <a:latin typeface="Eras Demi ITC"/>
                <a:cs typeface="Arial"/>
              </a:rPr>
              <a:t>Me</a:t>
            </a:r>
          </a:p>
          <a:p>
            <a:pPr algn="ctr" defTabSz="685783" fontAlgn="auto">
              <a:spcBef>
                <a:spcPts val="0"/>
              </a:spcBef>
              <a:spcAft>
                <a:spcPts val="0"/>
              </a:spcAft>
              <a:defRPr/>
            </a:pPr>
            <a:r>
              <a:rPr lang="en-US" sz="1350" i="0" dirty="0">
                <a:solidFill>
                  <a:srgbClr val="000000"/>
                </a:solidFill>
                <a:latin typeface="Eras Demi ITC"/>
                <a:cs typeface="Arial"/>
              </a:rPr>
              <a:t>(Hand + Knife)</a:t>
            </a:r>
          </a:p>
        </p:txBody>
      </p:sp>
      <p:sp>
        <p:nvSpPr>
          <p:cNvPr id="13" name="TextBox 12"/>
          <p:cNvSpPr txBox="1"/>
          <p:nvPr/>
        </p:nvSpPr>
        <p:spPr>
          <a:xfrm>
            <a:off x="5721354" y="3714753"/>
            <a:ext cx="1015999" cy="507831"/>
          </a:xfrm>
          <a:prstGeom prst="rect">
            <a:avLst/>
          </a:prstGeom>
          <a:solidFill>
            <a:srgbClr val="FFFF00"/>
          </a:solidFill>
        </p:spPr>
        <p:txBody>
          <a:bodyPr wrap="square" rtlCol="0">
            <a:spAutoFit/>
          </a:bodyPr>
          <a:lstStyle/>
          <a:p>
            <a:pPr algn="ctr" defTabSz="685783" fontAlgn="auto">
              <a:spcBef>
                <a:spcPts val="0"/>
              </a:spcBef>
              <a:spcAft>
                <a:spcPts val="0"/>
              </a:spcAft>
              <a:defRPr/>
            </a:pPr>
            <a:r>
              <a:rPr lang="en-US" sz="1350" i="0" dirty="0">
                <a:solidFill>
                  <a:srgbClr val="000000"/>
                </a:solidFill>
                <a:latin typeface="Eras Demi ITC"/>
                <a:cs typeface="Arial"/>
              </a:rPr>
              <a:t>Make Righteous</a:t>
            </a:r>
          </a:p>
        </p:txBody>
      </p:sp>
      <p:sp>
        <p:nvSpPr>
          <p:cNvPr id="5" name="TextBox 4"/>
          <p:cNvSpPr txBox="1"/>
          <p:nvPr/>
        </p:nvSpPr>
        <p:spPr>
          <a:xfrm>
            <a:off x="3543300" y="2686053"/>
            <a:ext cx="342900" cy="461665"/>
          </a:xfrm>
          <a:prstGeom prst="rect">
            <a:avLst/>
          </a:prstGeom>
          <a:noFill/>
        </p:spPr>
        <p:txBody>
          <a:bodyPr wrap="square" rtlCol="0">
            <a:spAutoFit/>
          </a:bodyPr>
          <a:lstStyle/>
          <a:p>
            <a:pPr defTabSz="685783" fontAlgn="auto">
              <a:spcBef>
                <a:spcPts val="0"/>
              </a:spcBef>
              <a:spcAft>
                <a:spcPts val="0"/>
              </a:spcAft>
              <a:defRPr/>
            </a:pPr>
            <a:r>
              <a:rPr lang="en-US" sz="2400" i="0" dirty="0">
                <a:solidFill>
                  <a:srgbClr val="000000"/>
                </a:solidFill>
                <a:latin typeface="Eras Demi ITC"/>
                <a:cs typeface="Arial"/>
              </a:rPr>
              <a:t>+</a:t>
            </a:r>
          </a:p>
        </p:txBody>
      </p:sp>
      <p:sp>
        <p:nvSpPr>
          <p:cNvPr id="15" name="TextBox 14"/>
          <p:cNvSpPr txBox="1"/>
          <p:nvPr/>
        </p:nvSpPr>
        <p:spPr>
          <a:xfrm>
            <a:off x="5200650" y="2765016"/>
            <a:ext cx="342900" cy="461665"/>
          </a:xfrm>
          <a:prstGeom prst="rect">
            <a:avLst/>
          </a:prstGeom>
          <a:noFill/>
        </p:spPr>
        <p:txBody>
          <a:bodyPr wrap="square" rtlCol="0">
            <a:spAutoFit/>
          </a:bodyPr>
          <a:lstStyle/>
          <a:p>
            <a:pPr defTabSz="685783" fontAlgn="auto">
              <a:spcBef>
                <a:spcPts val="0"/>
              </a:spcBef>
              <a:spcAft>
                <a:spcPts val="0"/>
              </a:spcAft>
              <a:defRPr/>
            </a:pPr>
            <a:r>
              <a:rPr lang="en-US" sz="2400" i="0" dirty="0">
                <a:solidFill>
                  <a:srgbClr val="000000"/>
                </a:solidFill>
                <a:latin typeface="Eras Demi ITC"/>
                <a:cs typeface="Arial"/>
              </a:rPr>
              <a:t>=</a:t>
            </a:r>
          </a:p>
        </p:txBody>
      </p:sp>
      <p:sp>
        <p:nvSpPr>
          <p:cNvPr id="6" name="TextBox 5"/>
          <p:cNvSpPr txBox="1"/>
          <p:nvPr/>
        </p:nvSpPr>
        <p:spPr>
          <a:xfrm>
            <a:off x="2896790" y="5242900"/>
            <a:ext cx="3543300" cy="415498"/>
          </a:xfrm>
          <a:prstGeom prst="rect">
            <a:avLst/>
          </a:prstGeom>
          <a:noFill/>
        </p:spPr>
        <p:txBody>
          <a:bodyPr wrap="square" rtlCol="0">
            <a:spAutoFit/>
          </a:bodyPr>
          <a:lstStyle/>
          <a:p>
            <a:pPr algn="ctr" defTabSz="685783" fontAlgn="auto">
              <a:spcBef>
                <a:spcPts val="0"/>
              </a:spcBef>
              <a:spcAft>
                <a:spcPts val="0"/>
              </a:spcAft>
              <a:defRPr/>
            </a:pPr>
            <a:r>
              <a:rPr lang="en-US" sz="2100" i="0" dirty="0">
                <a:solidFill>
                  <a:srgbClr val="000000"/>
                </a:solidFill>
                <a:latin typeface="Eras Demi ITC"/>
                <a:cs typeface="Arial"/>
              </a:rPr>
              <a:t>The Gospel in Chinese</a:t>
            </a:r>
          </a:p>
        </p:txBody>
      </p:sp>
      <p:grpSp>
        <p:nvGrpSpPr>
          <p:cNvPr id="14" name="Group 27"/>
          <p:cNvGrpSpPr>
            <a:grpSpLocks/>
          </p:cNvGrpSpPr>
          <p:nvPr/>
        </p:nvGrpSpPr>
        <p:grpSpPr bwMode="auto">
          <a:xfrm>
            <a:off x="2362964" y="1958721"/>
            <a:ext cx="2863453" cy="3028950"/>
            <a:chOff x="539" y="992"/>
            <a:chExt cx="2405" cy="2544"/>
          </a:xfrm>
          <a:scene3d>
            <a:camera prst="orthographicFront">
              <a:rot lat="0" lon="0" rev="0"/>
            </a:camera>
            <a:lightRig rig="contrasting" dir="t">
              <a:rot lat="0" lon="0" rev="1500000"/>
            </a:lightRig>
          </a:scene3d>
        </p:grpSpPr>
        <p:pic>
          <p:nvPicPr>
            <p:cNvPr id="16" name="Picture 28" descr="j0275764"/>
            <p:cNvPicPr>
              <a:picLocks noChangeAspect="1" noChangeArrowheads="1"/>
            </p:cNvPicPr>
            <p:nvPr/>
          </p:nvPicPr>
          <p:blipFill>
            <a:blip r:embed="rId9" cstate="print"/>
            <a:srcRect/>
            <a:stretch>
              <a:fillRect/>
            </a:stretch>
          </p:blipFill>
          <p:spPr bwMode="auto">
            <a:xfrm>
              <a:off x="539" y="992"/>
              <a:ext cx="2405" cy="2544"/>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pic>
          <p:nvPicPr>
            <p:cNvPr id="17" name="Picture 29" descr="j0250796"/>
            <p:cNvPicPr>
              <a:picLocks noChangeAspect="1" noChangeArrowheads="1"/>
            </p:cNvPicPr>
            <p:nvPr/>
          </p:nvPicPr>
          <p:blipFill>
            <a:blip r:embed="rId10" cstate="print"/>
            <a:srcRect/>
            <a:stretch>
              <a:fillRect/>
            </a:stretch>
          </p:blipFill>
          <p:spPr bwMode="auto">
            <a:xfrm>
              <a:off x="1971" y="1256"/>
              <a:ext cx="689" cy="327"/>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grpSp>
    </p:spTree>
    <p:extLst>
      <p:ext uri="{BB962C8B-B14F-4D97-AF65-F5344CB8AC3E}">
        <p14:creationId xmlns:p14="http://schemas.microsoft.com/office/powerpoint/2010/main" val="730200688"/>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1657350" y="1028701"/>
            <a:ext cx="5943600" cy="531397"/>
          </a:xfrm>
          <a:prstGeom prst="rect">
            <a:avLst/>
          </a:prstGeom>
          <a:solidFill>
            <a:srgbClr val="3333CC"/>
          </a:solidFill>
          <a:ln>
            <a:noFill/>
          </a:ln>
          <a:extLs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algn="ctr" eaLnBrk="0" hangingPunct="0">
              <a:defRPr sz="4000">
                <a:solidFill>
                  <a:schemeClr val="tx2"/>
                </a:solidFill>
                <a:latin typeface="Times New Roman" pitchFamily="18" charset="0"/>
              </a:defRPr>
            </a:lvl1pPr>
            <a:lvl2pPr marL="742950" indent="-285750" algn="ctr" eaLnBrk="0" hangingPunct="0">
              <a:defRPr sz="4000">
                <a:solidFill>
                  <a:schemeClr val="tx2"/>
                </a:solidFill>
                <a:latin typeface="Times New Roman" pitchFamily="18" charset="0"/>
              </a:defRPr>
            </a:lvl2pPr>
            <a:lvl3pPr marL="1143000" indent="-228600" algn="ctr" eaLnBrk="0" hangingPunct="0">
              <a:defRPr sz="4000">
                <a:solidFill>
                  <a:schemeClr val="tx2"/>
                </a:solidFill>
                <a:latin typeface="Times New Roman" pitchFamily="18" charset="0"/>
              </a:defRPr>
            </a:lvl3pPr>
            <a:lvl4pPr marL="1600200" indent="-228600" algn="ctr" eaLnBrk="0" hangingPunct="0">
              <a:defRPr sz="4000">
                <a:solidFill>
                  <a:schemeClr val="tx2"/>
                </a:solidFill>
                <a:latin typeface="Times New Roman" pitchFamily="18" charset="0"/>
              </a:defRPr>
            </a:lvl4pPr>
            <a:lvl5pPr marL="2057400" indent="-228600" algn="ctr" eaLnBrk="0" hangingPunct="0">
              <a:defRPr sz="4000">
                <a:solidFill>
                  <a:schemeClr val="tx2"/>
                </a:solidFill>
                <a:latin typeface="Times New Roman" pitchFamily="18" charset="0"/>
              </a:defRPr>
            </a:lvl5pPr>
            <a:lvl6pPr marL="2514600" indent="-228600" algn="ctr" eaLnBrk="0" fontAlgn="base" hangingPunct="0">
              <a:spcBef>
                <a:spcPct val="0"/>
              </a:spcBef>
              <a:spcAft>
                <a:spcPct val="0"/>
              </a:spcAft>
              <a:defRPr sz="4000">
                <a:solidFill>
                  <a:schemeClr val="tx2"/>
                </a:solidFill>
                <a:latin typeface="Times New Roman" pitchFamily="18" charset="0"/>
              </a:defRPr>
            </a:lvl6pPr>
            <a:lvl7pPr marL="2971800" indent="-228600" algn="ctr" eaLnBrk="0" fontAlgn="base" hangingPunct="0">
              <a:spcBef>
                <a:spcPct val="0"/>
              </a:spcBef>
              <a:spcAft>
                <a:spcPct val="0"/>
              </a:spcAft>
              <a:defRPr sz="4000">
                <a:solidFill>
                  <a:schemeClr val="tx2"/>
                </a:solidFill>
                <a:latin typeface="Times New Roman" pitchFamily="18" charset="0"/>
              </a:defRPr>
            </a:lvl7pPr>
            <a:lvl8pPr marL="3429000" indent="-228600" algn="ctr" eaLnBrk="0" fontAlgn="base" hangingPunct="0">
              <a:spcBef>
                <a:spcPct val="0"/>
              </a:spcBef>
              <a:spcAft>
                <a:spcPct val="0"/>
              </a:spcAft>
              <a:defRPr sz="4000">
                <a:solidFill>
                  <a:schemeClr val="tx2"/>
                </a:solidFill>
                <a:latin typeface="Times New Roman" pitchFamily="18" charset="0"/>
              </a:defRPr>
            </a:lvl8pPr>
            <a:lvl9pPr marL="3886200" indent="-228600" algn="ctr" eaLnBrk="0" fontAlgn="base" hangingPunct="0">
              <a:spcBef>
                <a:spcPct val="0"/>
              </a:spcBef>
              <a:spcAft>
                <a:spcPct val="0"/>
              </a:spcAft>
              <a:defRPr sz="4000">
                <a:solidFill>
                  <a:schemeClr val="tx2"/>
                </a:solidFill>
                <a:latin typeface="Times New Roman" pitchFamily="18" charset="0"/>
              </a:defRPr>
            </a:lvl9pPr>
          </a:lstStyle>
          <a:p>
            <a:pPr defTabSz="685783">
              <a:spcBef>
                <a:spcPct val="50000"/>
              </a:spcBef>
              <a:defRPr/>
            </a:pPr>
            <a:r>
              <a:rPr lang="en-US" sz="3000" b="1" i="0">
                <a:solidFill>
                  <a:srgbClr val="FFFFFF"/>
                </a:solidFill>
                <a:latin typeface="Arial" pitchFamily="34" charset="0"/>
                <a:cs typeface="Arial" pitchFamily="34" charset="0"/>
              </a:rPr>
              <a:t>Righteousness or “not Guilty”</a:t>
            </a:r>
          </a:p>
        </p:txBody>
      </p:sp>
      <p:pic>
        <p:nvPicPr>
          <p:cNvPr id="51203" name="Picture 3" descr="PICT0012"/>
          <p:cNvPicPr>
            <a:picLocks noChangeAspect="1" noChangeArrowheads="1"/>
          </p:cNvPicPr>
          <p:nvPr/>
        </p:nvPicPr>
        <p:blipFill>
          <a:blip r:embed="rId3" cstate="print">
            <a:lum bright="-12000" contrast="60000"/>
            <a:extLst>
              <a:ext uri="{28A0092B-C50C-407E-A947-70E740481C1C}">
                <a14:useLocalDpi xmlns:a14="http://schemas.microsoft.com/office/drawing/2010/main" val="0"/>
              </a:ext>
            </a:extLst>
          </a:blip>
          <a:srcRect/>
          <a:stretch>
            <a:fillRect/>
          </a:stretch>
        </p:blipFill>
        <p:spPr bwMode="auto">
          <a:xfrm>
            <a:off x="2395540" y="1953816"/>
            <a:ext cx="4862513" cy="3646884"/>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299988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noChangeArrowheads="1"/>
          </p:cNvSpPr>
          <p:nvPr/>
        </p:nvSpPr>
        <p:spPr bwMode="auto">
          <a:xfrm>
            <a:off x="1410892" y="1065610"/>
            <a:ext cx="6296025" cy="3276600"/>
          </a:xfrm>
          <a:prstGeom prst="roundRect">
            <a:avLst>
              <a:gd name="adj" fmla="val 16667"/>
            </a:avLst>
          </a:prstGeom>
          <a:solidFill>
            <a:srgbClr val="0000FF"/>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lgn="ctr">
                <a:solidFill>
                  <a:srgbClr val="000000"/>
                </a:solidFill>
                <a:round/>
                <a:headEnd/>
                <a:tailEnd/>
              </a14:hiddenLine>
            </a:ext>
          </a:extLst>
        </p:spPr>
        <p:txBody>
          <a:bodyPr wrap="none" anchor="ctr"/>
          <a:lstStyle/>
          <a:p>
            <a:pPr algn="ctr" defTabSz="685783">
              <a:defRPr/>
            </a:pPr>
            <a:endParaRPr lang="en-US" sz="2400" i="0">
              <a:solidFill>
                <a:srgbClr val="000000"/>
              </a:solidFill>
              <a:latin typeface="Arial" pitchFamily="34" charset="0"/>
              <a:cs typeface="Arial"/>
            </a:endParaRPr>
          </a:p>
        </p:txBody>
      </p:sp>
      <p:sp>
        <p:nvSpPr>
          <p:cNvPr id="1938436" name="Text Box 4"/>
          <p:cNvSpPr txBox="1">
            <a:spLocks noChangeArrowheads="1"/>
          </p:cNvSpPr>
          <p:nvPr/>
        </p:nvSpPr>
        <p:spPr bwMode="auto">
          <a:xfrm>
            <a:off x="1657350" y="1028701"/>
            <a:ext cx="5943600" cy="1916392"/>
          </a:xfrm>
          <a:prstGeom prst="rect">
            <a:avLst/>
          </a:prstGeom>
          <a:noFill/>
          <a:ln w="57150">
            <a:noFill/>
            <a:miter lim="800000"/>
            <a:headEnd/>
            <a:tailEnd/>
          </a:ln>
          <a:effectLst/>
        </p:spPr>
        <p:txBody>
          <a:bodyPr lIns="69056" tIns="34529" rIns="69056" bIns="34529">
            <a:spAutoFit/>
          </a:bodyPr>
          <a:lstStyle/>
          <a:p>
            <a:pPr algn="ctr" defTabSz="685783" eaLnBrk="0" hangingPunct="0">
              <a:spcBef>
                <a:spcPct val="50000"/>
              </a:spcBef>
              <a:defRPr/>
            </a:pPr>
            <a:r>
              <a:rPr lang="en-US" sz="2400" b="1" i="0" dirty="0">
                <a:solidFill>
                  <a:srgbClr val="FFFF00"/>
                </a:solidFill>
                <a:effectLst>
                  <a:outerShdw blurRad="38100" dist="38100" dir="2700000" algn="tl">
                    <a:srgbClr val="C0C0C0"/>
                  </a:outerShdw>
                </a:effectLst>
                <a:latin typeface="Arial" pitchFamily="34" charset="0"/>
                <a:cs typeface="Arial"/>
              </a:rPr>
              <a:t>Bulls and goats were sacrificed on this altar one day each year by the Chinese emperor in elaborate ritual to bring “good fortune” to the Chinese people. This was done until 1911 !</a:t>
            </a:r>
          </a:p>
        </p:txBody>
      </p:sp>
      <p:sp>
        <p:nvSpPr>
          <p:cNvPr id="89093" name="Rectangle 5"/>
          <p:cNvSpPr>
            <a:spLocks noChangeArrowheads="1"/>
          </p:cNvSpPr>
          <p:nvPr/>
        </p:nvSpPr>
        <p:spPr bwMode="auto">
          <a:xfrm>
            <a:off x="2257425" y="5278044"/>
            <a:ext cx="4506516" cy="477440"/>
          </a:xfrm>
          <a:prstGeom prst="rect">
            <a:avLst/>
          </a:prstGeom>
          <a:solidFill>
            <a:srgbClr val="A5002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defTabSz="685783">
              <a:defRPr/>
            </a:pPr>
            <a:r>
              <a:rPr lang="en-US" sz="1800" b="1" i="0" dirty="0">
                <a:solidFill>
                  <a:srgbClr val="FFFFFF"/>
                </a:solidFill>
                <a:latin typeface="Arial" pitchFamily="34" charset="0"/>
                <a:cs typeface="Arial"/>
              </a:rPr>
              <a:t>Temple of Heaven, Beijing, China</a:t>
            </a:r>
          </a:p>
        </p:txBody>
      </p:sp>
      <p:pic>
        <p:nvPicPr>
          <p:cNvPr id="89091" name="Picture 3" descr="PICT0012"/>
          <p:cNvPicPr>
            <a:picLocks noChangeAspect="1" noChangeArrowheads="1"/>
          </p:cNvPicPr>
          <p:nvPr/>
        </p:nvPicPr>
        <p:blipFill>
          <a:blip r:embed="rId3" cstate="print">
            <a:lum bright="-12000" contrast="60000"/>
            <a:extLst>
              <a:ext uri="{28A0092B-C50C-407E-A947-70E740481C1C}">
                <a14:useLocalDpi xmlns:a14="http://schemas.microsoft.com/office/drawing/2010/main" val="0"/>
              </a:ext>
            </a:extLst>
          </a:blip>
          <a:srcRect/>
          <a:stretch>
            <a:fillRect/>
          </a:stretch>
        </p:blipFill>
        <p:spPr bwMode="auto">
          <a:xfrm>
            <a:off x="2912272" y="2945094"/>
            <a:ext cx="3196829" cy="2397919"/>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11343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7D5D5-8B66-4953-F97F-515EEC100922}"/>
              </a:ext>
            </a:extLst>
          </p:cNvPr>
          <p:cNvSpPr>
            <a:spLocks noGrp="1"/>
          </p:cNvSpPr>
          <p:nvPr>
            <p:ph type="title"/>
          </p:nvPr>
        </p:nvSpPr>
        <p:spPr>
          <a:xfrm>
            <a:off x="1333503" y="1257300"/>
            <a:ext cx="7324724" cy="400050"/>
          </a:xfrm>
        </p:spPr>
        <p:txBody>
          <a:bodyPr/>
          <a:lstStyle/>
          <a:p>
            <a:r>
              <a:rPr lang="en-US" dirty="0"/>
              <a:t>It is the responsibility of </a:t>
            </a:r>
            <a:r>
              <a:rPr lang="en-US" dirty="0">
                <a:solidFill>
                  <a:srgbClr val="FFFF00"/>
                </a:solidFill>
              </a:rPr>
              <a:t>each individual Christian </a:t>
            </a:r>
            <a:r>
              <a:rPr lang="en-US" dirty="0"/>
              <a:t>to discern between the one gospel and false gospels.</a:t>
            </a:r>
          </a:p>
        </p:txBody>
      </p:sp>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pic>
        <p:nvPicPr>
          <p:cNvPr id="3" name="Picture 2" descr="http://www.gwjokes.com/cartoons/currency.jpg">
            <a:extLst>
              <a:ext uri="{FF2B5EF4-FFF2-40B4-BE49-F238E27FC236}">
                <a16:creationId xmlns:a16="http://schemas.microsoft.com/office/drawing/2014/main" id="{AE66654F-61AC-0358-FA01-BB5F47731E7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66929" y="1986167"/>
            <a:ext cx="4424363"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6" descr="http://www.castlesix.com/exposure/art/20features.jpg">
            <a:extLst>
              <a:ext uri="{FF2B5EF4-FFF2-40B4-BE49-F238E27FC236}">
                <a16:creationId xmlns:a16="http://schemas.microsoft.com/office/drawing/2014/main" id="{4CBC85E2-FA9E-6E22-F9E5-B3241B799AA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72831" y="1986169"/>
            <a:ext cx="5212556" cy="377666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76339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7D5D5-8B66-4953-F97F-515EEC100922}"/>
              </a:ext>
            </a:extLst>
          </p:cNvPr>
          <p:cNvSpPr>
            <a:spLocks noGrp="1"/>
          </p:cNvSpPr>
          <p:nvPr>
            <p:ph type="title"/>
          </p:nvPr>
        </p:nvSpPr>
        <p:spPr>
          <a:xfrm>
            <a:off x="1333503" y="1257300"/>
            <a:ext cx="7324724" cy="400050"/>
          </a:xfrm>
        </p:spPr>
        <p:txBody>
          <a:bodyPr/>
          <a:lstStyle/>
          <a:p>
            <a:r>
              <a:rPr lang="en-US" dirty="0"/>
              <a:t>Good, sincere people, believers, or churches can teach or follow a different gospel.</a:t>
            </a:r>
          </a:p>
        </p:txBody>
      </p:sp>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sp>
        <p:nvSpPr>
          <p:cNvPr id="5" name="AutoShape 13">
            <a:extLst>
              <a:ext uri="{FF2B5EF4-FFF2-40B4-BE49-F238E27FC236}">
                <a16:creationId xmlns:a16="http://schemas.microsoft.com/office/drawing/2014/main" id="{5124FC03-81C9-622B-585C-1021E35149F1}"/>
              </a:ext>
            </a:extLst>
          </p:cNvPr>
          <p:cNvSpPr>
            <a:spLocks noChangeArrowheads="1"/>
          </p:cNvSpPr>
          <p:nvPr/>
        </p:nvSpPr>
        <p:spPr bwMode="auto">
          <a:xfrm>
            <a:off x="1333503" y="3050974"/>
            <a:ext cx="6284119" cy="2386838"/>
          </a:xfrm>
          <a:prstGeom prst="roundRect">
            <a:avLst>
              <a:gd name="adj" fmla="val 16667"/>
            </a:avLst>
          </a:prstGeom>
          <a:solidFill>
            <a:srgbClr val="CC3300"/>
          </a:solidFill>
          <a:ln w="76200" algn="ctr">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nchor="ctr"/>
          <a:lstStyle/>
          <a:p>
            <a:pPr algn="ctr" defTabSz="685783" fontAlgn="auto">
              <a:spcBef>
                <a:spcPts val="0"/>
              </a:spcBef>
              <a:spcAft>
                <a:spcPts val="0"/>
              </a:spcAft>
              <a:defRPr/>
            </a:pPr>
            <a:r>
              <a:rPr lang="en-US" sz="2100" i="0" kern="0" dirty="0">
                <a:solidFill>
                  <a:srgbClr val="FFFF00"/>
                </a:solidFill>
                <a:effectLst>
                  <a:outerShdw blurRad="38100" dist="38100" dir="2700000" algn="tl">
                    <a:srgbClr val="000000"/>
                  </a:outerShdw>
                </a:effectLst>
                <a:cs typeface="Arial"/>
              </a:rPr>
              <a:t>Many</a:t>
            </a:r>
            <a:r>
              <a:rPr lang="en-US" sz="2100" b="1" i="0" kern="0" dirty="0">
                <a:solidFill>
                  <a:srgbClr val="FFFF00"/>
                </a:solidFill>
                <a:effectLst>
                  <a:outerShdw blurRad="38100" dist="38100" dir="2700000" algn="tl">
                    <a:srgbClr val="000000"/>
                  </a:outerShdw>
                </a:effectLst>
                <a:cs typeface="Arial"/>
              </a:rPr>
              <a:t> </a:t>
            </a:r>
            <a:r>
              <a:rPr lang="en-US" sz="2100" b="1" i="0" kern="0" dirty="0">
                <a:solidFill>
                  <a:srgbClr val="FFFFFF"/>
                </a:solidFill>
                <a:effectLst>
                  <a:outerShdw blurRad="38100" dist="38100" dir="2700000" algn="tl">
                    <a:srgbClr val="000000"/>
                  </a:outerShdw>
                </a:effectLst>
                <a:cs typeface="Arial"/>
              </a:rPr>
              <a:t>will say to Me on that day, ‘</a:t>
            </a:r>
          </a:p>
          <a:p>
            <a:pPr algn="ctr" defTabSz="685783" fontAlgn="auto">
              <a:spcBef>
                <a:spcPts val="0"/>
              </a:spcBef>
              <a:spcAft>
                <a:spcPts val="0"/>
              </a:spcAft>
              <a:defRPr/>
            </a:pPr>
            <a:r>
              <a:rPr lang="en-US" sz="2100" b="1" i="0" kern="0" dirty="0">
                <a:solidFill>
                  <a:srgbClr val="FFFFFF"/>
                </a:solidFill>
                <a:effectLst>
                  <a:outerShdw blurRad="38100" dist="38100" dir="2700000" algn="tl">
                    <a:srgbClr val="000000"/>
                  </a:outerShdw>
                </a:effectLst>
                <a:cs typeface="Arial"/>
              </a:rPr>
              <a:t>Lord, Lord, did we not </a:t>
            </a:r>
            <a:r>
              <a:rPr lang="en-US" sz="2100" b="1" i="0" kern="0" dirty="0">
                <a:solidFill>
                  <a:srgbClr val="FFFF00"/>
                </a:solidFill>
                <a:effectLst>
                  <a:outerShdw blurRad="38100" dist="38100" dir="2700000" algn="tl">
                    <a:srgbClr val="000000"/>
                  </a:outerShdw>
                </a:effectLst>
                <a:cs typeface="Arial"/>
              </a:rPr>
              <a:t>prophesy</a:t>
            </a:r>
            <a:r>
              <a:rPr lang="en-US" sz="2100" b="1" i="0" kern="0" dirty="0">
                <a:solidFill>
                  <a:srgbClr val="FFFFFF"/>
                </a:solidFill>
                <a:effectLst>
                  <a:outerShdw blurRad="38100" dist="38100" dir="2700000" algn="tl">
                    <a:srgbClr val="000000"/>
                  </a:outerShdw>
                </a:effectLst>
                <a:cs typeface="Arial"/>
              </a:rPr>
              <a:t> in Your name, and in Your name </a:t>
            </a:r>
            <a:r>
              <a:rPr lang="en-US" sz="2100" b="1" i="0" kern="0" dirty="0">
                <a:solidFill>
                  <a:srgbClr val="FFFF00"/>
                </a:solidFill>
                <a:effectLst>
                  <a:outerShdw blurRad="38100" dist="38100" dir="2700000" algn="tl">
                    <a:srgbClr val="000000"/>
                  </a:outerShdw>
                </a:effectLst>
                <a:cs typeface="Arial"/>
              </a:rPr>
              <a:t>cast out demons</a:t>
            </a:r>
            <a:r>
              <a:rPr lang="en-US" sz="2100" b="1" i="0" kern="0" dirty="0">
                <a:solidFill>
                  <a:srgbClr val="FFFFFF"/>
                </a:solidFill>
                <a:effectLst>
                  <a:outerShdw blurRad="38100" dist="38100" dir="2700000" algn="tl">
                    <a:srgbClr val="000000"/>
                  </a:outerShdw>
                </a:effectLst>
                <a:cs typeface="Arial"/>
              </a:rPr>
              <a:t>, and in Your name </a:t>
            </a:r>
            <a:r>
              <a:rPr lang="en-US" sz="2100" b="1" i="0" kern="0" dirty="0">
                <a:solidFill>
                  <a:srgbClr val="FFFF00"/>
                </a:solidFill>
                <a:effectLst>
                  <a:outerShdw blurRad="38100" dist="38100" dir="2700000" algn="tl">
                    <a:srgbClr val="000000"/>
                  </a:outerShdw>
                </a:effectLst>
                <a:cs typeface="Arial"/>
              </a:rPr>
              <a:t>perform many miracles</a:t>
            </a:r>
            <a:r>
              <a:rPr lang="en-US" sz="2100" b="1" i="0" kern="0" dirty="0">
                <a:solidFill>
                  <a:srgbClr val="FFFFFF"/>
                </a:solidFill>
                <a:effectLst>
                  <a:outerShdw blurRad="38100" dist="38100" dir="2700000" algn="tl">
                    <a:srgbClr val="000000"/>
                  </a:outerShdw>
                </a:effectLst>
                <a:cs typeface="Arial"/>
              </a:rPr>
              <a:t>?‘</a:t>
            </a:r>
          </a:p>
          <a:p>
            <a:pPr algn="ctr" defTabSz="685783" fontAlgn="auto">
              <a:spcBef>
                <a:spcPts val="0"/>
              </a:spcBef>
              <a:spcAft>
                <a:spcPts val="0"/>
              </a:spcAft>
              <a:defRPr/>
            </a:pPr>
            <a:r>
              <a:rPr lang="en-US" sz="2100" b="1" i="0" kern="0" dirty="0">
                <a:solidFill>
                  <a:srgbClr val="FFFFFF"/>
                </a:solidFill>
                <a:effectLst>
                  <a:outerShdw blurRad="38100" dist="38100" dir="2700000" algn="tl">
                    <a:srgbClr val="000000"/>
                  </a:outerShdw>
                </a:effectLst>
                <a:cs typeface="Arial"/>
              </a:rPr>
              <a:t>And then I will declare to them, </a:t>
            </a:r>
            <a:r>
              <a:rPr lang="en-US" sz="2100" b="1" i="0" kern="0" dirty="0">
                <a:solidFill>
                  <a:srgbClr val="FFFF00"/>
                </a:solidFill>
                <a:effectLst>
                  <a:outerShdw blurRad="38100" dist="38100" dir="2700000" algn="tl">
                    <a:srgbClr val="000000"/>
                  </a:outerShdw>
                </a:effectLst>
                <a:cs typeface="Arial"/>
              </a:rPr>
              <a:t>'I never knew you; DEPART FROM ME</a:t>
            </a:r>
            <a:r>
              <a:rPr lang="en-US" sz="2100" b="1" i="0" kern="0" dirty="0">
                <a:solidFill>
                  <a:srgbClr val="FFFFFF"/>
                </a:solidFill>
                <a:effectLst>
                  <a:outerShdw blurRad="38100" dist="38100" dir="2700000" algn="tl">
                    <a:srgbClr val="000000"/>
                  </a:outerShdw>
                </a:effectLst>
                <a:cs typeface="Arial"/>
              </a:rPr>
              <a:t>, YOU WHO PRACTICE LAWLESSNESS.'”</a:t>
            </a:r>
            <a:r>
              <a:rPr lang="en-US" sz="1800" b="1" i="0" kern="0" dirty="0">
                <a:solidFill>
                  <a:srgbClr val="FFFF00"/>
                </a:solidFill>
                <a:effectLst>
                  <a:outerShdw blurRad="38100" dist="38100" dir="2700000" algn="tl">
                    <a:srgbClr val="000000"/>
                  </a:outerShdw>
                </a:effectLst>
              </a:rPr>
              <a:t> 		Matthew 7:22</a:t>
            </a:r>
            <a:endParaRPr lang="en-US" sz="1800" b="1" i="0" kern="0" dirty="0">
              <a:solidFill>
                <a:srgbClr val="FFFF00"/>
              </a:solidFill>
              <a:effectLst>
                <a:outerShdw blurRad="38100" dist="38100" dir="2700000" algn="tl">
                  <a:srgbClr val="000000"/>
                </a:outerShdw>
              </a:effectLst>
              <a:cs typeface="Arial"/>
            </a:endParaRPr>
          </a:p>
        </p:txBody>
      </p:sp>
      <p:sp>
        <p:nvSpPr>
          <p:cNvPr id="6" name="Rounded Rectangle 1">
            <a:extLst>
              <a:ext uri="{FF2B5EF4-FFF2-40B4-BE49-F238E27FC236}">
                <a16:creationId xmlns:a16="http://schemas.microsoft.com/office/drawing/2014/main" id="{F82B3AFC-0D13-7136-28C1-ADAF7B4948EF}"/>
              </a:ext>
            </a:extLst>
          </p:cNvPr>
          <p:cNvSpPr/>
          <p:nvPr/>
        </p:nvSpPr>
        <p:spPr bwMode="auto">
          <a:xfrm>
            <a:off x="1440261" y="1888821"/>
            <a:ext cx="6070600" cy="908051"/>
          </a:xfrm>
          <a:prstGeom prst="roundRect">
            <a:avLst/>
          </a:prstGeom>
          <a:solidFill>
            <a:srgbClr val="008000"/>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defTabSz="685783" fontAlgn="auto">
              <a:spcBef>
                <a:spcPts val="0"/>
              </a:spcBef>
              <a:spcAft>
                <a:spcPts val="0"/>
              </a:spcAft>
              <a:defRPr/>
            </a:pPr>
            <a:r>
              <a:rPr lang="en-US" sz="3000" b="1" i="0" kern="0" dirty="0">
                <a:solidFill>
                  <a:srgbClr val="FFFFFF"/>
                </a:solidFill>
              </a:rPr>
              <a:t>Being religious will not help!</a:t>
            </a:r>
          </a:p>
        </p:txBody>
      </p:sp>
    </p:spTree>
    <p:extLst>
      <p:ext uri="{BB962C8B-B14F-4D97-AF65-F5344CB8AC3E}">
        <p14:creationId xmlns:p14="http://schemas.microsoft.com/office/powerpoint/2010/main" val="2180843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ttp://library.geneseo.edu/~kdhoffman/Critical_Thinking.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4006" y="4647694"/>
            <a:ext cx="1556426" cy="1203143"/>
          </a:xfrm>
          <a:prstGeom prst="rect">
            <a:avLst/>
          </a:prstGeom>
          <a:no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8DF2145D-4CDC-F51A-DA60-E9DD347EFD57}"/>
              </a:ext>
            </a:extLst>
          </p:cNvPr>
          <p:cNvPicPr>
            <a:picLocks noChangeAspect="1"/>
          </p:cNvPicPr>
          <p:nvPr/>
        </p:nvPicPr>
        <p:blipFill>
          <a:blip r:embed="rId4"/>
          <a:stretch>
            <a:fillRect/>
          </a:stretch>
        </p:blipFill>
        <p:spPr>
          <a:xfrm>
            <a:off x="1078708" y="1148182"/>
            <a:ext cx="7010564" cy="4604921"/>
          </a:xfrm>
          <a:prstGeom prst="rect">
            <a:avLst/>
          </a:prstGeom>
        </p:spPr>
      </p:pic>
    </p:spTree>
    <p:extLst>
      <p:ext uri="{BB962C8B-B14F-4D97-AF65-F5344CB8AC3E}">
        <p14:creationId xmlns:p14="http://schemas.microsoft.com/office/powerpoint/2010/main" val="160109501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Rectangle 8"/>
          <p:cNvSpPr>
            <a:spLocks noGrp="1" noChangeArrowheads="1"/>
          </p:cNvSpPr>
          <p:nvPr>
            <p:ph type="title"/>
          </p:nvPr>
        </p:nvSpPr>
        <p:spPr>
          <a:xfrm>
            <a:off x="655594" y="996342"/>
            <a:ext cx="7715250" cy="964406"/>
          </a:xfrm>
        </p:spPr>
        <p:txBody>
          <a:bodyPr/>
          <a:lstStyle/>
          <a:p>
            <a:pPr eaLnBrk="1" hangingPunct="1"/>
            <a:r>
              <a:rPr lang="en-US" sz="3375" b="1" dirty="0"/>
              <a:t>The </a:t>
            </a:r>
            <a:r>
              <a:rPr lang="en-US" sz="3375" b="1" dirty="0">
                <a:solidFill>
                  <a:schemeClr val="tx1"/>
                </a:solidFill>
              </a:rPr>
              <a:t>ONE </a:t>
            </a:r>
            <a:r>
              <a:rPr lang="en-US" sz="3375" b="1" dirty="0"/>
              <a:t>Gospel</a:t>
            </a:r>
          </a:p>
        </p:txBody>
      </p:sp>
      <p:sp>
        <p:nvSpPr>
          <p:cNvPr id="2124803" name="Rectangle 3"/>
          <p:cNvSpPr>
            <a:spLocks noGrp="1" noChangeArrowheads="1"/>
          </p:cNvSpPr>
          <p:nvPr>
            <p:ph type="body" idx="4294967295"/>
          </p:nvPr>
        </p:nvSpPr>
        <p:spPr>
          <a:xfrm>
            <a:off x="2020155" y="1960752"/>
            <a:ext cx="5724127" cy="4422427"/>
          </a:xfrm>
        </p:spPr>
        <p:txBody>
          <a:bodyPr/>
          <a:lstStyle/>
          <a:p>
            <a:pPr marL="50897" indent="-4019">
              <a:lnSpc>
                <a:spcPct val="90000"/>
              </a:lnSpc>
              <a:buNone/>
              <a:defRPr/>
            </a:pPr>
            <a:r>
              <a:rPr lang="en-US" sz="2250" i="1" dirty="0">
                <a:solidFill>
                  <a:schemeClr val="accent2"/>
                </a:solidFill>
                <a:effectLst>
                  <a:outerShdw blurRad="38100" dist="38100" dir="2700000" algn="tl">
                    <a:srgbClr val="C0C0C0"/>
                  </a:outerShdw>
                </a:effectLst>
                <a:latin typeface="Eras Medium ITC" pitchFamily="34" charset="0"/>
              </a:rPr>
              <a:t>“I am amazed that you are so quickly deserting Him who called you by the grace of Christ, for a</a:t>
            </a:r>
            <a:r>
              <a:rPr lang="en-US" sz="2250" dirty="0">
                <a:solidFill>
                  <a:srgbClr val="E0014A"/>
                </a:solidFill>
                <a:effectLst>
                  <a:outerShdw blurRad="38100" dist="38100" dir="2700000" algn="tl">
                    <a:srgbClr val="C0C0C0"/>
                  </a:outerShdw>
                </a:effectLst>
                <a:latin typeface="Eras Medium ITC" pitchFamily="34" charset="0"/>
              </a:rPr>
              <a:t> different gospel</a:t>
            </a:r>
            <a:r>
              <a:rPr lang="en-US" sz="2250" i="1" dirty="0">
                <a:solidFill>
                  <a:schemeClr val="accent2"/>
                </a:solidFill>
                <a:effectLst>
                  <a:outerShdw blurRad="38100" dist="38100" dir="2700000" algn="tl">
                    <a:srgbClr val="C0C0C0"/>
                  </a:outerShdw>
                </a:effectLst>
                <a:latin typeface="Eras Medium ITC" pitchFamily="34" charset="0"/>
              </a:rPr>
              <a:t>; which is really not another; only there are some who are disturbing you and </a:t>
            </a:r>
            <a:r>
              <a:rPr lang="en-US" sz="2250" i="1" u="sng" dirty="0">
                <a:solidFill>
                  <a:schemeClr val="accent2"/>
                </a:solidFill>
                <a:effectLst>
                  <a:outerShdw blurRad="38100" dist="38100" dir="2700000" algn="tl">
                    <a:srgbClr val="C0C0C0"/>
                  </a:outerShdw>
                </a:effectLst>
                <a:latin typeface="Eras Medium ITC" pitchFamily="34" charset="0"/>
              </a:rPr>
              <a:t>want to distort </a:t>
            </a:r>
            <a:r>
              <a:rPr lang="en-US" sz="2250" dirty="0">
                <a:solidFill>
                  <a:srgbClr val="E0014A"/>
                </a:solidFill>
                <a:effectLst>
                  <a:outerShdw blurRad="38100" dist="38100" dir="2700000" algn="tl">
                    <a:srgbClr val="C0C0C0"/>
                  </a:outerShdw>
                </a:effectLst>
                <a:latin typeface="Eras Medium ITC" pitchFamily="34" charset="0"/>
              </a:rPr>
              <a:t>the gospel</a:t>
            </a:r>
            <a:r>
              <a:rPr lang="en-US" sz="2250" i="1" dirty="0">
                <a:solidFill>
                  <a:srgbClr val="E0014A"/>
                </a:solidFill>
                <a:effectLst>
                  <a:outerShdw blurRad="38100" dist="38100" dir="2700000" algn="tl">
                    <a:srgbClr val="C0C0C0"/>
                  </a:outerShdw>
                </a:effectLst>
                <a:latin typeface="Eras Medium ITC" pitchFamily="34" charset="0"/>
              </a:rPr>
              <a:t> </a:t>
            </a:r>
            <a:r>
              <a:rPr lang="en-US" sz="2250" i="1" dirty="0">
                <a:solidFill>
                  <a:schemeClr val="accent2"/>
                </a:solidFill>
                <a:effectLst>
                  <a:outerShdw blurRad="38100" dist="38100" dir="2700000" algn="tl">
                    <a:srgbClr val="C0C0C0"/>
                  </a:outerShdw>
                </a:effectLst>
                <a:latin typeface="Eras Medium ITC" pitchFamily="34" charset="0"/>
              </a:rPr>
              <a:t>of Christ. </a:t>
            </a:r>
          </a:p>
          <a:p>
            <a:pPr marL="50897" indent="-4019">
              <a:lnSpc>
                <a:spcPct val="90000"/>
              </a:lnSpc>
              <a:buNone/>
              <a:defRPr/>
            </a:pPr>
            <a:r>
              <a:rPr lang="en-US" sz="2531" i="1" dirty="0">
                <a:solidFill>
                  <a:schemeClr val="accent2"/>
                </a:solidFill>
                <a:effectLst>
                  <a:outerShdw blurRad="38100" dist="38100" dir="2700000" algn="tl">
                    <a:srgbClr val="C0C0C0"/>
                  </a:outerShdw>
                </a:effectLst>
                <a:latin typeface="Eras Medium ITC" pitchFamily="34" charset="0"/>
              </a:rPr>
              <a:t>But even if we or an angel from heaven should preach </a:t>
            </a:r>
            <a:r>
              <a:rPr lang="en-US" sz="2531" i="1" u="sng" dirty="0">
                <a:solidFill>
                  <a:schemeClr val="accent2"/>
                </a:solidFill>
                <a:effectLst>
                  <a:outerShdw blurRad="38100" dist="38100" dir="2700000" algn="tl">
                    <a:srgbClr val="C0C0C0"/>
                  </a:outerShdw>
                </a:effectLst>
                <a:latin typeface="Eras Medium ITC" pitchFamily="34" charset="0"/>
              </a:rPr>
              <a:t>a gospel other than the one we preached to you</a:t>
            </a:r>
            <a:r>
              <a:rPr lang="en-US" sz="2531" i="1" dirty="0">
                <a:solidFill>
                  <a:schemeClr val="accent2"/>
                </a:solidFill>
                <a:effectLst>
                  <a:outerShdw blurRad="38100" dist="38100" dir="2700000" algn="tl">
                    <a:srgbClr val="C0C0C0"/>
                  </a:outerShdw>
                </a:effectLst>
                <a:latin typeface="Eras Medium ITC" pitchFamily="34" charset="0"/>
              </a:rPr>
              <a:t>, let him be eternally </a:t>
            </a:r>
            <a:r>
              <a:rPr lang="en-US" sz="2531" dirty="0">
                <a:solidFill>
                  <a:srgbClr val="E0014A"/>
                </a:solidFill>
                <a:latin typeface="Eras Medium ITC" pitchFamily="34" charset="0"/>
              </a:rPr>
              <a:t>condemned</a:t>
            </a:r>
            <a:r>
              <a:rPr lang="en-US" sz="2531" i="1" dirty="0">
                <a:solidFill>
                  <a:schemeClr val="accent2"/>
                </a:solidFill>
                <a:latin typeface="Eras Medium ITC" pitchFamily="34" charset="0"/>
              </a:rPr>
              <a:t>!”</a:t>
            </a:r>
          </a:p>
          <a:p>
            <a:pPr marL="50897" indent="-4019" algn="r">
              <a:lnSpc>
                <a:spcPct val="90000"/>
              </a:lnSpc>
              <a:buNone/>
              <a:defRPr/>
            </a:pPr>
            <a:r>
              <a:rPr lang="en-US" sz="1969" dirty="0">
                <a:solidFill>
                  <a:srgbClr val="998966"/>
                </a:solidFill>
                <a:latin typeface="Eras Medium ITC" pitchFamily="34" charset="0"/>
              </a:rPr>
              <a:t>Galatians 1:6-12</a:t>
            </a:r>
          </a:p>
        </p:txBody>
      </p:sp>
      <p:sp>
        <p:nvSpPr>
          <p:cNvPr id="107524" name="Rectangle 4"/>
          <p:cNvSpPr>
            <a:spLocks noChangeArrowheads="1"/>
          </p:cNvSpPr>
          <p:nvPr/>
        </p:nvSpPr>
        <p:spPr bwMode="auto">
          <a:xfrm>
            <a:off x="1271167" y="1801401"/>
            <a:ext cx="6915599" cy="3812924"/>
          </a:xfrm>
          <a:prstGeom prst="rect">
            <a:avLst/>
          </a:prstGeom>
          <a:gradFill rotWithShape="1">
            <a:gsLst>
              <a:gs pos="0">
                <a:srgbClr val="0066FF">
                  <a:alpha val="18999"/>
                </a:srgbClr>
              </a:gs>
              <a:gs pos="100000">
                <a:srgbClr val="002F76"/>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defTabSz="1285843">
              <a:defRPr/>
            </a:pPr>
            <a:endParaRPr lang="en-US" sz="1406">
              <a:solidFill>
                <a:srgbClr val="000000"/>
              </a:solidFill>
              <a:cs typeface="Arial"/>
            </a:endParaRPr>
          </a:p>
        </p:txBody>
      </p:sp>
      <p:pic>
        <p:nvPicPr>
          <p:cNvPr id="93201" name="Picture 17" descr="Number One">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0301" y="1908694"/>
            <a:ext cx="3012971" cy="3040615"/>
          </a:xfrm>
          <a:prstGeom prst="rect">
            <a:avLst/>
          </a:prstGeom>
          <a:noFill/>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a:extLst>
            <a:ext uri="{909E8E84-426E-40DD-AFC4-6F175D3DCCD1}">
              <a14:hiddenFill xmlns:a14="http://schemas.microsoft.com/office/drawing/2010/main">
                <a:solidFill>
                  <a:srgbClr val="FFFFFF"/>
                </a:solidFill>
              </a14:hiddenFill>
            </a:ext>
          </a:extLst>
        </p:spPr>
      </p:pic>
      <p:sp>
        <p:nvSpPr>
          <p:cNvPr id="2124805" name="Text Box 5"/>
          <p:cNvSpPr txBox="1">
            <a:spLocks noChangeArrowheads="1"/>
          </p:cNvSpPr>
          <p:nvPr/>
        </p:nvSpPr>
        <p:spPr bwMode="auto">
          <a:xfrm>
            <a:off x="3694498" y="2194646"/>
            <a:ext cx="4278562" cy="949171"/>
          </a:xfrm>
          <a:prstGeom prst="rect">
            <a:avLst/>
          </a:prstGeom>
          <a:solidFill>
            <a:srgbClr val="002060"/>
          </a:solidFill>
          <a:ln>
            <a:headEnd/>
            <a:tailEnd/>
          </a:ln>
          <a:effectLst>
            <a:outerShdw blurRad="50800" dist="1270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spAutoFit/>
            <a:flatTx/>
          </a:bodyPr>
          <a:lstStyle/>
          <a:p>
            <a:pPr algn="ctr" defTabSz="1285843">
              <a:lnSpc>
                <a:spcPct val="85000"/>
              </a:lnSpc>
              <a:spcBef>
                <a:spcPct val="50000"/>
              </a:spcBef>
              <a:defRPr/>
            </a:pPr>
            <a:r>
              <a:rPr lang="en-US" sz="2531" i="0" dirty="0">
                <a:solidFill>
                  <a:srgbClr val="FFFFFF"/>
                </a:solidFill>
                <a:latin typeface="Eras Demi ITC"/>
                <a:cs typeface="Arial"/>
              </a:rPr>
              <a:t>How can we be certain? </a:t>
            </a:r>
          </a:p>
          <a:p>
            <a:pPr algn="ctr" defTabSz="1285843">
              <a:lnSpc>
                <a:spcPct val="85000"/>
              </a:lnSpc>
              <a:spcBef>
                <a:spcPct val="50000"/>
              </a:spcBef>
              <a:defRPr/>
            </a:pPr>
            <a:r>
              <a:rPr lang="en-US" sz="2531" i="0" dirty="0">
                <a:solidFill>
                  <a:srgbClr val="FFFFFF"/>
                </a:solidFill>
                <a:latin typeface="Eras Demi ITC"/>
                <a:cs typeface="Arial"/>
              </a:rPr>
              <a:t>Where would we start?</a:t>
            </a:r>
          </a:p>
        </p:txBody>
      </p:sp>
      <p:sp>
        <p:nvSpPr>
          <p:cNvPr id="2124806" name="Text Box 6"/>
          <p:cNvSpPr txBox="1">
            <a:spLocks noChangeArrowheads="1"/>
          </p:cNvSpPr>
          <p:nvPr/>
        </p:nvSpPr>
        <p:spPr bwMode="auto">
          <a:xfrm>
            <a:off x="3480989" y="3386086"/>
            <a:ext cx="4355335" cy="1260986"/>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flatTx/>
          </a:bodyPr>
          <a:lstStyle/>
          <a:p>
            <a:pPr algn="ctr" defTabSz="1285843">
              <a:spcBef>
                <a:spcPct val="50000"/>
              </a:spcBef>
              <a:defRPr/>
            </a:pPr>
            <a:r>
              <a:rPr lang="en-US" sz="7594" i="0" dirty="0">
                <a:solidFill>
                  <a:srgbClr val="FFFF00"/>
                </a:solidFill>
                <a:effectLst>
                  <a:outerShdw blurRad="38100" dist="38100" dir="2700000" algn="tl">
                    <a:srgbClr val="000000">
                      <a:alpha val="43137"/>
                    </a:srgbClr>
                  </a:outerShdw>
                </a:effectLst>
                <a:latin typeface="Eras Demi ITC" pitchFamily="34" charset="0"/>
                <a:cs typeface="Arial"/>
              </a:rPr>
              <a:t>GOSPEL</a:t>
            </a:r>
          </a:p>
        </p:txBody>
      </p:sp>
    </p:spTree>
    <p:extLst>
      <p:ext uri="{BB962C8B-B14F-4D97-AF65-F5344CB8AC3E}">
        <p14:creationId xmlns:p14="http://schemas.microsoft.com/office/powerpoint/2010/main" val="3210043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124805"/>
                                        </p:tgtEl>
                                        <p:attrNameLst>
                                          <p:attrName>style.visibility</p:attrName>
                                        </p:attrNameLst>
                                      </p:cBhvr>
                                      <p:to>
                                        <p:strVal val="visible"/>
                                      </p:to>
                                    </p:set>
                                    <p:animEffect transition="in" filter="fade">
                                      <p:cBhvr>
                                        <p:cTn id="7" dur="1000"/>
                                        <p:tgtEl>
                                          <p:spTgt spid="2124805"/>
                                        </p:tgtEl>
                                      </p:cBhvr>
                                    </p:animEffect>
                                    <p:anim calcmode="lin" valueType="num">
                                      <p:cBhvr>
                                        <p:cTn id="8" dur="1000" fill="hold"/>
                                        <p:tgtEl>
                                          <p:spTgt spid="2124805"/>
                                        </p:tgtEl>
                                        <p:attrNameLst>
                                          <p:attrName>ppt_x</p:attrName>
                                        </p:attrNameLst>
                                      </p:cBhvr>
                                      <p:tavLst>
                                        <p:tav tm="0">
                                          <p:val>
                                            <p:strVal val="#ppt_x"/>
                                          </p:val>
                                        </p:tav>
                                        <p:tav tm="100000">
                                          <p:val>
                                            <p:strVal val="#ppt_x"/>
                                          </p:val>
                                        </p:tav>
                                      </p:tavLst>
                                    </p:anim>
                                    <p:anim calcmode="lin" valueType="num">
                                      <p:cBhvr>
                                        <p:cTn id="9" dur="1000" fill="hold"/>
                                        <p:tgtEl>
                                          <p:spTgt spid="21248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480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6851" name="Text Box 3"/>
          <p:cNvSpPr txBox="1">
            <a:spLocks noChangeArrowheads="1"/>
          </p:cNvSpPr>
          <p:nvPr/>
        </p:nvSpPr>
        <p:spPr bwMode="auto">
          <a:xfrm>
            <a:off x="4357554" y="4159680"/>
            <a:ext cx="3880376" cy="40395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spcBef>
                <a:spcPct val="50000"/>
              </a:spcBef>
              <a:defRPr/>
            </a:pPr>
            <a:r>
              <a:rPr lang="en-US" sz="2025" i="0" dirty="0">
                <a:solidFill>
                  <a:srgbClr val="FFFFFF"/>
                </a:solidFill>
                <a:effectLst>
                  <a:outerShdw blurRad="38100" dist="38100" dir="2700000" algn="tl">
                    <a:srgbClr val="000000"/>
                  </a:outerShdw>
                </a:effectLst>
                <a:latin typeface="Eras Bold ITC" pitchFamily="34" charset="0"/>
                <a:cs typeface="Arial"/>
              </a:rPr>
              <a:t>TO BRING US TO CHRIST</a:t>
            </a:r>
          </a:p>
        </p:txBody>
      </p:sp>
      <p:sp>
        <p:nvSpPr>
          <p:cNvPr id="2126853" name="Text Box 5"/>
          <p:cNvSpPr txBox="1">
            <a:spLocks noChangeArrowheads="1"/>
          </p:cNvSpPr>
          <p:nvPr/>
        </p:nvSpPr>
        <p:spPr bwMode="auto">
          <a:xfrm>
            <a:off x="4393954" y="3015354"/>
            <a:ext cx="3744467" cy="403957"/>
          </a:xfrm>
          <a:prstGeom prst="rect">
            <a:avLst/>
          </a:prstGeom>
          <a:noFill/>
          <a:ln w="9525" algn="ctr">
            <a:noFill/>
            <a:miter lim="800000"/>
            <a:headEnd/>
            <a:tailEnd/>
          </a:ln>
          <a:effectLst/>
        </p:spPr>
        <p:txBody>
          <a:bodyPr wrap="square">
            <a:spAutoFit/>
            <a:flatTx/>
          </a:bodyPr>
          <a:lstStyle/>
          <a:p>
            <a:pPr algn="ctr" defTabSz="1285843">
              <a:spcBef>
                <a:spcPct val="50000"/>
              </a:spcBef>
              <a:defRPr/>
            </a:pPr>
            <a:r>
              <a:rPr lang="en-US" sz="2025" i="0" dirty="0">
                <a:solidFill>
                  <a:srgbClr val="333399"/>
                </a:solidFill>
                <a:effectLst>
                  <a:outerShdw blurRad="38100" dist="38100" dir="2700000" algn="tl">
                    <a:srgbClr val="C0C0C0"/>
                  </a:outerShdw>
                </a:effectLst>
                <a:latin typeface="Eras Bold ITC" pitchFamily="34" charset="0"/>
                <a:cs typeface="Arial"/>
              </a:rPr>
              <a:t>TEACHER</a:t>
            </a:r>
          </a:p>
        </p:txBody>
      </p:sp>
      <p:sp>
        <p:nvSpPr>
          <p:cNvPr id="2126854" name="AutoShape 6"/>
          <p:cNvSpPr>
            <a:spLocks noChangeArrowheads="1"/>
          </p:cNvSpPr>
          <p:nvPr/>
        </p:nvSpPr>
        <p:spPr bwMode="auto">
          <a:xfrm rot="5400000">
            <a:off x="5990831" y="2638734"/>
            <a:ext cx="642938" cy="21859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50800" dist="165100" dir="8100000" algn="tr"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2025">
              <a:solidFill>
                <a:srgbClr val="FFFFFF"/>
              </a:solidFill>
              <a:latin typeface="Eras Demi ITC"/>
              <a:cs typeface="Arial"/>
            </a:endParaRPr>
          </a:p>
        </p:txBody>
      </p:sp>
      <p:sp>
        <p:nvSpPr>
          <p:cNvPr id="2126855" name="Text Box 7"/>
          <p:cNvSpPr txBox="1">
            <a:spLocks noChangeArrowheads="1"/>
          </p:cNvSpPr>
          <p:nvPr/>
        </p:nvSpPr>
        <p:spPr bwMode="auto">
          <a:xfrm>
            <a:off x="4655710" y="5416514"/>
            <a:ext cx="3245496" cy="40395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spcBef>
                <a:spcPct val="50000"/>
              </a:spcBef>
              <a:defRPr/>
            </a:pPr>
            <a:r>
              <a:rPr lang="en-US" sz="2025" i="0" dirty="0">
                <a:solidFill>
                  <a:srgbClr val="FFFF00"/>
                </a:solidFill>
                <a:effectLst>
                  <a:outerShdw blurRad="38100" dist="38100" dir="2700000" algn="tl">
                    <a:srgbClr val="000000">
                      <a:alpha val="43137"/>
                    </a:srgbClr>
                  </a:outerShdw>
                </a:effectLst>
                <a:latin typeface="Eras Bold ITC" pitchFamily="34" charset="0"/>
                <a:cs typeface="Arial"/>
              </a:rPr>
              <a:t>JUSTIFIED BY FAITH</a:t>
            </a:r>
          </a:p>
        </p:txBody>
      </p:sp>
      <p:sp>
        <p:nvSpPr>
          <p:cNvPr id="2126856" name="Text Box 8"/>
          <p:cNvSpPr txBox="1">
            <a:spLocks noChangeArrowheads="1"/>
          </p:cNvSpPr>
          <p:nvPr/>
        </p:nvSpPr>
        <p:spPr bwMode="auto">
          <a:xfrm>
            <a:off x="4819578" y="1975569"/>
            <a:ext cx="2893219" cy="403957"/>
          </a:xfrm>
          <a:prstGeom prst="rect">
            <a:avLst/>
          </a:prstGeom>
          <a:noFill/>
          <a:ln w="9525" algn="ctr">
            <a:noFill/>
            <a:miter lim="800000"/>
            <a:headEnd/>
            <a:tailEnd/>
          </a:ln>
        </p:spPr>
        <p:txBody>
          <a:bodyPr>
            <a:spAutoFit/>
          </a:bodyPr>
          <a:lstStyle/>
          <a:p>
            <a:pPr algn="ctr" defTabSz="1285843">
              <a:spcBef>
                <a:spcPct val="50000"/>
              </a:spcBef>
              <a:defRPr/>
            </a:pPr>
            <a:r>
              <a:rPr lang="en-US" sz="2025" i="0" dirty="0">
                <a:solidFill>
                  <a:srgbClr val="333399"/>
                </a:solidFill>
                <a:latin typeface="Eras Bold ITC" pitchFamily="34" charset="0"/>
                <a:cs typeface="Arial"/>
              </a:rPr>
              <a:t>OLD LAW</a:t>
            </a:r>
          </a:p>
        </p:txBody>
      </p:sp>
      <p:sp>
        <p:nvSpPr>
          <p:cNvPr id="2126857" name="AutoShape 9"/>
          <p:cNvSpPr>
            <a:spLocks noChangeArrowheads="1"/>
          </p:cNvSpPr>
          <p:nvPr/>
        </p:nvSpPr>
        <p:spPr bwMode="auto">
          <a:xfrm rot="5400000">
            <a:off x="5990831" y="1587744"/>
            <a:ext cx="642938" cy="21859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50800" dist="165100" dir="8100000" algn="tr"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2025">
              <a:solidFill>
                <a:srgbClr val="FFFFFF"/>
              </a:solidFill>
              <a:latin typeface="Eras Demi ITC"/>
              <a:cs typeface="Arial"/>
            </a:endParaRPr>
          </a:p>
        </p:txBody>
      </p:sp>
      <p:sp>
        <p:nvSpPr>
          <p:cNvPr id="2126858" name="AutoShape 10"/>
          <p:cNvSpPr>
            <a:spLocks noChangeArrowheads="1"/>
          </p:cNvSpPr>
          <p:nvPr/>
        </p:nvSpPr>
        <p:spPr bwMode="auto">
          <a:xfrm flipV="1">
            <a:off x="4274069" y="1317970"/>
            <a:ext cx="2811513" cy="612131"/>
          </a:xfrm>
          <a:custGeom>
            <a:avLst/>
            <a:gdLst>
              <a:gd name="G0" fmla="+- 9257 0 0"/>
              <a:gd name="G1" fmla="+- 18399 0 0"/>
              <a:gd name="G2" fmla="+- 9027 0 0"/>
              <a:gd name="G3" fmla="*/ 9257 1 2"/>
              <a:gd name="G4" fmla="+- G3 10800 0"/>
              <a:gd name="G5" fmla="+- 21600 9257 18399"/>
              <a:gd name="G6" fmla="+- 18399 9027 0"/>
              <a:gd name="G7" fmla="*/ G6 1 2"/>
              <a:gd name="G8" fmla="*/ 18399 2 1"/>
              <a:gd name="G9" fmla="+- G8 0 21600"/>
              <a:gd name="G10" fmla="*/ 21600 G0 G1"/>
              <a:gd name="G11" fmla="*/ 21600 G4 G1"/>
              <a:gd name="G12" fmla="*/ 21600 G5 G1"/>
              <a:gd name="G13" fmla="*/ 21600 G7 G1"/>
              <a:gd name="G14" fmla="*/ 18399 1 2"/>
              <a:gd name="G15" fmla="+- G5 0 G4"/>
              <a:gd name="G16" fmla="+- G0 0 G4"/>
              <a:gd name="G17" fmla="*/ G2 G15 G16"/>
              <a:gd name="T0" fmla="*/ 15429 w 21600"/>
              <a:gd name="T1" fmla="*/ 0 h 21600"/>
              <a:gd name="T2" fmla="*/ 9257 w 21600"/>
              <a:gd name="T3" fmla="*/ 9027 h 21600"/>
              <a:gd name="T4" fmla="*/ 0 w 21600"/>
              <a:gd name="T5" fmla="*/ 18113 h 21600"/>
              <a:gd name="T6" fmla="*/ 9200 w 21600"/>
              <a:gd name="T7" fmla="*/ 21600 h 21600"/>
              <a:gd name="T8" fmla="*/ 18399 w 21600"/>
              <a:gd name="T9" fmla="*/ 16099 h 21600"/>
              <a:gd name="T10" fmla="*/ 21600 w 21600"/>
              <a:gd name="T11" fmla="*/ 9027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027"/>
                </a:lnTo>
                <a:lnTo>
                  <a:pt x="12458" y="9027"/>
                </a:lnTo>
                <a:lnTo>
                  <a:pt x="12458" y="14625"/>
                </a:lnTo>
                <a:lnTo>
                  <a:pt x="0" y="14625"/>
                </a:lnTo>
                <a:lnTo>
                  <a:pt x="0" y="21600"/>
                </a:lnTo>
                <a:lnTo>
                  <a:pt x="18399" y="21600"/>
                </a:lnTo>
                <a:lnTo>
                  <a:pt x="18399" y="9027"/>
                </a:lnTo>
                <a:lnTo>
                  <a:pt x="21600" y="9027"/>
                </a:lnTo>
                <a:close/>
              </a:path>
            </a:pathLst>
          </a:custGeom>
          <a:solidFill>
            <a:srgbClr val="66FF33"/>
          </a:solidFill>
          <a:ln w="57150">
            <a:solidFill>
              <a:schemeClr val="accent3"/>
            </a:solidFill>
            <a:headEnd/>
            <a:tailEnd/>
          </a:ln>
          <a:effectLst>
            <a:outerShdw blurRad="50800" dist="165100" dir="8100000" algn="tr"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2025">
              <a:solidFill>
                <a:srgbClr val="FFFFFF"/>
              </a:solidFill>
              <a:latin typeface="Eras Demi ITC"/>
              <a:cs typeface="Arial"/>
            </a:endParaRPr>
          </a:p>
        </p:txBody>
      </p:sp>
      <p:sp>
        <p:nvSpPr>
          <p:cNvPr id="2126859" name="Text Box 11"/>
          <p:cNvSpPr txBox="1">
            <a:spLocks noChangeArrowheads="1"/>
          </p:cNvSpPr>
          <p:nvPr/>
        </p:nvSpPr>
        <p:spPr bwMode="auto">
          <a:xfrm>
            <a:off x="803351" y="1757373"/>
            <a:ext cx="2510135" cy="3973011"/>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lgn="ctr" defTabSz="1285843">
              <a:lnSpc>
                <a:spcPct val="90000"/>
              </a:lnSpc>
              <a:spcBef>
                <a:spcPct val="50000"/>
              </a:spcBef>
              <a:defRPr/>
            </a:pPr>
            <a:r>
              <a:rPr lang="en-US" sz="1519" b="1" i="0" dirty="0">
                <a:solidFill>
                  <a:srgbClr val="FFFF00"/>
                </a:solidFill>
                <a:latin typeface="Eras Demi ITC"/>
                <a:cs typeface="Arial"/>
              </a:rPr>
              <a:t>Also:  Rom. 15:4 </a:t>
            </a:r>
          </a:p>
          <a:p>
            <a:pPr algn="ctr" defTabSz="1285843">
              <a:lnSpc>
                <a:spcPct val="90000"/>
              </a:lnSpc>
              <a:defRPr/>
            </a:pPr>
            <a:r>
              <a:rPr lang="en-US" sz="1688" b="1" dirty="0">
                <a:solidFill>
                  <a:srgbClr val="F4FFD5"/>
                </a:solidFill>
                <a:latin typeface="Eras Demi ITC"/>
                <a:cs typeface="Arial"/>
              </a:rPr>
              <a:t>For whatever things were written before were </a:t>
            </a:r>
            <a:r>
              <a:rPr lang="en-US" sz="1688" b="1" u="sng" dirty="0">
                <a:solidFill>
                  <a:srgbClr val="FFFF66"/>
                </a:solidFill>
                <a:latin typeface="Eras Demi ITC"/>
                <a:cs typeface="Arial"/>
              </a:rPr>
              <a:t>written for our learning,</a:t>
            </a:r>
            <a:r>
              <a:rPr lang="en-US" sz="1688" b="1" dirty="0">
                <a:solidFill>
                  <a:srgbClr val="F4FFD5"/>
                </a:solidFill>
                <a:latin typeface="Eras Demi ITC"/>
                <a:cs typeface="Arial"/>
              </a:rPr>
              <a:t> that we through the patience and comfort of the Scriptures might have hope.</a:t>
            </a:r>
          </a:p>
          <a:p>
            <a:pPr algn="ctr" defTabSz="1285843">
              <a:lnSpc>
                <a:spcPct val="90000"/>
              </a:lnSpc>
              <a:defRPr/>
            </a:pPr>
            <a:endParaRPr lang="en-US" sz="1688" b="1" i="0" dirty="0">
              <a:solidFill>
                <a:srgbClr val="F4FFD5"/>
              </a:solidFill>
              <a:latin typeface="Eras Demi ITC"/>
              <a:cs typeface="Arial"/>
            </a:endParaRPr>
          </a:p>
          <a:p>
            <a:pPr algn="ctr" defTabSz="1285843">
              <a:lnSpc>
                <a:spcPct val="90000"/>
              </a:lnSpc>
              <a:defRPr/>
            </a:pPr>
            <a:r>
              <a:rPr lang="en-US" sz="1519" b="1" i="0" dirty="0">
                <a:solidFill>
                  <a:srgbClr val="FFFF00"/>
                </a:solidFill>
                <a:latin typeface="Eras Demi ITC"/>
                <a:cs typeface="Arial"/>
              </a:rPr>
              <a:t>1 Cor. 10:11</a:t>
            </a:r>
          </a:p>
          <a:p>
            <a:pPr algn="ctr" defTabSz="1285843">
              <a:lnSpc>
                <a:spcPct val="90000"/>
              </a:lnSpc>
              <a:defRPr/>
            </a:pPr>
            <a:r>
              <a:rPr lang="en-US" sz="1688" b="1" dirty="0">
                <a:solidFill>
                  <a:srgbClr val="FFFFFF"/>
                </a:solidFill>
                <a:latin typeface="Eras Demi ITC"/>
                <a:cs typeface="Arial"/>
              </a:rPr>
              <a:t>Now these things happened to them </a:t>
            </a:r>
            <a:r>
              <a:rPr lang="en-US" sz="1688" b="1" u="sng" dirty="0">
                <a:solidFill>
                  <a:srgbClr val="FFFF00"/>
                </a:solidFill>
                <a:latin typeface="Eras Demi ITC"/>
                <a:cs typeface="Arial"/>
              </a:rPr>
              <a:t>as an example</a:t>
            </a:r>
            <a:r>
              <a:rPr lang="en-US" sz="1688" b="1" dirty="0">
                <a:solidFill>
                  <a:srgbClr val="FFFFFF"/>
                </a:solidFill>
                <a:latin typeface="Eras Demi ITC"/>
                <a:cs typeface="Arial"/>
              </a:rPr>
              <a:t>, and they were </a:t>
            </a:r>
            <a:r>
              <a:rPr lang="en-US" sz="1688" b="1" u="sng" dirty="0">
                <a:solidFill>
                  <a:srgbClr val="FFFF66"/>
                </a:solidFill>
                <a:latin typeface="Eras Demi ITC"/>
                <a:cs typeface="Arial"/>
              </a:rPr>
              <a:t>written for our instruction</a:t>
            </a:r>
          </a:p>
          <a:p>
            <a:pPr algn="ctr" defTabSz="1285843">
              <a:lnSpc>
                <a:spcPct val="90000"/>
              </a:lnSpc>
              <a:defRPr/>
            </a:pPr>
            <a:r>
              <a:rPr lang="en-US" sz="1181" b="1" i="0" dirty="0">
                <a:solidFill>
                  <a:srgbClr val="FFFFFF"/>
                </a:solidFill>
                <a:effectLst>
                  <a:outerShdw blurRad="38100" dist="38100" dir="2700000" algn="tl">
                    <a:srgbClr val="000000"/>
                  </a:outerShdw>
                </a:effectLst>
                <a:latin typeface="Eras Demi ITC"/>
                <a:cs typeface="Arial"/>
              </a:rPr>
              <a:t>(see also 2 Tim 3:14-15</a:t>
            </a:r>
            <a:r>
              <a:rPr lang="en-US" sz="1350" b="1" i="0" dirty="0">
                <a:solidFill>
                  <a:srgbClr val="FFFFFF"/>
                </a:solidFill>
                <a:effectLst>
                  <a:outerShdw blurRad="38100" dist="38100" dir="2700000" algn="tl">
                    <a:srgbClr val="000000"/>
                  </a:outerShdw>
                </a:effectLst>
                <a:latin typeface="Eras Demi ITC"/>
                <a:cs typeface="Arial"/>
              </a:rPr>
              <a:t>)</a:t>
            </a:r>
          </a:p>
        </p:txBody>
      </p:sp>
      <p:sp>
        <p:nvSpPr>
          <p:cNvPr id="2126850" name="AutoShape 2"/>
          <p:cNvSpPr>
            <a:spLocks noChangeArrowheads="1"/>
          </p:cNvSpPr>
          <p:nvPr/>
        </p:nvSpPr>
        <p:spPr bwMode="auto">
          <a:xfrm rot="5400000">
            <a:off x="5944719" y="3863533"/>
            <a:ext cx="642938" cy="218598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w="57150">
            <a:solidFill>
              <a:schemeClr val="accent3"/>
            </a:solidFill>
            <a:headEnd/>
            <a:tailEnd/>
          </a:ln>
          <a:effectLst>
            <a:outerShdw blurRad="50800" dist="165100" dir="8100000" algn="tr"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2025">
              <a:solidFill>
                <a:srgbClr val="FFFFFF"/>
              </a:solidFill>
              <a:latin typeface="Eras Demi ITC"/>
              <a:cs typeface="Arial"/>
            </a:endParaRPr>
          </a:p>
        </p:txBody>
      </p:sp>
      <p:sp>
        <p:nvSpPr>
          <p:cNvPr id="3" name="Rectangle 2"/>
          <p:cNvSpPr/>
          <p:nvPr/>
        </p:nvSpPr>
        <p:spPr>
          <a:xfrm>
            <a:off x="772705" y="1137314"/>
            <a:ext cx="3001144" cy="545406"/>
          </a:xfrm>
          <a:prstGeom prst="rect">
            <a:avLst/>
          </a:prstGeom>
          <a:noFill/>
        </p:spPr>
        <p:txBody>
          <a:bodyPr wrap="none" lIns="77153" tIns="38576" rIns="77153" bIns="38576">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defTabSz="1285843">
              <a:defRPr/>
            </a:pPr>
            <a:r>
              <a:rPr lang="en-US" sz="3038" b="1" i="0" dirty="0">
                <a:ln w="11430"/>
                <a:solidFill>
                  <a:srgbClr val="C00000"/>
                </a:solidFill>
                <a:effectLst>
                  <a:outerShdw blurRad="50800" dist="39000" dir="5460000" algn="tl">
                    <a:srgbClr val="000000">
                      <a:alpha val="38000"/>
                    </a:srgbClr>
                  </a:outerShdw>
                </a:effectLst>
                <a:latin typeface="Eras Bold ITC" pitchFamily="34" charset="0"/>
                <a:cs typeface="Arial"/>
              </a:rPr>
              <a:t>Galatians 3:24</a:t>
            </a:r>
            <a:endParaRPr lang="en-US" sz="3038" b="1" dirty="0">
              <a:ln w="11430"/>
              <a:solidFill>
                <a:srgbClr val="C00000"/>
              </a:solidFill>
              <a:effectLst>
                <a:outerShdw blurRad="50800" dist="39000" dir="5460000" algn="tl">
                  <a:srgbClr val="000000">
                    <a:alpha val="38000"/>
                  </a:srgbClr>
                </a:outerShdw>
              </a:effectLst>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26858"/>
                                        </p:tgtEl>
                                        <p:attrNameLst>
                                          <p:attrName>style.visibility</p:attrName>
                                        </p:attrNameLst>
                                      </p:cBhvr>
                                      <p:to>
                                        <p:strVal val="visible"/>
                                      </p:to>
                                    </p:set>
                                    <p:animEffect transition="in" filter="fade">
                                      <p:cBhvr>
                                        <p:cTn id="7" dur="1000"/>
                                        <p:tgtEl>
                                          <p:spTgt spid="2126858"/>
                                        </p:tgtEl>
                                      </p:cBhvr>
                                    </p:animEffect>
                                    <p:anim calcmode="lin" valueType="num">
                                      <p:cBhvr>
                                        <p:cTn id="8" dur="1000" fill="hold"/>
                                        <p:tgtEl>
                                          <p:spTgt spid="2126858"/>
                                        </p:tgtEl>
                                        <p:attrNameLst>
                                          <p:attrName>ppt_x</p:attrName>
                                        </p:attrNameLst>
                                      </p:cBhvr>
                                      <p:tavLst>
                                        <p:tav tm="0">
                                          <p:val>
                                            <p:strVal val="#ppt_x"/>
                                          </p:val>
                                        </p:tav>
                                        <p:tav tm="100000">
                                          <p:val>
                                            <p:strVal val="#ppt_x"/>
                                          </p:val>
                                        </p:tav>
                                      </p:tavLst>
                                    </p:anim>
                                    <p:anim calcmode="lin" valueType="num">
                                      <p:cBhvr>
                                        <p:cTn id="9" dur="1000" fill="hold"/>
                                        <p:tgtEl>
                                          <p:spTgt spid="212685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2126856"/>
                                        </p:tgtEl>
                                        <p:attrNameLst>
                                          <p:attrName>style.visibility</p:attrName>
                                        </p:attrNameLst>
                                      </p:cBhvr>
                                      <p:to>
                                        <p:strVal val="visible"/>
                                      </p:to>
                                    </p:set>
                                    <p:animEffect transition="in" filter="fade">
                                      <p:cBhvr>
                                        <p:cTn id="13" dur="1000"/>
                                        <p:tgtEl>
                                          <p:spTgt spid="2126856"/>
                                        </p:tgtEl>
                                      </p:cBhvr>
                                    </p:animEffect>
                                    <p:anim calcmode="lin" valueType="num">
                                      <p:cBhvr>
                                        <p:cTn id="14" dur="1000" fill="hold"/>
                                        <p:tgtEl>
                                          <p:spTgt spid="2126856"/>
                                        </p:tgtEl>
                                        <p:attrNameLst>
                                          <p:attrName>ppt_x</p:attrName>
                                        </p:attrNameLst>
                                      </p:cBhvr>
                                      <p:tavLst>
                                        <p:tav tm="0">
                                          <p:val>
                                            <p:strVal val="#ppt_x"/>
                                          </p:val>
                                        </p:tav>
                                        <p:tav tm="100000">
                                          <p:val>
                                            <p:strVal val="#ppt_x"/>
                                          </p:val>
                                        </p:tav>
                                      </p:tavLst>
                                    </p:anim>
                                    <p:anim calcmode="lin" valueType="num">
                                      <p:cBhvr>
                                        <p:cTn id="15" dur="1000" fill="hold"/>
                                        <p:tgtEl>
                                          <p:spTgt spid="2126856"/>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2126857"/>
                                        </p:tgtEl>
                                        <p:attrNameLst>
                                          <p:attrName>style.visibility</p:attrName>
                                        </p:attrNameLst>
                                      </p:cBhvr>
                                      <p:to>
                                        <p:strVal val="visible"/>
                                      </p:to>
                                    </p:set>
                                    <p:animEffect transition="in" filter="fade">
                                      <p:cBhvr>
                                        <p:cTn id="19" dur="1000"/>
                                        <p:tgtEl>
                                          <p:spTgt spid="2126857"/>
                                        </p:tgtEl>
                                      </p:cBhvr>
                                    </p:animEffect>
                                    <p:anim calcmode="lin" valueType="num">
                                      <p:cBhvr>
                                        <p:cTn id="20" dur="1000" fill="hold"/>
                                        <p:tgtEl>
                                          <p:spTgt spid="2126857"/>
                                        </p:tgtEl>
                                        <p:attrNameLst>
                                          <p:attrName>ppt_x</p:attrName>
                                        </p:attrNameLst>
                                      </p:cBhvr>
                                      <p:tavLst>
                                        <p:tav tm="0">
                                          <p:val>
                                            <p:strVal val="#ppt_x"/>
                                          </p:val>
                                        </p:tav>
                                        <p:tav tm="100000">
                                          <p:val>
                                            <p:strVal val="#ppt_x"/>
                                          </p:val>
                                        </p:tav>
                                      </p:tavLst>
                                    </p:anim>
                                    <p:anim calcmode="lin" valueType="num">
                                      <p:cBhvr>
                                        <p:cTn id="21" dur="1000" fill="hold"/>
                                        <p:tgtEl>
                                          <p:spTgt spid="2126857"/>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7" presetClass="entr" presetSubtype="0" fill="hold" grpId="0" nodeType="afterEffect">
                                  <p:stCondLst>
                                    <p:cond delay="0"/>
                                  </p:stCondLst>
                                  <p:childTnLst>
                                    <p:set>
                                      <p:cBhvr>
                                        <p:cTn id="24" dur="1" fill="hold">
                                          <p:stCondLst>
                                            <p:cond delay="0"/>
                                          </p:stCondLst>
                                        </p:cTn>
                                        <p:tgtEl>
                                          <p:spTgt spid="2126853"/>
                                        </p:tgtEl>
                                        <p:attrNameLst>
                                          <p:attrName>style.visibility</p:attrName>
                                        </p:attrNameLst>
                                      </p:cBhvr>
                                      <p:to>
                                        <p:strVal val="visible"/>
                                      </p:to>
                                    </p:set>
                                    <p:animEffect transition="in" filter="fade">
                                      <p:cBhvr>
                                        <p:cTn id="25" dur="1000"/>
                                        <p:tgtEl>
                                          <p:spTgt spid="2126853"/>
                                        </p:tgtEl>
                                      </p:cBhvr>
                                    </p:animEffect>
                                    <p:anim calcmode="lin" valueType="num">
                                      <p:cBhvr>
                                        <p:cTn id="26" dur="1000" fill="hold"/>
                                        <p:tgtEl>
                                          <p:spTgt spid="2126853"/>
                                        </p:tgtEl>
                                        <p:attrNameLst>
                                          <p:attrName>ppt_x</p:attrName>
                                        </p:attrNameLst>
                                      </p:cBhvr>
                                      <p:tavLst>
                                        <p:tav tm="0">
                                          <p:val>
                                            <p:strVal val="#ppt_x"/>
                                          </p:val>
                                        </p:tav>
                                        <p:tav tm="100000">
                                          <p:val>
                                            <p:strVal val="#ppt_x"/>
                                          </p:val>
                                        </p:tav>
                                      </p:tavLst>
                                    </p:anim>
                                    <p:anim calcmode="lin" valueType="num">
                                      <p:cBhvr>
                                        <p:cTn id="27" dur="1000" fill="hold"/>
                                        <p:tgtEl>
                                          <p:spTgt spid="2126853"/>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126854"/>
                                        </p:tgtEl>
                                        <p:attrNameLst>
                                          <p:attrName>style.visibility</p:attrName>
                                        </p:attrNameLst>
                                      </p:cBhvr>
                                      <p:to>
                                        <p:strVal val="visible"/>
                                      </p:to>
                                    </p:set>
                                    <p:animEffect transition="in" filter="fade">
                                      <p:cBhvr>
                                        <p:cTn id="31" dur="1000"/>
                                        <p:tgtEl>
                                          <p:spTgt spid="2126854"/>
                                        </p:tgtEl>
                                      </p:cBhvr>
                                    </p:animEffect>
                                    <p:anim calcmode="lin" valueType="num">
                                      <p:cBhvr>
                                        <p:cTn id="32" dur="1000" fill="hold"/>
                                        <p:tgtEl>
                                          <p:spTgt spid="2126854"/>
                                        </p:tgtEl>
                                        <p:attrNameLst>
                                          <p:attrName>ppt_x</p:attrName>
                                        </p:attrNameLst>
                                      </p:cBhvr>
                                      <p:tavLst>
                                        <p:tav tm="0">
                                          <p:val>
                                            <p:strVal val="#ppt_x"/>
                                          </p:val>
                                        </p:tav>
                                        <p:tav tm="100000">
                                          <p:val>
                                            <p:strVal val="#ppt_x"/>
                                          </p:val>
                                        </p:tav>
                                      </p:tavLst>
                                    </p:anim>
                                    <p:anim calcmode="lin" valueType="num">
                                      <p:cBhvr>
                                        <p:cTn id="33" dur="1000" fill="hold"/>
                                        <p:tgtEl>
                                          <p:spTgt spid="2126854"/>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7" presetClass="entr" presetSubtype="0" fill="hold" grpId="0" nodeType="afterEffect">
                                  <p:stCondLst>
                                    <p:cond delay="0"/>
                                  </p:stCondLst>
                                  <p:childTnLst>
                                    <p:set>
                                      <p:cBhvr>
                                        <p:cTn id="36" dur="1" fill="hold">
                                          <p:stCondLst>
                                            <p:cond delay="0"/>
                                          </p:stCondLst>
                                        </p:cTn>
                                        <p:tgtEl>
                                          <p:spTgt spid="2126851"/>
                                        </p:tgtEl>
                                        <p:attrNameLst>
                                          <p:attrName>style.visibility</p:attrName>
                                        </p:attrNameLst>
                                      </p:cBhvr>
                                      <p:to>
                                        <p:strVal val="visible"/>
                                      </p:to>
                                    </p:set>
                                    <p:animEffect transition="in" filter="fade">
                                      <p:cBhvr>
                                        <p:cTn id="37" dur="1000"/>
                                        <p:tgtEl>
                                          <p:spTgt spid="2126851"/>
                                        </p:tgtEl>
                                      </p:cBhvr>
                                    </p:animEffect>
                                    <p:anim calcmode="lin" valueType="num">
                                      <p:cBhvr>
                                        <p:cTn id="38" dur="1000" fill="hold"/>
                                        <p:tgtEl>
                                          <p:spTgt spid="2126851"/>
                                        </p:tgtEl>
                                        <p:attrNameLst>
                                          <p:attrName>ppt_x</p:attrName>
                                        </p:attrNameLst>
                                      </p:cBhvr>
                                      <p:tavLst>
                                        <p:tav tm="0">
                                          <p:val>
                                            <p:strVal val="#ppt_x"/>
                                          </p:val>
                                        </p:tav>
                                        <p:tav tm="100000">
                                          <p:val>
                                            <p:strVal val="#ppt_x"/>
                                          </p:val>
                                        </p:tav>
                                      </p:tavLst>
                                    </p:anim>
                                    <p:anim calcmode="lin" valueType="num">
                                      <p:cBhvr>
                                        <p:cTn id="39" dur="1000" fill="hold"/>
                                        <p:tgtEl>
                                          <p:spTgt spid="2126851"/>
                                        </p:tgtEl>
                                        <p:attrNameLst>
                                          <p:attrName>ppt_y</p:attrName>
                                        </p:attrNameLst>
                                      </p:cBhvr>
                                      <p:tavLst>
                                        <p:tav tm="0">
                                          <p:val>
                                            <p:strVal val="#ppt_y-.1"/>
                                          </p:val>
                                        </p:tav>
                                        <p:tav tm="100000">
                                          <p:val>
                                            <p:strVal val="#ppt_y"/>
                                          </p:val>
                                        </p:tav>
                                      </p:tavLst>
                                    </p:anim>
                                  </p:childTnLst>
                                </p:cTn>
                              </p:par>
                            </p:childTnLst>
                          </p:cTn>
                        </p:par>
                        <p:par>
                          <p:cTn id="40" fill="hold">
                            <p:stCondLst>
                              <p:cond delay="6000"/>
                            </p:stCondLst>
                            <p:childTnLst>
                              <p:par>
                                <p:cTn id="41" presetID="47" presetClass="entr" presetSubtype="0" fill="hold" grpId="0" nodeType="afterEffect">
                                  <p:stCondLst>
                                    <p:cond delay="0"/>
                                  </p:stCondLst>
                                  <p:childTnLst>
                                    <p:set>
                                      <p:cBhvr>
                                        <p:cTn id="42" dur="1" fill="hold">
                                          <p:stCondLst>
                                            <p:cond delay="0"/>
                                          </p:stCondLst>
                                        </p:cTn>
                                        <p:tgtEl>
                                          <p:spTgt spid="2126850"/>
                                        </p:tgtEl>
                                        <p:attrNameLst>
                                          <p:attrName>style.visibility</p:attrName>
                                        </p:attrNameLst>
                                      </p:cBhvr>
                                      <p:to>
                                        <p:strVal val="visible"/>
                                      </p:to>
                                    </p:set>
                                    <p:animEffect transition="in" filter="fade">
                                      <p:cBhvr>
                                        <p:cTn id="43" dur="1000"/>
                                        <p:tgtEl>
                                          <p:spTgt spid="2126850"/>
                                        </p:tgtEl>
                                      </p:cBhvr>
                                    </p:animEffect>
                                    <p:anim calcmode="lin" valueType="num">
                                      <p:cBhvr>
                                        <p:cTn id="44" dur="1000" fill="hold"/>
                                        <p:tgtEl>
                                          <p:spTgt spid="2126850"/>
                                        </p:tgtEl>
                                        <p:attrNameLst>
                                          <p:attrName>ppt_x</p:attrName>
                                        </p:attrNameLst>
                                      </p:cBhvr>
                                      <p:tavLst>
                                        <p:tav tm="0">
                                          <p:val>
                                            <p:strVal val="#ppt_x"/>
                                          </p:val>
                                        </p:tav>
                                        <p:tav tm="100000">
                                          <p:val>
                                            <p:strVal val="#ppt_x"/>
                                          </p:val>
                                        </p:tav>
                                      </p:tavLst>
                                    </p:anim>
                                    <p:anim calcmode="lin" valueType="num">
                                      <p:cBhvr>
                                        <p:cTn id="45" dur="1000" fill="hold"/>
                                        <p:tgtEl>
                                          <p:spTgt spid="2126850"/>
                                        </p:tgtEl>
                                        <p:attrNameLst>
                                          <p:attrName>ppt_y</p:attrName>
                                        </p:attrNameLst>
                                      </p:cBhvr>
                                      <p:tavLst>
                                        <p:tav tm="0">
                                          <p:val>
                                            <p:strVal val="#ppt_y-.1"/>
                                          </p:val>
                                        </p:tav>
                                        <p:tav tm="100000">
                                          <p:val>
                                            <p:strVal val="#ppt_y"/>
                                          </p:val>
                                        </p:tav>
                                      </p:tavLst>
                                    </p:anim>
                                  </p:childTnLst>
                                </p:cTn>
                              </p:par>
                            </p:childTnLst>
                          </p:cTn>
                        </p:par>
                        <p:par>
                          <p:cTn id="46" fill="hold">
                            <p:stCondLst>
                              <p:cond delay="7000"/>
                            </p:stCondLst>
                            <p:childTnLst>
                              <p:par>
                                <p:cTn id="47" presetID="47" presetClass="entr" presetSubtype="0" fill="hold" grpId="0" nodeType="afterEffect">
                                  <p:stCondLst>
                                    <p:cond delay="0"/>
                                  </p:stCondLst>
                                  <p:childTnLst>
                                    <p:set>
                                      <p:cBhvr>
                                        <p:cTn id="48" dur="1" fill="hold">
                                          <p:stCondLst>
                                            <p:cond delay="0"/>
                                          </p:stCondLst>
                                        </p:cTn>
                                        <p:tgtEl>
                                          <p:spTgt spid="2126855"/>
                                        </p:tgtEl>
                                        <p:attrNameLst>
                                          <p:attrName>style.visibility</p:attrName>
                                        </p:attrNameLst>
                                      </p:cBhvr>
                                      <p:to>
                                        <p:strVal val="visible"/>
                                      </p:to>
                                    </p:set>
                                    <p:animEffect transition="in" filter="fade">
                                      <p:cBhvr>
                                        <p:cTn id="49" dur="1000"/>
                                        <p:tgtEl>
                                          <p:spTgt spid="2126855"/>
                                        </p:tgtEl>
                                      </p:cBhvr>
                                    </p:animEffect>
                                    <p:anim calcmode="lin" valueType="num">
                                      <p:cBhvr>
                                        <p:cTn id="50" dur="1000" fill="hold"/>
                                        <p:tgtEl>
                                          <p:spTgt spid="2126855"/>
                                        </p:tgtEl>
                                        <p:attrNameLst>
                                          <p:attrName>ppt_x</p:attrName>
                                        </p:attrNameLst>
                                      </p:cBhvr>
                                      <p:tavLst>
                                        <p:tav tm="0">
                                          <p:val>
                                            <p:strVal val="#ppt_x"/>
                                          </p:val>
                                        </p:tav>
                                        <p:tav tm="100000">
                                          <p:val>
                                            <p:strVal val="#ppt_x"/>
                                          </p:val>
                                        </p:tav>
                                      </p:tavLst>
                                    </p:anim>
                                    <p:anim calcmode="lin" valueType="num">
                                      <p:cBhvr>
                                        <p:cTn id="51" dur="1000" fill="hold"/>
                                        <p:tgtEl>
                                          <p:spTgt spid="21268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6851" grpId="0" animBg="1"/>
      <p:bldP spid="2126853" grpId="0"/>
      <p:bldP spid="2126854" grpId="0" animBg="1"/>
      <p:bldP spid="2126855" grpId="0" animBg="1"/>
      <p:bldP spid="2126856" grpId="0"/>
      <p:bldP spid="2126857" grpId="0" animBg="1"/>
      <p:bldP spid="2126858" grpId="0" animBg="1"/>
      <p:bldP spid="212685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a:extLst>
              <a:ext uri="{FF2B5EF4-FFF2-40B4-BE49-F238E27FC236}">
                <a16:creationId xmlns:a16="http://schemas.microsoft.com/office/drawing/2014/main" id="{FCE7116F-7937-CDA8-A362-0FFF123477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5487" y="779004"/>
            <a:ext cx="9356797" cy="5605826"/>
          </a:xfrm>
          <a:prstGeom prst="rect">
            <a:avLst/>
          </a:prstGeom>
          <a:noFill/>
          <a:extLst>
            <a:ext uri="{909E8E84-426E-40DD-AFC4-6F175D3DCCD1}">
              <a14:hiddenFill xmlns:a14="http://schemas.microsoft.com/office/drawing/2010/main">
                <a:solidFill>
                  <a:srgbClr val="FFFFFF"/>
                </a:solidFill>
              </a14:hiddenFill>
            </a:ext>
          </a:extLst>
        </p:spPr>
      </p:pic>
      <p:sp>
        <p:nvSpPr>
          <p:cNvPr id="27650" name="Rectangle 7"/>
          <p:cNvSpPr>
            <a:spLocks noGrp="1" noChangeArrowheads="1"/>
          </p:cNvSpPr>
          <p:nvPr>
            <p:ph type="title"/>
          </p:nvPr>
        </p:nvSpPr>
        <p:spPr>
          <a:xfrm>
            <a:off x="510359" y="836750"/>
            <a:ext cx="7715250" cy="964406"/>
          </a:xfrm>
        </p:spPr>
        <p:txBody>
          <a:bodyPr/>
          <a:lstStyle/>
          <a:p>
            <a:pPr algn="l" eaLnBrk="1" hangingPunct="1"/>
            <a:r>
              <a:rPr lang="en-US" sz="3713" b="1" dirty="0">
                <a:solidFill>
                  <a:schemeClr val="bg1"/>
                </a:solidFill>
              </a:rPr>
              <a:t>The Eternal Plan</a:t>
            </a:r>
          </a:p>
        </p:txBody>
      </p:sp>
      <p:sp>
        <p:nvSpPr>
          <p:cNvPr id="27651" name="Rectangle 3"/>
          <p:cNvSpPr>
            <a:spLocks noGrp="1" noChangeArrowheads="1"/>
          </p:cNvSpPr>
          <p:nvPr>
            <p:ph type="body" idx="4294967295"/>
          </p:nvPr>
        </p:nvSpPr>
        <p:spPr>
          <a:xfrm>
            <a:off x="510361" y="1754876"/>
            <a:ext cx="8222816" cy="3415606"/>
          </a:xfrm>
          <a:solidFill>
            <a:srgbClr val="000080">
              <a:alpha val="69019"/>
            </a:srgbClr>
          </a:solidFill>
          <a:ln>
            <a:solidFill>
              <a:schemeClr val="bg1"/>
            </a:solidFill>
          </a:ln>
        </p:spPr>
        <p:txBody>
          <a:bodyPr/>
          <a:lstStyle/>
          <a:p>
            <a:pPr marL="1340" indent="-1340" algn="ctr">
              <a:lnSpc>
                <a:spcPct val="90000"/>
              </a:lnSpc>
              <a:buNone/>
            </a:pPr>
            <a:r>
              <a:rPr lang="en-US" sz="2531" dirty="0">
                <a:solidFill>
                  <a:schemeClr val="bg1"/>
                </a:solidFill>
                <a:latin typeface="Eras Medium ITC" pitchFamily="34" charset="0"/>
              </a:rPr>
              <a:t>Blessed be the God and Father of our Lord Jesus Christ, who has blessed us with every spiritual blessing in the heavenly places in Christ, just as He chose us in Him </a:t>
            </a:r>
          </a:p>
          <a:p>
            <a:pPr marL="1340" indent="-1340" algn="ctr">
              <a:lnSpc>
                <a:spcPct val="90000"/>
              </a:lnSpc>
              <a:buNone/>
            </a:pPr>
            <a:r>
              <a:rPr lang="en-US" sz="2531" dirty="0">
                <a:solidFill>
                  <a:schemeClr val="bg1"/>
                </a:solidFill>
                <a:latin typeface="Eras Medium ITC" pitchFamily="34" charset="0"/>
              </a:rPr>
              <a:t>before the foundation of the world,</a:t>
            </a:r>
            <a:r>
              <a:rPr lang="en-US" sz="2531" b="1" dirty="0">
                <a:solidFill>
                  <a:schemeClr val="bg1"/>
                </a:solidFill>
                <a:latin typeface="Eras Medium ITC" pitchFamily="34" charset="0"/>
              </a:rPr>
              <a:t> </a:t>
            </a:r>
          </a:p>
          <a:p>
            <a:pPr marL="1340" indent="-1340" algn="ctr">
              <a:lnSpc>
                <a:spcPct val="90000"/>
              </a:lnSpc>
              <a:buNone/>
            </a:pPr>
            <a:r>
              <a:rPr lang="en-US" sz="2531" dirty="0">
                <a:solidFill>
                  <a:schemeClr val="bg1"/>
                </a:solidFill>
                <a:latin typeface="Eras Medium ITC" pitchFamily="34" charset="0"/>
              </a:rPr>
              <a:t>that we would be holy and blameless before Him. In love He predestined us to adoption as sons through Jesus Christ to Himself, according to the kind intention of His will, to the praise of the glory of His grace, which He freely bestowed on us in the Beloved.</a:t>
            </a:r>
            <a:r>
              <a:rPr lang="en-US" sz="2531" dirty="0">
                <a:latin typeface="Eras Medium ITC" pitchFamily="34" charset="0"/>
              </a:rPr>
              <a:t> </a:t>
            </a:r>
            <a:endParaRPr lang="en-US" sz="2531" dirty="0">
              <a:solidFill>
                <a:srgbClr val="F4FFD5"/>
              </a:solidFill>
              <a:latin typeface="Eras Medium ITC" pitchFamily="34" charset="0"/>
            </a:endParaRPr>
          </a:p>
        </p:txBody>
      </p:sp>
      <p:sp>
        <p:nvSpPr>
          <p:cNvPr id="2128901" name="Rectangle 5"/>
          <p:cNvSpPr>
            <a:spLocks noChangeArrowheads="1"/>
          </p:cNvSpPr>
          <p:nvPr/>
        </p:nvSpPr>
        <p:spPr bwMode="auto">
          <a:xfrm>
            <a:off x="717700" y="2885886"/>
            <a:ext cx="7822904" cy="416840"/>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r>
              <a:rPr lang="en-US" sz="3300" i="0" dirty="0">
                <a:solidFill>
                  <a:srgbClr val="FCFC14"/>
                </a:solidFill>
                <a:effectLst>
                  <a:outerShdw blurRad="38100" dist="38100" dir="2700000" algn="tl">
                    <a:srgbClr val="000000"/>
                  </a:outerShdw>
                </a:effectLst>
                <a:latin typeface="Eras Bold ITC" pitchFamily="34" charset="0"/>
                <a:cs typeface="Arial"/>
              </a:rPr>
              <a:t>before the foundation of the world,</a:t>
            </a:r>
          </a:p>
        </p:txBody>
      </p:sp>
      <p:sp>
        <p:nvSpPr>
          <p:cNvPr id="2128902" name="Rectangle 6"/>
          <p:cNvSpPr>
            <a:spLocks noChangeArrowheads="1"/>
          </p:cNvSpPr>
          <p:nvPr/>
        </p:nvSpPr>
        <p:spPr bwMode="auto">
          <a:xfrm>
            <a:off x="2450456" y="4387456"/>
            <a:ext cx="3835056" cy="1292255"/>
          </a:xfrm>
          <a:prstGeom prst="rect">
            <a:avLst/>
          </a:prstGeom>
          <a:solidFill>
            <a:srgbClr val="C00000"/>
          </a:solidFill>
          <a:ln>
            <a:headEnd/>
            <a:tailEnd/>
          </a:ln>
          <a:effectLst>
            <a:glow rad="228600">
              <a:schemeClr val="accent4">
                <a:satMod val="175000"/>
                <a:alpha val="40000"/>
              </a:schemeClr>
            </a:glow>
            <a:outerShdw blurRad="40000" dist="23000" dir="5400000" rotWithShape="0">
              <a:srgbClr val="000000">
                <a:alpha val="35000"/>
              </a:srgbClr>
            </a:outerShdw>
            <a:reflection blurRad="6350" stA="52000" endA="300" endPos="35000" dir="5400000" sy="-100000" algn="bl" rotWithShape="0"/>
          </a:effectLst>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4500" i="0" dirty="0">
                <a:solidFill>
                  <a:srgbClr val="FFFFFF"/>
                </a:solidFill>
                <a:effectLst>
                  <a:outerShdw blurRad="38100" dist="38100" dir="2700000" algn="tl">
                    <a:srgbClr val="000000">
                      <a:alpha val="43137"/>
                    </a:srgbClr>
                  </a:outerShdw>
                </a:effectLst>
                <a:latin typeface="Arial Black" pitchFamily="34" charset="0"/>
                <a:cs typeface="Arial"/>
              </a:rPr>
              <a:t>FREE WILL</a:t>
            </a:r>
          </a:p>
        </p:txBody>
      </p:sp>
      <p:sp>
        <p:nvSpPr>
          <p:cNvPr id="27657" name="Rectangle 8"/>
          <p:cNvSpPr>
            <a:spLocks noChangeArrowheads="1"/>
          </p:cNvSpPr>
          <p:nvPr/>
        </p:nvSpPr>
        <p:spPr bwMode="auto">
          <a:xfrm>
            <a:off x="7038546" y="1356150"/>
            <a:ext cx="1675460" cy="352084"/>
          </a:xfrm>
          <a:prstGeom prst="rect">
            <a:avLst/>
          </a:prstGeom>
          <a:noFill/>
          <a:ln w="9525" algn="ctr">
            <a:noFill/>
            <a:miter lim="800000"/>
            <a:headEnd/>
            <a:tailEnd/>
          </a:ln>
        </p:spPr>
        <p:txBody>
          <a:bodyPr wrap="none">
            <a:spAutoFit/>
          </a:bodyPr>
          <a:lstStyle/>
          <a:p>
            <a:pPr algn="ctr" defTabSz="1285843">
              <a:defRPr/>
            </a:pPr>
            <a:r>
              <a:rPr lang="en-US" sz="1688" b="1" i="0" dirty="0">
                <a:solidFill>
                  <a:srgbClr val="FFFFFF"/>
                </a:solidFill>
                <a:cs typeface="Arial"/>
              </a:rPr>
              <a:t>Ephesians 1:3-6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28902"/>
                                        </p:tgtEl>
                                        <p:attrNameLst>
                                          <p:attrName>style.visibility</p:attrName>
                                        </p:attrNameLst>
                                      </p:cBhvr>
                                      <p:to>
                                        <p:strVal val="visible"/>
                                      </p:to>
                                    </p:set>
                                    <p:animEffect transition="in" filter="fade">
                                      <p:cBhvr>
                                        <p:cTn id="7" dur="1000"/>
                                        <p:tgtEl>
                                          <p:spTgt spid="2128902"/>
                                        </p:tgtEl>
                                      </p:cBhvr>
                                    </p:animEffect>
                                    <p:anim calcmode="lin" valueType="num">
                                      <p:cBhvr>
                                        <p:cTn id="8" dur="1000" fill="hold"/>
                                        <p:tgtEl>
                                          <p:spTgt spid="2128902"/>
                                        </p:tgtEl>
                                        <p:attrNameLst>
                                          <p:attrName>ppt_x</p:attrName>
                                        </p:attrNameLst>
                                      </p:cBhvr>
                                      <p:tavLst>
                                        <p:tav tm="0">
                                          <p:val>
                                            <p:strVal val="#ppt_x"/>
                                          </p:val>
                                        </p:tav>
                                        <p:tav tm="100000">
                                          <p:val>
                                            <p:strVal val="#ppt_x"/>
                                          </p:val>
                                        </p:tav>
                                      </p:tavLst>
                                    </p:anim>
                                    <p:anim calcmode="lin" valueType="num">
                                      <p:cBhvr>
                                        <p:cTn id="9" dur="1000" fill="hold"/>
                                        <p:tgtEl>
                                          <p:spTgt spid="21289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890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biblebi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20407" y="2232422"/>
            <a:ext cx="6412706"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948" name="Rectangle 4"/>
          <p:cNvSpPr>
            <a:spLocks noChangeArrowheads="1"/>
          </p:cNvSpPr>
          <p:nvPr/>
        </p:nvSpPr>
        <p:spPr bwMode="auto">
          <a:xfrm>
            <a:off x="2772969" y="1862142"/>
            <a:ext cx="1140619" cy="62269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4500" b="1" i="0" dirty="0">
                <a:solidFill>
                  <a:srgbClr val="FFFFFF"/>
                </a:solidFill>
                <a:effectLst>
                  <a:outerShdw blurRad="38100" dist="38100" dir="2700000" algn="tl">
                    <a:srgbClr val="000000">
                      <a:alpha val="43137"/>
                    </a:srgbClr>
                  </a:outerShdw>
                </a:effectLst>
                <a:latin typeface="Eras Bold ITC" pitchFamily="34" charset="0"/>
              </a:rPr>
              <a:t>OT</a:t>
            </a:r>
          </a:p>
        </p:txBody>
      </p:sp>
      <p:sp>
        <p:nvSpPr>
          <p:cNvPr id="2130949" name="Rectangle 5"/>
          <p:cNvSpPr>
            <a:spLocks noChangeArrowheads="1"/>
          </p:cNvSpPr>
          <p:nvPr/>
        </p:nvSpPr>
        <p:spPr bwMode="auto">
          <a:xfrm>
            <a:off x="5297272" y="1899310"/>
            <a:ext cx="1220391" cy="62269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lstStyle/>
          <a:p>
            <a:pPr algn="ctr">
              <a:lnSpc>
                <a:spcPct val="95000"/>
              </a:lnSpc>
              <a:defRPr/>
            </a:pPr>
            <a:r>
              <a:rPr lang="en-US" sz="4500" i="0" dirty="0">
                <a:solidFill>
                  <a:srgbClr val="FFC000"/>
                </a:solidFill>
                <a:effectLst>
                  <a:outerShdw blurRad="38100" dist="38100" dir="2700000" algn="tl">
                    <a:srgbClr val="000000">
                      <a:alpha val="43137"/>
                    </a:srgbClr>
                  </a:outerShdw>
                </a:effectLst>
                <a:latin typeface="Eras Bold ITC" pitchFamily="34" charset="0"/>
              </a:rPr>
              <a:t>NT</a:t>
            </a:r>
          </a:p>
        </p:txBody>
      </p:sp>
      <p:pic>
        <p:nvPicPr>
          <p:cNvPr id="2130950" name="Picture 6" descr="lightni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47817" y="2063357"/>
            <a:ext cx="3689747" cy="3593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0951" name="Picture 7" descr="lov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91040" y="2363394"/>
            <a:ext cx="3120629" cy="3025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3" name="Rectangle 9"/>
          <p:cNvSpPr>
            <a:spLocks noGrp="1" noChangeArrowheads="1"/>
          </p:cNvSpPr>
          <p:nvPr>
            <p:ph type="title"/>
          </p:nvPr>
        </p:nvSpPr>
        <p:spPr>
          <a:xfrm>
            <a:off x="1143000" y="908447"/>
            <a:ext cx="6858000" cy="857250"/>
          </a:xfrm>
        </p:spPr>
        <p:txBody>
          <a:bodyPr/>
          <a:lstStyle/>
          <a:p>
            <a:pPr eaLnBrk="1" hangingPunct="1"/>
            <a:r>
              <a:rPr lang="en-US"/>
              <a:t>Which God?</a:t>
            </a:r>
          </a:p>
        </p:txBody>
      </p:sp>
      <p:sp>
        <p:nvSpPr>
          <p:cNvPr id="8" name="Rectangle 3"/>
          <p:cNvSpPr txBox="1">
            <a:spLocks noChangeArrowheads="1"/>
          </p:cNvSpPr>
          <p:nvPr/>
        </p:nvSpPr>
        <p:spPr>
          <a:xfrm>
            <a:off x="1450077" y="3303613"/>
            <a:ext cx="6414004" cy="2474492"/>
          </a:xfrm>
          <a:prstGeom prst="rect">
            <a:avLst/>
          </a:prstGeom>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257168" indent="-257168" algn="ctr">
              <a:spcBef>
                <a:spcPct val="20000"/>
              </a:spcBef>
              <a:buClr>
                <a:srgbClr val="000000"/>
              </a:buClr>
              <a:defRPr/>
            </a:pPr>
            <a:r>
              <a:rPr lang="en-US" sz="2400" b="1" i="0" kern="0" dirty="0">
                <a:solidFill>
                  <a:srgbClr val="FFFFFF"/>
                </a:solidFill>
                <a:effectLst>
                  <a:outerShdw blurRad="38100" dist="38100" dir="2700000" algn="tl">
                    <a:srgbClr val="000000"/>
                  </a:outerShdw>
                </a:effectLst>
              </a:rPr>
              <a:t>God is Unchanging</a:t>
            </a:r>
          </a:p>
          <a:p>
            <a:pPr marL="257168" indent="-257168" algn="ctr">
              <a:spcBef>
                <a:spcPct val="20000"/>
              </a:spcBef>
              <a:buClr>
                <a:srgbClr val="000000"/>
              </a:buClr>
              <a:defRPr/>
            </a:pPr>
            <a:r>
              <a:rPr lang="en-US" sz="2400" b="1" kern="0" dirty="0">
                <a:solidFill>
                  <a:srgbClr val="FFFF00"/>
                </a:solidFill>
                <a:effectLst>
                  <a:outerShdw blurRad="38100" dist="38100" dir="2700000" algn="tl">
                    <a:srgbClr val="000000"/>
                  </a:outerShdw>
                </a:effectLst>
                <a:latin typeface="Eras Medium ITC" pitchFamily="34" charset="0"/>
              </a:rPr>
              <a:t>“Every good and perfect gift is from above, coming down from the Father of the heavenly lights, who </a:t>
            </a:r>
            <a:r>
              <a:rPr lang="en-US" sz="2400" b="1" u="sng" kern="0" dirty="0">
                <a:solidFill>
                  <a:srgbClr val="FFFFFF"/>
                </a:solidFill>
                <a:effectLst>
                  <a:outerShdw blurRad="38100" dist="38100" dir="2700000" algn="tl">
                    <a:srgbClr val="000000"/>
                  </a:outerShdw>
                </a:effectLst>
                <a:latin typeface="Eras Medium ITC" pitchFamily="34" charset="0"/>
              </a:rPr>
              <a:t>does not change </a:t>
            </a:r>
            <a:r>
              <a:rPr lang="en-US" sz="2400" b="1" kern="0" dirty="0">
                <a:solidFill>
                  <a:srgbClr val="FFFF00"/>
                </a:solidFill>
                <a:effectLst>
                  <a:outerShdw blurRad="38100" dist="38100" dir="2700000" algn="tl">
                    <a:srgbClr val="000000"/>
                  </a:outerShdw>
                </a:effectLst>
                <a:latin typeface="Eras Medium ITC" pitchFamily="34" charset="0"/>
              </a:rPr>
              <a:t>like shifting shadows.”</a:t>
            </a:r>
          </a:p>
          <a:p>
            <a:pPr marL="257168" indent="-257168" algn="r">
              <a:spcBef>
                <a:spcPct val="20000"/>
              </a:spcBef>
              <a:buClr>
                <a:srgbClr val="000000"/>
              </a:buClr>
              <a:defRPr/>
            </a:pPr>
            <a:r>
              <a:rPr lang="en-US" sz="2100" b="1" i="0" kern="0" dirty="0">
                <a:solidFill>
                  <a:srgbClr val="FFFEA8"/>
                </a:solidFill>
                <a:effectLst>
                  <a:outerShdw blurRad="38100" dist="38100" dir="2700000" algn="tl">
                    <a:srgbClr val="000000"/>
                  </a:outerShdw>
                </a:effectLst>
                <a:latin typeface="Eras Medium ITC" pitchFamily="34" charset="0"/>
              </a:rPr>
              <a:t>James 1:17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130949"/>
                                        </p:tgtEl>
                                        <p:attrNameLst>
                                          <p:attrName>style.visibility</p:attrName>
                                        </p:attrNameLst>
                                      </p:cBhvr>
                                      <p:to>
                                        <p:strVal val="visible"/>
                                      </p:to>
                                    </p:set>
                                    <p:animEffect transition="in" filter="dissolve">
                                      <p:cBhvr>
                                        <p:cTn id="7" dur="500"/>
                                        <p:tgtEl>
                                          <p:spTgt spid="2130949"/>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2130951"/>
                                        </p:tgtEl>
                                        <p:attrNameLst>
                                          <p:attrName>style.visibility</p:attrName>
                                        </p:attrNameLst>
                                      </p:cBhvr>
                                      <p:to>
                                        <p:strVal val="visible"/>
                                      </p:to>
                                    </p:set>
                                    <p:animEffect transition="in" filter="dissolve">
                                      <p:cBhvr>
                                        <p:cTn id="11" dur="500"/>
                                        <p:tgtEl>
                                          <p:spTgt spid="213095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2130948"/>
                                        </p:tgtEl>
                                        <p:attrNameLst>
                                          <p:attrName>style.visibility</p:attrName>
                                        </p:attrNameLst>
                                      </p:cBhvr>
                                      <p:to>
                                        <p:strVal val="visible"/>
                                      </p:to>
                                    </p:set>
                                    <p:animEffect transition="in" filter="dissolve">
                                      <p:cBhvr>
                                        <p:cTn id="16" dur="500"/>
                                        <p:tgtEl>
                                          <p:spTgt spid="2130948"/>
                                        </p:tgtEl>
                                      </p:cBhvr>
                                    </p:animEffect>
                                  </p:childTnLst>
                                </p:cTn>
                              </p:par>
                            </p:childTnLst>
                          </p:cTn>
                        </p:par>
                        <p:par>
                          <p:cTn id="17" fill="hold" nodeType="afterGroup">
                            <p:stCondLst>
                              <p:cond delay="500"/>
                            </p:stCondLst>
                            <p:childTnLst>
                              <p:par>
                                <p:cTn id="18" presetID="22" presetClass="entr" presetSubtype="4" fill="hold" nodeType="afterEffect">
                                  <p:stCondLst>
                                    <p:cond delay="0"/>
                                  </p:stCondLst>
                                  <p:childTnLst>
                                    <p:set>
                                      <p:cBhvr>
                                        <p:cTn id="19" dur="1" fill="hold">
                                          <p:stCondLst>
                                            <p:cond delay="0"/>
                                          </p:stCondLst>
                                        </p:cTn>
                                        <p:tgtEl>
                                          <p:spTgt spid="2130950"/>
                                        </p:tgtEl>
                                        <p:attrNameLst>
                                          <p:attrName>style.visibility</p:attrName>
                                        </p:attrNameLst>
                                      </p:cBhvr>
                                      <p:to>
                                        <p:strVal val="visible"/>
                                      </p:to>
                                    </p:set>
                                    <p:animEffect transition="in" filter="wipe(down)">
                                      <p:cBhvr>
                                        <p:cTn id="20" dur="500"/>
                                        <p:tgtEl>
                                          <p:spTgt spid="213095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2999" name="Text Box 7"/>
          <p:cNvSpPr txBox="1">
            <a:spLocks noChangeArrowheads="1"/>
          </p:cNvSpPr>
          <p:nvPr/>
        </p:nvSpPr>
        <p:spPr bwMode="auto">
          <a:xfrm>
            <a:off x="1140095" y="3750473"/>
            <a:ext cx="5785097" cy="784510"/>
          </a:xfrm>
          <a:prstGeom prst="rect">
            <a:avLst/>
          </a:prstGeom>
          <a:noFill/>
          <a:ln w="9525" algn="ctr">
            <a:noFill/>
            <a:miter lim="800000"/>
            <a:headEnd/>
            <a:tailEnd/>
          </a:ln>
          <a:effectLst/>
        </p:spPr>
        <p:txBody>
          <a:bodyPr>
            <a:spAutoFit/>
            <a:flatTx/>
          </a:bodyPr>
          <a:lstStyle/>
          <a:p>
            <a:pPr algn="ctr" defTabSz="1285843">
              <a:lnSpc>
                <a:spcPct val="80000"/>
              </a:lnSpc>
              <a:defRPr/>
            </a:pPr>
            <a:r>
              <a:rPr lang="en-US" sz="5569" i="0" dirty="0">
                <a:solidFill>
                  <a:srgbClr val="000000"/>
                </a:solidFill>
                <a:latin typeface="Eras Bold ITC" pitchFamily="34" charset="0"/>
                <a:cs typeface="Arial"/>
              </a:rPr>
              <a:t>GOD IS HOLY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32999"/>
                                        </p:tgtEl>
                                        <p:attrNameLst>
                                          <p:attrName>style.visibility</p:attrName>
                                        </p:attrNameLst>
                                      </p:cBhvr>
                                      <p:to>
                                        <p:strVal val="visible"/>
                                      </p:to>
                                    </p:set>
                                    <p:animEffect transition="in" filter="fade">
                                      <p:cBhvr>
                                        <p:cTn id="7" dur="3250"/>
                                        <p:tgtEl>
                                          <p:spTgt spid="2132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299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ig Picture Background2gif.gif">
            <a:extLst>
              <a:ext uri="{FF2B5EF4-FFF2-40B4-BE49-F238E27FC236}">
                <a16:creationId xmlns:a16="http://schemas.microsoft.com/office/drawing/2014/main" id="{B4D6322F-1B1D-4E59-6DBA-D17ED8508564}"/>
              </a:ext>
            </a:extLst>
          </p:cNvPr>
          <p:cNvPicPr>
            <a:picLocks noChangeAspect="1"/>
          </p:cNvPicPr>
          <p:nvPr/>
        </p:nvPicPr>
        <p:blipFill>
          <a:blip r:embed="rId3" cstate="print"/>
          <a:stretch>
            <a:fillRect/>
          </a:stretch>
        </p:blipFill>
        <p:spPr>
          <a:xfrm>
            <a:off x="3952876" y="0"/>
            <a:ext cx="5191125" cy="5990651"/>
          </a:xfrm>
          <a:prstGeom prst="rect">
            <a:avLst/>
          </a:prstGeom>
        </p:spPr>
      </p:pic>
      <p:sp>
        <p:nvSpPr>
          <p:cNvPr id="2" name="TextBox 1">
            <a:extLst>
              <a:ext uri="{FF2B5EF4-FFF2-40B4-BE49-F238E27FC236}">
                <a16:creationId xmlns:a16="http://schemas.microsoft.com/office/drawing/2014/main" id="{425BDE6F-2562-BBF1-B998-D11D2BC950B5}"/>
              </a:ext>
            </a:extLst>
          </p:cNvPr>
          <p:cNvSpPr txBox="1"/>
          <p:nvPr/>
        </p:nvSpPr>
        <p:spPr>
          <a:xfrm>
            <a:off x="4333876" y="1762127"/>
            <a:ext cx="4238625" cy="1615827"/>
          </a:xfrm>
          <a:prstGeom prst="rect">
            <a:avLst/>
          </a:prstGeom>
          <a:noFill/>
        </p:spPr>
        <p:txBody>
          <a:bodyPr wrap="square" rtlCol="0">
            <a:spAutoFit/>
          </a:bodyPr>
          <a:lstStyle/>
          <a:p>
            <a:pPr defTabSz="685783">
              <a:defRPr/>
            </a:pPr>
            <a:r>
              <a:rPr lang="en-US" sz="3300" b="1" i="0" dirty="0">
                <a:solidFill>
                  <a:srgbClr val="21219F"/>
                </a:solidFill>
                <a:effectLst>
                  <a:outerShdw blurRad="38100" dist="38100" dir="2700000" algn="tl">
                    <a:srgbClr val="000000">
                      <a:alpha val="43137"/>
                    </a:srgbClr>
                  </a:outerShdw>
                </a:effectLst>
                <a:latin typeface="Ink Free" panose="03080402000500000000" pitchFamily="66" charset="0"/>
                <a:ea typeface="Dotum" panose="020B0503020000020004" pitchFamily="34" charset="-127"/>
              </a:rPr>
              <a:t>Looking at the </a:t>
            </a:r>
          </a:p>
          <a:p>
            <a:pPr defTabSz="685783">
              <a:defRPr/>
            </a:pPr>
            <a:r>
              <a:rPr lang="en-US" sz="3300" b="1" i="0" dirty="0">
                <a:solidFill>
                  <a:srgbClr val="21219F"/>
                </a:solidFill>
                <a:effectLst>
                  <a:outerShdw blurRad="38100" dist="38100" dir="2700000" algn="tl">
                    <a:srgbClr val="000000">
                      <a:alpha val="43137"/>
                    </a:srgbClr>
                  </a:outerShdw>
                </a:effectLst>
                <a:latin typeface="Ink Free" panose="03080402000500000000" pitchFamily="66" charset="0"/>
                <a:ea typeface="Dotum" panose="020B0503020000020004" pitchFamily="34" charset="-127"/>
              </a:rPr>
              <a:t>Bible message from beginning to end</a:t>
            </a:r>
          </a:p>
        </p:txBody>
      </p:sp>
      <p:sp>
        <p:nvSpPr>
          <p:cNvPr id="4" name="TextBox 3">
            <a:extLst>
              <a:ext uri="{FF2B5EF4-FFF2-40B4-BE49-F238E27FC236}">
                <a16:creationId xmlns:a16="http://schemas.microsoft.com/office/drawing/2014/main" id="{C64A3390-9493-A7C9-E3A6-92CD6FE8AE3D}"/>
              </a:ext>
            </a:extLst>
          </p:cNvPr>
          <p:cNvSpPr txBox="1"/>
          <p:nvPr/>
        </p:nvSpPr>
        <p:spPr>
          <a:xfrm>
            <a:off x="4333876" y="6168570"/>
            <a:ext cx="4743450" cy="646331"/>
          </a:xfrm>
          <a:prstGeom prst="rect">
            <a:avLst/>
          </a:prstGeom>
          <a:noFill/>
        </p:spPr>
        <p:txBody>
          <a:bodyPr wrap="square">
            <a:spAutoFit/>
          </a:bodyPr>
          <a:lstStyle/>
          <a:p>
            <a:pPr algn="r"/>
            <a:r>
              <a:rPr lang="en-US" sz="1800" i="0" dirty="0">
                <a:latin typeface="Source Sans Pro Black" panose="020F0502020204030204" pitchFamily="34" charset="0"/>
              </a:rPr>
              <a:t>KNOLLWOOD CHURCH OF CHRIST</a:t>
            </a:r>
          </a:p>
          <a:p>
            <a:pPr algn="r"/>
            <a:r>
              <a:rPr lang="en-US" sz="1800" i="0" dirty="0">
                <a:latin typeface="Source Sans Pro Black" panose="020F0502020204030204" pitchFamily="34" charset="0"/>
              </a:rPr>
              <a:t>12/7/2024</a:t>
            </a:r>
          </a:p>
        </p:txBody>
      </p:sp>
      <p:pic>
        <p:nvPicPr>
          <p:cNvPr id="7" name="Picture 6" descr="A person walking in a robe&#10;&#10;Description automatically generated">
            <a:extLst>
              <a:ext uri="{FF2B5EF4-FFF2-40B4-BE49-F238E27FC236}">
                <a16:creationId xmlns:a16="http://schemas.microsoft.com/office/drawing/2014/main" id="{6167DC4B-3183-599C-D3F2-98AB916FDE88}"/>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01600" y="-159657"/>
            <a:ext cx="4435477" cy="7184571"/>
          </a:xfrm>
          <a:prstGeom prst="rect">
            <a:avLst/>
          </a:prstGeom>
        </p:spPr>
      </p:pic>
      <p:sp>
        <p:nvSpPr>
          <p:cNvPr id="8" name="Rectangle 7">
            <a:extLst>
              <a:ext uri="{FF2B5EF4-FFF2-40B4-BE49-F238E27FC236}">
                <a16:creationId xmlns:a16="http://schemas.microsoft.com/office/drawing/2014/main" id="{18BDE80D-E6D1-006D-BF8B-2902F9F70778}"/>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endParaRPr lang="en-US" sz="2400"/>
          </a:p>
        </p:txBody>
      </p:sp>
      <p:pic>
        <p:nvPicPr>
          <p:cNvPr id="9" name="Picture 8">
            <a:extLst>
              <a:ext uri="{FF2B5EF4-FFF2-40B4-BE49-F238E27FC236}">
                <a16:creationId xmlns:a16="http://schemas.microsoft.com/office/drawing/2014/main" id="{5964A0C6-0BCC-1BFF-6637-2EE7BDB45F00}"/>
              </a:ext>
            </a:extLst>
          </p:cNvPr>
          <p:cNvPicPr>
            <a:picLocks noChangeAspect="1"/>
          </p:cNvPicPr>
          <p:nvPr/>
        </p:nvPicPr>
        <p:blipFill rotWithShape="1">
          <a:blip r:embed="rId6"/>
          <a:srcRect r="19416"/>
          <a:stretch/>
        </p:blipFill>
        <p:spPr>
          <a:xfrm>
            <a:off x="-4321607" y="3896299"/>
            <a:ext cx="3672997" cy="2094352"/>
          </a:xfrm>
          <a:prstGeom prst="rect">
            <a:avLst/>
          </a:prstGeom>
        </p:spPr>
      </p:pic>
      <p:sp>
        <p:nvSpPr>
          <p:cNvPr id="10" name="Rectangle 9">
            <a:extLst>
              <a:ext uri="{FF2B5EF4-FFF2-40B4-BE49-F238E27FC236}">
                <a16:creationId xmlns:a16="http://schemas.microsoft.com/office/drawing/2014/main" id="{7A9CCF01-A80B-8584-EABF-A28343AFB55E}"/>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endParaRPr lang="en-US" sz="2400"/>
          </a:p>
        </p:txBody>
      </p:sp>
      <p:sp>
        <p:nvSpPr>
          <p:cNvPr id="11" name="Rectangle 10">
            <a:extLst>
              <a:ext uri="{FF2B5EF4-FFF2-40B4-BE49-F238E27FC236}">
                <a16:creationId xmlns:a16="http://schemas.microsoft.com/office/drawing/2014/main" id="{1E2677BF-21A0-D025-0C1C-4381C3F9195B}"/>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endParaRPr lang="en-US" sz="2400"/>
          </a:p>
        </p:txBody>
      </p:sp>
    </p:spTree>
    <p:extLst>
      <p:ext uri="{BB962C8B-B14F-4D97-AF65-F5344CB8AC3E}">
        <p14:creationId xmlns:p14="http://schemas.microsoft.com/office/powerpoint/2010/main" val="1187174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9139" name="Rectangle 3"/>
          <p:cNvSpPr>
            <a:spLocks noGrp="1" noChangeArrowheads="1"/>
          </p:cNvSpPr>
          <p:nvPr>
            <p:ph type="body" idx="4294967295"/>
          </p:nvPr>
        </p:nvSpPr>
        <p:spPr>
          <a:xfrm>
            <a:off x="1440660" y="3409951"/>
            <a:ext cx="6417469" cy="2151459"/>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eaLnBrk="1" hangingPunct="1">
              <a:lnSpc>
                <a:spcPct val="90000"/>
              </a:lnSpc>
              <a:buFontTx/>
              <a:buNone/>
              <a:defRPr/>
            </a:pPr>
            <a:r>
              <a:rPr lang="en-US" dirty="0">
                <a:solidFill>
                  <a:schemeClr val="bg1"/>
                </a:solidFill>
                <a:effectLst>
                  <a:outerShdw blurRad="38100" dist="38100" dir="2700000" algn="tl">
                    <a:srgbClr val="000000"/>
                  </a:outerShdw>
                </a:effectLst>
              </a:rPr>
              <a:t>There is no hint of evil in His nature</a:t>
            </a:r>
          </a:p>
          <a:p>
            <a:pPr algn="ctr" eaLnBrk="1" hangingPunct="1">
              <a:lnSpc>
                <a:spcPct val="90000"/>
              </a:lnSpc>
              <a:buFontTx/>
              <a:buNone/>
              <a:defRPr/>
            </a:pPr>
            <a:r>
              <a:rPr lang="en-US" b="1" i="1" dirty="0">
                <a:solidFill>
                  <a:srgbClr val="FFFF00"/>
                </a:solidFill>
                <a:effectLst>
                  <a:outerShdw blurRad="38100" dist="38100" dir="2700000" algn="tl">
                    <a:srgbClr val="000000"/>
                  </a:outerShdw>
                </a:effectLst>
                <a:latin typeface="Eras Medium ITC" pitchFamily="34" charset="0"/>
              </a:rPr>
              <a:t>“</a:t>
            </a:r>
            <a:r>
              <a:rPr lang="en-US" sz="3000" b="1" i="1" dirty="0">
                <a:solidFill>
                  <a:srgbClr val="FFFF00"/>
                </a:solidFill>
                <a:effectLst>
                  <a:outerShdw blurRad="38100" dist="38100" dir="2700000" algn="tl">
                    <a:srgbClr val="000000"/>
                  </a:outerShdw>
                </a:effectLst>
                <a:latin typeface="Eras Medium ITC" pitchFamily="34" charset="0"/>
              </a:rPr>
              <a:t>For You are not a God who takes pleasure in wickedness; </a:t>
            </a:r>
            <a:r>
              <a:rPr lang="en-US" sz="3000" b="1" i="1" u="sng" dirty="0">
                <a:solidFill>
                  <a:schemeClr val="bg1"/>
                </a:solidFill>
                <a:effectLst>
                  <a:outerShdw blurRad="38100" dist="38100" dir="2700000" algn="tl">
                    <a:srgbClr val="000000"/>
                  </a:outerShdw>
                </a:effectLst>
                <a:latin typeface="Eras Medium ITC" pitchFamily="34" charset="0"/>
              </a:rPr>
              <a:t>No evil dwells</a:t>
            </a:r>
            <a:r>
              <a:rPr lang="en-US" sz="3000" b="1" i="1" dirty="0">
                <a:solidFill>
                  <a:srgbClr val="FFFF00"/>
                </a:solidFill>
                <a:effectLst>
                  <a:outerShdw blurRad="38100" dist="38100" dir="2700000" algn="tl">
                    <a:srgbClr val="000000"/>
                  </a:outerShdw>
                </a:effectLst>
                <a:latin typeface="Eras Medium ITC" pitchFamily="34" charset="0"/>
              </a:rPr>
              <a:t> with You.</a:t>
            </a:r>
            <a:r>
              <a:rPr lang="en-US" b="1" i="1" dirty="0">
                <a:solidFill>
                  <a:srgbClr val="FFFF00"/>
                </a:solidFill>
                <a:effectLst>
                  <a:outerShdw blurRad="38100" dist="38100" dir="2700000" algn="tl">
                    <a:srgbClr val="000000"/>
                  </a:outerShdw>
                </a:effectLst>
                <a:latin typeface="Eras Medium ITC" pitchFamily="34" charset="0"/>
              </a:rPr>
              <a:t>”</a:t>
            </a:r>
          </a:p>
          <a:p>
            <a:pPr algn="r" eaLnBrk="1" hangingPunct="1">
              <a:lnSpc>
                <a:spcPct val="90000"/>
              </a:lnSpc>
              <a:buFontTx/>
              <a:buNone/>
              <a:defRPr/>
            </a:pPr>
            <a:r>
              <a:rPr lang="en-US" sz="2100" b="1" dirty="0">
                <a:solidFill>
                  <a:srgbClr val="F4FFD5"/>
                </a:solidFill>
                <a:effectLst>
                  <a:outerShdw blurRad="38100" dist="38100" dir="2700000" algn="tl">
                    <a:srgbClr val="000000"/>
                  </a:outerShdw>
                </a:effectLst>
                <a:latin typeface="Eras Medium ITC" pitchFamily="34" charset="0"/>
              </a:rPr>
              <a:t>Psalms 5:4</a:t>
            </a:r>
          </a:p>
        </p:txBody>
      </p:sp>
      <p:pic>
        <p:nvPicPr>
          <p:cNvPr id="2" name="Picture 3" descr="godstar">
            <a:extLst>
              <a:ext uri="{FF2B5EF4-FFF2-40B4-BE49-F238E27FC236}">
                <a16:creationId xmlns:a16="http://schemas.microsoft.com/office/drawing/2014/main" id="{1FA28DBF-F840-2F1B-C366-EEAB1FB1B6DA}"/>
              </a:ext>
            </a:extLst>
          </p:cNvPr>
          <p:cNvPicPr>
            <a:picLocks noChangeAspect="1" noChangeArrowheads="1"/>
          </p:cNvPicPr>
          <p:nvPr/>
        </p:nvPicPr>
        <p:blipFill>
          <a:blip r:embed="rId3" cstate="print"/>
          <a:srcRect/>
          <a:stretch>
            <a:fillRect/>
          </a:stretch>
        </p:blipFill>
        <p:spPr bwMode="auto">
          <a:xfrm>
            <a:off x="1322176" y="33337"/>
            <a:ext cx="4535090" cy="3386138"/>
          </a:xfrm>
          <a:prstGeom prst="rect">
            <a:avLst/>
          </a:prstGeom>
          <a:noFill/>
          <a:effectLst>
            <a:glow rad="228600">
              <a:srgbClr val="FFFF00">
                <a:alpha val="40000"/>
              </a:srgbClr>
            </a:glow>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39139">
                                            <p:bg/>
                                          </p:spTgt>
                                        </p:tgtEl>
                                        <p:attrNameLst>
                                          <p:attrName>style.visibility</p:attrName>
                                        </p:attrNameLst>
                                      </p:cBhvr>
                                      <p:to>
                                        <p:strVal val="visible"/>
                                      </p:to>
                                    </p:set>
                                    <p:anim calcmode="lin" valueType="num">
                                      <p:cBhvr additive="base">
                                        <p:cTn id="7" dur="500" fill="hold"/>
                                        <p:tgtEl>
                                          <p:spTgt spid="2139139">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39139">
                                            <p:bg/>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2139139">
                                            <p:txEl>
                                              <p:pRg st="0" end="0"/>
                                            </p:txEl>
                                          </p:spTgt>
                                        </p:tgtEl>
                                        <p:attrNameLst>
                                          <p:attrName>style.visibility</p:attrName>
                                        </p:attrNameLst>
                                      </p:cBhvr>
                                      <p:to>
                                        <p:strVal val="visible"/>
                                      </p:to>
                                    </p:set>
                                    <p:anim calcmode="lin" valueType="num">
                                      <p:cBhvr additive="base">
                                        <p:cTn id="12" dur="500" fill="hold"/>
                                        <p:tgtEl>
                                          <p:spTgt spid="2139139">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39139">
                                            <p:txEl>
                                              <p:pRg st="0" end="0"/>
                                            </p:txEl>
                                          </p:spTgt>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39139">
                                            <p:txEl>
                                              <p:pRg st="1" end="1"/>
                                            </p:txEl>
                                          </p:spTgt>
                                        </p:tgtEl>
                                        <p:attrNameLst>
                                          <p:attrName>style.visibility</p:attrName>
                                        </p:attrNameLst>
                                      </p:cBhvr>
                                      <p:to>
                                        <p:strVal val="visible"/>
                                      </p:to>
                                    </p:set>
                                    <p:anim calcmode="lin" valueType="num">
                                      <p:cBhvr additive="base">
                                        <p:cTn id="17" dur="500" fill="hold"/>
                                        <p:tgtEl>
                                          <p:spTgt spid="213913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39139">
                                            <p:txEl>
                                              <p:pRg st="1" end="1"/>
                                            </p:txEl>
                                          </p:spTgt>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39139">
                                            <p:txEl>
                                              <p:pRg st="2" end="2"/>
                                            </p:txEl>
                                          </p:spTgt>
                                        </p:tgtEl>
                                        <p:attrNameLst>
                                          <p:attrName>style.visibility</p:attrName>
                                        </p:attrNameLst>
                                      </p:cBhvr>
                                      <p:to>
                                        <p:strVal val="visible"/>
                                      </p:to>
                                    </p:set>
                                    <p:anim calcmode="lin" valueType="num">
                                      <p:cBhvr additive="base">
                                        <p:cTn id="22" dur="500" fill="hold"/>
                                        <p:tgtEl>
                                          <p:spTgt spid="2139139">
                                            <p:txEl>
                                              <p:pRg st="2" end="2"/>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13913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139" grpId="0" build="p"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Picture 2" descr="godsuperf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19176" y="679847"/>
            <a:ext cx="7091363" cy="545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7090" name="Picture 2" descr="godstar"/>
          <p:cNvPicPr>
            <a:picLocks noChangeAspect="1" noChangeArrowheads="1"/>
          </p:cNvPicPr>
          <p:nvPr/>
        </p:nvPicPr>
        <p:blipFill>
          <a:blip r:embed="rId4" cstate="print"/>
          <a:srcRect/>
          <a:stretch>
            <a:fillRect/>
          </a:stretch>
        </p:blipFill>
        <p:spPr bwMode="auto">
          <a:xfrm>
            <a:off x="2261001" y="857252"/>
            <a:ext cx="4535090" cy="3386138"/>
          </a:xfrm>
          <a:prstGeom prst="rect">
            <a:avLst/>
          </a:prstGeom>
          <a:noFill/>
          <a:effectLst>
            <a:glow rad="228600">
              <a:srgbClr val="FFFF00">
                <a:alpha val="40000"/>
              </a:srgbClr>
            </a:glow>
          </a:effectLst>
        </p:spPr>
      </p:pic>
      <p:sp>
        <p:nvSpPr>
          <p:cNvPr id="2137091" name="Rectangle 3"/>
          <p:cNvSpPr>
            <a:spLocks noGrp="1" noChangeArrowheads="1"/>
          </p:cNvSpPr>
          <p:nvPr>
            <p:ph idx="1"/>
          </p:nvPr>
        </p:nvSpPr>
        <p:spPr>
          <a:xfrm>
            <a:off x="1295403" y="3011094"/>
            <a:ext cx="6568679" cy="2767013"/>
          </a:xfrm>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eaLnBrk="1" hangingPunct="1">
              <a:buFontTx/>
              <a:buNone/>
              <a:defRPr/>
            </a:pPr>
            <a:r>
              <a:rPr lang="en-US" b="1" dirty="0">
                <a:solidFill>
                  <a:schemeClr val="bg1"/>
                </a:solidFill>
                <a:effectLst>
                  <a:outerShdw blurRad="38100" dist="38100" dir="2700000" algn="tl">
                    <a:srgbClr val="000000"/>
                  </a:outerShdw>
                </a:effectLst>
              </a:rPr>
              <a:t>Inhabits eternity with a dominion of purity defined by His nature</a:t>
            </a:r>
          </a:p>
          <a:p>
            <a:pPr algn="ctr" eaLnBrk="1" hangingPunct="1">
              <a:buFontTx/>
              <a:buNone/>
              <a:defRPr/>
            </a:pPr>
            <a:r>
              <a:rPr lang="en-US" b="1" i="1" dirty="0">
                <a:solidFill>
                  <a:srgbClr val="FFFF00"/>
                </a:solidFill>
                <a:effectLst>
                  <a:outerShdw blurRad="38100" dist="38100" dir="2700000" algn="tl">
                    <a:srgbClr val="000000"/>
                  </a:outerShdw>
                </a:effectLst>
                <a:latin typeface="Eras Medium ITC" pitchFamily="34" charset="0"/>
              </a:rPr>
              <a:t>“Far be it from God to do wickedness, And from the Almighty to do wrong. .. Surely, God </a:t>
            </a:r>
            <a:r>
              <a:rPr lang="en-US" b="1" i="1" u="sng" dirty="0">
                <a:solidFill>
                  <a:schemeClr val="bg1"/>
                </a:solidFill>
                <a:effectLst>
                  <a:outerShdw blurRad="38100" dist="38100" dir="2700000" algn="tl">
                    <a:srgbClr val="000000"/>
                  </a:outerShdw>
                </a:effectLst>
                <a:latin typeface="Eras Medium ITC" pitchFamily="34" charset="0"/>
              </a:rPr>
              <a:t>will not act wickedly</a:t>
            </a:r>
            <a:r>
              <a:rPr lang="en-US" b="1" i="1" dirty="0">
                <a:solidFill>
                  <a:srgbClr val="FFFF00"/>
                </a:solidFill>
                <a:effectLst>
                  <a:outerShdw blurRad="38100" dist="38100" dir="2700000" algn="tl">
                    <a:srgbClr val="000000"/>
                  </a:outerShdw>
                </a:effectLst>
                <a:latin typeface="Eras Medium ITC" pitchFamily="34" charset="0"/>
              </a:rPr>
              <a:t>, And the Almighty </a:t>
            </a:r>
            <a:r>
              <a:rPr lang="en-US" b="1" i="1" u="sng" dirty="0">
                <a:solidFill>
                  <a:schemeClr val="bg1"/>
                </a:solidFill>
                <a:effectLst>
                  <a:outerShdw blurRad="38100" dist="38100" dir="2700000" algn="tl">
                    <a:srgbClr val="000000"/>
                  </a:outerShdw>
                </a:effectLst>
                <a:latin typeface="Eras Medium ITC" pitchFamily="34" charset="0"/>
              </a:rPr>
              <a:t>will not pervert justice</a:t>
            </a:r>
            <a:r>
              <a:rPr lang="en-US" b="1" i="1" dirty="0">
                <a:solidFill>
                  <a:srgbClr val="FFFF00"/>
                </a:solidFill>
                <a:effectLst>
                  <a:outerShdw blurRad="38100" dist="38100" dir="2700000" algn="tl">
                    <a:srgbClr val="000000"/>
                  </a:outerShdw>
                </a:effectLst>
                <a:latin typeface="Eras Medium ITC" pitchFamily="34" charset="0"/>
              </a:rPr>
              <a:t>.”</a:t>
            </a:r>
          </a:p>
          <a:p>
            <a:pPr algn="r" eaLnBrk="1" hangingPunct="1">
              <a:buFontTx/>
              <a:buNone/>
              <a:defRPr/>
            </a:pPr>
            <a:r>
              <a:rPr lang="en-US" sz="2100" b="1" dirty="0">
                <a:solidFill>
                  <a:srgbClr val="FFFEA8"/>
                </a:solidFill>
                <a:effectLst>
                  <a:outerShdw blurRad="38100" dist="38100" dir="2700000" algn="tl">
                    <a:srgbClr val="000000"/>
                  </a:outerShdw>
                </a:effectLst>
                <a:latin typeface="Eras Medium ITC" pitchFamily="34" charset="0"/>
              </a:rPr>
              <a:t>Job 34:10-12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37091">
                                            <p:bg/>
                                          </p:spTgt>
                                        </p:tgtEl>
                                        <p:attrNameLst>
                                          <p:attrName>style.visibility</p:attrName>
                                        </p:attrNameLst>
                                      </p:cBhvr>
                                      <p:to>
                                        <p:strVal val="visible"/>
                                      </p:to>
                                    </p:set>
                                    <p:anim calcmode="lin" valueType="num">
                                      <p:cBhvr additive="base">
                                        <p:cTn id="7" dur="500" fill="hold"/>
                                        <p:tgtEl>
                                          <p:spTgt spid="2137091">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37091">
                                            <p:bg/>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37091">
                                            <p:txEl>
                                              <p:pRg st="2" end="2"/>
                                            </p:txEl>
                                          </p:spTgt>
                                        </p:tgtEl>
                                        <p:attrNameLst>
                                          <p:attrName>style.visibility</p:attrName>
                                        </p:attrNameLst>
                                      </p:cBhvr>
                                      <p:to>
                                        <p:strVal val="visible"/>
                                      </p:to>
                                    </p:set>
                                    <p:anim calcmode="lin" valueType="num">
                                      <p:cBhvr additive="base">
                                        <p:cTn id="12" dur="500" fill="hold"/>
                                        <p:tgtEl>
                                          <p:spTgt spid="2137091">
                                            <p:txEl>
                                              <p:pRg st="2" end="2"/>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37091">
                                            <p:txEl>
                                              <p:pRg st="2" end="2"/>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2137091">
                                            <p:txEl>
                                              <p:pRg st="0" end="0"/>
                                            </p:txEl>
                                          </p:spTgt>
                                        </p:tgtEl>
                                        <p:attrNameLst>
                                          <p:attrName>style.visibility</p:attrName>
                                        </p:attrNameLst>
                                      </p:cBhvr>
                                      <p:to>
                                        <p:strVal val="visible"/>
                                      </p:to>
                                    </p:set>
                                    <p:anim calcmode="lin" valueType="num">
                                      <p:cBhvr additive="base">
                                        <p:cTn id="17" dur="500" fill="hold"/>
                                        <p:tgtEl>
                                          <p:spTgt spid="213709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37091">
                                            <p:txEl>
                                              <p:pRg st="0" end="0"/>
                                            </p:txEl>
                                          </p:spTgt>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37091">
                                            <p:txEl>
                                              <p:pRg st="1" end="1"/>
                                            </p:txEl>
                                          </p:spTgt>
                                        </p:tgtEl>
                                        <p:attrNameLst>
                                          <p:attrName>style.visibility</p:attrName>
                                        </p:attrNameLst>
                                      </p:cBhvr>
                                      <p:to>
                                        <p:strVal val="visible"/>
                                      </p:to>
                                    </p:set>
                                    <p:anim calcmode="lin" valueType="num">
                                      <p:cBhvr additive="base">
                                        <p:cTn id="22" dur="500" fill="hold"/>
                                        <p:tgtEl>
                                          <p:spTgt spid="2137091">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13709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7091" grpId="0" build="p"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1190" name="Text Box 6"/>
          <p:cNvSpPr txBox="1">
            <a:spLocks noChangeArrowheads="1"/>
          </p:cNvSpPr>
          <p:nvPr/>
        </p:nvSpPr>
        <p:spPr bwMode="auto">
          <a:xfrm>
            <a:off x="1158830" y="4029445"/>
            <a:ext cx="3345954" cy="87145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1285843">
              <a:spcBef>
                <a:spcPct val="50000"/>
              </a:spcBef>
              <a:defRPr/>
            </a:pPr>
            <a:r>
              <a:rPr lang="en-US" sz="5063" i="0" dirty="0">
                <a:solidFill>
                  <a:srgbClr val="DFDFF5"/>
                </a:solidFill>
                <a:effectLst>
                  <a:outerShdw blurRad="38100" dist="38100" dir="2700000" algn="tl">
                    <a:srgbClr val="000000"/>
                  </a:outerShdw>
                </a:effectLst>
                <a:latin typeface="Eras Bold ITC" pitchFamily="34" charset="0"/>
                <a:cs typeface="Arial"/>
              </a:rPr>
              <a:t>JUSTICE</a:t>
            </a:r>
          </a:p>
        </p:txBody>
      </p:sp>
      <p:sp>
        <p:nvSpPr>
          <p:cNvPr id="2141191" name="Text Box 7"/>
          <p:cNvSpPr txBox="1">
            <a:spLocks noChangeArrowheads="1"/>
          </p:cNvSpPr>
          <p:nvPr/>
        </p:nvSpPr>
        <p:spPr bwMode="auto">
          <a:xfrm>
            <a:off x="4724455" y="4024091"/>
            <a:ext cx="3345954" cy="871457"/>
          </a:xfrm>
          <a:prstGeom prst="rect">
            <a:avLst/>
          </a:prstGeom>
          <a:solidFill>
            <a:schemeClr val="bg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1"/>
          </a:lnRef>
          <a:fillRef idx="3">
            <a:schemeClr val="accent1"/>
          </a:fillRef>
          <a:effectRef idx="3">
            <a:schemeClr val="accent1"/>
          </a:effectRef>
          <a:fontRef idx="minor">
            <a:schemeClr val="lt1"/>
          </a:fontRef>
        </p:style>
        <p:txBody>
          <a:bodyPr>
            <a:spAutoFit/>
            <a:flatTx/>
          </a:bodyPr>
          <a:lstStyle/>
          <a:p>
            <a:pPr algn="ctr" defTabSz="1285843">
              <a:spcBef>
                <a:spcPct val="50000"/>
              </a:spcBef>
              <a:defRPr/>
            </a:pPr>
            <a:r>
              <a:rPr lang="en-US" sz="5063" i="0" dirty="0">
                <a:solidFill>
                  <a:srgbClr val="E0014A"/>
                </a:solidFill>
                <a:effectLst>
                  <a:outerShdw blurRad="38100" dist="38100" dir="2700000" algn="tl">
                    <a:srgbClr val="000000"/>
                  </a:outerShdw>
                </a:effectLst>
                <a:latin typeface="Eras Bold ITC" pitchFamily="34" charset="0"/>
                <a:cs typeface="Arial"/>
              </a:rPr>
              <a:t>LOVE</a:t>
            </a:r>
          </a:p>
        </p:txBody>
      </p:sp>
      <p:sp>
        <p:nvSpPr>
          <p:cNvPr id="3" name="Rectangle 3">
            <a:extLst>
              <a:ext uri="{FF2B5EF4-FFF2-40B4-BE49-F238E27FC236}">
                <a16:creationId xmlns:a16="http://schemas.microsoft.com/office/drawing/2014/main" id="{1F5E7488-95EE-0A0B-09DA-2869C1438619}"/>
              </a:ext>
            </a:extLst>
          </p:cNvPr>
          <p:cNvSpPr txBox="1">
            <a:spLocks noChangeArrowheads="1"/>
          </p:cNvSpPr>
          <p:nvPr/>
        </p:nvSpPr>
        <p:spPr bwMode="auto">
          <a:xfrm>
            <a:off x="696274" y="1760919"/>
            <a:ext cx="7617023" cy="1873103"/>
          </a:xfrm>
          <a:prstGeom prst="rect">
            <a:avLst/>
          </a:prstGeom>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lt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lt1"/>
                </a:solidFill>
                <a:latin typeface="+mn-lt"/>
                <a:ea typeface="+mn-ea"/>
                <a:cs typeface="+mn-cs"/>
              </a:defRPr>
            </a:lvl2pPr>
            <a:lvl3pPr marL="1285811" indent="-257162" algn="l" rtl="0" fontAlgn="base">
              <a:spcBef>
                <a:spcPct val="20000"/>
              </a:spcBef>
              <a:spcAft>
                <a:spcPct val="0"/>
              </a:spcAft>
              <a:buClr>
                <a:schemeClr val="tx1"/>
              </a:buClr>
              <a:buChar char="•"/>
              <a:defRPr sz="2700">
                <a:solidFill>
                  <a:schemeClr val="lt1"/>
                </a:solidFill>
                <a:latin typeface="+mn-lt"/>
                <a:ea typeface="+mn-ea"/>
                <a:cs typeface="+mn-cs"/>
              </a:defRPr>
            </a:lvl3pPr>
            <a:lvl4pPr marL="1800137" indent="-257162" algn="l" rtl="0" fontAlgn="base">
              <a:spcBef>
                <a:spcPct val="20000"/>
              </a:spcBef>
              <a:spcAft>
                <a:spcPct val="0"/>
              </a:spcAft>
              <a:buClr>
                <a:schemeClr val="tx1"/>
              </a:buClr>
              <a:buChar char="–"/>
              <a:defRPr sz="2250">
                <a:solidFill>
                  <a:schemeClr val="lt1"/>
                </a:solidFill>
                <a:latin typeface="+mn-lt"/>
                <a:ea typeface="+mn-ea"/>
                <a:cs typeface="+mn-cs"/>
              </a:defRPr>
            </a:lvl4pPr>
            <a:lvl5pPr marL="2314459" indent="-257162" algn="l" rtl="0" fontAlgn="base">
              <a:spcBef>
                <a:spcPct val="20000"/>
              </a:spcBef>
              <a:spcAft>
                <a:spcPct val="0"/>
              </a:spcAft>
              <a:buClr>
                <a:schemeClr val="tx1"/>
              </a:buClr>
              <a:buChar char="»"/>
              <a:defRPr sz="2250">
                <a:solidFill>
                  <a:schemeClr val="lt1"/>
                </a:solidFill>
                <a:latin typeface="+mn-lt"/>
                <a:ea typeface="+mn-ea"/>
                <a:cs typeface="+mn-cs"/>
              </a:defRPr>
            </a:lvl5pPr>
            <a:lvl6pPr marL="2828784" indent="-257162" algn="l" rtl="0" fontAlgn="base">
              <a:spcBef>
                <a:spcPct val="20000"/>
              </a:spcBef>
              <a:spcAft>
                <a:spcPct val="0"/>
              </a:spcAft>
              <a:buClr>
                <a:schemeClr val="tx1"/>
              </a:buClr>
              <a:buChar char="»"/>
              <a:defRPr sz="2250">
                <a:solidFill>
                  <a:schemeClr val="lt1"/>
                </a:solidFill>
                <a:latin typeface="+mn-lt"/>
                <a:ea typeface="+mn-ea"/>
                <a:cs typeface="+mn-cs"/>
              </a:defRPr>
            </a:lvl6pPr>
            <a:lvl7pPr marL="3343108" indent="-257162" algn="l" rtl="0" fontAlgn="base">
              <a:spcBef>
                <a:spcPct val="20000"/>
              </a:spcBef>
              <a:spcAft>
                <a:spcPct val="0"/>
              </a:spcAft>
              <a:buClr>
                <a:schemeClr val="tx1"/>
              </a:buClr>
              <a:buChar char="»"/>
              <a:defRPr sz="2250">
                <a:solidFill>
                  <a:schemeClr val="lt1"/>
                </a:solidFill>
                <a:latin typeface="+mn-lt"/>
                <a:ea typeface="+mn-ea"/>
                <a:cs typeface="+mn-cs"/>
              </a:defRPr>
            </a:lvl7pPr>
            <a:lvl8pPr marL="3857434" indent="-257162" algn="l" rtl="0" fontAlgn="base">
              <a:spcBef>
                <a:spcPct val="20000"/>
              </a:spcBef>
              <a:spcAft>
                <a:spcPct val="0"/>
              </a:spcAft>
              <a:buClr>
                <a:schemeClr val="tx1"/>
              </a:buClr>
              <a:buChar char="»"/>
              <a:defRPr sz="2250">
                <a:solidFill>
                  <a:schemeClr val="lt1"/>
                </a:solidFill>
                <a:latin typeface="+mn-lt"/>
                <a:ea typeface="+mn-ea"/>
                <a:cs typeface="+mn-cs"/>
              </a:defRPr>
            </a:lvl8pPr>
            <a:lvl9pPr marL="4371756" indent="-257162" algn="l" rtl="0" fontAlgn="base">
              <a:spcBef>
                <a:spcPct val="20000"/>
              </a:spcBef>
              <a:spcAft>
                <a:spcPct val="0"/>
              </a:spcAft>
              <a:buClr>
                <a:schemeClr val="tx1"/>
              </a:buClr>
              <a:buChar char="»"/>
              <a:defRPr sz="2250">
                <a:solidFill>
                  <a:schemeClr val="lt1"/>
                </a:solidFill>
                <a:latin typeface="+mn-lt"/>
                <a:ea typeface="+mn-ea"/>
                <a:cs typeface="+mn-cs"/>
              </a:defRPr>
            </a:lvl9pPr>
          </a:lstStyle>
          <a:p>
            <a:pPr marL="289301" indent="-289301" algn="ctr" defTabSz="685783">
              <a:lnSpc>
                <a:spcPct val="90000"/>
              </a:lnSpc>
              <a:buClr>
                <a:srgbClr val="000000"/>
              </a:buClr>
              <a:buNone/>
              <a:defRPr/>
            </a:pPr>
            <a:r>
              <a:rPr lang="en-US" sz="2700" b="1" i="0" kern="0" dirty="0">
                <a:solidFill>
                  <a:srgbClr val="F4FFD5"/>
                </a:solidFill>
                <a:effectLst>
                  <a:outerShdw blurRad="38100" dist="38100" dir="2700000" algn="tl">
                    <a:srgbClr val="000000"/>
                  </a:outerShdw>
                </a:effectLst>
                <a:latin typeface="Eras Medium ITC" pitchFamily="34" charset="0"/>
                <a:cs typeface="Arial"/>
              </a:rPr>
              <a:t>“For the word of the LORD is upright, And all His work is done in faithfulness. He loves righteousness and  </a:t>
            </a:r>
            <a:r>
              <a:rPr lang="en-US" sz="2700" b="1" i="0" kern="0" dirty="0">
                <a:solidFill>
                  <a:srgbClr val="FFFF00"/>
                </a:solidFill>
                <a:effectLst>
                  <a:outerShdw blurRad="38100" dist="38100" dir="2700000" algn="tl">
                    <a:srgbClr val="000000"/>
                  </a:outerShdw>
                </a:effectLst>
                <a:latin typeface="Eras Bold ITC" panose="020B0907030504020204" pitchFamily="34" charset="0"/>
                <a:cs typeface="Arial"/>
              </a:rPr>
              <a:t>justice</a:t>
            </a:r>
            <a:r>
              <a:rPr lang="en-US" sz="2700" b="1" i="0" kern="0" dirty="0">
                <a:solidFill>
                  <a:srgbClr val="F4FFD5"/>
                </a:solidFill>
                <a:effectLst>
                  <a:outerShdw blurRad="38100" dist="38100" dir="2700000" algn="tl">
                    <a:srgbClr val="000000"/>
                  </a:outerShdw>
                </a:effectLst>
                <a:latin typeface="Eras Medium ITC" pitchFamily="34" charset="0"/>
                <a:cs typeface="Arial"/>
              </a:rPr>
              <a:t>; The earth is full of the  </a:t>
            </a:r>
            <a:r>
              <a:rPr lang="en-US" sz="2700" b="1" i="0" kern="0" dirty="0">
                <a:solidFill>
                  <a:srgbClr val="FFFF00"/>
                </a:solidFill>
                <a:effectLst>
                  <a:outerShdw blurRad="38100" dist="38100" dir="2700000" algn="tl">
                    <a:srgbClr val="000000"/>
                  </a:outerShdw>
                </a:effectLst>
                <a:latin typeface="Eras Bold ITC" panose="020B0907030504020204" pitchFamily="34" charset="0"/>
                <a:cs typeface="Arial"/>
              </a:rPr>
              <a:t>lovingkindness</a:t>
            </a:r>
            <a:r>
              <a:rPr lang="en-US" sz="2700" b="1" i="0" kern="0" dirty="0">
                <a:solidFill>
                  <a:srgbClr val="F4FFD5"/>
                </a:solidFill>
                <a:effectLst>
                  <a:outerShdw blurRad="38100" dist="38100" dir="2700000" algn="tl">
                    <a:srgbClr val="000000"/>
                  </a:outerShdw>
                </a:effectLst>
                <a:latin typeface="Eras Medium ITC" pitchFamily="34" charset="0"/>
                <a:cs typeface="Arial"/>
              </a:rPr>
              <a:t> of the LORD.”</a:t>
            </a:r>
          </a:p>
          <a:p>
            <a:pPr lvl="0" algn="r">
              <a:lnSpc>
                <a:spcPct val="90000"/>
              </a:lnSpc>
              <a:buClr>
                <a:srgbClr val="000000"/>
              </a:buClr>
              <a:buNone/>
              <a:defRPr/>
            </a:pPr>
            <a:r>
              <a:rPr lang="en-US" sz="1800" b="1" i="0" kern="0" dirty="0">
                <a:solidFill>
                  <a:srgbClr val="F4FFD5"/>
                </a:solidFill>
                <a:effectLst>
                  <a:outerShdw blurRad="38100" dist="38100" dir="2700000" algn="tl">
                    <a:srgbClr val="000000"/>
                  </a:outerShdw>
                </a:effectLst>
                <a:latin typeface="Eras Medium ITC" pitchFamily="34" charset="0"/>
              </a:rPr>
              <a:t>Psalms 33:4-5 </a:t>
            </a:r>
            <a:endParaRPr lang="en-US" sz="1800" b="1" i="0" kern="0" dirty="0">
              <a:solidFill>
                <a:srgbClr val="F4FFD5"/>
              </a:solidFill>
              <a:effectLst>
                <a:outerShdw blurRad="38100" dist="38100" dir="2700000" algn="tl">
                  <a:srgbClr val="000000"/>
                </a:outerShdw>
              </a:effectLst>
              <a:latin typeface="Eras Medium ITC" pitchFamily="34"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141190"/>
                                        </p:tgtEl>
                                        <p:attrNameLst>
                                          <p:attrName>style.visibility</p:attrName>
                                        </p:attrNameLst>
                                      </p:cBhvr>
                                      <p:to>
                                        <p:strVal val="visible"/>
                                      </p:to>
                                    </p:set>
                                    <p:animEffect transition="in" filter="fade">
                                      <p:cBhvr>
                                        <p:cTn id="14" dur="1000"/>
                                        <p:tgtEl>
                                          <p:spTgt spid="2141190"/>
                                        </p:tgtEl>
                                      </p:cBhvr>
                                    </p:animEffect>
                                    <p:anim calcmode="lin" valueType="num">
                                      <p:cBhvr>
                                        <p:cTn id="15" dur="1000" fill="hold"/>
                                        <p:tgtEl>
                                          <p:spTgt spid="2141190"/>
                                        </p:tgtEl>
                                        <p:attrNameLst>
                                          <p:attrName>ppt_x</p:attrName>
                                        </p:attrNameLst>
                                      </p:cBhvr>
                                      <p:tavLst>
                                        <p:tav tm="0">
                                          <p:val>
                                            <p:strVal val="#ppt_x"/>
                                          </p:val>
                                        </p:tav>
                                        <p:tav tm="100000">
                                          <p:val>
                                            <p:strVal val="#ppt_x"/>
                                          </p:val>
                                        </p:tav>
                                      </p:tavLst>
                                    </p:anim>
                                    <p:anim calcmode="lin" valueType="num">
                                      <p:cBhvr>
                                        <p:cTn id="16" dur="1000" fill="hold"/>
                                        <p:tgtEl>
                                          <p:spTgt spid="214119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41191"/>
                                        </p:tgtEl>
                                        <p:attrNameLst>
                                          <p:attrName>style.visibility</p:attrName>
                                        </p:attrNameLst>
                                      </p:cBhvr>
                                      <p:to>
                                        <p:strVal val="visible"/>
                                      </p:to>
                                    </p:set>
                                    <p:animEffect transition="in" filter="fade">
                                      <p:cBhvr>
                                        <p:cTn id="21" dur="1000"/>
                                        <p:tgtEl>
                                          <p:spTgt spid="2141191"/>
                                        </p:tgtEl>
                                      </p:cBhvr>
                                    </p:animEffect>
                                    <p:anim calcmode="lin" valueType="num">
                                      <p:cBhvr>
                                        <p:cTn id="22" dur="1000" fill="hold"/>
                                        <p:tgtEl>
                                          <p:spTgt spid="2141191"/>
                                        </p:tgtEl>
                                        <p:attrNameLst>
                                          <p:attrName>ppt_x</p:attrName>
                                        </p:attrNameLst>
                                      </p:cBhvr>
                                      <p:tavLst>
                                        <p:tav tm="0">
                                          <p:val>
                                            <p:strVal val="#ppt_x"/>
                                          </p:val>
                                        </p:tav>
                                        <p:tav tm="100000">
                                          <p:val>
                                            <p:strVal val="#ppt_x"/>
                                          </p:val>
                                        </p:tav>
                                      </p:tavLst>
                                    </p:anim>
                                    <p:anim calcmode="lin" valueType="num">
                                      <p:cBhvr>
                                        <p:cTn id="23" dur="1000" fill="hold"/>
                                        <p:tgtEl>
                                          <p:spTgt spid="214119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1190" grpId="0" animBg="1"/>
      <p:bldP spid="2141191" grpId="0" animBg="1"/>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3234" name="Picture 2" descr="godstar"/>
          <p:cNvPicPr>
            <a:picLocks noChangeAspect="1" noChangeArrowheads="1"/>
          </p:cNvPicPr>
          <p:nvPr/>
        </p:nvPicPr>
        <p:blipFill>
          <a:blip r:embed="rId3" cstate="print"/>
          <a:srcRect/>
          <a:stretch>
            <a:fillRect/>
          </a:stretch>
        </p:blipFill>
        <p:spPr bwMode="auto">
          <a:xfrm>
            <a:off x="1125139" y="261057"/>
            <a:ext cx="5101976" cy="3809405"/>
          </a:xfrm>
          <a:prstGeom prst="rect">
            <a:avLst/>
          </a:prstGeom>
          <a:noFill/>
          <a:effectLst>
            <a:glow rad="228600">
              <a:srgbClr val="FFFF00">
                <a:alpha val="40000"/>
              </a:srgbClr>
            </a:glow>
          </a:effectLst>
        </p:spPr>
      </p:pic>
      <p:sp>
        <p:nvSpPr>
          <p:cNvPr id="2143235" name="Rectangle 3"/>
          <p:cNvSpPr>
            <a:spLocks noGrp="1" noChangeArrowheads="1"/>
          </p:cNvSpPr>
          <p:nvPr>
            <p:ph sz="half" idx="4294967295"/>
          </p:nvPr>
        </p:nvSpPr>
        <p:spPr>
          <a:xfrm>
            <a:off x="1039423" y="5095374"/>
            <a:ext cx="6967388" cy="842272"/>
          </a:xfr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4"/>
          </a:fillRef>
          <a:effectRef idx="1">
            <a:schemeClr val="accent4"/>
          </a:effectRef>
          <a:fontRef idx="minor">
            <a:schemeClr val="lt1"/>
          </a:fontRef>
        </p:style>
        <p:txBody>
          <a:bodyPr/>
          <a:lstStyle/>
          <a:p>
            <a:pPr marL="294658" indent="-294658" algn="ctr">
              <a:buNone/>
              <a:defRPr/>
            </a:pPr>
            <a:r>
              <a:rPr lang="en-US" sz="2025" b="1" dirty="0">
                <a:solidFill>
                  <a:srgbClr val="FFFF00"/>
                </a:solidFill>
              </a:rPr>
              <a:t>God demands moral uprightness in His creatures because He is Holy!</a:t>
            </a:r>
          </a:p>
        </p:txBody>
      </p:sp>
      <p:sp>
        <p:nvSpPr>
          <p:cNvPr id="2143236" name="Rectangle 4"/>
          <p:cNvSpPr>
            <a:spLocks noGrp="1" noChangeArrowheads="1"/>
          </p:cNvSpPr>
          <p:nvPr>
            <p:ph sz="half" idx="4294967295"/>
          </p:nvPr>
        </p:nvSpPr>
        <p:spPr>
          <a:xfrm>
            <a:off x="1039422" y="3429001"/>
            <a:ext cx="6942832" cy="1401961"/>
          </a:xfr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0" indent="5357">
              <a:buNone/>
              <a:defRPr/>
            </a:pPr>
            <a:r>
              <a:rPr lang="en-US" b="1" dirty="0">
                <a:solidFill>
                  <a:schemeClr val="bg1"/>
                </a:solidFill>
                <a:effectLst>
                  <a:outerShdw blurRad="38100" dist="38100" dir="2700000" algn="tl">
                    <a:srgbClr val="000000"/>
                  </a:outerShdw>
                </a:effectLst>
                <a:latin typeface="Eras Medium ITC" pitchFamily="34" charset="0"/>
              </a:rPr>
              <a:t>“Thus </a:t>
            </a:r>
            <a:r>
              <a:rPr lang="en-US" b="1" u="sng" dirty="0">
                <a:solidFill>
                  <a:srgbClr val="FFFF00"/>
                </a:solidFill>
                <a:effectLst>
                  <a:outerShdw blurRad="38100" dist="38100" dir="2700000" algn="tl">
                    <a:srgbClr val="000000"/>
                  </a:outerShdw>
                </a:effectLst>
                <a:latin typeface="Eras Medium ITC" pitchFamily="34" charset="0"/>
              </a:rPr>
              <a:t>you are to be holy</a:t>
            </a:r>
            <a:r>
              <a:rPr lang="en-US" b="1" dirty="0">
                <a:solidFill>
                  <a:schemeClr val="bg1"/>
                </a:solidFill>
                <a:effectLst>
                  <a:outerShdw blurRad="38100" dist="38100" dir="2700000" algn="tl">
                    <a:srgbClr val="000000"/>
                  </a:outerShdw>
                </a:effectLst>
                <a:latin typeface="Eras Medium ITC" pitchFamily="34" charset="0"/>
              </a:rPr>
              <a:t> to Me, for </a:t>
            </a:r>
            <a:r>
              <a:rPr lang="en-US" b="1" u="sng" dirty="0">
                <a:solidFill>
                  <a:srgbClr val="FFFF00"/>
                </a:solidFill>
                <a:effectLst>
                  <a:outerShdw blurRad="38100" dist="38100" dir="2700000" algn="tl">
                    <a:srgbClr val="000000"/>
                  </a:outerShdw>
                </a:effectLst>
                <a:latin typeface="Eras Medium ITC" pitchFamily="34" charset="0"/>
              </a:rPr>
              <a:t>I the LORD am holy</a:t>
            </a:r>
            <a:r>
              <a:rPr lang="en-US" b="1" dirty="0">
                <a:solidFill>
                  <a:schemeClr val="bg1"/>
                </a:solidFill>
                <a:effectLst>
                  <a:outerShdw blurRad="38100" dist="38100" dir="2700000" algn="tl">
                    <a:srgbClr val="000000"/>
                  </a:outerShdw>
                </a:effectLst>
                <a:latin typeface="Eras Medium ITC" pitchFamily="34" charset="0"/>
              </a:rPr>
              <a:t>; and I have set you apart</a:t>
            </a:r>
            <a:r>
              <a:rPr lang="en-US" b="1" dirty="0">
                <a:solidFill>
                  <a:srgbClr val="FFFF00"/>
                </a:solidFill>
                <a:effectLst>
                  <a:outerShdw blurRad="38100" dist="38100" dir="2700000" algn="tl">
                    <a:srgbClr val="000000"/>
                  </a:outerShdw>
                </a:effectLst>
                <a:latin typeface="Eras Medium ITC" pitchFamily="34" charset="0"/>
              </a:rPr>
              <a:t> </a:t>
            </a:r>
            <a:r>
              <a:rPr lang="en-US" b="1" dirty="0">
                <a:solidFill>
                  <a:schemeClr val="bg1"/>
                </a:solidFill>
                <a:effectLst>
                  <a:outerShdw blurRad="38100" dist="38100" dir="2700000" algn="tl">
                    <a:srgbClr val="000000"/>
                  </a:outerShdw>
                </a:effectLst>
                <a:latin typeface="Eras Medium ITC" pitchFamily="34" charset="0"/>
              </a:rPr>
              <a:t>from the peoples to be Mine.”</a:t>
            </a:r>
            <a:r>
              <a:rPr lang="en-US" b="1" dirty="0">
                <a:effectLst>
                  <a:outerShdw blurRad="38100" dist="38100" dir="2700000" algn="tl">
                    <a:srgbClr val="FFFFFF"/>
                  </a:outerShdw>
                </a:effectLst>
                <a:latin typeface="Eras Medium ITC" pitchFamily="34" charset="0"/>
              </a:rPr>
              <a:t>   	</a:t>
            </a:r>
            <a:r>
              <a:rPr lang="en-US" sz="1688" b="1" dirty="0">
                <a:solidFill>
                  <a:srgbClr val="FFFF00"/>
                </a:solidFill>
                <a:effectLst>
                  <a:outerShdw blurRad="38100" dist="38100" dir="2700000" algn="tl">
                    <a:srgbClr val="000000"/>
                  </a:outerShdw>
                </a:effectLst>
                <a:latin typeface="Eras Medium ITC" pitchFamily="34" charset="0"/>
              </a:rPr>
              <a:t>Lev. 20:26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43236"/>
                                        </p:tgtEl>
                                        <p:attrNameLst>
                                          <p:attrName>style.visibility</p:attrName>
                                        </p:attrNameLst>
                                      </p:cBhvr>
                                      <p:to>
                                        <p:strVal val="visible"/>
                                      </p:to>
                                    </p:set>
                                    <p:animEffect transition="in" filter="fade">
                                      <p:cBhvr>
                                        <p:cTn id="7" dur="1000"/>
                                        <p:tgtEl>
                                          <p:spTgt spid="2143236"/>
                                        </p:tgtEl>
                                      </p:cBhvr>
                                    </p:animEffect>
                                    <p:anim calcmode="lin" valueType="num">
                                      <p:cBhvr>
                                        <p:cTn id="8" dur="1000" fill="hold"/>
                                        <p:tgtEl>
                                          <p:spTgt spid="2143236"/>
                                        </p:tgtEl>
                                        <p:attrNameLst>
                                          <p:attrName>ppt_x</p:attrName>
                                        </p:attrNameLst>
                                      </p:cBhvr>
                                      <p:tavLst>
                                        <p:tav tm="0">
                                          <p:val>
                                            <p:strVal val="#ppt_x"/>
                                          </p:val>
                                        </p:tav>
                                        <p:tav tm="100000">
                                          <p:val>
                                            <p:strVal val="#ppt_x"/>
                                          </p:val>
                                        </p:tav>
                                      </p:tavLst>
                                    </p:anim>
                                    <p:anim calcmode="lin" valueType="num">
                                      <p:cBhvr>
                                        <p:cTn id="9" dur="1000" fill="hold"/>
                                        <p:tgtEl>
                                          <p:spTgt spid="214323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143235"/>
                                        </p:tgtEl>
                                        <p:attrNameLst>
                                          <p:attrName>style.visibility</p:attrName>
                                        </p:attrNameLst>
                                      </p:cBhvr>
                                      <p:to>
                                        <p:strVal val="visible"/>
                                      </p:to>
                                    </p:set>
                                    <p:animEffect transition="in" filter="fade">
                                      <p:cBhvr>
                                        <p:cTn id="14" dur="1000"/>
                                        <p:tgtEl>
                                          <p:spTgt spid="2143235"/>
                                        </p:tgtEl>
                                      </p:cBhvr>
                                    </p:animEffect>
                                    <p:anim calcmode="lin" valueType="num">
                                      <p:cBhvr>
                                        <p:cTn id="15" dur="1000" fill="hold"/>
                                        <p:tgtEl>
                                          <p:spTgt spid="2143235"/>
                                        </p:tgtEl>
                                        <p:attrNameLst>
                                          <p:attrName>ppt_x</p:attrName>
                                        </p:attrNameLst>
                                      </p:cBhvr>
                                      <p:tavLst>
                                        <p:tav tm="0">
                                          <p:val>
                                            <p:strVal val="#ppt_x"/>
                                          </p:val>
                                        </p:tav>
                                        <p:tav tm="100000">
                                          <p:val>
                                            <p:strVal val="#ppt_x"/>
                                          </p:val>
                                        </p:tav>
                                      </p:tavLst>
                                    </p:anim>
                                    <p:anim calcmode="lin" valueType="num">
                                      <p:cBhvr>
                                        <p:cTn id="16" dur="1000" fill="hold"/>
                                        <p:tgtEl>
                                          <p:spTgt spid="21432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3235" grpId="0" animBg="1"/>
      <p:bldP spid="214323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5283" name="Rectangle 3"/>
          <p:cNvSpPr>
            <a:spLocks noChangeArrowheads="1"/>
          </p:cNvSpPr>
          <p:nvPr/>
        </p:nvSpPr>
        <p:spPr bwMode="auto">
          <a:xfrm>
            <a:off x="1144341" y="2862421"/>
            <a:ext cx="6803084" cy="2289125"/>
          </a:xfrm>
          <a:prstGeom prst="rect">
            <a:avLst/>
          </a:prstGeom>
          <a:noFill/>
          <a:ln w="9525">
            <a:noFill/>
            <a:miter lim="800000"/>
            <a:headEnd/>
            <a:tailEnd/>
          </a:ln>
          <a:effectLst/>
        </p:spPr>
        <p:txBody>
          <a:bodyPr anchor="ctr"/>
          <a:lstStyle/>
          <a:p>
            <a:pPr algn="ctr" defTabSz="1285843">
              <a:lnSpc>
                <a:spcPct val="95000"/>
              </a:lnSpc>
              <a:defRPr/>
            </a:pPr>
            <a:r>
              <a:rPr lang="en-US" sz="3713" b="1" i="0" dirty="0">
                <a:solidFill>
                  <a:srgbClr val="0033CC"/>
                </a:solidFill>
                <a:latin typeface="Eras Bold ITC" pitchFamily="34" charset="0"/>
              </a:rPr>
              <a:t>A DESIRED RELATIONSHIP:</a:t>
            </a:r>
            <a:br>
              <a:rPr lang="en-US" sz="3713" b="1" i="0" dirty="0">
                <a:solidFill>
                  <a:srgbClr val="0033CC"/>
                </a:solidFill>
                <a:latin typeface="Eras Bold ITC" pitchFamily="34" charset="0"/>
              </a:rPr>
            </a:br>
            <a:r>
              <a:rPr lang="en-US" sz="3713" b="1" i="0" dirty="0">
                <a:solidFill>
                  <a:srgbClr val="0033CC"/>
                </a:solidFill>
                <a:latin typeface="Eras Bold ITC" pitchFamily="34" charset="0"/>
              </a:rPr>
              <a:t>SPIRITUAL FELLOWSHIP</a:t>
            </a:r>
            <a:br>
              <a:rPr lang="en-US" sz="3713" b="1" i="0" dirty="0">
                <a:solidFill>
                  <a:srgbClr val="0033CC"/>
                </a:solidFill>
                <a:latin typeface="Eras Bold ITC" pitchFamily="34" charset="0"/>
              </a:rPr>
            </a:br>
            <a:r>
              <a:rPr lang="en-US" sz="2363" b="1" i="0" dirty="0">
                <a:solidFill>
                  <a:srgbClr val="0033CC"/>
                </a:solidFill>
                <a:latin typeface="Eras Bold ITC" pitchFamily="34" charset="0"/>
              </a:rPr>
              <a:t>WITH A HOLY GOD</a:t>
            </a:r>
          </a:p>
        </p:txBody>
      </p:sp>
      <p:pic>
        <p:nvPicPr>
          <p:cNvPr id="2145285" name="Picture 5" descr="guywhite"/>
          <p:cNvPicPr>
            <a:picLocks noChangeAspect="1" noChangeArrowheads="1"/>
          </p:cNvPicPr>
          <p:nvPr/>
        </p:nvPicPr>
        <p:blipFill>
          <a:blip r:embed="rId3" cstate="print"/>
          <a:srcRect/>
          <a:stretch>
            <a:fillRect/>
          </a:stretch>
        </p:blipFill>
        <p:spPr bwMode="auto">
          <a:xfrm>
            <a:off x="3191045" y="4761121"/>
            <a:ext cx="797352" cy="1101761"/>
          </a:xfrm>
          <a:prstGeom prst="rect">
            <a:avLst/>
          </a:prstGeom>
          <a:noFill/>
        </p:spPr>
      </p:pic>
      <p:pic>
        <p:nvPicPr>
          <p:cNvPr id="2" name="Picture 3" descr="godstar">
            <a:extLst>
              <a:ext uri="{FF2B5EF4-FFF2-40B4-BE49-F238E27FC236}">
                <a16:creationId xmlns:a16="http://schemas.microsoft.com/office/drawing/2014/main" id="{3068E9E3-C039-E397-C2FD-1415AF3BDC6A}"/>
              </a:ext>
            </a:extLst>
          </p:cNvPr>
          <p:cNvPicPr>
            <a:picLocks noChangeAspect="1" noChangeArrowheads="1"/>
          </p:cNvPicPr>
          <p:nvPr/>
        </p:nvPicPr>
        <p:blipFill>
          <a:blip r:embed="rId4" cstate="print"/>
          <a:srcRect/>
          <a:stretch>
            <a:fillRect/>
          </a:stretch>
        </p:blipFill>
        <p:spPr bwMode="auto">
          <a:xfrm>
            <a:off x="1322176" y="33337"/>
            <a:ext cx="4535090" cy="3386138"/>
          </a:xfrm>
          <a:prstGeom prst="rect">
            <a:avLst/>
          </a:prstGeom>
          <a:noFill/>
          <a:effectLst>
            <a:glow rad="228600">
              <a:srgbClr val="FFFF00">
                <a:alpha val="40000"/>
              </a:srgbClr>
            </a:glow>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145283"/>
                                        </p:tgtEl>
                                        <p:attrNameLst>
                                          <p:attrName>style.visibility</p:attrName>
                                        </p:attrNameLst>
                                      </p:cBhvr>
                                      <p:to>
                                        <p:strVal val="visible"/>
                                      </p:to>
                                    </p:set>
                                    <p:animEffect transition="in" filter="fade">
                                      <p:cBhvr>
                                        <p:cTn id="7" dur="1000"/>
                                        <p:tgtEl>
                                          <p:spTgt spid="2145283"/>
                                        </p:tgtEl>
                                      </p:cBhvr>
                                    </p:animEffect>
                                    <p:anim calcmode="lin" valueType="num">
                                      <p:cBhvr>
                                        <p:cTn id="8" dur="1000" fill="hold"/>
                                        <p:tgtEl>
                                          <p:spTgt spid="2145283"/>
                                        </p:tgtEl>
                                        <p:attrNameLst>
                                          <p:attrName>ppt_x</p:attrName>
                                        </p:attrNameLst>
                                      </p:cBhvr>
                                      <p:tavLst>
                                        <p:tav tm="0">
                                          <p:val>
                                            <p:strVal val="#ppt_x"/>
                                          </p:val>
                                        </p:tav>
                                        <p:tav tm="100000">
                                          <p:val>
                                            <p:strVal val="#ppt_x"/>
                                          </p:val>
                                        </p:tav>
                                      </p:tavLst>
                                    </p:anim>
                                    <p:anim calcmode="lin" valueType="num">
                                      <p:cBhvr>
                                        <p:cTn id="9" dur="1000" fill="hold"/>
                                        <p:tgtEl>
                                          <p:spTgt spid="2145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28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2"/>
          <p:cNvSpPr>
            <a:spLocks noChangeArrowheads="1"/>
          </p:cNvSpPr>
          <p:nvPr/>
        </p:nvSpPr>
        <p:spPr bwMode="auto">
          <a:xfrm>
            <a:off x="-171450" y="4527947"/>
            <a:ext cx="9448800" cy="1595438"/>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defTabSz="685783">
              <a:defRPr/>
            </a:pPr>
            <a:endParaRPr lang="en-US" sz="2400">
              <a:solidFill>
                <a:srgbClr val="000000"/>
              </a:solidFill>
            </a:endParaRPr>
          </a:p>
        </p:txBody>
      </p:sp>
      <p:sp>
        <p:nvSpPr>
          <p:cNvPr id="2149380" name="Rectangle 4"/>
          <p:cNvSpPr>
            <a:spLocks noChangeArrowheads="1"/>
          </p:cNvSpPr>
          <p:nvPr/>
        </p:nvSpPr>
        <p:spPr bwMode="auto">
          <a:xfrm>
            <a:off x="1575197" y="3271841"/>
            <a:ext cx="6172200" cy="1859756"/>
          </a:xfrm>
          <a:prstGeom prst="rect">
            <a:avLst/>
          </a:prstGeom>
          <a:noFill/>
          <a:ln w="9525">
            <a:noFill/>
            <a:miter lim="800000"/>
            <a:headEnd/>
            <a:tailEnd/>
          </a:ln>
          <a:effectLst/>
        </p:spPr>
        <p:txBody>
          <a:bodyPr/>
          <a:lstStyle/>
          <a:p>
            <a:pPr marL="257168" indent="-257168" algn="ctr" defTabSz="685783">
              <a:spcBef>
                <a:spcPct val="20000"/>
              </a:spcBef>
              <a:buClr>
                <a:srgbClr val="000000"/>
              </a:buClr>
              <a:defRPr/>
            </a:pPr>
            <a:endParaRPr lang="en-US" sz="2100" b="1">
              <a:solidFill>
                <a:srgbClr val="FFFFFF"/>
              </a:solidFill>
              <a:effectLst>
                <a:outerShdw blurRad="38100" dist="38100" dir="2700000" algn="tl">
                  <a:srgbClr val="C0C0C0"/>
                </a:outerShdw>
              </a:effectLst>
              <a:latin typeface="Arial" charset="0"/>
            </a:endParaRPr>
          </a:p>
        </p:txBody>
      </p:sp>
      <p:pic>
        <p:nvPicPr>
          <p:cNvPr id="2" name="Picture 3" descr="godstar">
            <a:extLst>
              <a:ext uri="{FF2B5EF4-FFF2-40B4-BE49-F238E27FC236}">
                <a16:creationId xmlns:a16="http://schemas.microsoft.com/office/drawing/2014/main" id="{DE706AC7-9E7F-0CD1-A08B-1550A50EDBCF}"/>
              </a:ext>
            </a:extLst>
          </p:cNvPr>
          <p:cNvPicPr>
            <a:picLocks noChangeAspect="1" noChangeArrowheads="1"/>
          </p:cNvPicPr>
          <p:nvPr/>
        </p:nvPicPr>
        <p:blipFill>
          <a:blip r:embed="rId3" cstate="print"/>
          <a:srcRect/>
          <a:stretch>
            <a:fillRect/>
          </a:stretch>
        </p:blipFill>
        <p:spPr bwMode="auto">
          <a:xfrm>
            <a:off x="1322176" y="33337"/>
            <a:ext cx="4535090" cy="3386138"/>
          </a:xfrm>
          <a:prstGeom prst="rect">
            <a:avLst/>
          </a:prstGeom>
          <a:noFill/>
          <a:effectLst>
            <a:glow rad="228600">
              <a:srgbClr val="FFFF00">
                <a:alpha val="40000"/>
              </a:srgbClr>
            </a:glow>
          </a:effectLst>
        </p:spPr>
      </p:pic>
      <p:sp>
        <p:nvSpPr>
          <p:cNvPr id="2149381" name="Rectangle 5"/>
          <p:cNvSpPr>
            <a:spLocks noChangeArrowheads="1"/>
          </p:cNvSpPr>
          <p:nvPr/>
        </p:nvSpPr>
        <p:spPr bwMode="auto">
          <a:xfrm>
            <a:off x="1524001" y="3211119"/>
            <a:ext cx="6677025" cy="167163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289301" indent="-289301" algn="ctr" defTabSz="1285843">
              <a:lnSpc>
                <a:spcPct val="90000"/>
              </a:lnSpc>
              <a:spcBef>
                <a:spcPts val="0"/>
              </a:spcBef>
              <a:buClr>
                <a:srgbClr val="000000"/>
              </a:buClr>
              <a:defRPr/>
            </a:pPr>
            <a:r>
              <a:rPr lang="en-US" sz="2400" b="1" i="0" dirty="0">
                <a:solidFill>
                  <a:srgbClr val="FFFFFF"/>
                </a:solidFill>
                <a:effectLst>
                  <a:outerShdw blurRad="38100" dist="38100" dir="2700000" algn="tl">
                    <a:srgbClr val="000000"/>
                  </a:outerShdw>
                </a:effectLst>
                <a:latin typeface="Eras Demi ITC"/>
                <a:cs typeface="Arial"/>
              </a:rPr>
              <a:t>God cannot look upon sin</a:t>
            </a:r>
          </a:p>
          <a:p>
            <a:pPr marL="289301" indent="-289301" algn="ctr" defTabSz="1285843">
              <a:lnSpc>
                <a:spcPct val="90000"/>
              </a:lnSpc>
              <a:spcBef>
                <a:spcPct val="20000"/>
              </a:spcBef>
              <a:buClr>
                <a:srgbClr val="000000"/>
              </a:buClr>
              <a:defRPr/>
            </a:pPr>
            <a:r>
              <a:rPr lang="en-US" sz="2400" b="1" dirty="0">
                <a:solidFill>
                  <a:srgbClr val="FFFF00"/>
                </a:solidFill>
                <a:effectLst>
                  <a:outerShdw blurRad="38100" dist="38100" dir="2700000" algn="tl">
                    <a:srgbClr val="000000"/>
                  </a:outerShdw>
                </a:effectLst>
                <a:latin typeface="Eras Demi ITC"/>
                <a:cs typeface="Arial"/>
              </a:rPr>
              <a:t>“You are of purer eyes than to behold evil, </a:t>
            </a:r>
          </a:p>
          <a:p>
            <a:pPr marL="289301" indent="-289301" algn="ctr" defTabSz="1285843">
              <a:lnSpc>
                <a:spcPct val="90000"/>
              </a:lnSpc>
              <a:spcBef>
                <a:spcPts val="0"/>
              </a:spcBef>
              <a:spcAft>
                <a:spcPts val="1519"/>
              </a:spcAft>
              <a:buClr>
                <a:srgbClr val="000000"/>
              </a:buClr>
              <a:defRPr/>
            </a:pPr>
            <a:r>
              <a:rPr lang="en-US" sz="2400" b="1" dirty="0">
                <a:solidFill>
                  <a:srgbClr val="FFFF00"/>
                </a:solidFill>
                <a:effectLst>
                  <a:outerShdw blurRad="38100" dist="38100" dir="2700000" algn="tl">
                    <a:srgbClr val="000000"/>
                  </a:outerShdw>
                </a:effectLst>
                <a:latin typeface="Eras Demi ITC"/>
                <a:cs typeface="Arial"/>
              </a:rPr>
              <a:t>and cannot look upon wickedness.”    </a:t>
            </a:r>
          </a:p>
          <a:p>
            <a:pPr marL="289301" indent="-289301" algn="r" defTabSz="1285843">
              <a:lnSpc>
                <a:spcPct val="90000"/>
              </a:lnSpc>
              <a:spcBef>
                <a:spcPts val="0"/>
              </a:spcBef>
              <a:spcAft>
                <a:spcPts val="1519"/>
              </a:spcAft>
              <a:buClr>
                <a:srgbClr val="000000"/>
              </a:buClr>
              <a:defRPr/>
            </a:pPr>
            <a:r>
              <a:rPr lang="en-US" sz="2400" i="0" dirty="0">
                <a:solidFill>
                  <a:srgbClr val="DAEDEF"/>
                </a:solidFill>
                <a:latin typeface="Eras Demi ITC"/>
                <a:cs typeface="Arial"/>
              </a:rPr>
              <a:t>Hab. 1:13</a:t>
            </a:r>
          </a:p>
        </p:txBody>
      </p:sp>
      <p:pic>
        <p:nvPicPr>
          <p:cNvPr id="119817" name="Picture 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95740" y="4882756"/>
            <a:ext cx="385763" cy="1117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9811"/>
                                        </p:tgtEl>
                                        <p:attrNameLst>
                                          <p:attrName>style.visibility</p:attrName>
                                        </p:attrNameLst>
                                      </p:cBhvr>
                                      <p:to>
                                        <p:strVal val="visible"/>
                                      </p:to>
                                    </p:set>
                                    <p:animEffect transition="in" filter="wipe(down)">
                                      <p:cBhvr>
                                        <p:cTn id="7" dur="500"/>
                                        <p:tgtEl>
                                          <p:spTgt spid="11981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19817"/>
                                        </p:tgtEl>
                                        <p:attrNameLst>
                                          <p:attrName>style.visibility</p:attrName>
                                        </p:attrNameLst>
                                      </p:cBhvr>
                                      <p:to>
                                        <p:strVal val="visible"/>
                                      </p:to>
                                    </p:set>
                                    <p:animEffect transition="in" filter="fade">
                                      <p:cBhvr>
                                        <p:cTn id="12" dur="1000"/>
                                        <p:tgtEl>
                                          <p:spTgt spid="119817"/>
                                        </p:tgtEl>
                                      </p:cBhvr>
                                    </p:animEffect>
                                    <p:anim calcmode="lin" valueType="num">
                                      <p:cBhvr>
                                        <p:cTn id="13" dur="1000" fill="hold"/>
                                        <p:tgtEl>
                                          <p:spTgt spid="119817"/>
                                        </p:tgtEl>
                                        <p:attrNameLst>
                                          <p:attrName>ppt_x</p:attrName>
                                        </p:attrNameLst>
                                      </p:cBhvr>
                                      <p:tavLst>
                                        <p:tav tm="0">
                                          <p:val>
                                            <p:strVal val="#ppt_x"/>
                                          </p:val>
                                        </p:tav>
                                        <p:tav tm="100000">
                                          <p:val>
                                            <p:strVal val="#ppt_x"/>
                                          </p:val>
                                        </p:tav>
                                      </p:tavLst>
                                    </p:anim>
                                    <p:anim calcmode="lin" valueType="num">
                                      <p:cBhvr>
                                        <p:cTn id="14" dur="1000" fill="hold"/>
                                        <p:tgtEl>
                                          <p:spTgt spid="119817"/>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1" fill="hold" grpId="0" nodeType="afterEffect">
                                  <p:stCondLst>
                                    <p:cond delay="0"/>
                                  </p:stCondLst>
                                  <p:childTnLst>
                                    <p:set>
                                      <p:cBhvr>
                                        <p:cTn id="17" dur="1" fill="hold">
                                          <p:stCondLst>
                                            <p:cond delay="0"/>
                                          </p:stCondLst>
                                        </p:cTn>
                                        <p:tgtEl>
                                          <p:spTgt spid="2149381"/>
                                        </p:tgtEl>
                                        <p:attrNameLst>
                                          <p:attrName>style.visibility</p:attrName>
                                        </p:attrNameLst>
                                      </p:cBhvr>
                                      <p:to>
                                        <p:strVal val="visible"/>
                                      </p:to>
                                    </p:set>
                                    <p:anim calcmode="lin" valueType="num">
                                      <p:cBhvr additive="base">
                                        <p:cTn id="18" dur="500" fill="hold"/>
                                        <p:tgtEl>
                                          <p:spTgt spid="2149381"/>
                                        </p:tgtEl>
                                        <p:attrNameLst>
                                          <p:attrName>ppt_x</p:attrName>
                                        </p:attrNameLst>
                                      </p:cBhvr>
                                      <p:tavLst>
                                        <p:tav tm="0">
                                          <p:val>
                                            <p:strVal val="#ppt_x"/>
                                          </p:val>
                                        </p:tav>
                                        <p:tav tm="100000">
                                          <p:val>
                                            <p:strVal val="#ppt_x"/>
                                          </p:val>
                                        </p:tav>
                                      </p:tavLst>
                                    </p:anim>
                                    <p:anim calcmode="lin" valueType="num">
                                      <p:cBhvr additive="base">
                                        <p:cTn id="19" dur="500" fill="hold"/>
                                        <p:tgtEl>
                                          <p:spTgt spid="214938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1" grpId="0" animBg="1"/>
      <p:bldP spid="2149381" grpId="0" uiExpand="1"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2"/>
          <p:cNvSpPr>
            <a:spLocks noChangeArrowheads="1"/>
          </p:cNvSpPr>
          <p:nvPr/>
        </p:nvSpPr>
        <p:spPr bwMode="auto">
          <a:xfrm>
            <a:off x="-171450" y="4527947"/>
            <a:ext cx="9448800" cy="1595438"/>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defTabSz="685783">
              <a:defRPr/>
            </a:pPr>
            <a:endParaRPr lang="en-US" sz="2400">
              <a:solidFill>
                <a:srgbClr val="000000"/>
              </a:solidFill>
            </a:endParaRPr>
          </a:p>
        </p:txBody>
      </p:sp>
      <p:sp>
        <p:nvSpPr>
          <p:cNvPr id="2149380" name="Rectangle 4"/>
          <p:cNvSpPr>
            <a:spLocks noChangeArrowheads="1"/>
          </p:cNvSpPr>
          <p:nvPr/>
        </p:nvSpPr>
        <p:spPr bwMode="auto">
          <a:xfrm>
            <a:off x="1575197" y="3271841"/>
            <a:ext cx="6172200" cy="1859756"/>
          </a:xfrm>
          <a:prstGeom prst="rect">
            <a:avLst/>
          </a:prstGeom>
          <a:noFill/>
          <a:ln w="9525">
            <a:noFill/>
            <a:miter lim="800000"/>
            <a:headEnd/>
            <a:tailEnd/>
          </a:ln>
          <a:effectLst/>
        </p:spPr>
        <p:txBody>
          <a:bodyPr/>
          <a:lstStyle/>
          <a:p>
            <a:pPr marL="257168" indent="-257168" algn="ctr" defTabSz="685783">
              <a:spcBef>
                <a:spcPct val="20000"/>
              </a:spcBef>
              <a:buClr>
                <a:srgbClr val="000000"/>
              </a:buClr>
              <a:defRPr/>
            </a:pPr>
            <a:endParaRPr lang="en-US" sz="2100" b="1">
              <a:solidFill>
                <a:srgbClr val="FFFFFF"/>
              </a:solidFill>
              <a:effectLst>
                <a:outerShdw blurRad="38100" dist="38100" dir="2700000" algn="tl">
                  <a:srgbClr val="C0C0C0"/>
                </a:outerShdw>
              </a:effectLst>
              <a:latin typeface="Arial" charset="0"/>
            </a:endParaRPr>
          </a:p>
        </p:txBody>
      </p:sp>
      <p:pic>
        <p:nvPicPr>
          <p:cNvPr id="2" name="Picture 3" descr="godstar">
            <a:extLst>
              <a:ext uri="{FF2B5EF4-FFF2-40B4-BE49-F238E27FC236}">
                <a16:creationId xmlns:a16="http://schemas.microsoft.com/office/drawing/2014/main" id="{A80E33D7-8E0C-0280-43FC-D6A656B3F6C1}"/>
              </a:ext>
            </a:extLst>
          </p:cNvPr>
          <p:cNvPicPr>
            <a:picLocks noChangeAspect="1" noChangeArrowheads="1"/>
          </p:cNvPicPr>
          <p:nvPr/>
        </p:nvPicPr>
        <p:blipFill>
          <a:blip r:embed="rId3" cstate="print"/>
          <a:srcRect/>
          <a:stretch>
            <a:fillRect/>
          </a:stretch>
        </p:blipFill>
        <p:spPr bwMode="auto">
          <a:xfrm>
            <a:off x="1322176" y="33337"/>
            <a:ext cx="4535090" cy="3386138"/>
          </a:xfrm>
          <a:prstGeom prst="rect">
            <a:avLst/>
          </a:prstGeom>
          <a:noFill/>
          <a:effectLst>
            <a:glow rad="228600">
              <a:srgbClr val="FFFF00">
                <a:alpha val="40000"/>
              </a:srgbClr>
            </a:glow>
          </a:effectLst>
        </p:spPr>
      </p:pic>
      <p:sp>
        <p:nvSpPr>
          <p:cNvPr id="2149381" name="Rectangle 5"/>
          <p:cNvSpPr>
            <a:spLocks noChangeArrowheads="1"/>
          </p:cNvSpPr>
          <p:nvPr/>
        </p:nvSpPr>
        <p:spPr bwMode="auto">
          <a:xfrm>
            <a:off x="1524000" y="3211119"/>
            <a:ext cx="6172200" cy="181094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marL="257168" indent="-257168" algn="ctr" defTabSz="685783">
              <a:lnSpc>
                <a:spcPct val="90000"/>
              </a:lnSpc>
              <a:spcBef>
                <a:spcPct val="20000"/>
              </a:spcBef>
              <a:buClr>
                <a:srgbClr val="000000"/>
              </a:buClr>
              <a:defRPr/>
            </a:pPr>
            <a:r>
              <a:rPr lang="en-US" sz="2400" b="1" i="0" dirty="0">
                <a:solidFill>
                  <a:srgbClr val="FFFFFF"/>
                </a:solidFill>
                <a:effectLst>
                  <a:outerShdw blurRad="38100" dist="38100" dir="2700000" algn="tl">
                    <a:srgbClr val="000000"/>
                  </a:outerShdw>
                </a:effectLst>
                <a:latin typeface="Eras Demi ITC"/>
                <a:cs typeface="Arial"/>
              </a:rPr>
              <a:t>Sin Separates us from God</a:t>
            </a:r>
          </a:p>
          <a:p>
            <a:pPr marL="257168" indent="-257168" algn="ctr" defTabSz="685783">
              <a:lnSpc>
                <a:spcPct val="90000"/>
              </a:lnSpc>
              <a:spcBef>
                <a:spcPct val="20000"/>
              </a:spcBef>
              <a:buClr>
                <a:srgbClr val="000000"/>
              </a:buClr>
              <a:defRPr/>
            </a:pPr>
            <a:r>
              <a:rPr lang="en-US" sz="2400" b="1" dirty="0">
                <a:solidFill>
                  <a:srgbClr val="FFFF00"/>
                </a:solidFill>
                <a:effectLst>
                  <a:outerShdw blurRad="38100" dist="38100" dir="2700000" algn="tl">
                    <a:srgbClr val="000000"/>
                  </a:outerShdw>
                </a:effectLst>
                <a:latin typeface="Eras Demi ITC"/>
                <a:cs typeface="Arial"/>
              </a:rPr>
              <a:t>“Your iniquities have separated you from your God; and your sins have hidden his face from you.” </a:t>
            </a:r>
          </a:p>
          <a:p>
            <a:pPr marL="257168" indent="-257168" algn="r" defTabSz="685783">
              <a:lnSpc>
                <a:spcPct val="90000"/>
              </a:lnSpc>
              <a:spcBef>
                <a:spcPct val="20000"/>
              </a:spcBef>
              <a:buClr>
                <a:srgbClr val="000000"/>
              </a:buClr>
              <a:defRPr/>
            </a:pPr>
            <a:r>
              <a:rPr lang="en-US" sz="2400" i="0" dirty="0">
                <a:solidFill>
                  <a:srgbClr val="FFFF00"/>
                </a:solidFill>
                <a:latin typeface="Eras Demi ITC"/>
                <a:cs typeface="Arial"/>
              </a:rPr>
              <a:t>Is 59:2</a:t>
            </a:r>
          </a:p>
        </p:txBody>
      </p:sp>
      <p:pic>
        <p:nvPicPr>
          <p:cNvPr id="119817" name="Picture 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95740" y="4882756"/>
            <a:ext cx="385763" cy="1117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extLst>
      <p:ext uri="{BB962C8B-B14F-4D97-AF65-F5344CB8AC3E}">
        <p14:creationId xmlns:p14="http://schemas.microsoft.com/office/powerpoint/2010/main" val="3432416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49381"/>
                                        </p:tgtEl>
                                        <p:attrNameLst>
                                          <p:attrName>style.visibility</p:attrName>
                                        </p:attrNameLst>
                                      </p:cBhvr>
                                      <p:to>
                                        <p:strVal val="visible"/>
                                      </p:to>
                                    </p:set>
                                    <p:animEffect transition="in" filter="fade">
                                      <p:cBhvr>
                                        <p:cTn id="7" dur="1000"/>
                                        <p:tgtEl>
                                          <p:spTgt spid="2149381"/>
                                        </p:tgtEl>
                                      </p:cBhvr>
                                    </p:animEffect>
                                    <p:anim calcmode="lin" valueType="num">
                                      <p:cBhvr>
                                        <p:cTn id="8" dur="1000" fill="hold"/>
                                        <p:tgtEl>
                                          <p:spTgt spid="2149381"/>
                                        </p:tgtEl>
                                        <p:attrNameLst>
                                          <p:attrName>ppt_x</p:attrName>
                                        </p:attrNameLst>
                                      </p:cBhvr>
                                      <p:tavLst>
                                        <p:tav tm="0">
                                          <p:val>
                                            <p:strVal val="#ppt_x"/>
                                          </p:val>
                                        </p:tav>
                                        <p:tav tm="100000">
                                          <p:val>
                                            <p:strVal val="#ppt_x"/>
                                          </p:val>
                                        </p:tav>
                                      </p:tavLst>
                                    </p:anim>
                                    <p:anim calcmode="lin" valueType="num">
                                      <p:cBhvr>
                                        <p:cTn id="9" dur="1000" fill="hold"/>
                                        <p:tgtEl>
                                          <p:spTgt spid="21493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938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bwMode="auto">
          <a:xfrm>
            <a:off x="-314325" y="-145143"/>
            <a:ext cx="9563100" cy="7112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defTabSz="685783" fontAlgn="auto">
              <a:spcBef>
                <a:spcPts val="0"/>
              </a:spcBef>
              <a:spcAft>
                <a:spcPts val="0"/>
              </a:spcAft>
              <a:defRPr/>
            </a:pPr>
            <a:endParaRPr lang="en-US" sz="1350" i="0" kern="0" dirty="0">
              <a:solidFill>
                <a:srgbClr val="000000"/>
              </a:solidFill>
            </a:endParaRPr>
          </a:p>
        </p:txBody>
      </p:sp>
      <p:sp>
        <p:nvSpPr>
          <p:cNvPr id="42001" name="Rectangle 12"/>
          <p:cNvSpPr>
            <a:spLocks noGrp="1" noChangeArrowheads="1"/>
          </p:cNvSpPr>
          <p:nvPr>
            <p:ph type="title"/>
          </p:nvPr>
        </p:nvSpPr>
        <p:spPr>
          <a:xfrm>
            <a:off x="1074420" y="1499474"/>
            <a:ext cx="6858000" cy="857250"/>
          </a:xfrm>
        </p:spPr>
        <p:txBody>
          <a:bodyPr/>
          <a:lstStyle/>
          <a:p>
            <a:pPr eaLnBrk="1" hangingPunct="1">
              <a:defRPr/>
            </a:pPr>
            <a:r>
              <a:rPr lang="en-US" sz="3600" b="1" dirty="0">
                <a:solidFill>
                  <a:schemeClr val="bg1"/>
                </a:solidFill>
                <a:effectLst>
                  <a:outerShdw blurRad="38100" dist="38100" dir="2700000" algn="tl">
                    <a:srgbClr val="000000">
                      <a:alpha val="43137"/>
                    </a:srgbClr>
                  </a:outerShdw>
                </a:effectLst>
              </a:rPr>
              <a:t>The </a:t>
            </a:r>
            <a:r>
              <a:rPr lang="en-US" sz="3600" b="1" dirty="0">
                <a:solidFill>
                  <a:srgbClr val="FFFF00"/>
                </a:solidFill>
                <a:effectLst>
                  <a:outerShdw blurRad="38100" dist="38100" dir="2700000" algn="tl">
                    <a:srgbClr val="000000">
                      <a:alpha val="43137"/>
                    </a:srgbClr>
                  </a:outerShdw>
                </a:effectLst>
                <a:latin typeface="Eras Bold ITC" pitchFamily="34" charset="0"/>
              </a:rPr>
              <a:t>SIN PROBLEM</a:t>
            </a:r>
            <a:endParaRPr lang="en-US" sz="3600" b="1" dirty="0">
              <a:solidFill>
                <a:schemeClr val="bg1"/>
              </a:solidFill>
              <a:effectLst>
                <a:outerShdw blurRad="38100" dist="38100" dir="2700000" algn="tl">
                  <a:srgbClr val="000000">
                    <a:alpha val="43137"/>
                  </a:srgbClr>
                </a:outerShdw>
              </a:effectLst>
            </a:endParaRPr>
          </a:p>
        </p:txBody>
      </p:sp>
      <p:sp>
        <p:nvSpPr>
          <p:cNvPr id="16" name="Rectangle 9"/>
          <p:cNvSpPr txBox="1">
            <a:spLocks noChangeArrowheads="1"/>
          </p:cNvSpPr>
          <p:nvPr/>
        </p:nvSpPr>
        <p:spPr bwMode="auto">
          <a:xfrm>
            <a:off x="1332551" y="2650761"/>
            <a:ext cx="6478904" cy="1936447"/>
          </a:xfrm>
          <a:prstGeom prst="rect">
            <a:avLst/>
          </a:prstGeom>
          <a:solidFill>
            <a:schemeClr val="tx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ctr" rtl="0" eaLnBrk="0" fontAlgn="base" hangingPunct="0">
              <a:lnSpc>
                <a:spcPct val="95000"/>
              </a:lnSpc>
              <a:spcBef>
                <a:spcPct val="0"/>
              </a:spcBef>
              <a:spcAft>
                <a:spcPct val="0"/>
              </a:spcAft>
              <a:defRPr sz="6000">
                <a:solidFill>
                  <a:schemeClr val="tx2"/>
                </a:solidFill>
                <a:latin typeface="+mj-lt"/>
                <a:ea typeface="+mj-ea"/>
                <a:cs typeface="+mj-cs"/>
              </a:defRPr>
            </a:lvl1pPr>
            <a:lvl2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2pPr>
            <a:lvl3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3pPr>
            <a:lvl4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4pPr>
            <a:lvl5pPr algn="ctr" rtl="0" eaLnBrk="0" fontAlgn="base" hangingPunct="0">
              <a:lnSpc>
                <a:spcPct val="95000"/>
              </a:lnSpc>
              <a:spcBef>
                <a:spcPct val="0"/>
              </a:spcBef>
              <a:spcAft>
                <a:spcPct val="0"/>
              </a:spcAft>
              <a:defRPr sz="6000">
                <a:solidFill>
                  <a:schemeClr val="tx2"/>
                </a:solidFill>
                <a:latin typeface="Eras Medium ITC" pitchFamily="34" charset="0"/>
                <a:cs typeface="Arial" charset="0"/>
              </a:defRPr>
            </a:lvl5pPr>
            <a:lvl6pPr marL="457200" algn="ctr" rtl="0" fontAlgn="base">
              <a:lnSpc>
                <a:spcPct val="95000"/>
              </a:lnSpc>
              <a:spcBef>
                <a:spcPct val="0"/>
              </a:spcBef>
              <a:spcAft>
                <a:spcPct val="0"/>
              </a:spcAft>
              <a:defRPr sz="6000">
                <a:solidFill>
                  <a:schemeClr val="tx2"/>
                </a:solidFill>
                <a:latin typeface="Eras Medium ITC" pitchFamily="34" charset="0"/>
                <a:cs typeface="Arial" charset="0"/>
              </a:defRPr>
            </a:lvl6pPr>
            <a:lvl7pPr marL="914400" algn="ctr" rtl="0" fontAlgn="base">
              <a:lnSpc>
                <a:spcPct val="95000"/>
              </a:lnSpc>
              <a:spcBef>
                <a:spcPct val="0"/>
              </a:spcBef>
              <a:spcAft>
                <a:spcPct val="0"/>
              </a:spcAft>
              <a:defRPr sz="6000">
                <a:solidFill>
                  <a:schemeClr val="tx2"/>
                </a:solidFill>
                <a:latin typeface="Eras Medium ITC" pitchFamily="34" charset="0"/>
                <a:cs typeface="Arial" charset="0"/>
              </a:defRPr>
            </a:lvl7pPr>
            <a:lvl8pPr marL="1371600" algn="ctr" rtl="0" fontAlgn="base">
              <a:lnSpc>
                <a:spcPct val="95000"/>
              </a:lnSpc>
              <a:spcBef>
                <a:spcPct val="0"/>
              </a:spcBef>
              <a:spcAft>
                <a:spcPct val="0"/>
              </a:spcAft>
              <a:defRPr sz="6000">
                <a:solidFill>
                  <a:schemeClr val="tx2"/>
                </a:solidFill>
                <a:latin typeface="Eras Medium ITC" pitchFamily="34" charset="0"/>
                <a:cs typeface="Arial" charset="0"/>
              </a:defRPr>
            </a:lvl8pPr>
            <a:lvl9pPr marL="1828800" algn="ctr" rtl="0" fontAlgn="base">
              <a:lnSpc>
                <a:spcPct val="95000"/>
              </a:lnSpc>
              <a:spcBef>
                <a:spcPct val="0"/>
              </a:spcBef>
              <a:spcAft>
                <a:spcPct val="0"/>
              </a:spcAft>
              <a:defRPr sz="6000">
                <a:solidFill>
                  <a:schemeClr val="tx2"/>
                </a:solidFill>
                <a:latin typeface="Eras Medium ITC" pitchFamily="34" charset="0"/>
                <a:cs typeface="Arial" charset="0"/>
              </a:defRPr>
            </a:lvl9pPr>
          </a:lstStyle>
          <a:p>
            <a:pPr defTabSz="685783" eaLnBrk="1" hangingPunct="1">
              <a:defRPr/>
            </a:pPr>
            <a:r>
              <a:rPr lang="en-US" sz="2700" b="1" i="0" kern="0" dirty="0">
                <a:solidFill>
                  <a:srgbClr val="FFFFFF"/>
                </a:solidFill>
                <a:latin typeface="Eras Medium ITC"/>
                <a:cs typeface="Arial"/>
              </a:rPr>
              <a:t>Romans 3:23</a:t>
            </a:r>
            <a:r>
              <a:rPr lang="en-US" sz="3000" i="0" kern="0" dirty="0">
                <a:solidFill>
                  <a:srgbClr val="FFFFFF"/>
                </a:solidFill>
                <a:latin typeface="Eras Medium ITC"/>
                <a:cs typeface="Arial"/>
              </a:rPr>
              <a:t> </a:t>
            </a:r>
            <a:br>
              <a:rPr lang="en-US" sz="3000" i="0" kern="0" dirty="0">
                <a:solidFill>
                  <a:srgbClr val="FFFF00"/>
                </a:solidFill>
                <a:latin typeface="Eras Medium ITC"/>
                <a:cs typeface="Arial"/>
              </a:rPr>
            </a:br>
            <a:r>
              <a:rPr lang="en-US" sz="3000" i="0" kern="0" dirty="0">
                <a:solidFill>
                  <a:srgbClr val="FFFF00"/>
                </a:solidFill>
                <a:latin typeface="Eras Demi ITC"/>
                <a:cs typeface="Arial"/>
              </a:rPr>
              <a:t>“</a:t>
            </a:r>
            <a:r>
              <a:rPr lang="en-US" sz="3000" kern="0" dirty="0">
                <a:solidFill>
                  <a:srgbClr val="FFFF00"/>
                </a:solidFill>
                <a:latin typeface="Eras Demi ITC"/>
                <a:cs typeface="Arial"/>
              </a:rPr>
              <a:t>...for all have sinned and fall short of the glory of God”</a:t>
            </a:r>
          </a:p>
        </p:txBody>
      </p:sp>
    </p:spTree>
    <p:extLst>
      <p:ext uri="{BB962C8B-B14F-4D97-AF65-F5344CB8AC3E}">
        <p14:creationId xmlns:p14="http://schemas.microsoft.com/office/powerpoint/2010/main" val="2896472931"/>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person in a black and white striped shirt throwing a yellow tie&#10;&#10;Description automatically generated">
            <a:extLst>
              <a:ext uri="{FF2B5EF4-FFF2-40B4-BE49-F238E27FC236}">
                <a16:creationId xmlns:a16="http://schemas.microsoft.com/office/drawing/2014/main" id="{3E3DE741-2C03-E13F-DA08-FF46D46630ED}"/>
              </a:ext>
            </a:extLst>
          </p:cNvPr>
          <p:cNvPicPr>
            <a:picLocks noGrp="1" noChangeAspect="1"/>
          </p:cNvPicPr>
          <p:nvPr>
            <p:ph/>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306244" y="920357"/>
            <a:ext cx="4531519" cy="4531519"/>
          </a:xfrm>
        </p:spPr>
      </p:pic>
      <p:sp>
        <p:nvSpPr>
          <p:cNvPr id="3" name="Rectangle 2">
            <a:extLst>
              <a:ext uri="{FF2B5EF4-FFF2-40B4-BE49-F238E27FC236}">
                <a16:creationId xmlns:a16="http://schemas.microsoft.com/office/drawing/2014/main" id="{73DA7553-2CAA-447B-B360-7AB403907B87}"/>
              </a:ext>
            </a:extLst>
          </p:cNvPr>
          <p:cNvSpPr/>
          <p:nvPr/>
        </p:nvSpPr>
        <p:spPr bwMode="auto">
          <a:xfrm>
            <a:off x="-104775" y="1"/>
            <a:ext cx="9315450" cy="6858000"/>
          </a:xfrm>
          <a:prstGeom prst="rect">
            <a:avLst/>
          </a:prstGeom>
          <a:gradFill flip="none" rotWithShape="1">
            <a:gsLst>
              <a:gs pos="0">
                <a:schemeClr val="bg2">
                  <a:lumMod val="60000"/>
                  <a:lumOff val="40000"/>
                </a:schemeClr>
              </a:gs>
              <a:gs pos="51000">
                <a:schemeClr val="bg2">
                  <a:lumMod val="75000"/>
                </a:schemeClr>
              </a:gs>
              <a:gs pos="100000">
                <a:schemeClr val="tx1"/>
              </a:gs>
            </a:gsLst>
            <a:lin ang="5400000" scaled="1"/>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dirty="0">
              <a:solidFill>
                <a:srgbClr val="000000"/>
              </a:solidFill>
            </a:endParaRPr>
          </a:p>
        </p:txBody>
      </p:sp>
      <p:sp>
        <p:nvSpPr>
          <p:cNvPr id="4" name="Rectangle 3">
            <a:extLst>
              <a:ext uri="{FF2B5EF4-FFF2-40B4-BE49-F238E27FC236}">
                <a16:creationId xmlns:a16="http://schemas.microsoft.com/office/drawing/2014/main" id="{B4A3D8D3-A02B-441E-BF7E-B8915E1271E8}"/>
              </a:ext>
            </a:extLst>
          </p:cNvPr>
          <p:cNvSpPr/>
          <p:nvPr/>
        </p:nvSpPr>
        <p:spPr>
          <a:xfrm>
            <a:off x="2495794" y="2659322"/>
            <a:ext cx="4152420" cy="1384995"/>
          </a:xfrm>
          <a:prstGeom prst="rect">
            <a:avLst/>
          </a:prstGeom>
        </p:spPr>
        <p:txBody>
          <a:bodyPr wrap="none" lIns="68580" tIns="34290" rIns="68580" bIns="34290">
            <a:spAutoFit/>
          </a:bodyPr>
          <a:lstStyle/>
          <a:p>
            <a:pPr algn="ctr" defTabSz="685783">
              <a:defRPr/>
            </a:pPr>
            <a:r>
              <a:rPr lang="en-US" sz="450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Bold ITC" panose="020B0907030504020204" pitchFamily="34" charset="0"/>
              </a:rPr>
              <a:t>The </a:t>
            </a:r>
            <a:r>
              <a:rPr lang="en-US" sz="4500" i="0" dirty="0">
                <a:ln w="9525">
                  <a:solidFill>
                    <a:srgbClr val="FFFFFF"/>
                  </a:solidFill>
                  <a:prstDash val="solid"/>
                </a:ln>
                <a:solidFill>
                  <a:srgbClr val="FFFF00"/>
                </a:solidFill>
                <a:effectLst>
                  <a:outerShdw blurRad="12700" dist="38100" dir="2700000" algn="tl" rotWithShape="0">
                    <a:srgbClr val="FFFFFF">
                      <a:lumMod val="50000"/>
                    </a:srgbClr>
                  </a:outerShdw>
                </a:effectLst>
                <a:latin typeface="Eras Bold ITC" panose="020B0907030504020204" pitchFamily="34" charset="0"/>
              </a:rPr>
              <a:t>PENALTY</a:t>
            </a:r>
            <a:endParaRPr lang="en-US" sz="450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Bold ITC" panose="020B0907030504020204" pitchFamily="34" charset="0"/>
            </a:endParaRPr>
          </a:p>
          <a:p>
            <a:pPr algn="ctr" defTabSz="685783">
              <a:defRPr/>
            </a:pPr>
            <a:endParaRPr lang="en-US" sz="405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Demi ITC"/>
            </a:endParaRPr>
          </a:p>
        </p:txBody>
      </p:sp>
    </p:spTree>
    <p:extLst>
      <p:ext uri="{BB962C8B-B14F-4D97-AF65-F5344CB8AC3E}">
        <p14:creationId xmlns:p14="http://schemas.microsoft.com/office/powerpoint/2010/main" val="378577078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person in a black and white striped shirt throwing a yellow tie&#10;&#10;Description automatically generated">
            <a:extLst>
              <a:ext uri="{FF2B5EF4-FFF2-40B4-BE49-F238E27FC236}">
                <a16:creationId xmlns:a16="http://schemas.microsoft.com/office/drawing/2014/main" id="{3E3DE741-2C03-E13F-DA08-FF46D46630ED}"/>
              </a:ext>
            </a:extLst>
          </p:cNvPr>
          <p:cNvPicPr>
            <a:picLocks noGrp="1" noChangeAspect="1"/>
          </p:cNvPicPr>
          <p:nvPr>
            <p:ph/>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306244" y="920357"/>
            <a:ext cx="4531519" cy="4531519"/>
          </a:xfrm>
        </p:spPr>
      </p:pic>
      <p:sp>
        <p:nvSpPr>
          <p:cNvPr id="3" name="Rectangle 2">
            <a:extLst>
              <a:ext uri="{FF2B5EF4-FFF2-40B4-BE49-F238E27FC236}">
                <a16:creationId xmlns:a16="http://schemas.microsoft.com/office/drawing/2014/main" id="{73DA7553-2CAA-447B-B360-7AB403907B87}"/>
              </a:ext>
            </a:extLst>
          </p:cNvPr>
          <p:cNvSpPr/>
          <p:nvPr/>
        </p:nvSpPr>
        <p:spPr bwMode="auto">
          <a:xfrm>
            <a:off x="-104775" y="1"/>
            <a:ext cx="9315450" cy="7039428"/>
          </a:xfrm>
          <a:prstGeom prst="rect">
            <a:avLst/>
          </a:prstGeom>
          <a:gradFill flip="none" rotWithShape="1">
            <a:gsLst>
              <a:gs pos="0">
                <a:schemeClr val="bg2">
                  <a:lumMod val="60000"/>
                  <a:lumOff val="40000"/>
                </a:schemeClr>
              </a:gs>
              <a:gs pos="51000">
                <a:schemeClr val="bg2">
                  <a:lumMod val="75000"/>
                </a:schemeClr>
              </a:gs>
              <a:gs pos="100000">
                <a:schemeClr val="tx1"/>
              </a:gs>
            </a:gsLst>
            <a:lin ang="5400000" scaled="1"/>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dirty="0">
              <a:solidFill>
                <a:srgbClr val="000000"/>
              </a:solidFill>
            </a:endParaRPr>
          </a:p>
        </p:txBody>
      </p:sp>
      <p:sp>
        <p:nvSpPr>
          <p:cNvPr id="2" name="Title 1">
            <a:extLst>
              <a:ext uri="{FF2B5EF4-FFF2-40B4-BE49-F238E27FC236}">
                <a16:creationId xmlns:a16="http://schemas.microsoft.com/office/drawing/2014/main" id="{F66BDCF6-6D94-77B2-5DEA-B5C1EE958F24}"/>
              </a:ext>
            </a:extLst>
          </p:cNvPr>
          <p:cNvSpPr txBox="1">
            <a:spLocks/>
          </p:cNvSpPr>
          <p:nvPr/>
        </p:nvSpPr>
        <p:spPr bwMode="auto">
          <a:xfrm>
            <a:off x="66675" y="920354"/>
            <a:ext cx="9144000" cy="857250"/>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0" indent="0" algn="ctr" defTabSz="685783">
              <a:buClr>
                <a:srgbClr val="000000"/>
              </a:buClr>
              <a:buNone/>
              <a:defRPr/>
            </a:pPr>
            <a:r>
              <a:rPr lang="en-US" sz="4050" b="1" i="0" kern="0" dirty="0">
                <a:solidFill>
                  <a:srgbClr val="FFFFFF"/>
                </a:solidFill>
                <a:latin typeface="Eras Demi ITC"/>
                <a:cs typeface="Arial"/>
              </a:rPr>
              <a:t>The </a:t>
            </a:r>
            <a:r>
              <a:rPr lang="en-US" sz="4050" b="1" i="0" kern="0" cap="all" dirty="0">
                <a:solidFill>
                  <a:srgbClr val="FFFF00"/>
                </a:solidFill>
                <a:latin typeface="Eras Demi ITC"/>
                <a:cs typeface="Arial"/>
              </a:rPr>
              <a:t>Penalty</a:t>
            </a:r>
            <a:r>
              <a:rPr lang="en-US" sz="4050" b="1" i="0" kern="0" dirty="0">
                <a:solidFill>
                  <a:srgbClr val="FFFFFF"/>
                </a:solidFill>
                <a:latin typeface="Eras Demi ITC"/>
                <a:cs typeface="Arial"/>
              </a:rPr>
              <a:t> </a:t>
            </a:r>
            <a:r>
              <a:rPr lang="en-US" sz="4050" b="1" i="0" kern="0" dirty="0">
                <a:solidFill>
                  <a:srgbClr val="FFFFFF"/>
                </a:solidFill>
                <a:effectLst>
                  <a:outerShdw blurRad="38100" dist="38100" dir="2700000" algn="tl">
                    <a:srgbClr val="000000">
                      <a:alpha val="43137"/>
                    </a:srgbClr>
                  </a:outerShdw>
                </a:effectLst>
                <a:latin typeface="Eras Demi ITC"/>
                <a:cs typeface="Arial"/>
              </a:rPr>
              <a:t>for Speeding</a:t>
            </a:r>
            <a:endParaRPr lang="en-US" sz="4050" b="1" i="0" kern="0" dirty="0">
              <a:solidFill>
                <a:srgbClr val="FFFFFF"/>
              </a:solidFill>
              <a:latin typeface="Eras Demi ITC"/>
              <a:cs typeface="Arial"/>
            </a:endParaRPr>
          </a:p>
        </p:txBody>
      </p:sp>
      <p:pic>
        <p:nvPicPr>
          <p:cNvPr id="5" name="Picture 2" descr="http://assets.boldride.com/wp-content/uploads/2013/07/LEAD3.jpg">
            <a:hlinkClick r:id="rId5"/>
            <a:extLst>
              <a:ext uri="{FF2B5EF4-FFF2-40B4-BE49-F238E27FC236}">
                <a16:creationId xmlns:a16="http://schemas.microsoft.com/office/drawing/2014/main" id="{AF5351E3-A16D-7905-E42F-14F1D730DC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677" y="2185393"/>
            <a:ext cx="3099221" cy="2106217"/>
          </a:xfrm>
          <a:prstGeom prst="rect">
            <a:avLst/>
          </a:prstGeom>
          <a:noFill/>
          <a:effectLst>
            <a:outerShdw blurRad="431800" dist="38100" dir="8100000" algn="tr" rotWithShape="0">
              <a:prstClr val="black">
                <a:alpha val="40000"/>
              </a:prstClr>
            </a:outerShdw>
            <a:reflection blurRad="6350" stA="50000" endA="300" endPos="38500" dist="50800" dir="5400000" sy="-100000" algn="bl" rotWithShape="0"/>
          </a:effectLst>
          <a:extLst>
            <a:ext uri="{909E8E84-426E-40DD-AFC4-6F175D3DCCD1}">
              <a14:hiddenFill xmlns:a14="http://schemas.microsoft.com/office/drawing/2010/main">
                <a:solidFill>
                  <a:srgbClr val="FFFFFF"/>
                </a:solidFill>
              </a14:hiddenFill>
            </a:ext>
          </a:extLst>
        </p:spPr>
      </p:pic>
      <p:pic>
        <p:nvPicPr>
          <p:cNvPr id="8" name="Picture 7" descr="A police officer sleeping in a car&#10;&#10;Description automatically generated">
            <a:extLst>
              <a:ext uri="{FF2B5EF4-FFF2-40B4-BE49-F238E27FC236}">
                <a16:creationId xmlns:a16="http://schemas.microsoft.com/office/drawing/2014/main" id="{280270AC-2563-FEB4-F464-73E73128DC87}"/>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3337349" y="2213968"/>
            <a:ext cx="3159326" cy="2106218"/>
          </a:xfrm>
          <a:prstGeom prst="rect">
            <a:avLst/>
          </a:prstGeom>
          <a:effectLst>
            <a:outerShdw blurRad="50800" dist="38100" dir="5400000" algn="t" rotWithShape="0">
              <a:prstClr val="black">
                <a:alpha val="40000"/>
              </a:prstClr>
            </a:outerShdw>
            <a:reflection blurRad="6350" stA="52000" endA="300" endPos="35000" dir="5400000" sy="-100000" algn="bl" rotWithShape="0"/>
          </a:effectLst>
        </p:spPr>
      </p:pic>
      <p:pic>
        <p:nvPicPr>
          <p:cNvPr id="20" name="Picture 19" descr="A close-up of a ticket&#10;&#10;Description automatically generated">
            <a:extLst>
              <a:ext uri="{FF2B5EF4-FFF2-40B4-BE49-F238E27FC236}">
                <a16:creationId xmlns:a16="http://schemas.microsoft.com/office/drawing/2014/main" id="{3A326EAC-971E-A1CB-FA13-82A14BCC5ABA}"/>
              </a:ext>
            </a:extLst>
          </p:cNvPr>
          <p:cNvPicPr>
            <a:picLocks noChangeAspect="1"/>
          </p:cNvPicPr>
          <p:nvPr/>
        </p:nvPicPr>
        <p:blipFill rotWithShape="1">
          <a:blip r:embed="rId9">
            <a:duotone>
              <a:prstClr val="black"/>
              <a:schemeClr val="accent1">
                <a:tint val="45000"/>
                <a:satMod val="400000"/>
              </a:schemeClr>
            </a:duotone>
            <a:extLst>
              <a:ext uri="{28A0092B-C50C-407E-A947-70E740481C1C}">
                <a14:useLocalDpi xmlns:a14="http://schemas.microsoft.com/office/drawing/2010/main" val="0"/>
              </a:ext>
              <a:ext uri="{837473B0-CC2E-450A-ABE3-18F120FF3D39}">
                <a1611:picAttrSrcUrl xmlns:a1611="http://schemas.microsoft.com/office/drawing/2016/11/main" r:id="rId10"/>
              </a:ext>
            </a:extLst>
          </a:blip>
          <a:srcRect b="39507"/>
          <a:stretch/>
        </p:blipFill>
        <p:spPr>
          <a:xfrm>
            <a:off x="6625654" y="2213968"/>
            <a:ext cx="2518349" cy="2077643"/>
          </a:xfrm>
          <a:prstGeom prst="rect">
            <a:avLst/>
          </a:prstGeom>
          <a:effectLst>
            <a:outerShdw blurRad="50800" dist="38100" dir="5400000" algn="t" rotWithShape="0">
              <a:prstClr val="black">
                <a:alpha val="40000"/>
              </a:prstClr>
            </a:outerShdw>
            <a:reflection blurRad="6350" stA="52000" endA="300" endPos="35000" dir="5400000" sy="-100000" algn="bl" rotWithShape="0"/>
          </a:effectLst>
        </p:spPr>
      </p:pic>
      <p:sp>
        <p:nvSpPr>
          <p:cNvPr id="7" name="Text Box 4">
            <a:extLst>
              <a:ext uri="{FF2B5EF4-FFF2-40B4-BE49-F238E27FC236}">
                <a16:creationId xmlns:a16="http://schemas.microsoft.com/office/drawing/2014/main" id="{621440E8-15EC-9820-01DB-BD44964AF43E}"/>
              </a:ext>
            </a:extLst>
          </p:cNvPr>
          <p:cNvSpPr txBox="1">
            <a:spLocks noChangeArrowheads="1"/>
          </p:cNvSpPr>
          <p:nvPr/>
        </p:nvSpPr>
        <p:spPr bwMode="auto">
          <a:xfrm>
            <a:off x="2076450" y="4909696"/>
            <a:ext cx="4895850" cy="923330"/>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fontAlgn="auto">
              <a:spcBef>
                <a:spcPts val="0"/>
              </a:spcBef>
              <a:spcAft>
                <a:spcPts val="0"/>
              </a:spcAft>
              <a:defRPr/>
            </a:pP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The ticket “</a:t>
            </a:r>
            <a:r>
              <a:rPr lang="en-US" sz="2700" i="0" kern="0" dirty="0">
                <a:solidFill>
                  <a:srgbClr val="FFFF00"/>
                </a:solidFill>
                <a:effectLst>
                  <a:outerShdw blurRad="38100" dist="38100" dir="2700000" algn="tl">
                    <a:srgbClr val="000000">
                      <a:alpha val="43137"/>
                    </a:srgbClr>
                  </a:outerShdw>
                </a:effectLst>
                <a:latin typeface="Eras Bold ITC" pitchFamily="34" charset="0"/>
                <a:cs typeface="Arial"/>
              </a:rPr>
              <a:t>separates”</a:t>
            </a: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 you</a:t>
            </a:r>
          </a:p>
          <a:p>
            <a:pPr algn="ctr" defTabSz="685783" fontAlgn="auto">
              <a:spcBef>
                <a:spcPts val="0"/>
              </a:spcBef>
              <a:spcAft>
                <a:spcPts val="0"/>
              </a:spcAft>
              <a:defRPr/>
            </a:pP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from the justice system</a:t>
            </a:r>
          </a:p>
        </p:txBody>
      </p:sp>
    </p:spTree>
    <p:extLst>
      <p:ext uri="{BB962C8B-B14F-4D97-AF65-F5344CB8AC3E}">
        <p14:creationId xmlns:p14="http://schemas.microsoft.com/office/powerpoint/2010/main" val="353816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000"/>
                                        <p:tgtEl>
                                          <p:spTgt spid="20"/>
                                        </p:tgtEl>
                                      </p:cBhvr>
                                    </p:animEffect>
                                    <p:anim calcmode="lin" valueType="num">
                                      <p:cBhvr>
                                        <p:cTn id="20" dur="1000" fill="hold"/>
                                        <p:tgtEl>
                                          <p:spTgt spid="20"/>
                                        </p:tgtEl>
                                        <p:attrNameLst>
                                          <p:attrName>ppt_x</p:attrName>
                                        </p:attrNameLst>
                                      </p:cBhvr>
                                      <p:tavLst>
                                        <p:tav tm="0">
                                          <p:val>
                                            <p:strVal val="#ppt_x"/>
                                          </p:val>
                                        </p:tav>
                                        <p:tav tm="100000">
                                          <p:val>
                                            <p:strVal val="#ppt_x"/>
                                          </p:val>
                                        </p:tav>
                                      </p:tavLst>
                                    </p:anim>
                                    <p:anim calcmode="lin" valueType="num">
                                      <p:cBhvr>
                                        <p:cTn id="2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A person walking in a robe&#10;&#10;Description automatically generated">
            <a:extLst>
              <a:ext uri="{FF2B5EF4-FFF2-40B4-BE49-F238E27FC236}">
                <a16:creationId xmlns:a16="http://schemas.microsoft.com/office/drawing/2014/main" id="{0776C5FD-1032-8070-1A39-C9547525C872}"/>
              </a:ext>
            </a:extLst>
          </p:cNvPr>
          <p:cNvPicPr>
            <a:picLocks noChangeAspect="1"/>
          </p:cNvPicPr>
          <p:nvPr/>
        </p:nvPicPr>
        <p:blipFill rotWithShape="1">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r="52604"/>
          <a:stretch/>
        </p:blipFill>
        <p:spPr>
          <a:xfrm>
            <a:off x="-101600" y="-159657"/>
            <a:ext cx="4435477" cy="7184571"/>
          </a:xfrm>
          <a:prstGeom prst="rect">
            <a:avLst/>
          </a:prstGeom>
        </p:spPr>
      </p:pic>
      <p:sp>
        <p:nvSpPr>
          <p:cNvPr id="5" name="Rectangle 4">
            <a:extLst>
              <a:ext uri="{FF2B5EF4-FFF2-40B4-BE49-F238E27FC236}">
                <a16:creationId xmlns:a16="http://schemas.microsoft.com/office/drawing/2014/main" id="{D7C4F49C-0979-6485-F52F-0E11E875B04B}"/>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endParaRPr lang="en-US" sz="2400"/>
          </a:p>
        </p:txBody>
      </p:sp>
      <p:sp>
        <p:nvSpPr>
          <p:cNvPr id="4" name="TextBox 3">
            <a:extLst>
              <a:ext uri="{FF2B5EF4-FFF2-40B4-BE49-F238E27FC236}">
                <a16:creationId xmlns:a16="http://schemas.microsoft.com/office/drawing/2014/main" id="{DB3341DC-1FDD-FFAC-1265-428C2B59BFC4}"/>
              </a:ext>
            </a:extLst>
          </p:cNvPr>
          <p:cNvSpPr txBox="1"/>
          <p:nvPr/>
        </p:nvSpPr>
        <p:spPr>
          <a:xfrm>
            <a:off x="1414463" y="5991480"/>
            <a:ext cx="3819525" cy="784830"/>
          </a:xfrm>
          <a:prstGeom prst="rect">
            <a:avLst/>
          </a:prstGeom>
          <a:noFill/>
        </p:spPr>
        <p:txBody>
          <a:bodyPr wrap="square" rtlCol="0">
            <a:spAutoFit/>
          </a:bodyPr>
          <a:lstStyle/>
          <a:p>
            <a:r>
              <a:rPr lang="en-US" sz="4500" b="1" i="0" dirty="0">
                <a:solidFill>
                  <a:schemeClr val="bg1"/>
                </a:solidFill>
                <a:effectLst>
                  <a:outerShdw blurRad="38100" dist="38100" dir="2700000" algn="tl">
                    <a:srgbClr val="000000">
                      <a:alpha val="43137"/>
                    </a:srgbClr>
                  </a:outerShdw>
                </a:effectLst>
                <a:latin typeface="Fave Script Bold Pro" panose="020F0502020204030204" pitchFamily="2" charset="0"/>
                <a:ea typeface="Dotum" panose="020B0503020000020004" pitchFamily="34" charset="-127"/>
              </a:rPr>
              <a:t>Part 3</a:t>
            </a:r>
          </a:p>
        </p:txBody>
      </p:sp>
      <p:pic>
        <p:nvPicPr>
          <p:cNvPr id="17" name="Picture 16" descr="An open book with light shining on it&#10;&#10;Description automatically generated">
            <a:extLst>
              <a:ext uri="{FF2B5EF4-FFF2-40B4-BE49-F238E27FC236}">
                <a16:creationId xmlns:a16="http://schemas.microsoft.com/office/drawing/2014/main" id="{5A25C1DB-AAD9-82EE-A1E4-8B444ED74695}"/>
              </a:ext>
            </a:extLst>
          </p:cNvPr>
          <p:cNvPicPr>
            <a:picLocks noChangeAspect="1"/>
          </p:cNvPicPr>
          <p:nvPr/>
        </p:nvPicPr>
        <p:blipFill rotWithShape="1">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r="25140"/>
          <a:stretch/>
        </p:blipFill>
        <p:spPr>
          <a:xfrm>
            <a:off x="4333876" y="0"/>
            <a:ext cx="4810125" cy="7024914"/>
          </a:xfrm>
          <a:prstGeom prst="rect">
            <a:avLst/>
          </a:prstGeom>
        </p:spPr>
      </p:pic>
      <p:pic>
        <p:nvPicPr>
          <p:cNvPr id="7" name="Picture 6">
            <a:extLst>
              <a:ext uri="{FF2B5EF4-FFF2-40B4-BE49-F238E27FC236}">
                <a16:creationId xmlns:a16="http://schemas.microsoft.com/office/drawing/2014/main" id="{3172685A-5745-E97B-E4CD-69006CA485D3}"/>
              </a:ext>
            </a:extLst>
          </p:cNvPr>
          <p:cNvPicPr>
            <a:picLocks noChangeAspect="1"/>
          </p:cNvPicPr>
          <p:nvPr/>
        </p:nvPicPr>
        <p:blipFill rotWithShape="1">
          <a:blip r:embed="rId7"/>
          <a:srcRect r="19416"/>
          <a:stretch/>
        </p:blipFill>
        <p:spPr>
          <a:xfrm>
            <a:off x="423863" y="4201099"/>
            <a:ext cx="3672997" cy="2094352"/>
          </a:xfrm>
          <a:prstGeom prst="rect">
            <a:avLst/>
          </a:prstGeom>
        </p:spPr>
      </p:pic>
      <p:sp>
        <p:nvSpPr>
          <p:cNvPr id="2" name="TextBox 1">
            <a:extLst>
              <a:ext uri="{FF2B5EF4-FFF2-40B4-BE49-F238E27FC236}">
                <a16:creationId xmlns:a16="http://schemas.microsoft.com/office/drawing/2014/main" id="{207740A0-D81E-9387-9455-D1D83EB0447A}"/>
              </a:ext>
            </a:extLst>
          </p:cNvPr>
          <p:cNvSpPr txBox="1"/>
          <p:nvPr/>
        </p:nvSpPr>
        <p:spPr>
          <a:xfrm>
            <a:off x="4400551" y="2334672"/>
            <a:ext cx="4676775" cy="646331"/>
          </a:xfrm>
          <a:prstGeom prst="rect">
            <a:avLst/>
          </a:prstGeom>
          <a:noFill/>
        </p:spPr>
        <p:txBody>
          <a:bodyPr wrap="square" rtlCol="0">
            <a:spAutoFit/>
          </a:bodyPr>
          <a:lstStyle/>
          <a:p>
            <a:pPr algn="ctr"/>
            <a:r>
              <a:rPr lang="en-US" sz="3600" b="1" i="0" dirty="0">
                <a:solidFill>
                  <a:schemeClr val="bg1"/>
                </a:solidFill>
                <a:effectLst>
                  <a:outerShdw blurRad="38100" dist="38100" dir="2700000" algn="tl">
                    <a:srgbClr val="000000">
                      <a:alpha val="43137"/>
                    </a:srgbClr>
                  </a:outerShdw>
                </a:effectLst>
                <a:latin typeface="Ink Free" panose="03080402000500000000" pitchFamily="66" charset="0"/>
                <a:ea typeface="Dotum" panose="020B0503020000020004" pitchFamily="34" charset="-127"/>
              </a:rPr>
              <a:t>The Foundation</a:t>
            </a:r>
          </a:p>
        </p:txBody>
      </p:sp>
      <p:sp>
        <p:nvSpPr>
          <p:cNvPr id="3" name="Rectangle 2">
            <a:extLst>
              <a:ext uri="{FF2B5EF4-FFF2-40B4-BE49-F238E27FC236}">
                <a16:creationId xmlns:a16="http://schemas.microsoft.com/office/drawing/2014/main" id="{528D5F87-3227-B8DD-618F-905A68BDEFF0}"/>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endParaRPr lang="en-US" sz="2400"/>
          </a:p>
        </p:txBody>
      </p:sp>
    </p:spTree>
    <p:extLst>
      <p:ext uri="{BB962C8B-B14F-4D97-AF65-F5344CB8AC3E}">
        <p14:creationId xmlns:p14="http://schemas.microsoft.com/office/powerpoint/2010/main" val="406963987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descr="godsta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2221" y="959902"/>
            <a:ext cx="2206686" cy="1647628"/>
          </a:xfrm>
          <a:prstGeom prst="rect">
            <a:avLst/>
          </a:prstGeom>
          <a:noFill/>
          <a:effectLst>
            <a:glow rad="228600">
              <a:srgbClr val="FFFF00">
                <a:alpha val="40000"/>
              </a:srgbClr>
            </a:glow>
          </a:effectLst>
        </p:spPr>
      </p:pic>
      <p:sp>
        <p:nvSpPr>
          <p:cNvPr id="10" name="Rectangle 9"/>
          <p:cNvSpPr/>
          <p:nvPr/>
        </p:nvSpPr>
        <p:spPr bwMode="auto">
          <a:xfrm>
            <a:off x="-167640" y="2832889"/>
            <a:ext cx="9363075" cy="4308139"/>
          </a:xfrm>
          <a:prstGeom prst="rect">
            <a:avLst/>
          </a:prstGeom>
          <a:gradFill flip="none" rotWithShape="1">
            <a:gsLst>
              <a:gs pos="0">
                <a:schemeClr val="bg2">
                  <a:lumMod val="60000"/>
                  <a:lumOff val="40000"/>
                </a:schemeClr>
              </a:gs>
              <a:gs pos="51000">
                <a:schemeClr val="bg2">
                  <a:lumMod val="75000"/>
                </a:schemeClr>
              </a:gs>
              <a:gs pos="100000">
                <a:schemeClr val="tx1"/>
              </a:gs>
            </a:gsLst>
            <a:lin ang="5400000" scaled="1"/>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dirty="0">
              <a:solidFill>
                <a:srgbClr val="000000"/>
              </a:solidFill>
            </a:endParaRPr>
          </a:p>
        </p:txBody>
      </p:sp>
      <p:sp>
        <p:nvSpPr>
          <p:cNvPr id="2" name="Title 1"/>
          <p:cNvSpPr>
            <a:spLocks noGrp="1"/>
          </p:cNvSpPr>
          <p:nvPr>
            <p:ph type="title"/>
          </p:nvPr>
        </p:nvSpPr>
        <p:spPr>
          <a:xfrm>
            <a:off x="846779" y="1184077"/>
            <a:ext cx="3943350" cy="1047692"/>
          </a:xfrm>
        </p:spPr>
        <p:txBody>
          <a:bodyPr/>
          <a:lstStyle/>
          <a:p>
            <a:r>
              <a:rPr lang="en-US" sz="4050" b="1" dirty="0">
                <a:solidFill>
                  <a:schemeClr val="tx1"/>
                </a:solidFill>
                <a:effectLst>
                  <a:outerShdw blurRad="38100" dist="38100" dir="2700000" algn="tl">
                    <a:srgbClr val="000000">
                      <a:alpha val="43137"/>
                    </a:srgbClr>
                  </a:outerShdw>
                </a:effectLst>
              </a:rPr>
              <a:t>The </a:t>
            </a:r>
            <a:r>
              <a:rPr lang="en-US" sz="4050" b="1" cap="all" dirty="0">
                <a:solidFill>
                  <a:srgbClr val="C00000"/>
                </a:solidFill>
                <a:effectLst>
                  <a:outerShdw blurRad="38100" dist="38100" dir="2700000" algn="tl">
                    <a:srgbClr val="000000">
                      <a:alpha val="43137"/>
                    </a:srgbClr>
                  </a:outerShdw>
                </a:effectLst>
              </a:rPr>
              <a:t>Penalty</a:t>
            </a:r>
            <a:r>
              <a:rPr lang="en-US" sz="4050" b="1" dirty="0">
                <a:solidFill>
                  <a:schemeClr val="tx1"/>
                </a:solidFill>
                <a:effectLst>
                  <a:outerShdw blurRad="38100" dist="38100" dir="2700000" algn="tl">
                    <a:srgbClr val="000000">
                      <a:alpha val="43137"/>
                    </a:srgbClr>
                  </a:outerShdw>
                </a:effectLst>
              </a:rPr>
              <a:t> </a:t>
            </a:r>
            <a:br>
              <a:rPr lang="en-US" sz="4050" b="1" dirty="0">
                <a:solidFill>
                  <a:schemeClr val="tx1"/>
                </a:solidFill>
                <a:effectLst>
                  <a:outerShdw blurRad="38100" dist="38100" dir="2700000" algn="tl">
                    <a:srgbClr val="000000">
                      <a:alpha val="43137"/>
                    </a:srgbClr>
                  </a:outerShdw>
                </a:effectLst>
              </a:rPr>
            </a:br>
            <a:r>
              <a:rPr lang="en-US" sz="4050" b="1" dirty="0">
                <a:solidFill>
                  <a:schemeClr val="tx1"/>
                </a:solidFill>
                <a:effectLst>
                  <a:outerShdw blurRad="38100" dist="38100" dir="2700000" algn="tl">
                    <a:srgbClr val="000000">
                      <a:alpha val="43137"/>
                    </a:srgbClr>
                  </a:outerShdw>
                </a:effectLst>
              </a:rPr>
              <a:t>for Sin</a:t>
            </a:r>
          </a:p>
        </p:txBody>
      </p:sp>
      <p:sp>
        <p:nvSpPr>
          <p:cNvPr id="9" name="Text Box 4"/>
          <p:cNvSpPr txBox="1">
            <a:spLocks noChangeArrowheads="1"/>
          </p:cNvSpPr>
          <p:nvPr/>
        </p:nvSpPr>
        <p:spPr bwMode="auto">
          <a:xfrm>
            <a:off x="2065972" y="5402087"/>
            <a:ext cx="4895850" cy="923330"/>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fontAlgn="auto">
              <a:spcBef>
                <a:spcPts val="0"/>
              </a:spcBef>
              <a:spcAft>
                <a:spcPts val="0"/>
              </a:spcAft>
              <a:defRPr/>
            </a:pP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Sin </a:t>
            </a:r>
            <a:r>
              <a:rPr lang="en-US" sz="2700" i="0" kern="0" dirty="0">
                <a:solidFill>
                  <a:srgbClr val="FFFF00"/>
                </a:solidFill>
                <a:effectLst>
                  <a:outerShdw blurRad="38100" dist="38100" dir="2700000" algn="tl">
                    <a:srgbClr val="000000">
                      <a:alpha val="43137"/>
                    </a:srgbClr>
                  </a:outerShdw>
                </a:effectLst>
                <a:latin typeface="Eras Bold ITC" pitchFamily="34" charset="0"/>
                <a:cs typeface="Arial"/>
              </a:rPr>
              <a:t>separates</a:t>
            </a: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 us</a:t>
            </a:r>
          </a:p>
          <a:p>
            <a:pPr algn="ctr" defTabSz="685783" fontAlgn="auto">
              <a:spcBef>
                <a:spcPts val="0"/>
              </a:spcBef>
              <a:spcAft>
                <a:spcPts val="0"/>
              </a:spcAft>
              <a:defRPr/>
            </a:pPr>
            <a:r>
              <a:rPr lang="en-US" sz="2700" i="0" kern="0">
                <a:solidFill>
                  <a:srgbClr val="FFFFFF"/>
                </a:solidFill>
                <a:effectLst>
                  <a:outerShdw blurRad="38100" dist="38100" dir="2700000" algn="tl">
                    <a:srgbClr val="000000">
                      <a:alpha val="43137"/>
                    </a:srgbClr>
                  </a:outerShdw>
                </a:effectLst>
                <a:latin typeface="Eras Bold ITC" pitchFamily="34" charset="0"/>
                <a:cs typeface="Arial"/>
              </a:rPr>
              <a:t>from God</a:t>
            </a:r>
            <a:endParaRPr lang="en-US" sz="2700" i="0" kern="0" dirty="0">
              <a:solidFill>
                <a:srgbClr val="FFFFFF"/>
              </a:solidFill>
              <a:effectLst>
                <a:outerShdw blurRad="38100" dist="38100" dir="2700000" algn="tl">
                  <a:srgbClr val="000000">
                    <a:alpha val="43137"/>
                  </a:srgbClr>
                </a:outerShdw>
              </a:effectLst>
              <a:latin typeface="Eras Bold ITC" pitchFamily="34" charset="0"/>
              <a:cs typeface="Arial"/>
            </a:endParaRPr>
          </a:p>
        </p:txBody>
      </p:sp>
      <p:pic>
        <p:nvPicPr>
          <p:cNvPr id="6" name="Picture 5"/>
          <p:cNvPicPr>
            <a:picLocks noChangeAspect="1"/>
          </p:cNvPicPr>
          <p:nvPr/>
        </p:nvPicPr>
        <p:blipFill>
          <a:blip r:embed="rId4"/>
          <a:stretch>
            <a:fillRect/>
          </a:stretch>
        </p:blipFill>
        <p:spPr>
          <a:xfrm rot="19135015" flipH="1">
            <a:off x="3308694" y="1421147"/>
            <a:ext cx="2333105" cy="3123936"/>
          </a:xfrm>
          <a:prstGeom prst="rect">
            <a:avLst/>
          </a:prstGeom>
        </p:spPr>
      </p:pic>
      <p:pic>
        <p:nvPicPr>
          <p:cNvPr id="8" name="Picture 7"/>
          <p:cNvPicPr>
            <a:picLocks noChangeAspect="1"/>
          </p:cNvPicPr>
          <p:nvPr/>
        </p:nvPicPr>
        <p:blipFill>
          <a:blip r:embed="rId5"/>
          <a:stretch>
            <a:fillRect/>
          </a:stretch>
        </p:blipFill>
        <p:spPr>
          <a:xfrm>
            <a:off x="1245012" y="3114583"/>
            <a:ext cx="3268889" cy="1837943"/>
          </a:xfrm>
          <a:prstGeom prst="rect">
            <a:avLst/>
          </a:prstGeom>
        </p:spPr>
      </p:pic>
      <p:sp>
        <p:nvSpPr>
          <p:cNvPr id="11" name="Rectangle 4"/>
          <p:cNvSpPr>
            <a:spLocks noChangeArrowheads="1"/>
          </p:cNvSpPr>
          <p:nvPr/>
        </p:nvSpPr>
        <p:spPr bwMode="auto">
          <a:xfrm>
            <a:off x="1572902" y="2907057"/>
            <a:ext cx="6172200" cy="1859756"/>
          </a:xfrm>
          <a:prstGeom prst="rect">
            <a:avLst/>
          </a:prstGeom>
          <a:noFill/>
          <a:ln w="9525">
            <a:noFill/>
            <a:miter lim="800000"/>
            <a:headEnd/>
            <a:tailEnd/>
          </a:ln>
          <a:effectLst/>
        </p:spPr>
        <p:txBody>
          <a:bodyPr/>
          <a:lstStyle/>
          <a:p>
            <a:pPr marL="257168" indent="-257168" algn="ctr" defTabSz="685783">
              <a:spcBef>
                <a:spcPct val="20000"/>
              </a:spcBef>
              <a:buClr>
                <a:srgbClr val="000000"/>
              </a:buClr>
              <a:defRPr/>
            </a:pPr>
            <a:endParaRPr lang="en-US" sz="2100" b="1" dirty="0">
              <a:solidFill>
                <a:srgbClr val="FFFFFF"/>
              </a:solidFill>
              <a:effectLst>
                <a:outerShdw blurRad="38100" dist="38100" dir="2700000" algn="tl">
                  <a:srgbClr val="C0C0C0"/>
                </a:outerShdw>
              </a:effectLst>
              <a:latin typeface="Arial" charset="0"/>
            </a:endParaRPr>
          </a:p>
        </p:txBody>
      </p:sp>
      <p:pic>
        <p:nvPicPr>
          <p:cNvPr id="12"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25718" y="3351907"/>
            <a:ext cx="385763" cy="1117997"/>
          </a:xfrm>
          <a:prstGeom prst="rect">
            <a:avLst/>
          </a:prstGeom>
          <a:noFill/>
          <a:ln w="9525" algn="ctr">
            <a:noFill/>
            <a:miter lim="800000"/>
            <a:headEnd/>
            <a:tailEnd/>
          </a:ln>
        </p:spPr>
      </p:pic>
      <p:sp>
        <p:nvSpPr>
          <p:cNvPr id="13" name="Text Box 11"/>
          <p:cNvSpPr txBox="1">
            <a:spLocks noChangeArrowheads="1"/>
          </p:cNvSpPr>
          <p:nvPr/>
        </p:nvSpPr>
        <p:spPr bwMode="auto">
          <a:xfrm>
            <a:off x="102263" y="2394810"/>
            <a:ext cx="5839385" cy="2631490"/>
          </a:xfrm>
          <a:prstGeom prst="rect">
            <a:avLst/>
          </a:prstGeom>
          <a:ln>
            <a:noFill/>
            <a:headEnd/>
            <a:tailEnd/>
          </a:ln>
          <a:effectLst>
            <a:outerShdw blurRad="107950" dist="12700" dir="5400000" algn="ctr">
              <a:srgbClr val="000000"/>
            </a:outerShdw>
          </a:effectLst>
        </p:spPr>
        <p:style>
          <a:lnRef idx="3">
            <a:schemeClr val="lt1"/>
          </a:lnRef>
          <a:fillRef idx="1">
            <a:schemeClr val="dk1"/>
          </a:fillRef>
          <a:effectRef idx="1">
            <a:schemeClr val="dk1"/>
          </a:effectRef>
          <a:fontRef idx="minor">
            <a:schemeClr val="lt1"/>
          </a:fontRef>
        </p:style>
        <p:txBody>
          <a:bodyPr wrap="square">
            <a:spAutoFit/>
          </a:bodyPr>
          <a:lstStyle/>
          <a:p>
            <a:pPr algn="ctr" defTabSz="685783">
              <a:defRPr/>
            </a:pPr>
            <a:endParaRPr lang="en-US" sz="18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endParaRPr>
          </a:p>
          <a:p>
            <a:pPr algn="ctr" defTabSz="685783">
              <a:defRPr/>
            </a:pPr>
            <a:r>
              <a:rPr lang="en-US" sz="21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rPr>
              <a:t>“for the wages of sin is </a:t>
            </a:r>
            <a:r>
              <a:rPr lang="en-US" sz="2100" i="0" dirty="0">
                <a:solidFill>
                  <a:srgbClr val="FFFFFF"/>
                </a:solidFill>
                <a:effectLst>
                  <a:outerShdw blurRad="38100" dist="38100" dir="2700000" algn="tl">
                    <a:srgbClr val="000000">
                      <a:alpha val="43137"/>
                    </a:srgbClr>
                  </a:outerShdw>
                </a:effectLst>
                <a:latin typeface="Eras Demi ITC" panose="020B0805030504020804" pitchFamily="34" charset="0"/>
                <a:cs typeface="Arial"/>
              </a:rPr>
              <a:t>death</a:t>
            </a:r>
            <a:r>
              <a:rPr lang="en-US" sz="21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rPr>
              <a:t>”</a:t>
            </a:r>
          </a:p>
          <a:p>
            <a:pPr algn="r" defTabSz="685783">
              <a:defRPr/>
            </a:pPr>
            <a:r>
              <a:rPr lang="en-US" sz="1500" i="0" dirty="0">
                <a:solidFill>
                  <a:srgbClr val="FFFFFF"/>
                </a:solidFill>
                <a:latin typeface="Eras Demi ITC"/>
                <a:cs typeface="Arial"/>
              </a:rPr>
              <a:t>Romans 6:23</a:t>
            </a:r>
          </a:p>
          <a:p>
            <a:pPr algn="r" defTabSz="685783">
              <a:defRPr/>
            </a:pPr>
            <a:r>
              <a:rPr lang="en-US" sz="1500" i="0" dirty="0">
                <a:solidFill>
                  <a:srgbClr val="FFFFFF"/>
                </a:solidFill>
                <a:latin typeface="Eras Demi ITC"/>
                <a:cs typeface="Arial"/>
              </a:rPr>
              <a:t> </a:t>
            </a:r>
          </a:p>
          <a:p>
            <a:pPr algn="ctr" defTabSz="685783">
              <a:defRPr/>
            </a:pPr>
            <a:r>
              <a:rPr lang="en-US" sz="21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rPr>
              <a:t>“You were </a:t>
            </a:r>
            <a:r>
              <a:rPr lang="en-US" sz="2100" i="0" dirty="0">
                <a:solidFill>
                  <a:srgbClr val="FFFFFF"/>
                </a:solidFill>
                <a:effectLst>
                  <a:outerShdw blurRad="38100" dist="38100" dir="2700000" algn="tl">
                    <a:srgbClr val="000000">
                      <a:alpha val="43137"/>
                    </a:srgbClr>
                  </a:outerShdw>
                </a:effectLst>
                <a:latin typeface="Eras Demi ITC" panose="020B0805030504020804" pitchFamily="34" charset="0"/>
                <a:cs typeface="Arial"/>
              </a:rPr>
              <a:t>dead</a:t>
            </a:r>
            <a:r>
              <a:rPr lang="en-US" sz="21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rPr>
              <a:t> in your trespasses and sins….</a:t>
            </a:r>
          </a:p>
          <a:p>
            <a:pPr algn="ctr" defTabSz="685783">
              <a:defRPr/>
            </a:pPr>
            <a:r>
              <a:rPr lang="en-US" sz="2100" i="0" dirty="0">
                <a:solidFill>
                  <a:srgbClr val="FFFF00"/>
                </a:solidFill>
                <a:effectLst>
                  <a:outerShdw blurRad="38100" dist="38100" dir="2700000" algn="tl">
                    <a:srgbClr val="000000">
                      <a:alpha val="43137"/>
                    </a:srgbClr>
                  </a:outerShdw>
                </a:effectLst>
                <a:latin typeface="Eras Demi ITC" panose="020B0805030504020804" pitchFamily="34" charset="0"/>
                <a:cs typeface="Arial"/>
              </a:rPr>
              <a:t>without God and without hope in the world”         </a:t>
            </a:r>
          </a:p>
          <a:p>
            <a:pPr algn="r" defTabSz="685783">
              <a:defRPr/>
            </a:pPr>
            <a:r>
              <a:rPr lang="en-US" sz="1800" i="0" dirty="0">
                <a:solidFill>
                  <a:srgbClr val="FFFFFF"/>
                </a:solidFill>
                <a:latin typeface="Eras Demi ITC"/>
                <a:cs typeface="Arial"/>
              </a:rPr>
              <a:t>Eph.</a:t>
            </a:r>
            <a:r>
              <a:rPr lang="en-US" sz="1500" i="0" dirty="0">
                <a:solidFill>
                  <a:srgbClr val="FFFFFF"/>
                </a:solidFill>
                <a:latin typeface="Eras Demi ITC"/>
                <a:cs typeface="Arial"/>
              </a:rPr>
              <a:t> 2:1, 13</a:t>
            </a:r>
          </a:p>
          <a:p>
            <a:pPr algn="r" defTabSz="685783">
              <a:defRPr/>
            </a:pPr>
            <a:endParaRPr lang="en-US" sz="1500" i="0" dirty="0">
              <a:solidFill>
                <a:srgbClr val="FFFFFF"/>
              </a:solidFill>
              <a:latin typeface="Eras Demi ITC"/>
              <a:cs typeface="Arial"/>
            </a:endParaRPr>
          </a:p>
        </p:txBody>
      </p:sp>
    </p:spTree>
    <p:extLst>
      <p:ext uri="{BB962C8B-B14F-4D97-AF65-F5344CB8AC3E}">
        <p14:creationId xmlns:p14="http://schemas.microsoft.com/office/powerpoint/2010/main" val="306144561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A6AD6ED-D9AE-4077-BF6D-416F8007D159}"/>
              </a:ext>
            </a:extLst>
          </p:cNvPr>
          <p:cNvSpPr>
            <a:spLocks noGrp="1"/>
          </p:cNvSpPr>
          <p:nvPr>
            <p:ph/>
          </p:nvPr>
        </p:nvSpPr>
        <p:spPr/>
        <p:txBody>
          <a:bodyPr/>
          <a:lstStyle/>
          <a:p>
            <a:endParaRPr lang="en-US"/>
          </a:p>
        </p:txBody>
      </p:sp>
      <p:sp>
        <p:nvSpPr>
          <p:cNvPr id="3" name="Rectangle 2">
            <a:extLst>
              <a:ext uri="{FF2B5EF4-FFF2-40B4-BE49-F238E27FC236}">
                <a16:creationId xmlns:a16="http://schemas.microsoft.com/office/drawing/2014/main" id="{73DA7553-2CAA-447B-B360-7AB403907B87}"/>
              </a:ext>
            </a:extLst>
          </p:cNvPr>
          <p:cNvSpPr/>
          <p:nvPr/>
        </p:nvSpPr>
        <p:spPr bwMode="auto">
          <a:xfrm>
            <a:off x="-114300" y="0"/>
            <a:ext cx="9353550" cy="6858000"/>
          </a:xfrm>
          <a:prstGeom prst="rect">
            <a:avLst/>
          </a:prstGeom>
          <a:gradFill flip="none" rotWithShape="1">
            <a:gsLst>
              <a:gs pos="0">
                <a:schemeClr val="bg2">
                  <a:lumMod val="60000"/>
                  <a:lumOff val="40000"/>
                </a:schemeClr>
              </a:gs>
              <a:gs pos="51000">
                <a:schemeClr val="bg2">
                  <a:lumMod val="75000"/>
                </a:schemeClr>
              </a:gs>
              <a:gs pos="100000">
                <a:schemeClr val="tx1"/>
              </a:gs>
            </a:gsLst>
            <a:lin ang="5400000" scaled="1"/>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dirty="0">
              <a:solidFill>
                <a:srgbClr val="000000"/>
              </a:solidFill>
            </a:endParaRPr>
          </a:p>
        </p:txBody>
      </p:sp>
      <p:sp>
        <p:nvSpPr>
          <p:cNvPr id="4" name="Rectangle 3">
            <a:extLst>
              <a:ext uri="{FF2B5EF4-FFF2-40B4-BE49-F238E27FC236}">
                <a16:creationId xmlns:a16="http://schemas.microsoft.com/office/drawing/2014/main" id="{B4A3D8D3-A02B-441E-BF7E-B8915E1271E8}"/>
              </a:ext>
            </a:extLst>
          </p:cNvPr>
          <p:cNvSpPr/>
          <p:nvPr/>
        </p:nvSpPr>
        <p:spPr>
          <a:xfrm>
            <a:off x="2909366" y="2659322"/>
            <a:ext cx="3325270" cy="1384995"/>
          </a:xfrm>
          <a:prstGeom prst="rect">
            <a:avLst/>
          </a:prstGeom>
        </p:spPr>
        <p:txBody>
          <a:bodyPr wrap="none" lIns="68580" tIns="34290" rIns="68580" bIns="34290">
            <a:spAutoFit/>
          </a:bodyPr>
          <a:lstStyle/>
          <a:p>
            <a:pPr algn="ctr" defTabSz="685783">
              <a:defRPr/>
            </a:pPr>
            <a:r>
              <a:rPr lang="en-US" sz="450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Bold ITC" panose="020B0907030504020204" pitchFamily="34" charset="0"/>
              </a:rPr>
              <a:t>The </a:t>
            </a:r>
            <a:r>
              <a:rPr lang="en-US" sz="4500" i="0" dirty="0">
                <a:ln w="9525">
                  <a:solidFill>
                    <a:srgbClr val="FFFFFF"/>
                  </a:solidFill>
                  <a:prstDash val="solid"/>
                </a:ln>
                <a:solidFill>
                  <a:srgbClr val="FFFF00"/>
                </a:solidFill>
                <a:effectLst>
                  <a:outerShdw blurRad="12700" dist="38100" dir="2700000" algn="tl" rotWithShape="0">
                    <a:srgbClr val="FFFFFF">
                      <a:lumMod val="50000"/>
                    </a:srgbClr>
                  </a:outerShdw>
                </a:effectLst>
                <a:latin typeface="Eras Bold ITC" panose="020B0907030504020204" pitchFamily="34" charset="0"/>
              </a:rPr>
              <a:t>PRICE</a:t>
            </a:r>
            <a:endParaRPr lang="en-US" sz="450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Bold ITC" panose="020B0907030504020204" pitchFamily="34" charset="0"/>
            </a:endParaRPr>
          </a:p>
          <a:p>
            <a:pPr algn="ctr" defTabSz="685783">
              <a:defRPr/>
            </a:pPr>
            <a:r>
              <a:rPr lang="en-US" sz="4050" i="0" dirty="0">
                <a:ln w="9525">
                  <a:solidFill>
                    <a:srgbClr val="FFFFFF"/>
                  </a:solidFill>
                  <a:prstDash val="solid"/>
                </a:ln>
                <a:solidFill>
                  <a:srgbClr val="FFFFFF"/>
                </a:solidFill>
                <a:effectLst>
                  <a:outerShdw blurRad="12700" dist="38100" dir="2700000" algn="tl" rotWithShape="0">
                    <a:srgbClr val="FFFFFF">
                      <a:lumMod val="50000"/>
                    </a:srgbClr>
                  </a:outerShdw>
                </a:effectLst>
                <a:latin typeface="Eras Demi ITC"/>
              </a:rPr>
              <a:t>(or payment)</a:t>
            </a:r>
          </a:p>
        </p:txBody>
      </p:sp>
    </p:spTree>
    <p:extLst>
      <p:ext uri="{BB962C8B-B14F-4D97-AF65-F5344CB8AC3E}">
        <p14:creationId xmlns:p14="http://schemas.microsoft.com/office/powerpoint/2010/main" val="105044473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person in a black and white striped shirt throwing a yellow tie&#10;&#10;Description automatically generated">
            <a:extLst>
              <a:ext uri="{FF2B5EF4-FFF2-40B4-BE49-F238E27FC236}">
                <a16:creationId xmlns:a16="http://schemas.microsoft.com/office/drawing/2014/main" id="{3E3DE741-2C03-E13F-DA08-FF46D46630ED}"/>
              </a:ext>
            </a:extLst>
          </p:cNvPr>
          <p:cNvPicPr>
            <a:picLocks noGrp="1" noChangeAspect="1"/>
          </p:cNvPicPr>
          <p:nvPr>
            <p:ph/>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306244" y="920357"/>
            <a:ext cx="4531519" cy="4531519"/>
          </a:xfrm>
        </p:spPr>
      </p:pic>
      <p:sp>
        <p:nvSpPr>
          <p:cNvPr id="3" name="Rectangle 2">
            <a:extLst>
              <a:ext uri="{FF2B5EF4-FFF2-40B4-BE49-F238E27FC236}">
                <a16:creationId xmlns:a16="http://schemas.microsoft.com/office/drawing/2014/main" id="{73DA7553-2CAA-447B-B360-7AB403907B87}"/>
              </a:ext>
            </a:extLst>
          </p:cNvPr>
          <p:cNvSpPr/>
          <p:nvPr/>
        </p:nvSpPr>
        <p:spPr bwMode="auto">
          <a:xfrm>
            <a:off x="-104775" y="0"/>
            <a:ext cx="9315450" cy="7097485"/>
          </a:xfrm>
          <a:prstGeom prst="rect">
            <a:avLst/>
          </a:prstGeom>
          <a:gradFill flip="none" rotWithShape="1">
            <a:gsLst>
              <a:gs pos="0">
                <a:schemeClr val="bg2">
                  <a:lumMod val="60000"/>
                  <a:lumOff val="40000"/>
                </a:schemeClr>
              </a:gs>
              <a:gs pos="51000">
                <a:schemeClr val="bg2">
                  <a:lumMod val="75000"/>
                </a:schemeClr>
              </a:gs>
              <a:gs pos="100000">
                <a:schemeClr val="tx1"/>
              </a:gs>
            </a:gsLst>
            <a:lin ang="5400000" scaled="1"/>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dirty="0">
              <a:solidFill>
                <a:srgbClr val="000000"/>
              </a:solidFill>
            </a:endParaRPr>
          </a:p>
        </p:txBody>
      </p:sp>
      <p:pic>
        <p:nvPicPr>
          <p:cNvPr id="5" name="Picture 4" descr="A police officer holding a ticket&#10;&#10;Description automatically generated">
            <a:extLst>
              <a:ext uri="{FF2B5EF4-FFF2-40B4-BE49-F238E27FC236}">
                <a16:creationId xmlns:a16="http://schemas.microsoft.com/office/drawing/2014/main" id="{015EE3D2-0618-AA53-1756-220BD7A5AC65}"/>
              </a:ext>
            </a:extLst>
          </p:cNvPr>
          <p:cNvPicPr>
            <a:picLocks noChangeAspect="1"/>
          </p:cNvPicPr>
          <p:nvPr/>
        </p:nvPicPr>
        <p:blipFill rotWithShape="1">
          <a:blip r:embed="rId5" cstate="print">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l="22563" r="21881"/>
          <a:stretch/>
        </p:blipFill>
        <p:spPr>
          <a:xfrm>
            <a:off x="414734" y="1837919"/>
            <a:ext cx="2667000" cy="2505456"/>
          </a:xfrm>
          <a:prstGeom prst="rect">
            <a:avLst/>
          </a:prstGeom>
        </p:spPr>
      </p:pic>
      <p:grpSp>
        <p:nvGrpSpPr>
          <p:cNvPr id="25" name="Group 24">
            <a:extLst>
              <a:ext uri="{FF2B5EF4-FFF2-40B4-BE49-F238E27FC236}">
                <a16:creationId xmlns:a16="http://schemas.microsoft.com/office/drawing/2014/main" id="{657E2853-B6A5-551E-67F6-9898EE6B53DF}"/>
              </a:ext>
            </a:extLst>
          </p:cNvPr>
          <p:cNvGrpSpPr/>
          <p:nvPr/>
        </p:nvGrpSpPr>
        <p:grpSpPr>
          <a:xfrm>
            <a:off x="3177693" y="1837921"/>
            <a:ext cx="4384021" cy="4406855"/>
            <a:chOff x="4238439" y="1470747"/>
            <a:chExt cx="5845361" cy="5875806"/>
          </a:xfrm>
        </p:grpSpPr>
        <p:pic>
          <p:nvPicPr>
            <p:cNvPr id="18" name="Picture 17" descr="A close-up of a receipt&#10;&#10;Description automatically generated">
              <a:extLst>
                <a:ext uri="{FF2B5EF4-FFF2-40B4-BE49-F238E27FC236}">
                  <a16:creationId xmlns:a16="http://schemas.microsoft.com/office/drawing/2014/main" id="{0590D10A-715C-0D3F-FEB8-7A43AA58208B}"/>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4238439" y="1470747"/>
              <a:ext cx="5845361" cy="5875806"/>
            </a:xfrm>
            <a:prstGeom prst="rect">
              <a:avLst/>
            </a:prstGeom>
          </p:spPr>
        </p:pic>
        <p:pic>
          <p:nvPicPr>
            <p:cNvPr id="24" name="Picture 23">
              <a:extLst>
                <a:ext uri="{FF2B5EF4-FFF2-40B4-BE49-F238E27FC236}">
                  <a16:creationId xmlns:a16="http://schemas.microsoft.com/office/drawing/2014/main" id="{BF03ED93-869B-6BBC-C840-8386BFB7D295}"/>
                </a:ext>
              </a:extLst>
            </p:cNvPr>
            <p:cNvPicPr>
              <a:picLocks noChangeAspect="1"/>
            </p:cNvPicPr>
            <p:nvPr/>
          </p:nvPicPr>
          <p:blipFill>
            <a:blip r:embed="rId9"/>
            <a:stretch>
              <a:fillRect/>
            </a:stretch>
          </p:blipFill>
          <p:spPr>
            <a:xfrm>
              <a:off x="4785579" y="5980739"/>
              <a:ext cx="1287860" cy="585161"/>
            </a:xfrm>
            <a:prstGeom prst="rect">
              <a:avLst/>
            </a:prstGeom>
          </p:spPr>
        </p:pic>
      </p:grpSp>
      <p:sp>
        <p:nvSpPr>
          <p:cNvPr id="20" name="Text Box 4">
            <a:extLst>
              <a:ext uri="{FF2B5EF4-FFF2-40B4-BE49-F238E27FC236}">
                <a16:creationId xmlns:a16="http://schemas.microsoft.com/office/drawing/2014/main" id="{8568809E-475B-C0A4-6F6E-2B210BEA5902}"/>
              </a:ext>
            </a:extLst>
          </p:cNvPr>
          <p:cNvSpPr txBox="1">
            <a:spLocks noChangeArrowheads="1"/>
          </p:cNvSpPr>
          <p:nvPr/>
        </p:nvSpPr>
        <p:spPr bwMode="auto">
          <a:xfrm>
            <a:off x="5452632" y="4551627"/>
            <a:ext cx="3538538" cy="923330"/>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fontAlgn="auto">
              <a:spcBef>
                <a:spcPts val="0"/>
              </a:spcBef>
              <a:spcAft>
                <a:spcPts val="0"/>
              </a:spcAft>
              <a:defRPr/>
            </a:pP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A Judicial Price</a:t>
            </a:r>
          </a:p>
          <a:p>
            <a:pPr algn="ctr" defTabSz="685783" fontAlgn="auto">
              <a:spcBef>
                <a:spcPts val="0"/>
              </a:spcBef>
              <a:spcAft>
                <a:spcPts val="0"/>
              </a:spcAft>
              <a:defRPr/>
            </a:pPr>
            <a:r>
              <a:rPr lang="en-US" sz="2700" i="0" kern="0" dirty="0">
                <a:solidFill>
                  <a:srgbClr val="FFFFFF"/>
                </a:solidFill>
                <a:effectLst>
                  <a:outerShdw blurRad="38100" dist="38100" dir="2700000" algn="tl">
                    <a:srgbClr val="000000">
                      <a:alpha val="43137"/>
                    </a:srgbClr>
                  </a:outerShdw>
                </a:effectLst>
                <a:latin typeface="Eras Bold ITC" pitchFamily="34" charset="0"/>
                <a:cs typeface="Arial"/>
              </a:rPr>
              <a:t>A Legal Price</a:t>
            </a:r>
          </a:p>
        </p:txBody>
      </p:sp>
      <p:sp>
        <p:nvSpPr>
          <p:cNvPr id="21" name="Arrow: Right 20">
            <a:extLst>
              <a:ext uri="{FF2B5EF4-FFF2-40B4-BE49-F238E27FC236}">
                <a16:creationId xmlns:a16="http://schemas.microsoft.com/office/drawing/2014/main" id="{853A9E21-287A-21F1-0ACE-3E359A50E8AA}"/>
              </a:ext>
            </a:extLst>
          </p:cNvPr>
          <p:cNvSpPr/>
          <p:nvPr/>
        </p:nvSpPr>
        <p:spPr bwMode="auto">
          <a:xfrm>
            <a:off x="775501" y="4860072"/>
            <a:ext cx="2566818" cy="1106429"/>
          </a:xfrm>
          <a:prstGeom prst="rightArrow">
            <a:avLst/>
          </a:prstGeom>
          <a:solidFill>
            <a:schemeClr val="accent2"/>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sp>
        <p:nvSpPr>
          <p:cNvPr id="22" name="Title 1">
            <a:extLst>
              <a:ext uri="{FF2B5EF4-FFF2-40B4-BE49-F238E27FC236}">
                <a16:creationId xmlns:a16="http://schemas.microsoft.com/office/drawing/2014/main" id="{38B5BC2B-8E4F-054C-78AA-65281712E1E6}"/>
              </a:ext>
            </a:extLst>
          </p:cNvPr>
          <p:cNvSpPr txBox="1">
            <a:spLocks/>
          </p:cNvSpPr>
          <p:nvPr/>
        </p:nvSpPr>
        <p:spPr bwMode="auto">
          <a:xfrm>
            <a:off x="-104775" y="773735"/>
            <a:ext cx="9144000" cy="701279"/>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0" indent="0" algn="ctr" defTabSz="685783">
              <a:buClr>
                <a:srgbClr val="000000"/>
              </a:buClr>
              <a:buNone/>
              <a:defRPr/>
            </a:pPr>
            <a:r>
              <a:rPr lang="en-US" sz="3300" b="1" i="0" kern="0" dirty="0">
                <a:solidFill>
                  <a:srgbClr val="FFFFFF"/>
                </a:solidFill>
                <a:latin typeface="Eras Demi ITC"/>
                <a:cs typeface="Arial"/>
              </a:rPr>
              <a:t>The </a:t>
            </a:r>
            <a:r>
              <a:rPr lang="en-US" sz="3300" b="1" i="0" kern="0" cap="all" dirty="0">
                <a:solidFill>
                  <a:srgbClr val="FFFF00"/>
                </a:solidFill>
                <a:latin typeface="Eras Demi ITC"/>
                <a:cs typeface="Arial"/>
              </a:rPr>
              <a:t>Price</a:t>
            </a:r>
            <a:r>
              <a:rPr lang="en-US" sz="3300" b="1" i="0" kern="0" dirty="0">
                <a:solidFill>
                  <a:srgbClr val="FFFFFF"/>
                </a:solidFill>
                <a:latin typeface="Eras Demi ITC"/>
                <a:cs typeface="Arial"/>
              </a:rPr>
              <a:t> to </a:t>
            </a:r>
            <a:r>
              <a:rPr lang="en-US" sz="3300" b="1" i="0" kern="0" dirty="0">
                <a:solidFill>
                  <a:srgbClr val="FFFF00"/>
                </a:solidFill>
                <a:latin typeface="Eras Demi ITC"/>
                <a:cs typeface="Arial"/>
              </a:rPr>
              <a:t>REMOVE</a:t>
            </a:r>
            <a:r>
              <a:rPr lang="en-US" sz="3300" b="1" i="0" kern="0" dirty="0">
                <a:solidFill>
                  <a:srgbClr val="FFFFFF"/>
                </a:solidFill>
                <a:latin typeface="Eras Demi ITC"/>
                <a:cs typeface="Arial"/>
              </a:rPr>
              <a:t> </a:t>
            </a:r>
            <a:r>
              <a:rPr lang="en-US" sz="3300" b="1" i="0" kern="0" dirty="0">
                <a:solidFill>
                  <a:srgbClr val="FFFFFF"/>
                </a:solidFill>
                <a:effectLst>
                  <a:outerShdw blurRad="38100" dist="38100" dir="2700000" algn="tl">
                    <a:srgbClr val="000000">
                      <a:alpha val="43137"/>
                    </a:srgbClr>
                  </a:outerShdw>
                </a:effectLst>
                <a:latin typeface="Eras Demi ITC"/>
                <a:cs typeface="Arial"/>
              </a:rPr>
              <a:t>Speeding Ticket</a:t>
            </a:r>
            <a:endParaRPr lang="en-US" sz="3300" b="1" i="0" kern="0" dirty="0">
              <a:solidFill>
                <a:srgbClr val="FFFFFF"/>
              </a:solidFill>
              <a:latin typeface="Eras Demi ITC"/>
              <a:cs typeface="Arial"/>
            </a:endParaRPr>
          </a:p>
        </p:txBody>
      </p:sp>
      <p:sp>
        <p:nvSpPr>
          <p:cNvPr id="19" name="TextBox 18">
            <a:extLst>
              <a:ext uri="{FF2B5EF4-FFF2-40B4-BE49-F238E27FC236}">
                <a16:creationId xmlns:a16="http://schemas.microsoft.com/office/drawing/2014/main" id="{12D518C3-7F13-FFC4-228D-C87109FA0652}"/>
              </a:ext>
            </a:extLst>
          </p:cNvPr>
          <p:cNvSpPr txBox="1"/>
          <p:nvPr/>
        </p:nvSpPr>
        <p:spPr>
          <a:xfrm>
            <a:off x="3638071" y="5436532"/>
            <a:ext cx="1169051" cy="600164"/>
          </a:xfrm>
          <a:prstGeom prst="rect">
            <a:avLst/>
          </a:prstGeom>
          <a:noFill/>
        </p:spPr>
        <p:txBody>
          <a:bodyPr wrap="square" rtlCol="0">
            <a:spAutoFit/>
          </a:bodyPr>
          <a:lstStyle/>
          <a:p>
            <a:pPr defTabSz="685783" fontAlgn="auto">
              <a:spcBef>
                <a:spcPts val="0"/>
              </a:spcBef>
              <a:spcAft>
                <a:spcPts val="0"/>
              </a:spcAft>
              <a:defRPr/>
            </a:pPr>
            <a:r>
              <a:rPr lang="en-US" sz="3300" b="1" i="0" kern="0" dirty="0">
                <a:solidFill>
                  <a:srgbClr val="00B050"/>
                </a:solidFill>
                <a:effectLst>
                  <a:outerShdw blurRad="38100" dist="38100" dir="2700000" algn="tl">
                    <a:srgbClr val="000000">
                      <a:alpha val="43137"/>
                    </a:srgbClr>
                  </a:outerShdw>
                </a:effectLst>
                <a:latin typeface="Calibri" panose="020F0502020204030204" pitchFamily="34" charset="0"/>
              </a:rPr>
              <a:t>$$$$</a:t>
            </a:r>
            <a:endParaRPr lang="en-US" sz="1350" b="1" i="0" kern="0" dirty="0">
              <a:solidFill>
                <a:srgbClr val="00B050"/>
              </a:solidFill>
              <a:effectLst>
                <a:outerShdw blurRad="38100" dist="38100" dir="2700000" algn="tl">
                  <a:srgbClr val="000000">
                    <a:alpha val="43137"/>
                  </a:srgbClr>
                </a:outerShdw>
              </a:effectLst>
              <a:latin typeface="Calibri" panose="020F0502020204030204" pitchFamily="34" charset="0"/>
            </a:endParaRPr>
          </a:p>
        </p:txBody>
      </p:sp>
    </p:spTree>
    <p:extLst>
      <p:ext uri="{BB962C8B-B14F-4D97-AF65-F5344CB8AC3E}">
        <p14:creationId xmlns:p14="http://schemas.microsoft.com/office/powerpoint/2010/main" val="3243637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left)">
                                      <p:cBhvr>
                                        <p:cTn id="14" dur="500"/>
                                        <p:tgtEl>
                                          <p:spTgt spid="21"/>
                                        </p:tgtEl>
                                      </p:cBhvr>
                                    </p:animEffec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bwMode="auto">
          <a:xfrm>
            <a:off x="-242888" y="-261302"/>
            <a:ext cx="9629775" cy="7300731"/>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a:solidFill>
                <a:srgbClr val="000000"/>
              </a:solidFill>
            </a:endParaRPr>
          </a:p>
        </p:txBody>
      </p:sp>
      <p:sp>
        <p:nvSpPr>
          <p:cNvPr id="2159618" name="AutoShape 2"/>
          <p:cNvSpPr>
            <a:spLocks noChangeArrowheads="1"/>
          </p:cNvSpPr>
          <p:nvPr/>
        </p:nvSpPr>
        <p:spPr bwMode="auto">
          <a:xfrm>
            <a:off x="1247778" y="1920243"/>
            <a:ext cx="6021944" cy="1950244"/>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24936" name="Rectangle 3"/>
          <p:cNvSpPr>
            <a:spLocks noChangeArrowheads="1"/>
          </p:cNvSpPr>
          <p:nvPr/>
        </p:nvSpPr>
        <p:spPr bwMode="auto">
          <a:xfrm>
            <a:off x="1483519" y="3596641"/>
            <a:ext cx="6172200" cy="1639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57168" indent="-257168" defTabSz="685783">
              <a:spcBef>
                <a:spcPct val="20000"/>
              </a:spcBef>
              <a:buClr>
                <a:srgbClr val="000000"/>
              </a:buClr>
              <a:buFontTx/>
              <a:buChar char="•"/>
              <a:defRPr/>
            </a:pPr>
            <a:endParaRPr lang="en-US" sz="2100" i="0">
              <a:solidFill>
                <a:srgbClr val="000000"/>
              </a:solidFill>
              <a:latin typeface="Eras Demi ITC" pitchFamily="34" charset="0"/>
            </a:endParaRPr>
          </a:p>
        </p:txBody>
      </p:sp>
      <p:pic>
        <p:nvPicPr>
          <p:cNvPr id="2159621" name="Picture 5"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2489" y="2075740"/>
            <a:ext cx="1934766" cy="1498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9622" name="Rectangle 6"/>
          <p:cNvSpPr>
            <a:spLocks noGrp="1" noChangeArrowheads="1"/>
          </p:cNvSpPr>
          <p:nvPr>
            <p:ph type="body" sz="half" idx="4294967295"/>
          </p:nvPr>
        </p:nvSpPr>
        <p:spPr>
          <a:xfrm>
            <a:off x="1060667" y="2704780"/>
            <a:ext cx="3028950" cy="941784"/>
          </a:xfrm>
        </p:spPr>
        <p:txBody>
          <a:bodyPr/>
          <a:lstStyle/>
          <a:p>
            <a:pPr algn="ctr" eaLnBrk="1" hangingPunct="1">
              <a:buFontTx/>
              <a:buNone/>
              <a:defRPr/>
            </a:pPr>
            <a:r>
              <a:rPr lang="en-US" sz="4500" dirty="0">
                <a:solidFill>
                  <a:srgbClr val="FFFF00"/>
                </a:solidFill>
                <a:effectLst>
                  <a:outerShdw blurRad="38100" dist="38100" dir="2700000" algn="tl">
                    <a:srgbClr val="C0C0C0"/>
                  </a:outerShdw>
                </a:effectLst>
                <a:latin typeface="Eras Bold ITC" pitchFamily="34" charset="0"/>
              </a:rPr>
              <a:t>DEATH</a:t>
            </a:r>
          </a:p>
        </p:txBody>
      </p:sp>
      <p:sp>
        <p:nvSpPr>
          <p:cNvPr id="2159624" name="Text Box 8"/>
          <p:cNvSpPr txBox="1">
            <a:spLocks noChangeArrowheads="1"/>
          </p:cNvSpPr>
          <p:nvPr/>
        </p:nvSpPr>
        <p:spPr bwMode="auto">
          <a:xfrm>
            <a:off x="5497573" y="2909152"/>
            <a:ext cx="2452028" cy="646331"/>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3600" i="0">
                <a:solidFill>
                  <a:srgbClr val="FFFFFF"/>
                </a:solidFill>
                <a:effectLst>
                  <a:outerShdw blurRad="38100" dist="38100" dir="2700000" algn="tl">
                    <a:srgbClr val="C0C0C0"/>
                  </a:outerShdw>
                </a:effectLst>
                <a:latin typeface="Eras Bold ITC" pitchFamily="34" charset="0"/>
                <a:cs typeface="Arial"/>
              </a:rPr>
              <a:t>LIFE</a:t>
            </a:r>
          </a:p>
        </p:txBody>
      </p:sp>
      <p:sp>
        <p:nvSpPr>
          <p:cNvPr id="2159625" name="Text Box 9"/>
          <p:cNvSpPr txBox="1">
            <a:spLocks noChangeArrowheads="1"/>
          </p:cNvSpPr>
          <p:nvPr/>
        </p:nvSpPr>
        <p:spPr bwMode="auto">
          <a:xfrm>
            <a:off x="1792131" y="4195546"/>
            <a:ext cx="5815544" cy="982320"/>
          </a:xfrm>
          <a:prstGeom prst="rect">
            <a:avLst/>
          </a:prstGeom>
          <a:ln>
            <a:noFill/>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3">
            <a:schemeClr val="lt1"/>
          </a:lnRef>
          <a:fillRef idx="1">
            <a:schemeClr val="accent4"/>
          </a:fillRef>
          <a:effectRef idx="1">
            <a:schemeClr val="accent4"/>
          </a:effectRef>
          <a:fontRef idx="minor">
            <a:schemeClr val="lt1"/>
          </a:fontRef>
        </p:style>
        <p:txBody>
          <a:bodyPr wrap="square">
            <a:spAutoFit/>
          </a:bodyPr>
          <a:lstStyle/>
          <a:p>
            <a:pPr algn="ctr" defTabSz="685783">
              <a:defRPr/>
            </a:pPr>
            <a:r>
              <a:rPr lang="en-US" sz="1800" b="1" dirty="0">
                <a:solidFill>
                  <a:srgbClr val="FFFFFF"/>
                </a:solidFill>
                <a:latin typeface="Eras Demi ITC"/>
                <a:cs typeface="Arial"/>
              </a:rPr>
              <a:t>“</a:t>
            </a:r>
            <a:r>
              <a:rPr lang="en-US" sz="1800" i="0" dirty="0">
                <a:solidFill>
                  <a:srgbClr val="FFFFFF"/>
                </a:solidFill>
                <a:latin typeface="Eras Demi ITC"/>
                <a:cs typeface="Arial"/>
              </a:rPr>
              <a:t>without the </a:t>
            </a:r>
            <a:r>
              <a:rPr lang="en-US" sz="1800" i="0" dirty="0">
                <a:solidFill>
                  <a:srgbClr val="FFFF66"/>
                </a:solidFill>
                <a:latin typeface="Eras Demi ITC"/>
                <a:cs typeface="Arial"/>
              </a:rPr>
              <a:t>shedding of blood</a:t>
            </a:r>
            <a:r>
              <a:rPr lang="en-US" sz="1800" i="0" dirty="0">
                <a:solidFill>
                  <a:srgbClr val="FFFFFF"/>
                </a:solidFill>
                <a:latin typeface="Eras Demi ITC"/>
                <a:cs typeface="Arial"/>
              </a:rPr>
              <a:t> </a:t>
            </a:r>
          </a:p>
          <a:p>
            <a:pPr algn="ctr" defTabSz="685783">
              <a:spcBef>
                <a:spcPts val="450"/>
              </a:spcBef>
              <a:spcAft>
                <a:spcPts val="450"/>
              </a:spcAft>
              <a:defRPr/>
            </a:pPr>
            <a:r>
              <a:rPr lang="en-US" sz="1800" i="0" dirty="0">
                <a:solidFill>
                  <a:srgbClr val="FFFFFF"/>
                </a:solidFill>
                <a:latin typeface="Eras Demi ITC"/>
                <a:cs typeface="Arial"/>
              </a:rPr>
              <a:t>there can be  no remission of sins.      “</a:t>
            </a:r>
          </a:p>
          <a:p>
            <a:pPr algn="r" defTabSz="685783">
              <a:defRPr/>
            </a:pPr>
            <a:r>
              <a:rPr lang="en-US" sz="1350" b="1" i="0" dirty="0">
                <a:solidFill>
                  <a:srgbClr val="FFFFFF"/>
                </a:solidFill>
                <a:latin typeface="Eras Demi ITC"/>
                <a:cs typeface="Arial"/>
              </a:rPr>
              <a:t> Heb. 9:22</a:t>
            </a:r>
          </a:p>
        </p:txBody>
      </p:sp>
      <p:sp>
        <p:nvSpPr>
          <p:cNvPr id="2159626" name="AutoShape 10"/>
          <p:cNvSpPr>
            <a:spLocks noChangeArrowheads="1"/>
          </p:cNvSpPr>
          <p:nvPr/>
        </p:nvSpPr>
        <p:spPr bwMode="auto">
          <a:xfrm>
            <a:off x="4079948" y="4519264"/>
            <a:ext cx="2513372" cy="372071"/>
          </a:xfrm>
          <a:prstGeom prst="roundRect">
            <a:avLst>
              <a:gd name="adj" fmla="val 16667"/>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100" i="0" dirty="0">
                <a:solidFill>
                  <a:srgbClr val="FFFFFF"/>
                </a:solidFill>
                <a:effectLst>
                  <a:outerShdw blurRad="38100" dist="38100" dir="2700000" algn="tl">
                    <a:srgbClr val="000000"/>
                  </a:outerShdw>
                </a:effectLst>
                <a:latin typeface="Eras Demi ITC"/>
                <a:cs typeface="Arial"/>
              </a:rPr>
              <a:t>no remission of sins</a:t>
            </a:r>
          </a:p>
        </p:txBody>
      </p:sp>
      <p:sp>
        <p:nvSpPr>
          <p:cNvPr id="43025" name="Rectangle 13"/>
          <p:cNvSpPr>
            <a:spLocks noGrp="1" noChangeArrowheads="1"/>
          </p:cNvSpPr>
          <p:nvPr>
            <p:ph type="title"/>
          </p:nvPr>
        </p:nvSpPr>
        <p:spPr>
          <a:xfrm>
            <a:off x="1140619" y="796267"/>
            <a:ext cx="6858000" cy="857250"/>
          </a:xfrm>
        </p:spPr>
        <p:txBody>
          <a:bodyPr/>
          <a:lstStyle/>
          <a:p>
            <a:pPr eaLnBrk="1" hangingPunct="1">
              <a:defRPr/>
            </a:pPr>
            <a:r>
              <a:rPr lang="en-US" sz="3600" b="1" dirty="0">
                <a:solidFill>
                  <a:schemeClr val="bg1"/>
                </a:solidFill>
                <a:effectLst>
                  <a:outerShdw blurRad="38100" dist="38100" dir="2700000" algn="tl">
                    <a:srgbClr val="000000">
                      <a:alpha val="43137"/>
                    </a:srgbClr>
                  </a:outerShdw>
                </a:effectLst>
              </a:rPr>
              <a:t>The </a:t>
            </a:r>
            <a:r>
              <a:rPr lang="en-US" sz="3600" b="1" dirty="0">
                <a:solidFill>
                  <a:srgbClr val="FFFF00"/>
                </a:solidFill>
                <a:effectLst>
                  <a:outerShdw blurRad="38100" dist="38100" dir="2700000" algn="tl">
                    <a:srgbClr val="000000">
                      <a:alpha val="43137"/>
                    </a:srgbClr>
                  </a:outerShdw>
                </a:effectLst>
                <a:latin typeface="Eras Demi ITC" panose="020B0805030504020804" pitchFamily="34" charset="0"/>
              </a:rPr>
              <a:t>PRICE</a:t>
            </a:r>
            <a:r>
              <a:rPr lang="en-US" sz="3600" b="1" dirty="0">
                <a:solidFill>
                  <a:schemeClr val="bg1"/>
                </a:solidFill>
                <a:effectLst>
                  <a:outerShdw blurRad="38100" dist="38100" dir="2700000" algn="tl">
                    <a:srgbClr val="000000">
                      <a:alpha val="43137"/>
                    </a:srgbClr>
                  </a:outerShdw>
                </a:effectLst>
              </a:rPr>
              <a:t> to </a:t>
            </a:r>
            <a:r>
              <a:rPr lang="en-US" sz="3600" b="1" dirty="0">
                <a:solidFill>
                  <a:srgbClr val="FFFF00"/>
                </a:solidFill>
                <a:effectLst>
                  <a:outerShdw blurRad="38100" dist="38100" dir="2700000" algn="tl">
                    <a:srgbClr val="000000">
                      <a:alpha val="43137"/>
                    </a:srgbClr>
                  </a:outerShdw>
                </a:effectLst>
                <a:latin typeface="Eras Demi ITC" panose="020B0805030504020804" pitchFamily="34" charset="0"/>
              </a:rPr>
              <a:t>REMOVE</a:t>
            </a:r>
            <a:r>
              <a:rPr lang="en-US" sz="3600" b="1" dirty="0">
                <a:solidFill>
                  <a:schemeClr val="bg1"/>
                </a:solidFill>
                <a:effectLst>
                  <a:outerShdw blurRad="38100" dist="38100" dir="2700000" algn="tl">
                    <a:srgbClr val="000000">
                      <a:alpha val="43137"/>
                    </a:srgbClr>
                  </a:outerShdw>
                </a:effectLst>
              </a:rPr>
              <a:t> Sin</a:t>
            </a:r>
          </a:p>
        </p:txBody>
      </p:sp>
      <p:sp>
        <p:nvSpPr>
          <p:cNvPr id="12" name="Striped Right Arrow 11"/>
          <p:cNvSpPr/>
          <p:nvPr/>
        </p:nvSpPr>
        <p:spPr bwMode="auto">
          <a:xfrm>
            <a:off x="3912930" y="2667464"/>
            <a:ext cx="1313383" cy="578224"/>
          </a:xfrm>
          <a:prstGeom prst="stripedRightArrow">
            <a:avLst/>
          </a:prstGeom>
          <a:solidFill>
            <a:srgbClr val="66FF33"/>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wrap="none" anchor="ctr"/>
          <a:lstStyle/>
          <a:p>
            <a:pPr algn="ctr" defTabSz="685783">
              <a:defRPr/>
            </a:pPr>
            <a:endParaRPr lang="en-US" sz="2400">
              <a:solidFill>
                <a:srgbClr val="000000"/>
              </a:solidFill>
            </a:endParaRPr>
          </a:p>
        </p:txBody>
      </p:sp>
      <p:sp>
        <p:nvSpPr>
          <p:cNvPr id="15" name="Text Box 4"/>
          <p:cNvSpPr txBox="1">
            <a:spLocks noChangeArrowheads="1"/>
          </p:cNvSpPr>
          <p:nvPr/>
        </p:nvSpPr>
        <p:spPr bwMode="auto">
          <a:xfrm>
            <a:off x="4572003" y="5359822"/>
            <a:ext cx="3312185" cy="507831"/>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700" i="0" dirty="0">
                <a:solidFill>
                  <a:srgbClr val="FFFFFF"/>
                </a:solidFill>
                <a:effectLst>
                  <a:outerShdw blurRad="38100" dist="38100" dir="2700000" algn="tl">
                    <a:srgbClr val="000000">
                      <a:alpha val="43137"/>
                    </a:srgbClr>
                  </a:outerShdw>
                </a:effectLst>
                <a:latin typeface="Eras Bold ITC" pitchFamily="34" charset="0"/>
                <a:cs typeface="Arial"/>
              </a:rPr>
              <a:t>A Judicial Price</a:t>
            </a:r>
          </a:p>
        </p:txBody>
      </p:sp>
      <p:pic>
        <p:nvPicPr>
          <p:cNvPr id="16" name="Picture 15"/>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472853" y="3544946"/>
            <a:ext cx="2427221" cy="1140236"/>
          </a:xfrm>
          <a:prstGeom prst="rect">
            <a:avLst/>
          </a:prstGeom>
        </p:spPr>
      </p:pic>
      <p:pic>
        <p:nvPicPr>
          <p:cNvPr id="14" name="Picture 6" descr="judicial"/>
          <p:cNvPicPr>
            <a:picLocks noChangeAspect="1" noChangeArrowheads="1"/>
          </p:cNvPicPr>
          <p:nvPr/>
        </p:nvPicPr>
        <p:blipFill>
          <a:blip r:embed="rId5" cstate="print"/>
          <a:srcRect/>
          <a:stretch>
            <a:fillRect/>
          </a:stretch>
        </p:blipFill>
        <p:spPr bwMode="auto">
          <a:xfrm>
            <a:off x="6262963" y="1653520"/>
            <a:ext cx="1321934" cy="1109603"/>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nodeType="clickEffect">
                                  <p:stCondLst>
                                    <p:cond delay="0"/>
                                  </p:stCondLst>
                                  <p:childTnLst>
                                    <p:set>
                                      <p:cBhvr>
                                        <p:cTn id="6" dur="1" fill="hold">
                                          <p:stCondLst>
                                            <p:cond delay="0"/>
                                          </p:stCondLst>
                                        </p:cTn>
                                        <p:tgtEl>
                                          <p:spTgt spid="2159618"/>
                                        </p:tgtEl>
                                        <p:attrNameLst>
                                          <p:attrName>style.visibility</p:attrName>
                                        </p:attrNameLst>
                                      </p:cBhvr>
                                      <p:to>
                                        <p:strVal val="visible"/>
                                      </p:to>
                                    </p:set>
                                    <p:animEffect transition="in" filter="fade">
                                      <p:cBhvr>
                                        <p:cTn id="7" dur="1000"/>
                                        <p:tgtEl>
                                          <p:spTgt spid="2159618"/>
                                        </p:tgtEl>
                                      </p:cBhvr>
                                    </p:animEffect>
                                    <p:anim calcmode="lin" valueType="num">
                                      <p:cBhvr>
                                        <p:cTn id="8" dur="1000" fill="hold"/>
                                        <p:tgtEl>
                                          <p:spTgt spid="2159618"/>
                                        </p:tgtEl>
                                        <p:attrNameLst>
                                          <p:attrName>ppt_x</p:attrName>
                                        </p:attrNameLst>
                                      </p:cBhvr>
                                      <p:tavLst>
                                        <p:tav tm="0">
                                          <p:val>
                                            <p:strVal val="#ppt_x"/>
                                          </p:val>
                                        </p:tav>
                                        <p:tav tm="100000">
                                          <p:val>
                                            <p:strVal val="#ppt_x"/>
                                          </p:val>
                                        </p:tav>
                                      </p:tavLst>
                                    </p:anim>
                                    <p:anim calcmode="lin" valueType="num">
                                      <p:cBhvr>
                                        <p:cTn id="9" dur="1000" fill="hold"/>
                                        <p:tgtEl>
                                          <p:spTgt spid="2159618"/>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2159621"/>
                                        </p:tgtEl>
                                        <p:attrNameLst>
                                          <p:attrName>style.visibility</p:attrName>
                                        </p:attrNameLst>
                                      </p:cBhvr>
                                      <p:to>
                                        <p:strVal val="visible"/>
                                      </p:to>
                                    </p:set>
                                    <p:animEffect transition="in" filter="fade">
                                      <p:cBhvr>
                                        <p:cTn id="12" dur="2000"/>
                                        <p:tgtEl>
                                          <p:spTgt spid="215962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59622">
                                            <p:txEl>
                                              <p:pRg st="0" end="0"/>
                                            </p:txEl>
                                          </p:spTgt>
                                        </p:tgtEl>
                                        <p:attrNameLst>
                                          <p:attrName>style.visibility</p:attrName>
                                        </p:attrNameLst>
                                      </p:cBhvr>
                                      <p:to>
                                        <p:strVal val="visible"/>
                                      </p:to>
                                    </p:set>
                                    <p:animEffect transition="in" filter="fade">
                                      <p:cBhvr>
                                        <p:cTn id="15" dur="2000"/>
                                        <p:tgtEl>
                                          <p:spTgt spid="215962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1000"/>
                                        <p:tgtEl>
                                          <p:spTgt spid="12"/>
                                        </p:tgtEl>
                                      </p:cBhvr>
                                    </p:animEffect>
                                  </p:childTnLst>
                                </p:cTn>
                              </p:par>
                            </p:childTnLst>
                          </p:cTn>
                        </p:par>
                        <p:par>
                          <p:cTn id="21" fill="hold" nodeType="afterGroup">
                            <p:stCondLst>
                              <p:cond delay="1000"/>
                            </p:stCondLst>
                            <p:childTnLst>
                              <p:par>
                                <p:cTn id="22" presetID="2" presetClass="entr" presetSubtype="1" fill="hold" nodeType="afterEffect">
                                  <p:stCondLst>
                                    <p:cond delay="0"/>
                                  </p:stCondLst>
                                  <p:childTnLst>
                                    <p:set>
                                      <p:cBhvr>
                                        <p:cTn id="23" dur="1" fill="hold">
                                          <p:stCondLst>
                                            <p:cond delay="0"/>
                                          </p:stCondLst>
                                        </p:cTn>
                                        <p:tgtEl>
                                          <p:spTgt spid="2159624"/>
                                        </p:tgtEl>
                                        <p:attrNameLst>
                                          <p:attrName>style.visibility</p:attrName>
                                        </p:attrNameLst>
                                      </p:cBhvr>
                                      <p:to>
                                        <p:strVal val="visible"/>
                                      </p:to>
                                    </p:set>
                                    <p:anim calcmode="lin" valueType="num">
                                      <p:cBhvr additive="base">
                                        <p:cTn id="24" dur="500" fill="hold"/>
                                        <p:tgtEl>
                                          <p:spTgt spid="2159624"/>
                                        </p:tgtEl>
                                        <p:attrNameLst>
                                          <p:attrName>ppt_x</p:attrName>
                                        </p:attrNameLst>
                                      </p:cBhvr>
                                      <p:tavLst>
                                        <p:tav tm="0">
                                          <p:val>
                                            <p:strVal val="#ppt_x"/>
                                          </p:val>
                                        </p:tav>
                                        <p:tav tm="100000">
                                          <p:val>
                                            <p:strVal val="#ppt_x"/>
                                          </p:val>
                                        </p:tav>
                                      </p:tavLst>
                                    </p:anim>
                                    <p:anim calcmode="lin" valueType="num">
                                      <p:cBhvr additive="base">
                                        <p:cTn id="25" dur="500" fill="hold"/>
                                        <p:tgtEl>
                                          <p:spTgt spid="2159624"/>
                                        </p:tgtEl>
                                        <p:attrNameLst>
                                          <p:attrName>ppt_y</p:attrName>
                                        </p:attrNameLst>
                                      </p:cBhvr>
                                      <p:tavLst>
                                        <p:tav tm="0">
                                          <p:val>
                                            <p:strVal val="0-#ppt_h/2"/>
                                          </p:val>
                                        </p:tav>
                                        <p:tav tm="100000">
                                          <p:val>
                                            <p:strVal val="#ppt_y"/>
                                          </p:val>
                                        </p:tav>
                                      </p:tavLst>
                                    </p:anim>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up)">
                                      <p:cBhvr>
                                        <p:cTn id="29" dur="3250"/>
                                        <p:tgtEl>
                                          <p:spTgt spid="16"/>
                                        </p:tgtEl>
                                      </p:cBhvr>
                                    </p:animEffect>
                                  </p:childTnLst>
                                </p:cTn>
                              </p:par>
                              <p:par>
                                <p:cTn id="30" presetID="10" presetClass="entr" presetSubtype="0" fill="hold" nodeType="withEffect">
                                  <p:stCondLst>
                                    <p:cond delay="0"/>
                                  </p:stCondLst>
                                  <p:childTnLst>
                                    <p:set>
                                      <p:cBhvr>
                                        <p:cTn id="31" dur="1" fill="hold">
                                          <p:stCondLst>
                                            <p:cond delay="0"/>
                                          </p:stCondLst>
                                        </p:cTn>
                                        <p:tgtEl>
                                          <p:spTgt spid="2159625"/>
                                        </p:tgtEl>
                                        <p:attrNameLst>
                                          <p:attrName>style.visibility</p:attrName>
                                        </p:attrNameLst>
                                      </p:cBhvr>
                                      <p:to>
                                        <p:strVal val="visible"/>
                                      </p:to>
                                    </p:set>
                                    <p:animEffect transition="in" filter="fade">
                                      <p:cBhvr>
                                        <p:cTn id="32" dur="2000"/>
                                        <p:tgtEl>
                                          <p:spTgt spid="2159625"/>
                                        </p:tgtEl>
                                      </p:cBhvr>
                                    </p:animEffect>
                                  </p:childTnLst>
                                </p:cTn>
                              </p:par>
                            </p:childTnLst>
                          </p:cTn>
                        </p:par>
                        <p:par>
                          <p:cTn id="33" fill="hold" nodeType="afterGroup">
                            <p:stCondLst>
                              <p:cond delay="4750"/>
                            </p:stCondLst>
                            <p:childTnLst>
                              <p:par>
                                <p:cTn id="34" presetID="10" presetClass="entr" presetSubtype="0" fill="hold" nodeType="afterEffect">
                                  <p:stCondLst>
                                    <p:cond delay="0"/>
                                  </p:stCondLst>
                                  <p:childTnLst>
                                    <p:set>
                                      <p:cBhvr>
                                        <p:cTn id="35" dur="1" fill="hold">
                                          <p:stCondLst>
                                            <p:cond delay="0"/>
                                          </p:stCondLst>
                                        </p:cTn>
                                        <p:tgtEl>
                                          <p:spTgt spid="2159626"/>
                                        </p:tgtEl>
                                        <p:attrNameLst>
                                          <p:attrName>style.visibility</p:attrName>
                                        </p:attrNameLst>
                                      </p:cBhvr>
                                      <p:to>
                                        <p:strVal val="visible"/>
                                      </p:to>
                                    </p:set>
                                    <p:animEffect transition="in" filter="fade">
                                      <p:cBhvr>
                                        <p:cTn id="36" dur="2000"/>
                                        <p:tgtEl>
                                          <p:spTgt spid="2159626"/>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1000"/>
                                        <p:tgtEl>
                                          <p:spTgt spid="14"/>
                                        </p:tgtEl>
                                      </p:cBhvr>
                                    </p:animEffect>
                                    <p:anim calcmode="lin" valueType="num">
                                      <p:cBhvr>
                                        <p:cTn id="47" dur="1000" fill="hold"/>
                                        <p:tgtEl>
                                          <p:spTgt spid="14"/>
                                        </p:tgtEl>
                                        <p:attrNameLst>
                                          <p:attrName>ppt_x</p:attrName>
                                        </p:attrNameLst>
                                      </p:cBhvr>
                                      <p:tavLst>
                                        <p:tav tm="0">
                                          <p:val>
                                            <p:strVal val="#ppt_x"/>
                                          </p:val>
                                        </p:tav>
                                        <p:tav tm="100000">
                                          <p:val>
                                            <p:strVal val="#ppt_x"/>
                                          </p:val>
                                        </p:tav>
                                      </p:tavLst>
                                    </p:anim>
                                    <p:anim calcmode="lin" valueType="num">
                                      <p:cBhvr>
                                        <p:cTn id="4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9622" grpId="0" build="p"/>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bwMode="auto">
          <a:xfrm>
            <a:off x="-285750" y="-116115"/>
            <a:ext cx="9515475" cy="7199085"/>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sz="2400"/>
          </a:p>
        </p:txBody>
      </p:sp>
      <p:sp>
        <p:nvSpPr>
          <p:cNvPr id="44034" name="Rectangle 2"/>
          <p:cNvSpPr>
            <a:spLocks noGrp="1" noChangeArrowheads="1"/>
          </p:cNvSpPr>
          <p:nvPr>
            <p:ph type="title"/>
          </p:nvPr>
        </p:nvSpPr>
        <p:spPr/>
        <p:txBody>
          <a:bodyPr/>
          <a:lstStyle/>
          <a:p>
            <a:pPr eaLnBrk="1" hangingPunct="1">
              <a:defRPr/>
            </a:pPr>
            <a:r>
              <a:rPr lang="en-US" b="1" dirty="0">
                <a:solidFill>
                  <a:schemeClr val="bg1"/>
                </a:solidFill>
                <a:effectLst>
                  <a:outerShdw blurRad="38100" dist="38100" dir="2700000" algn="tl">
                    <a:srgbClr val="000000">
                      <a:alpha val="43137"/>
                    </a:srgbClr>
                  </a:outerShdw>
                </a:effectLst>
              </a:rPr>
              <a:t>Sin and Death</a:t>
            </a:r>
          </a:p>
        </p:txBody>
      </p:sp>
      <p:sp>
        <p:nvSpPr>
          <p:cNvPr id="3172355" name="Rectangle 3"/>
          <p:cNvSpPr>
            <a:spLocks noGrp="1" noChangeArrowheads="1"/>
          </p:cNvSpPr>
          <p:nvPr>
            <p:ph type="body" idx="4294967295"/>
          </p:nvPr>
        </p:nvSpPr>
        <p:spPr>
          <a:xfrm>
            <a:off x="518705" y="1794442"/>
            <a:ext cx="3686175" cy="4005263"/>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3572" indent="-3572">
              <a:lnSpc>
                <a:spcPct val="80000"/>
              </a:lnSpc>
              <a:spcBef>
                <a:spcPct val="0"/>
              </a:spcBef>
              <a:buNone/>
              <a:tabLst>
                <a:tab pos="220261" algn="l"/>
              </a:tabLst>
              <a:defRPr/>
            </a:pPr>
            <a:r>
              <a:rPr lang="en-US" sz="2100" dirty="0">
                <a:solidFill>
                  <a:schemeClr val="accent2"/>
                </a:solidFill>
                <a:latin typeface="Eras Medium ITC" pitchFamily="34" charset="0"/>
              </a:rPr>
              <a:t>“The LORD God commanded the man, saying, ‘From any tree of the garden you may eat freely; but from the tree of the knowledge of good and evil you shall not eat, for </a:t>
            </a:r>
            <a:r>
              <a:rPr lang="en-US" sz="2100" u="sng" dirty="0">
                <a:solidFill>
                  <a:schemeClr val="accent2"/>
                </a:solidFill>
                <a:latin typeface="Eras Medium ITC" pitchFamily="34" charset="0"/>
              </a:rPr>
              <a:t>in the day</a:t>
            </a:r>
            <a:r>
              <a:rPr lang="en-US" sz="2100" dirty="0">
                <a:solidFill>
                  <a:schemeClr val="accent2"/>
                </a:solidFill>
                <a:latin typeface="Eras Medium ITC" pitchFamily="34" charset="0"/>
              </a:rPr>
              <a:t> that you eat from it</a:t>
            </a:r>
          </a:p>
          <a:p>
            <a:pPr marL="3572" indent="-3572">
              <a:lnSpc>
                <a:spcPct val="80000"/>
              </a:lnSpc>
              <a:spcBef>
                <a:spcPct val="0"/>
              </a:spcBef>
              <a:buNone/>
              <a:tabLst>
                <a:tab pos="220261" algn="l"/>
              </a:tabLst>
              <a:defRPr/>
            </a:pPr>
            <a:r>
              <a:rPr lang="en-US" sz="2100" u="sng" dirty="0">
                <a:solidFill>
                  <a:srgbClr val="E0014A"/>
                </a:solidFill>
                <a:latin typeface="Eras Bold ITC" pitchFamily="34" charset="0"/>
              </a:rPr>
              <a:t>you will surely die</a:t>
            </a:r>
            <a:r>
              <a:rPr lang="en-US" sz="2100" dirty="0">
                <a:solidFill>
                  <a:srgbClr val="E0014A"/>
                </a:solidFill>
                <a:latin typeface="Eras Medium ITC" pitchFamily="34" charset="0"/>
              </a:rPr>
              <a:t>.</a:t>
            </a:r>
            <a:r>
              <a:rPr lang="en-US" sz="2100" i="1" dirty="0">
                <a:solidFill>
                  <a:schemeClr val="accent2"/>
                </a:solidFill>
                <a:latin typeface="Eras Medium ITC" pitchFamily="34" charset="0"/>
              </a:rPr>
              <a:t>”</a:t>
            </a:r>
            <a:r>
              <a:rPr lang="en-US" sz="1350" dirty="0">
                <a:solidFill>
                  <a:srgbClr val="997934"/>
                </a:solidFill>
                <a:latin typeface="Eras Medium ITC" pitchFamily="34" charset="0"/>
              </a:rPr>
              <a:t> </a:t>
            </a:r>
          </a:p>
          <a:p>
            <a:pPr marL="3572" indent="-3572">
              <a:lnSpc>
                <a:spcPct val="80000"/>
              </a:lnSpc>
              <a:spcBef>
                <a:spcPct val="0"/>
              </a:spcBef>
              <a:spcAft>
                <a:spcPct val="60000"/>
              </a:spcAft>
              <a:buNone/>
              <a:tabLst>
                <a:tab pos="220261" algn="l"/>
              </a:tabLst>
              <a:defRPr/>
            </a:pPr>
            <a:r>
              <a:rPr lang="en-US" sz="1800" b="1" dirty="0">
                <a:solidFill>
                  <a:srgbClr val="997934"/>
                </a:solidFill>
                <a:latin typeface="Eras Medium ITC" pitchFamily="34" charset="0"/>
              </a:rPr>
              <a:t>Gen 2:16-17</a:t>
            </a:r>
            <a:r>
              <a:rPr lang="en-US" sz="1350" dirty="0">
                <a:solidFill>
                  <a:srgbClr val="997934"/>
                </a:solidFill>
                <a:latin typeface="Eras Medium ITC" pitchFamily="34" charset="0"/>
              </a:rPr>
              <a:t> </a:t>
            </a:r>
            <a:endParaRPr lang="en-US" sz="2100" i="1" dirty="0">
              <a:solidFill>
                <a:srgbClr val="997934"/>
              </a:solidFill>
              <a:latin typeface="Eras Medium ITC" pitchFamily="34" charset="0"/>
            </a:endParaRPr>
          </a:p>
          <a:p>
            <a:pPr marL="3572" indent="-3572">
              <a:lnSpc>
                <a:spcPct val="80000"/>
              </a:lnSpc>
              <a:spcBef>
                <a:spcPct val="0"/>
              </a:spcBef>
              <a:buNone/>
              <a:tabLst>
                <a:tab pos="220261" algn="l"/>
              </a:tabLst>
              <a:defRPr/>
            </a:pPr>
            <a:r>
              <a:rPr lang="en-US" sz="2100" dirty="0">
                <a:solidFill>
                  <a:schemeClr val="accent2"/>
                </a:solidFill>
                <a:latin typeface="Eras Medium ITC" pitchFamily="34" charset="0"/>
              </a:rPr>
              <a:t>“but from the fruit of the tree which is in the middle of the garden, God has said, 'You shall not eat from it or touch it, or</a:t>
            </a:r>
            <a:r>
              <a:rPr lang="en-US" sz="2100" b="1" dirty="0">
                <a:solidFill>
                  <a:schemeClr val="accent2"/>
                </a:solidFill>
                <a:latin typeface="Eras Medium ITC" pitchFamily="34" charset="0"/>
              </a:rPr>
              <a:t> </a:t>
            </a:r>
            <a:r>
              <a:rPr lang="en-US" sz="2100" b="1" u="sng" dirty="0">
                <a:solidFill>
                  <a:schemeClr val="accent2"/>
                </a:solidFill>
                <a:latin typeface="Eras Medium ITC" pitchFamily="34" charset="0"/>
              </a:rPr>
              <a:t>you </a:t>
            </a:r>
            <a:r>
              <a:rPr lang="en-US" sz="2100" u="sng" dirty="0">
                <a:solidFill>
                  <a:srgbClr val="E0014A"/>
                </a:solidFill>
                <a:latin typeface="Eras Bold ITC" pitchFamily="34" charset="0"/>
              </a:rPr>
              <a:t>will die</a:t>
            </a:r>
            <a:r>
              <a:rPr lang="en-US" sz="2100" i="1" dirty="0">
                <a:solidFill>
                  <a:schemeClr val="accent2"/>
                </a:solidFill>
                <a:latin typeface="Eras Medium ITC" pitchFamily="34" charset="0"/>
              </a:rPr>
              <a:t>".” </a:t>
            </a:r>
          </a:p>
          <a:p>
            <a:pPr marL="3572" indent="-3572">
              <a:lnSpc>
                <a:spcPct val="80000"/>
              </a:lnSpc>
              <a:spcBef>
                <a:spcPct val="0"/>
              </a:spcBef>
              <a:buNone/>
              <a:tabLst>
                <a:tab pos="220261" algn="l"/>
              </a:tabLst>
              <a:defRPr/>
            </a:pPr>
            <a:r>
              <a:rPr lang="en-US" sz="1800" b="1" dirty="0">
                <a:solidFill>
                  <a:srgbClr val="997934"/>
                </a:solidFill>
                <a:latin typeface="Eras Medium ITC" pitchFamily="34" charset="0"/>
              </a:rPr>
              <a:t>Gen 3:3</a:t>
            </a:r>
          </a:p>
        </p:txBody>
      </p:sp>
      <p:sp>
        <p:nvSpPr>
          <p:cNvPr id="3172356" name="Text Box 4"/>
          <p:cNvSpPr txBox="1">
            <a:spLocks noChangeArrowheads="1"/>
          </p:cNvSpPr>
          <p:nvPr/>
        </p:nvSpPr>
        <p:spPr bwMode="auto">
          <a:xfrm>
            <a:off x="4345649" y="5380777"/>
            <a:ext cx="3538538" cy="507831"/>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a:spAutoFit/>
            <a:flatTx/>
          </a:bodyPr>
          <a:lstStyle/>
          <a:p>
            <a:pPr algn="ctr">
              <a:spcBef>
                <a:spcPct val="50000"/>
              </a:spcBef>
              <a:defRPr/>
            </a:pPr>
            <a:r>
              <a:rPr lang="en-US" sz="2700" i="0" dirty="0">
                <a:solidFill>
                  <a:schemeClr val="bg1"/>
                </a:solidFill>
                <a:effectLst>
                  <a:outerShdw blurRad="38100" dist="38100" dir="2700000" algn="tl">
                    <a:srgbClr val="000000">
                      <a:alpha val="43137"/>
                    </a:srgbClr>
                  </a:outerShdw>
                </a:effectLst>
                <a:latin typeface="Eras Bold ITC" pitchFamily="34" charset="0"/>
              </a:rPr>
              <a:t>A Judicial Edict</a:t>
            </a:r>
          </a:p>
        </p:txBody>
      </p:sp>
      <p:pic>
        <p:nvPicPr>
          <p:cNvPr id="44039" name="Picture 5"/>
          <p:cNvPicPr>
            <a:picLocks noChangeAspect="1" noChangeArrowheads="1"/>
          </p:cNvPicPr>
          <p:nvPr/>
        </p:nvPicPr>
        <p:blipFill>
          <a:blip r:embed="rId3" cstate="print"/>
          <a:srcRect b="5687"/>
          <a:stretch>
            <a:fillRect/>
          </a:stretch>
        </p:blipFill>
        <p:spPr bwMode="auto">
          <a:xfrm>
            <a:off x="4345648" y="1837146"/>
            <a:ext cx="2750478" cy="3408400"/>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3172356"/>
                                        </p:tgtEl>
                                        <p:attrNameLst>
                                          <p:attrName>style.visibility</p:attrName>
                                        </p:attrNameLst>
                                      </p:cBhvr>
                                      <p:to>
                                        <p:strVal val="visible"/>
                                      </p:to>
                                    </p:set>
                                    <p:animEffect transition="in" filter="fade">
                                      <p:cBhvr>
                                        <p:cTn id="7" dur="1000"/>
                                        <p:tgtEl>
                                          <p:spTgt spid="3172356"/>
                                        </p:tgtEl>
                                      </p:cBhvr>
                                    </p:animEffect>
                                    <p:anim calcmode="lin" valueType="num">
                                      <p:cBhvr>
                                        <p:cTn id="8" dur="1000" fill="hold"/>
                                        <p:tgtEl>
                                          <p:spTgt spid="3172356"/>
                                        </p:tgtEl>
                                        <p:attrNameLst>
                                          <p:attrName>ppt_x</p:attrName>
                                        </p:attrNameLst>
                                      </p:cBhvr>
                                      <p:tavLst>
                                        <p:tav tm="0">
                                          <p:val>
                                            <p:strVal val="#ppt_x"/>
                                          </p:val>
                                        </p:tav>
                                        <p:tav tm="100000">
                                          <p:val>
                                            <p:strVal val="#ppt_x"/>
                                          </p:val>
                                        </p:tav>
                                      </p:tavLst>
                                    </p:anim>
                                    <p:anim calcmode="lin" valueType="num">
                                      <p:cBhvr>
                                        <p:cTn id="9" dur="1000" fill="hold"/>
                                        <p:tgtEl>
                                          <p:spTgt spid="31723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0" name="Rectangle 9"/>
          <p:cNvSpPr/>
          <p:nvPr/>
        </p:nvSpPr>
        <p:spPr bwMode="auto">
          <a:xfrm>
            <a:off x="0" y="1"/>
            <a:ext cx="9144000" cy="7170056"/>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sz="2400">
              <a:solidFill>
                <a:srgbClr val="000000"/>
              </a:solidFill>
            </a:endParaRPr>
          </a:p>
        </p:txBody>
      </p:sp>
      <p:sp>
        <p:nvSpPr>
          <p:cNvPr id="45059" name="Rectangle 3"/>
          <p:cNvSpPr>
            <a:spLocks noGrp="1" noChangeArrowheads="1"/>
          </p:cNvSpPr>
          <p:nvPr>
            <p:ph type="title"/>
          </p:nvPr>
        </p:nvSpPr>
        <p:spPr/>
        <p:txBody>
          <a:bodyPr/>
          <a:lstStyle/>
          <a:p>
            <a:pPr eaLnBrk="1" hangingPunct="1">
              <a:tabLst>
                <a:tab pos="941762" algn="l"/>
              </a:tabLst>
              <a:defRPr/>
            </a:pPr>
            <a:r>
              <a:rPr lang="en-US" dirty="0">
                <a:solidFill>
                  <a:schemeClr val="bg1"/>
                </a:solidFill>
                <a:effectLst>
                  <a:outerShdw blurRad="38100" dist="38100" dir="2700000" algn="tl">
                    <a:srgbClr val="000000">
                      <a:alpha val="43137"/>
                    </a:srgbClr>
                  </a:outerShdw>
                </a:effectLst>
              </a:rPr>
              <a:t>A Consequence of Sin</a:t>
            </a:r>
          </a:p>
        </p:txBody>
      </p:sp>
      <p:sp>
        <p:nvSpPr>
          <p:cNvPr id="45060" name="Rectangle 4"/>
          <p:cNvSpPr>
            <a:spLocks noGrp="1" noChangeArrowheads="1"/>
          </p:cNvSpPr>
          <p:nvPr>
            <p:ph type="body" idx="4294967295"/>
          </p:nvPr>
        </p:nvSpPr>
        <p:spPr>
          <a:xfrm>
            <a:off x="1228728" y="2197897"/>
            <a:ext cx="7022306" cy="851297"/>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219070" indent="-219070" eaLnBrk="1" hangingPunct="1">
              <a:lnSpc>
                <a:spcPct val="90000"/>
              </a:lnSpc>
              <a:buNone/>
              <a:defRPr/>
            </a:pPr>
            <a:r>
              <a:rPr lang="en-US" sz="1800" b="1" dirty="0">
                <a:solidFill>
                  <a:srgbClr val="997934"/>
                </a:solidFill>
                <a:latin typeface="Eras Medium ITC" pitchFamily="34" charset="0"/>
              </a:rPr>
              <a:t>Genesis 3:19</a:t>
            </a:r>
          </a:p>
          <a:p>
            <a:pPr marL="219070" indent="-219070" eaLnBrk="1" hangingPunct="1">
              <a:lnSpc>
                <a:spcPct val="90000"/>
              </a:lnSpc>
              <a:buNone/>
              <a:defRPr/>
            </a:pPr>
            <a:r>
              <a:rPr lang="en-US" b="1" i="1" dirty="0">
                <a:latin typeface="Eras Medium ITC" pitchFamily="34" charset="0"/>
              </a:rPr>
              <a:t>“for dust you are, and to the dust you shall return.” </a:t>
            </a:r>
          </a:p>
        </p:txBody>
      </p:sp>
      <p:grpSp>
        <p:nvGrpSpPr>
          <p:cNvPr id="2" name="Group 6"/>
          <p:cNvGrpSpPr>
            <a:grpSpLocks/>
          </p:cNvGrpSpPr>
          <p:nvPr/>
        </p:nvGrpSpPr>
        <p:grpSpPr bwMode="auto">
          <a:xfrm>
            <a:off x="1704975" y="3651813"/>
            <a:ext cx="1934766" cy="2137172"/>
            <a:chOff x="719" y="2284"/>
            <a:chExt cx="1625" cy="1795"/>
          </a:xfrm>
          <a:scene3d>
            <a:camera prst="orthographicFront">
              <a:rot lat="0" lon="0" rev="0"/>
            </a:camera>
            <a:lightRig rig="contrasting" dir="t">
              <a:rot lat="0" lon="0" rev="1500000"/>
            </a:lightRig>
          </a:scene3d>
        </p:grpSpPr>
        <p:pic>
          <p:nvPicPr>
            <p:cNvPr id="45063" name="Picture 7" descr="skull"/>
            <p:cNvPicPr>
              <a:picLocks noChangeAspect="1" noChangeArrowheads="1"/>
            </p:cNvPicPr>
            <p:nvPr/>
          </p:nvPicPr>
          <p:blipFill>
            <a:blip r:embed="rId3" cstate="print"/>
            <a:srcRect/>
            <a:stretch>
              <a:fillRect/>
            </a:stretch>
          </p:blipFill>
          <p:spPr bwMode="auto">
            <a:xfrm>
              <a:off x="719" y="2589"/>
              <a:ext cx="1625" cy="1259"/>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sp>
          <p:nvSpPr>
            <p:cNvPr id="3174408" name="Text Box 8"/>
            <p:cNvSpPr txBox="1">
              <a:spLocks noChangeArrowheads="1"/>
            </p:cNvSpPr>
            <p:nvPr/>
          </p:nvSpPr>
          <p:spPr bwMode="auto">
            <a:xfrm>
              <a:off x="1226" y="2284"/>
              <a:ext cx="599" cy="388"/>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tabLst>
                  <a:tab pos="941762" algn="l"/>
                </a:tabLst>
                <a:defRPr/>
              </a:pPr>
              <a:r>
                <a:rPr lang="en-US" sz="2400" i="0" dirty="0">
                  <a:solidFill>
                    <a:srgbClr val="FFFFFF"/>
                  </a:solidFill>
                  <a:effectLst>
                    <a:outerShdw blurRad="38100" dist="38100" dir="2700000" algn="tl">
                      <a:srgbClr val="C0C0C0"/>
                    </a:outerShdw>
                  </a:effectLst>
                  <a:latin typeface="Eras Bold ITC" pitchFamily="34" charset="0"/>
                  <a:cs typeface="Arial"/>
                </a:rPr>
                <a:t>SIN</a:t>
              </a:r>
            </a:p>
          </p:txBody>
        </p:sp>
        <p:sp>
          <p:nvSpPr>
            <p:cNvPr id="3174409" name="Text Box 9"/>
            <p:cNvSpPr txBox="1">
              <a:spLocks noChangeArrowheads="1"/>
            </p:cNvSpPr>
            <p:nvPr/>
          </p:nvSpPr>
          <p:spPr bwMode="auto">
            <a:xfrm>
              <a:off x="970" y="3691"/>
              <a:ext cx="1112" cy="388"/>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defRPr/>
              </a:pPr>
              <a:r>
                <a:rPr lang="en-US" sz="2400" i="0" dirty="0">
                  <a:solidFill>
                    <a:srgbClr val="FFFFFF"/>
                  </a:solidFill>
                  <a:effectLst>
                    <a:outerShdw blurRad="38100" dist="38100" dir="2700000" algn="tl">
                      <a:srgbClr val="C0C0C0"/>
                    </a:outerShdw>
                  </a:effectLst>
                  <a:latin typeface="Eras Bold ITC" pitchFamily="34" charset="0"/>
                  <a:cs typeface="Arial"/>
                </a:rPr>
                <a:t>DEATH</a:t>
              </a:r>
            </a:p>
          </p:txBody>
        </p:sp>
      </p:grpSp>
      <p:pic>
        <p:nvPicPr>
          <p:cNvPr id="4" name="Picture 3" descr="A shovel in a hole in the ground&#10;&#10;Description automatically generated">
            <a:extLst>
              <a:ext uri="{FF2B5EF4-FFF2-40B4-BE49-F238E27FC236}">
                <a16:creationId xmlns:a16="http://schemas.microsoft.com/office/drawing/2014/main" id="{50FFE00B-FE2A-9396-1C1D-6C14FA68AA93}"/>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4313637" y="3518940"/>
            <a:ext cx="3013471" cy="1808083"/>
          </a:xfrm>
          <a:prstGeom prst="rect">
            <a:avLst/>
          </a:prstGeom>
          <a:effectLst>
            <a:outerShdw blurRad="50800" dist="38100" dir="8100000" algn="tr" rotWithShape="0">
              <a:prstClr val="black">
                <a:alpha val="40000"/>
              </a:prstClr>
            </a:outerShdw>
          </a:effectLst>
        </p:spPr>
      </p:pic>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0" name="Rectangle 9"/>
          <p:cNvSpPr/>
          <p:nvPr/>
        </p:nvSpPr>
        <p:spPr bwMode="auto">
          <a:xfrm>
            <a:off x="0" y="0"/>
            <a:ext cx="9144000" cy="711200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a:defRPr/>
            </a:pPr>
            <a:endParaRPr lang="en-US" sz="2400">
              <a:solidFill>
                <a:srgbClr val="000000"/>
              </a:solidFill>
            </a:endParaRPr>
          </a:p>
        </p:txBody>
      </p:sp>
      <p:pic>
        <p:nvPicPr>
          <p:cNvPr id="3174402" name="Picture 2" descr="death"/>
          <p:cNvPicPr>
            <a:picLocks noChangeAspect="1" noChangeArrowheads="1"/>
          </p:cNvPicPr>
          <p:nvPr/>
        </p:nvPicPr>
        <p:blipFill>
          <a:blip r:embed="rId3" cstate="print"/>
          <a:srcRect/>
          <a:stretch>
            <a:fillRect/>
          </a:stretch>
        </p:blipFill>
        <p:spPr bwMode="auto">
          <a:xfrm>
            <a:off x="4201719" y="3187468"/>
            <a:ext cx="3662363" cy="3038475"/>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45059" name="Rectangle 3"/>
          <p:cNvSpPr>
            <a:spLocks noGrp="1" noChangeArrowheads="1"/>
          </p:cNvSpPr>
          <p:nvPr>
            <p:ph type="title" idx="4294967295"/>
          </p:nvPr>
        </p:nvSpPr>
        <p:spPr>
          <a:xfrm>
            <a:off x="0" y="307859"/>
            <a:ext cx="9144000" cy="857250"/>
          </a:xfrm>
        </p:spPr>
        <p:txBody>
          <a:bodyPr/>
          <a:lstStyle/>
          <a:p>
            <a:pPr eaLnBrk="1" hangingPunct="1">
              <a:tabLst>
                <a:tab pos="941762" algn="l"/>
              </a:tabLst>
              <a:defRPr/>
            </a:pPr>
            <a:r>
              <a:rPr lang="en-US" dirty="0">
                <a:solidFill>
                  <a:schemeClr val="bg1"/>
                </a:solidFill>
                <a:effectLst>
                  <a:outerShdw blurRad="38100" dist="38100" dir="2700000" algn="tl">
                    <a:srgbClr val="000000">
                      <a:alpha val="43137"/>
                    </a:srgbClr>
                  </a:outerShdw>
                </a:effectLst>
              </a:rPr>
              <a:t>God’s Righteous Judgement</a:t>
            </a:r>
          </a:p>
        </p:txBody>
      </p:sp>
      <p:sp>
        <p:nvSpPr>
          <p:cNvPr id="45060" name="Rectangle 4"/>
          <p:cNvSpPr>
            <a:spLocks noGrp="1" noChangeArrowheads="1"/>
          </p:cNvSpPr>
          <p:nvPr>
            <p:ph type="body" idx="4294967295"/>
          </p:nvPr>
        </p:nvSpPr>
        <p:spPr>
          <a:xfrm>
            <a:off x="695920" y="1661519"/>
            <a:ext cx="6292454" cy="2165747"/>
          </a:xfrm>
          <a:solidFill>
            <a:srgbClr val="FFFF99"/>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219070" indent="-219070" eaLnBrk="1" hangingPunct="1">
              <a:lnSpc>
                <a:spcPct val="90000"/>
              </a:lnSpc>
              <a:buNone/>
              <a:defRPr/>
            </a:pPr>
            <a:r>
              <a:rPr lang="en-US" sz="1800" b="1" dirty="0">
                <a:solidFill>
                  <a:srgbClr val="997934"/>
                </a:solidFill>
                <a:latin typeface="Eras Medium ITC" pitchFamily="34" charset="0"/>
              </a:rPr>
              <a:t>2 Peter 2:4-9</a:t>
            </a:r>
            <a:r>
              <a:rPr lang="en-US" dirty="0">
                <a:solidFill>
                  <a:srgbClr val="997934"/>
                </a:solidFill>
                <a:latin typeface="Eras Medium ITC" pitchFamily="34" charset="0"/>
              </a:rPr>
              <a:t>  </a:t>
            </a:r>
          </a:p>
          <a:p>
            <a:pPr marL="219070" indent="-219070" eaLnBrk="1" hangingPunct="1">
              <a:lnSpc>
                <a:spcPct val="90000"/>
              </a:lnSpc>
              <a:buNone/>
              <a:defRPr/>
            </a:pPr>
            <a:r>
              <a:rPr lang="en-US" b="1" i="1" dirty="0">
                <a:latin typeface="Eras Medium ITC" pitchFamily="34" charset="0"/>
              </a:rPr>
              <a:t>5</a:t>
            </a:r>
            <a:r>
              <a:rPr lang="en-US" i="1" dirty="0">
                <a:latin typeface="Eras Medium ITC" pitchFamily="34" charset="0"/>
              </a:rPr>
              <a:t> and </a:t>
            </a:r>
            <a:r>
              <a:rPr lang="en-US" i="1" dirty="0">
                <a:solidFill>
                  <a:schemeClr val="accent2"/>
                </a:solidFill>
                <a:latin typeface="Eras Medium ITC" pitchFamily="34" charset="0"/>
              </a:rPr>
              <a:t>did not spare the ancient world,</a:t>
            </a:r>
            <a:r>
              <a:rPr lang="en-US" i="1" dirty="0">
                <a:latin typeface="Eras Medium ITC" pitchFamily="34" charset="0"/>
              </a:rPr>
              <a:t> but preserved Noah, a preacher of righteousness, with seven others, when He brought a flood upon the </a:t>
            </a:r>
            <a:r>
              <a:rPr lang="en-US" i="1" u="sng" dirty="0">
                <a:solidFill>
                  <a:schemeClr val="accent2"/>
                </a:solidFill>
                <a:latin typeface="Eras Bold ITC" pitchFamily="34" charset="0"/>
              </a:rPr>
              <a:t>world of the ungodly</a:t>
            </a:r>
            <a:r>
              <a:rPr lang="en-US" i="1" dirty="0">
                <a:latin typeface="Eras Bold ITC" pitchFamily="34" charset="0"/>
              </a:rPr>
              <a:t>;</a:t>
            </a:r>
          </a:p>
        </p:txBody>
      </p:sp>
      <p:pic>
        <p:nvPicPr>
          <p:cNvPr id="3174405" name="Picture 5" descr="img_deathcaption"/>
          <p:cNvPicPr>
            <a:picLocks noChangeAspect="1" noChangeArrowheads="1"/>
          </p:cNvPicPr>
          <p:nvPr/>
        </p:nvPicPr>
        <p:blipFill>
          <a:blip r:embed="rId4" cstate="print"/>
          <a:srcRect/>
          <a:stretch>
            <a:fillRect/>
          </a:stretch>
        </p:blipFill>
        <p:spPr bwMode="auto">
          <a:xfrm>
            <a:off x="4767263" y="4208332"/>
            <a:ext cx="1285875" cy="614363"/>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2" name="Group 6"/>
          <p:cNvGrpSpPr>
            <a:grpSpLocks/>
          </p:cNvGrpSpPr>
          <p:nvPr/>
        </p:nvGrpSpPr>
        <p:grpSpPr bwMode="auto">
          <a:xfrm>
            <a:off x="1888331" y="3890965"/>
            <a:ext cx="1934766" cy="2137172"/>
            <a:chOff x="719" y="2284"/>
            <a:chExt cx="1625" cy="1795"/>
          </a:xfrm>
          <a:scene3d>
            <a:camera prst="orthographicFront">
              <a:rot lat="0" lon="0" rev="0"/>
            </a:camera>
            <a:lightRig rig="contrasting" dir="t">
              <a:rot lat="0" lon="0" rev="1500000"/>
            </a:lightRig>
          </a:scene3d>
        </p:grpSpPr>
        <p:pic>
          <p:nvPicPr>
            <p:cNvPr id="45063" name="Picture 7" descr="skull"/>
            <p:cNvPicPr>
              <a:picLocks noChangeAspect="1" noChangeArrowheads="1"/>
            </p:cNvPicPr>
            <p:nvPr/>
          </p:nvPicPr>
          <p:blipFill>
            <a:blip r:embed="rId5" cstate="print"/>
            <a:srcRect/>
            <a:stretch>
              <a:fillRect/>
            </a:stretch>
          </p:blipFill>
          <p:spPr bwMode="auto">
            <a:xfrm>
              <a:off x="719" y="2589"/>
              <a:ext cx="1625" cy="1259"/>
            </a:xfrm>
            <a:prstGeom prst="rect">
              <a:avLst/>
            </a:prstGeom>
            <a:noFill/>
            <a:ln w="9525">
              <a:noFill/>
              <a:miter lim="800000"/>
              <a:headEnd/>
              <a:tailEnd/>
            </a:ln>
            <a:effectLst>
              <a:outerShdw blurRad="149987" dist="250190" dir="8460000" algn="ctr">
                <a:srgbClr val="000000">
                  <a:alpha val="28000"/>
                </a:srgbClr>
              </a:outerShdw>
            </a:effectLst>
            <a:sp3d prstMaterial="metal">
              <a:bevelT w="88900" h="88900"/>
            </a:sp3d>
          </p:spPr>
        </p:pic>
        <p:sp>
          <p:nvSpPr>
            <p:cNvPr id="3174408" name="Text Box 8"/>
            <p:cNvSpPr txBox="1">
              <a:spLocks noChangeArrowheads="1"/>
            </p:cNvSpPr>
            <p:nvPr/>
          </p:nvSpPr>
          <p:spPr bwMode="auto">
            <a:xfrm>
              <a:off x="1226" y="2284"/>
              <a:ext cx="599" cy="388"/>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tabLst>
                  <a:tab pos="941762" algn="l"/>
                </a:tabLst>
                <a:defRPr/>
              </a:pPr>
              <a:r>
                <a:rPr lang="en-US" sz="2400" i="0" dirty="0">
                  <a:solidFill>
                    <a:srgbClr val="FFFFFF"/>
                  </a:solidFill>
                  <a:effectLst>
                    <a:outerShdw blurRad="38100" dist="38100" dir="2700000" algn="tl">
                      <a:srgbClr val="C0C0C0"/>
                    </a:outerShdw>
                  </a:effectLst>
                  <a:latin typeface="Eras Bold ITC" pitchFamily="34" charset="0"/>
                  <a:cs typeface="Arial"/>
                </a:rPr>
                <a:t>SIN</a:t>
              </a:r>
            </a:p>
          </p:txBody>
        </p:sp>
        <p:sp>
          <p:nvSpPr>
            <p:cNvPr id="3174409" name="Text Box 9"/>
            <p:cNvSpPr txBox="1">
              <a:spLocks noChangeArrowheads="1"/>
            </p:cNvSpPr>
            <p:nvPr/>
          </p:nvSpPr>
          <p:spPr bwMode="auto">
            <a:xfrm>
              <a:off x="970" y="3691"/>
              <a:ext cx="1112" cy="388"/>
            </a:xfrm>
            <a:prstGeom prst="rect">
              <a:avLst/>
            </a:prstGeom>
            <a:noFill/>
            <a:ln w="9525" algn="ctr">
              <a:noFill/>
              <a:miter lim="800000"/>
              <a:headEnd/>
              <a:tailEnd/>
            </a:ln>
            <a:effectLst>
              <a:outerShdw blurRad="149987" dist="250190" dir="8460000" algn="ctr">
                <a:srgbClr val="000000">
                  <a:alpha val="28000"/>
                </a:srgbClr>
              </a:outerShdw>
            </a:effectLst>
            <a:sp3d prstMaterial="metal">
              <a:bevelT w="88900" h="88900"/>
            </a:sp3d>
          </p:spPr>
          <p:txBody>
            <a:bodyPr wrap="none">
              <a:spAutoFit/>
              <a:flatTx/>
            </a:bodyPr>
            <a:lstStyle/>
            <a:p>
              <a:pPr algn="ctr">
                <a:defRPr/>
              </a:pPr>
              <a:r>
                <a:rPr lang="en-US" sz="2400" i="0" dirty="0">
                  <a:solidFill>
                    <a:srgbClr val="FFFFFF"/>
                  </a:solidFill>
                  <a:effectLst>
                    <a:outerShdw blurRad="38100" dist="38100" dir="2700000" algn="tl">
                      <a:srgbClr val="C0C0C0"/>
                    </a:outerShdw>
                  </a:effectLst>
                  <a:latin typeface="Eras Bold ITC" pitchFamily="34" charset="0"/>
                  <a:cs typeface="Arial"/>
                </a:rPr>
                <a:t>DEATH</a:t>
              </a:r>
            </a:p>
          </p:txBody>
        </p:sp>
      </p:grpSp>
    </p:spTree>
    <p:extLst>
      <p:ext uri="{BB962C8B-B14F-4D97-AF65-F5344CB8AC3E}">
        <p14:creationId xmlns:p14="http://schemas.microsoft.com/office/powerpoint/2010/main" val="19870324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174402"/>
                                        </p:tgtEl>
                                        <p:attrNameLst>
                                          <p:attrName>style.visibility</p:attrName>
                                        </p:attrNameLst>
                                      </p:cBhvr>
                                      <p:to>
                                        <p:strVal val="visible"/>
                                      </p:to>
                                    </p:set>
                                    <p:animEffect transition="in" filter="fade">
                                      <p:cBhvr>
                                        <p:cTn id="7" dur="2000"/>
                                        <p:tgtEl>
                                          <p:spTgt spid="3174402"/>
                                        </p:tgtEl>
                                      </p:cBhvr>
                                    </p:animEffect>
                                  </p:childTnLst>
                                </p:cTn>
                              </p:par>
                            </p:childTnLst>
                          </p:cTn>
                        </p:par>
                        <p:par>
                          <p:cTn id="8" fill="hold" nodeType="afterGroup">
                            <p:stCondLst>
                              <p:cond delay="2000"/>
                            </p:stCondLst>
                            <p:childTnLst>
                              <p:par>
                                <p:cTn id="9" presetID="10" presetClass="entr" presetSubtype="0" fill="hold" nodeType="afterEffect">
                                  <p:stCondLst>
                                    <p:cond delay="0"/>
                                  </p:stCondLst>
                                  <p:childTnLst>
                                    <p:set>
                                      <p:cBhvr>
                                        <p:cTn id="10" dur="1" fill="hold">
                                          <p:stCondLst>
                                            <p:cond delay="0"/>
                                          </p:stCondLst>
                                        </p:cTn>
                                        <p:tgtEl>
                                          <p:spTgt spid="3174405"/>
                                        </p:tgtEl>
                                        <p:attrNameLst>
                                          <p:attrName>style.visibility</p:attrName>
                                        </p:attrNameLst>
                                      </p:cBhvr>
                                      <p:to>
                                        <p:strVal val="visible"/>
                                      </p:to>
                                    </p:set>
                                    <p:animEffect transition="in" filter="fade">
                                      <p:cBhvr>
                                        <p:cTn id="11" dur="2000"/>
                                        <p:tgtEl>
                                          <p:spTgt spid="3174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bwMode="auto">
          <a:xfrm>
            <a:off x="-371475" y="-188686"/>
            <a:ext cx="9858375" cy="7300686"/>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a:solidFill>
                <a:srgbClr val="000000"/>
              </a:solidFill>
            </a:endParaRPr>
          </a:p>
        </p:txBody>
      </p:sp>
      <p:sp>
        <p:nvSpPr>
          <p:cNvPr id="47109" name="Rectangle 3"/>
          <p:cNvSpPr>
            <a:spLocks noGrp="1" noChangeArrowheads="1"/>
          </p:cNvSpPr>
          <p:nvPr>
            <p:ph type="title"/>
          </p:nvPr>
        </p:nvSpPr>
        <p:spPr>
          <a:xfrm>
            <a:off x="19052" y="786863"/>
            <a:ext cx="6521053" cy="857250"/>
          </a:xfrm>
        </p:spPr>
        <p:txBody>
          <a:bodyPr/>
          <a:lstStyle/>
          <a:p>
            <a:pPr algn="l" eaLnBrk="1" hangingPunct="1">
              <a:defRPr/>
            </a:pPr>
            <a:r>
              <a:rPr lang="en-US" sz="4050" dirty="0">
                <a:solidFill>
                  <a:schemeClr val="bg1"/>
                </a:solidFill>
                <a:effectLst>
                  <a:outerShdw blurRad="38100" dist="38100" dir="2700000" algn="tl">
                    <a:srgbClr val="000000">
                      <a:alpha val="43137"/>
                    </a:srgbClr>
                  </a:outerShdw>
                </a:effectLst>
              </a:rPr>
              <a:t>Three Deaths</a:t>
            </a:r>
          </a:p>
        </p:txBody>
      </p:sp>
      <p:sp>
        <p:nvSpPr>
          <p:cNvPr id="3178500" name="Rectangle 4"/>
          <p:cNvSpPr>
            <a:spLocks noGrp="1" noChangeArrowheads="1"/>
          </p:cNvSpPr>
          <p:nvPr>
            <p:ph type="body" sz="half" idx="4294967295"/>
          </p:nvPr>
        </p:nvSpPr>
        <p:spPr>
          <a:xfrm>
            <a:off x="3557245" y="1628778"/>
            <a:ext cx="1744265" cy="458390"/>
          </a:xfrm>
        </p:spPr>
        <p:txBody>
          <a:bodyPr anchor="ctr"/>
          <a:lstStyle/>
          <a:p>
            <a:pPr marL="0" indent="0" algn="ctr" eaLnBrk="1" hangingPunct="1">
              <a:buNone/>
              <a:defRPr/>
            </a:pPr>
            <a:r>
              <a:rPr lang="en-US" b="1" dirty="0">
                <a:solidFill>
                  <a:schemeClr val="bg1"/>
                </a:solidFill>
                <a:effectLst>
                  <a:outerShdw blurRad="38100" dist="38100" dir="2700000" algn="tl">
                    <a:srgbClr val="000000">
                      <a:alpha val="43137"/>
                    </a:srgbClr>
                  </a:outerShdw>
                </a:effectLst>
              </a:rPr>
              <a:t>SPIRITUAL</a:t>
            </a:r>
          </a:p>
        </p:txBody>
      </p:sp>
      <p:sp>
        <p:nvSpPr>
          <p:cNvPr id="3178505" name="Text Box 9"/>
          <p:cNvSpPr txBox="1">
            <a:spLocks noChangeArrowheads="1"/>
          </p:cNvSpPr>
          <p:nvPr/>
        </p:nvSpPr>
        <p:spPr bwMode="auto">
          <a:xfrm>
            <a:off x="3510809" y="5055394"/>
            <a:ext cx="1960960"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rIns="0">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defRPr/>
            </a:pPr>
            <a:r>
              <a:rPr lang="en-US" sz="1350" b="1" i="0" dirty="0">
                <a:solidFill>
                  <a:srgbClr val="FFFFFF"/>
                </a:solidFill>
                <a:latin typeface="Arial" pitchFamily="34" charset="0"/>
              </a:rPr>
              <a:t>“The wages of sin </a:t>
            </a:r>
          </a:p>
          <a:p>
            <a:pPr algn="ctr" defTabSz="685783" eaLnBrk="1" hangingPunct="1">
              <a:defRPr/>
            </a:pPr>
            <a:r>
              <a:rPr lang="en-US" sz="1350" b="1" i="0" dirty="0">
                <a:solidFill>
                  <a:srgbClr val="FFFFFF"/>
                </a:solidFill>
                <a:latin typeface="Arial" pitchFamily="34" charset="0"/>
              </a:rPr>
              <a:t>is death” </a:t>
            </a:r>
          </a:p>
          <a:p>
            <a:pPr algn="ctr" defTabSz="685783" eaLnBrk="1" hangingPunct="1">
              <a:defRPr/>
            </a:pPr>
            <a:r>
              <a:rPr lang="en-US" sz="1350" b="1" i="0" dirty="0">
                <a:solidFill>
                  <a:srgbClr val="FFFFFF"/>
                </a:solidFill>
                <a:latin typeface="Arial" pitchFamily="34" charset="0"/>
              </a:rPr>
              <a:t>Romans 6:23</a:t>
            </a:r>
          </a:p>
        </p:txBody>
      </p:sp>
      <p:sp>
        <p:nvSpPr>
          <p:cNvPr id="3178513" name="Rectangle 17"/>
          <p:cNvSpPr>
            <a:spLocks noChangeArrowheads="1"/>
          </p:cNvSpPr>
          <p:nvPr/>
        </p:nvSpPr>
        <p:spPr bwMode="auto">
          <a:xfrm>
            <a:off x="3495331" y="3704140"/>
            <a:ext cx="1974056" cy="631031"/>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Separation </a:t>
            </a:r>
          </a:p>
          <a:p>
            <a:pPr algn="ctr" defTabSz="685783">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From God</a:t>
            </a:r>
          </a:p>
        </p:txBody>
      </p:sp>
      <p:sp>
        <p:nvSpPr>
          <p:cNvPr id="3178514" name="Rectangle 18"/>
          <p:cNvSpPr>
            <a:spLocks noChangeArrowheads="1"/>
          </p:cNvSpPr>
          <p:nvPr/>
        </p:nvSpPr>
        <p:spPr bwMode="auto">
          <a:xfrm>
            <a:off x="3492947" y="4376742"/>
            <a:ext cx="1981200" cy="631031"/>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defTabSz="685783">
              <a:spcBef>
                <a:spcPct val="20000"/>
              </a:spcBef>
              <a:buClr>
                <a:srgbClr val="000000"/>
              </a:buClr>
              <a:defRPr/>
            </a:pPr>
            <a:r>
              <a:rPr lang="en-US" sz="1800" b="1" i="0" dirty="0">
                <a:solidFill>
                  <a:srgbClr val="FFFFFF"/>
                </a:solidFill>
                <a:latin typeface="Eras Demi ITC"/>
                <a:cs typeface="Arial"/>
              </a:rPr>
              <a:t>Result of individual sin</a:t>
            </a:r>
          </a:p>
        </p:txBody>
      </p:sp>
      <p:pic>
        <p:nvPicPr>
          <p:cNvPr id="129058" name="Picture 20"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58185" y="962873"/>
            <a:ext cx="613172" cy="475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59" name="Picture 21"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65416" y="973591"/>
            <a:ext cx="613172" cy="475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0" name="Picture 22" descr="skul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2408" y="966447"/>
            <a:ext cx="613172" cy="475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8519" name="Picture 23" descr="separationfromgo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66039" y="2087169"/>
            <a:ext cx="1922386" cy="1613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a:extLst>
              <a:ext uri="{FF2B5EF4-FFF2-40B4-BE49-F238E27FC236}">
                <a16:creationId xmlns:a16="http://schemas.microsoft.com/office/drawing/2014/main" id="{2BEAF071-1F4B-E825-4AF3-219A1B5137C5}"/>
              </a:ext>
            </a:extLst>
          </p:cNvPr>
          <p:cNvGrpSpPr/>
          <p:nvPr/>
        </p:nvGrpSpPr>
        <p:grpSpPr>
          <a:xfrm>
            <a:off x="5870972" y="1575199"/>
            <a:ext cx="2164557" cy="4610086"/>
            <a:chOff x="7586663" y="957263"/>
            <a:chExt cx="2886076" cy="6146781"/>
          </a:xfrm>
        </p:grpSpPr>
        <p:sp>
          <p:nvSpPr>
            <p:cNvPr id="3178498" name="AutoShape 2"/>
            <p:cNvSpPr>
              <a:spLocks noChangeArrowheads="1"/>
            </p:cNvSpPr>
            <p:nvPr/>
          </p:nvSpPr>
          <p:spPr bwMode="auto">
            <a:xfrm>
              <a:off x="7586664" y="957263"/>
              <a:ext cx="2886075" cy="5829300"/>
            </a:xfrm>
            <a:prstGeom prst="roundRect">
              <a:avLst>
                <a:gd name="adj" fmla="val 16667"/>
              </a:avLst>
            </a:prstGeom>
            <a:solidFill>
              <a:srgbClr val="FF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3178503" name="Rectangle 7"/>
            <p:cNvSpPr>
              <a:spLocks noChangeArrowheads="1"/>
            </p:cNvSpPr>
            <p:nvPr/>
          </p:nvSpPr>
          <p:spPr bwMode="auto">
            <a:xfrm>
              <a:off x="7994650" y="1131889"/>
              <a:ext cx="2173288" cy="490537"/>
            </a:xfrm>
            <a:prstGeom prst="rect">
              <a:avLst/>
            </a:prstGeom>
            <a:solidFill>
              <a:srgbClr val="FF0000"/>
            </a:solidFill>
            <a:ln w="9525">
              <a:noFill/>
              <a:miter lim="800000"/>
              <a:headEnd/>
              <a:tailEnd/>
            </a:ln>
            <a:effectLst/>
          </p:spPr>
          <p:txBody>
            <a:bodyPr anchor="ctr"/>
            <a:lstStyle/>
            <a:p>
              <a:pPr algn="ctr" defTabSz="685783">
                <a:spcBef>
                  <a:spcPct val="20000"/>
                </a:spcBef>
                <a:buClr>
                  <a:srgbClr val="000000"/>
                </a:buClr>
                <a:defRPr/>
              </a:pPr>
              <a:r>
                <a:rPr lang="en-US" sz="2400" b="1" i="0">
                  <a:solidFill>
                    <a:srgbClr val="FFFFFF"/>
                  </a:solidFill>
                  <a:effectLst>
                    <a:outerShdw blurRad="38100" dist="38100" dir="2700000" algn="tl">
                      <a:srgbClr val="000000"/>
                    </a:outerShdw>
                  </a:effectLst>
                  <a:latin typeface="Eras Demi ITC" pitchFamily="34" charset="0"/>
                </a:rPr>
                <a:t>JUDICIAL</a:t>
              </a:r>
            </a:p>
          </p:txBody>
        </p:sp>
        <p:sp>
          <p:nvSpPr>
            <p:cNvPr id="3178504" name="Rectangle 8"/>
            <p:cNvSpPr>
              <a:spLocks noChangeArrowheads="1"/>
            </p:cNvSpPr>
            <p:nvPr/>
          </p:nvSpPr>
          <p:spPr bwMode="auto">
            <a:xfrm>
              <a:off x="7669214" y="3808912"/>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spcBef>
                  <a:spcPct val="20000"/>
                </a:spcBef>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Life payment</a:t>
              </a:r>
            </a:p>
            <a:p>
              <a:pPr algn="ctr" defTabSz="685783">
                <a:spcBef>
                  <a:spcPct val="20000"/>
                </a:spcBef>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 for sin</a:t>
              </a:r>
            </a:p>
          </p:txBody>
        </p:sp>
        <p:sp>
          <p:nvSpPr>
            <p:cNvPr id="3178507" name="Text Box 11"/>
            <p:cNvSpPr txBox="1">
              <a:spLocks noChangeArrowheads="1"/>
            </p:cNvSpPr>
            <p:nvPr/>
          </p:nvSpPr>
          <p:spPr bwMode="auto">
            <a:xfrm>
              <a:off x="7586663" y="5595939"/>
              <a:ext cx="2628900" cy="1508105"/>
            </a:xfrm>
            <a:prstGeom prst="rect">
              <a:avLst/>
            </a:prstGeom>
            <a:noFill/>
            <a:ln w="9525" algn="ctr">
              <a:noFill/>
              <a:miter lim="800000"/>
              <a:headEnd/>
              <a:tailEnd/>
            </a:ln>
          </p:spPr>
          <p:txBody>
            <a:bodyPr>
              <a:spAutoFit/>
            </a:bodyPr>
            <a:lstStyle/>
            <a:p>
              <a:pPr algn="ctr" defTabSz="685783">
                <a:defRPr/>
              </a:pPr>
              <a:r>
                <a:rPr lang="en-US" sz="1350" b="1" i="0" dirty="0">
                  <a:solidFill>
                    <a:srgbClr val="F4FFD5"/>
                  </a:solidFill>
                  <a:effectLst>
                    <a:outerShdw blurRad="38100" dist="38100" dir="2700000" algn="tl">
                      <a:srgbClr val="000000">
                        <a:alpha val="43137"/>
                      </a:srgbClr>
                    </a:outerShdw>
                  </a:effectLst>
                  <a:latin typeface="Arial" charset="0"/>
                </a:rPr>
                <a:t>“without the shedding of blood there can be no forgiveness of sin” </a:t>
              </a:r>
            </a:p>
            <a:p>
              <a:pPr algn="ctr" defTabSz="685783">
                <a:defRPr/>
              </a:pPr>
              <a:r>
                <a:rPr lang="en-US" sz="1350" b="1" i="0" dirty="0">
                  <a:solidFill>
                    <a:srgbClr val="F4FFD5"/>
                  </a:solidFill>
                  <a:effectLst>
                    <a:outerShdw blurRad="38100" dist="38100" dir="2700000" algn="tl">
                      <a:srgbClr val="000000">
                        <a:alpha val="43137"/>
                      </a:srgbClr>
                    </a:outerShdw>
                  </a:effectLst>
                  <a:latin typeface="Arial" charset="0"/>
                </a:rPr>
                <a:t>Hebrews 9:22</a:t>
              </a:r>
            </a:p>
          </p:txBody>
        </p:sp>
        <p:sp>
          <p:nvSpPr>
            <p:cNvPr id="3178508" name="Rectangle 12"/>
            <p:cNvSpPr>
              <a:spLocks noChangeArrowheads="1"/>
            </p:cNvSpPr>
            <p:nvPr/>
          </p:nvSpPr>
          <p:spPr bwMode="auto">
            <a:xfrm>
              <a:off x="7666038" y="4705714"/>
              <a:ext cx="2628900" cy="841375"/>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defTabSz="685783">
                <a:spcBef>
                  <a:spcPct val="20000"/>
                </a:spcBef>
                <a:buClr>
                  <a:srgbClr val="000000"/>
                </a:buClr>
                <a:defRPr/>
              </a:pPr>
              <a:r>
                <a:rPr lang="en-US" sz="1800" b="1" i="0" dirty="0">
                  <a:solidFill>
                    <a:srgbClr val="FFFFFF"/>
                  </a:solidFill>
                  <a:latin typeface="Eras Demi ITC"/>
                  <a:cs typeface="Arial"/>
                </a:rPr>
                <a:t>Required of every sinner</a:t>
              </a:r>
            </a:p>
          </p:txBody>
        </p:sp>
        <p:pic>
          <p:nvPicPr>
            <p:cNvPr id="3178520" name="Picture 24" descr="judicia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32714" y="1635125"/>
              <a:ext cx="2535237" cy="212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78522" name="AutoShape 26"/>
          <p:cNvSpPr>
            <a:spLocks noChangeArrowheads="1"/>
          </p:cNvSpPr>
          <p:nvPr/>
        </p:nvSpPr>
        <p:spPr bwMode="auto">
          <a:xfrm>
            <a:off x="5878118" y="2079241"/>
            <a:ext cx="2143125" cy="346541"/>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PAYMENT</a:t>
            </a:r>
          </a:p>
        </p:txBody>
      </p:sp>
      <p:grpSp>
        <p:nvGrpSpPr>
          <p:cNvPr id="9" name="Group 8">
            <a:extLst>
              <a:ext uri="{FF2B5EF4-FFF2-40B4-BE49-F238E27FC236}">
                <a16:creationId xmlns:a16="http://schemas.microsoft.com/office/drawing/2014/main" id="{AE7121A8-0DC1-D249-858F-232DC1B287EF}"/>
              </a:ext>
            </a:extLst>
          </p:cNvPr>
          <p:cNvGrpSpPr/>
          <p:nvPr/>
        </p:nvGrpSpPr>
        <p:grpSpPr>
          <a:xfrm>
            <a:off x="1039591" y="1722837"/>
            <a:ext cx="2036839" cy="4218062"/>
            <a:chOff x="1386120" y="1154114"/>
            <a:chExt cx="2715785" cy="5624082"/>
          </a:xfrm>
        </p:grpSpPr>
        <p:sp>
          <p:nvSpPr>
            <p:cNvPr id="3178501" name="AutoShape 5" descr="Coffin Patton"/>
            <p:cNvSpPr>
              <a:spLocks noChangeArrowheads="1"/>
            </p:cNvSpPr>
            <p:nvPr/>
          </p:nvSpPr>
          <p:spPr bwMode="auto">
            <a:xfrm>
              <a:off x="1507931" y="1685925"/>
              <a:ext cx="2452687" cy="2057400"/>
            </a:xfrm>
            <a:prstGeom prst="roundRect">
              <a:avLst>
                <a:gd name="adj" fmla="val 16667"/>
              </a:avLst>
            </a:prstGeom>
            <a:blipFill dpi="0" rotWithShape="1">
              <a:blip r:embed="rId6" cstate="print"/>
              <a:srcRect/>
              <a:stretch>
                <a:fillRect/>
              </a:stretch>
            </a:blipFill>
            <a:ln w="28575" algn="ctr">
              <a:solidFill>
                <a:schemeClr val="bg1"/>
              </a:solidFill>
              <a:round/>
              <a:headEnd/>
              <a:tailEnd/>
            </a:ln>
          </p:spPr>
          <p:txBody>
            <a:bodyPr wrap="none" anchor="ctr"/>
            <a:lstStyle/>
            <a:p>
              <a:pPr algn="ctr" defTabSz="685783">
                <a:defRPr/>
              </a:pPr>
              <a:endParaRPr lang="en-US" sz="2400">
                <a:solidFill>
                  <a:srgbClr val="000000"/>
                </a:solidFill>
              </a:endParaRPr>
            </a:p>
          </p:txBody>
        </p:sp>
        <p:sp>
          <p:nvSpPr>
            <p:cNvPr id="3178502" name="Rectangle 6"/>
            <p:cNvSpPr>
              <a:spLocks noChangeArrowheads="1"/>
            </p:cNvSpPr>
            <p:nvPr/>
          </p:nvSpPr>
          <p:spPr bwMode="auto">
            <a:xfrm>
              <a:off x="1669855" y="1154114"/>
              <a:ext cx="2082800" cy="490537"/>
            </a:xfrm>
            <a:prstGeom prst="rect">
              <a:avLst/>
            </a:prstGeom>
            <a:noFill/>
            <a:ln w="9525">
              <a:noFill/>
              <a:miter lim="800000"/>
              <a:headEnd/>
              <a:tailEnd/>
            </a:ln>
            <a:effectLst/>
          </p:spPr>
          <p:txBody>
            <a:bodyPr anchor="ctr"/>
            <a:lstStyle/>
            <a:p>
              <a:pPr algn="ctr" defTabSz="685783">
                <a:spcBef>
                  <a:spcPct val="20000"/>
                </a:spcBef>
                <a:buClr>
                  <a:srgbClr val="000000"/>
                </a:buClr>
                <a:defRPr/>
              </a:pPr>
              <a:r>
                <a:rPr lang="en-US" sz="2400" b="1" i="0" dirty="0">
                  <a:solidFill>
                    <a:srgbClr val="FFFFFF"/>
                  </a:solidFill>
                  <a:effectLst>
                    <a:outerShdw blurRad="38100" dist="38100" dir="2700000" algn="tl">
                      <a:srgbClr val="000000">
                        <a:alpha val="43137"/>
                      </a:srgbClr>
                    </a:outerShdw>
                  </a:effectLst>
                  <a:latin typeface="Eras Demi ITC" pitchFamily="34" charset="0"/>
                </a:rPr>
                <a:t>MORTAL</a:t>
              </a:r>
            </a:p>
          </p:txBody>
        </p:sp>
        <p:sp>
          <p:nvSpPr>
            <p:cNvPr id="3178510" name="Rectangle 14"/>
            <p:cNvSpPr>
              <a:spLocks noChangeArrowheads="1"/>
            </p:cNvSpPr>
            <p:nvPr/>
          </p:nvSpPr>
          <p:spPr bwMode="auto">
            <a:xfrm>
              <a:off x="1463481" y="3795849"/>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spcBef>
                  <a:spcPct val="20000"/>
                </a:spcBef>
                <a:buClr>
                  <a:srgbClr val="000000"/>
                </a:buClr>
                <a:defRPr/>
              </a:pPr>
              <a:r>
                <a:rPr lang="en-US" sz="1800" b="1" i="0">
                  <a:solidFill>
                    <a:srgbClr val="FFFF00"/>
                  </a:solidFill>
                  <a:effectLst>
                    <a:outerShdw blurRad="38100" dist="38100" dir="2700000" algn="tl">
                      <a:srgbClr val="000000">
                        <a:alpha val="43137"/>
                      </a:srgbClr>
                    </a:outerShdw>
                  </a:effectLst>
                  <a:latin typeface="Eras Demi ITC"/>
                  <a:cs typeface="Arial"/>
                </a:rPr>
                <a:t>Death of our bodies</a:t>
              </a:r>
            </a:p>
          </p:txBody>
        </p:sp>
        <p:sp>
          <p:nvSpPr>
            <p:cNvPr id="3178511" name="Rectangle 15"/>
            <p:cNvSpPr>
              <a:spLocks noChangeArrowheads="1"/>
            </p:cNvSpPr>
            <p:nvPr/>
          </p:nvSpPr>
          <p:spPr bwMode="auto">
            <a:xfrm>
              <a:off x="1460305" y="4692650"/>
              <a:ext cx="2641600" cy="854439"/>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lIns="0" rIns="0" anchor="ctr"/>
            <a:lstStyle/>
            <a:p>
              <a:pPr algn="ctr" defTabSz="685783">
                <a:spcBef>
                  <a:spcPct val="20000"/>
                </a:spcBef>
                <a:buClr>
                  <a:srgbClr val="000000"/>
                </a:buClr>
                <a:defRPr/>
              </a:pPr>
              <a:r>
                <a:rPr lang="en-US" sz="1800" b="1" i="0" dirty="0">
                  <a:solidFill>
                    <a:srgbClr val="FFFFFF"/>
                  </a:solidFill>
                  <a:latin typeface="Eras Demi ITC"/>
                  <a:cs typeface="Arial"/>
                </a:rPr>
                <a:t>Result of Adam and Eve’s first sin</a:t>
              </a:r>
            </a:p>
          </p:txBody>
        </p:sp>
        <p:sp>
          <p:nvSpPr>
            <p:cNvPr id="4" name="Text Box 10">
              <a:extLst>
                <a:ext uri="{FF2B5EF4-FFF2-40B4-BE49-F238E27FC236}">
                  <a16:creationId xmlns:a16="http://schemas.microsoft.com/office/drawing/2014/main" id="{F0D21F74-1CCD-2BEC-DAE1-A9A4759DB075}"/>
                </a:ext>
              </a:extLst>
            </p:cNvPr>
            <p:cNvSpPr txBox="1">
              <a:spLocks noChangeArrowheads="1"/>
            </p:cNvSpPr>
            <p:nvPr/>
          </p:nvSpPr>
          <p:spPr bwMode="auto">
            <a:xfrm>
              <a:off x="1386120" y="5547089"/>
              <a:ext cx="2705100"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defRPr/>
              </a:pPr>
              <a:r>
                <a:rPr lang="en-US" sz="1350" b="1" i="0" dirty="0">
                  <a:solidFill>
                    <a:srgbClr val="FFFFFF"/>
                  </a:solidFill>
                  <a:latin typeface="Arial" pitchFamily="34" charset="0"/>
                </a:rPr>
                <a:t>“for dust you are, and to the dust you shall return.” </a:t>
              </a:r>
            </a:p>
            <a:p>
              <a:pPr algn="ctr" defTabSz="685783" eaLnBrk="1" hangingPunct="1">
                <a:defRPr/>
              </a:pPr>
              <a:r>
                <a:rPr lang="en-US" sz="1350" b="1" i="0" dirty="0">
                  <a:solidFill>
                    <a:srgbClr val="FFFFFF"/>
                  </a:solidFill>
                  <a:latin typeface="Arial" pitchFamily="34" charset="0"/>
                </a:rPr>
                <a:t>Genesis 3:19</a:t>
              </a:r>
            </a:p>
          </p:txBody>
        </p:sp>
      </p:grpSp>
      <p:sp>
        <p:nvSpPr>
          <p:cNvPr id="25" name="AutoShape 25"/>
          <p:cNvSpPr>
            <a:spLocks noChangeArrowheads="1"/>
          </p:cNvSpPr>
          <p:nvPr/>
        </p:nvSpPr>
        <p:spPr bwMode="auto">
          <a:xfrm>
            <a:off x="1130948" y="2087167"/>
            <a:ext cx="1828251" cy="328613"/>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CONSEQUENCE</a:t>
            </a:r>
          </a:p>
        </p:txBody>
      </p:sp>
      <p:sp>
        <p:nvSpPr>
          <p:cNvPr id="11" name="AutoShape 25">
            <a:extLst>
              <a:ext uri="{FF2B5EF4-FFF2-40B4-BE49-F238E27FC236}">
                <a16:creationId xmlns:a16="http://schemas.microsoft.com/office/drawing/2014/main" id="{83961190-2AC4-5E53-7B78-2C592624A46C}"/>
              </a:ext>
            </a:extLst>
          </p:cNvPr>
          <p:cNvSpPr>
            <a:spLocks noChangeArrowheads="1"/>
          </p:cNvSpPr>
          <p:nvPr/>
        </p:nvSpPr>
        <p:spPr bwMode="auto">
          <a:xfrm>
            <a:off x="3510806" y="2075890"/>
            <a:ext cx="1828251" cy="328613"/>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PENALTY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178500">
                                            <p:txEl>
                                              <p:pRg st="0" end="0"/>
                                            </p:txEl>
                                          </p:spTgt>
                                        </p:tgtEl>
                                        <p:attrNameLst>
                                          <p:attrName>style.visibility</p:attrName>
                                        </p:attrNameLst>
                                      </p:cBhvr>
                                      <p:to>
                                        <p:strVal val="visible"/>
                                      </p:to>
                                    </p:set>
                                    <p:animEffect transition="in" filter="fade">
                                      <p:cBhvr>
                                        <p:cTn id="19" dur="1000"/>
                                        <p:tgtEl>
                                          <p:spTgt spid="3178500">
                                            <p:txEl>
                                              <p:pRg st="0" end="0"/>
                                            </p:txEl>
                                          </p:spTgt>
                                        </p:tgtEl>
                                      </p:cBhvr>
                                    </p:animEffect>
                                    <p:anim calcmode="lin" valueType="num">
                                      <p:cBhvr>
                                        <p:cTn id="20" dur="1000" fill="hold"/>
                                        <p:tgtEl>
                                          <p:spTgt spid="3178500">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3178500">
                                            <p:txEl>
                                              <p:pRg st="0" end="0"/>
                                            </p:tx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178505"/>
                                        </p:tgtEl>
                                        <p:attrNameLst>
                                          <p:attrName>style.visibility</p:attrName>
                                        </p:attrNameLst>
                                      </p:cBhvr>
                                      <p:to>
                                        <p:strVal val="visible"/>
                                      </p:to>
                                    </p:set>
                                    <p:animEffect transition="in" filter="fade">
                                      <p:cBhvr>
                                        <p:cTn id="24" dur="1000"/>
                                        <p:tgtEl>
                                          <p:spTgt spid="3178505"/>
                                        </p:tgtEl>
                                      </p:cBhvr>
                                    </p:animEffect>
                                    <p:anim calcmode="lin" valueType="num">
                                      <p:cBhvr>
                                        <p:cTn id="25" dur="1000" fill="hold"/>
                                        <p:tgtEl>
                                          <p:spTgt spid="3178505"/>
                                        </p:tgtEl>
                                        <p:attrNameLst>
                                          <p:attrName>ppt_x</p:attrName>
                                        </p:attrNameLst>
                                      </p:cBhvr>
                                      <p:tavLst>
                                        <p:tav tm="0">
                                          <p:val>
                                            <p:strVal val="#ppt_x"/>
                                          </p:val>
                                        </p:tav>
                                        <p:tav tm="100000">
                                          <p:val>
                                            <p:strVal val="#ppt_x"/>
                                          </p:val>
                                        </p:tav>
                                      </p:tavLst>
                                    </p:anim>
                                    <p:anim calcmode="lin" valueType="num">
                                      <p:cBhvr>
                                        <p:cTn id="26" dur="1000" fill="hold"/>
                                        <p:tgtEl>
                                          <p:spTgt spid="3178505"/>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178513"/>
                                        </p:tgtEl>
                                        <p:attrNameLst>
                                          <p:attrName>style.visibility</p:attrName>
                                        </p:attrNameLst>
                                      </p:cBhvr>
                                      <p:to>
                                        <p:strVal val="visible"/>
                                      </p:to>
                                    </p:set>
                                    <p:animEffect transition="in" filter="fade">
                                      <p:cBhvr>
                                        <p:cTn id="29" dur="1000"/>
                                        <p:tgtEl>
                                          <p:spTgt spid="3178513"/>
                                        </p:tgtEl>
                                      </p:cBhvr>
                                    </p:animEffect>
                                    <p:anim calcmode="lin" valueType="num">
                                      <p:cBhvr>
                                        <p:cTn id="30" dur="1000" fill="hold"/>
                                        <p:tgtEl>
                                          <p:spTgt spid="3178513"/>
                                        </p:tgtEl>
                                        <p:attrNameLst>
                                          <p:attrName>ppt_x</p:attrName>
                                        </p:attrNameLst>
                                      </p:cBhvr>
                                      <p:tavLst>
                                        <p:tav tm="0">
                                          <p:val>
                                            <p:strVal val="#ppt_x"/>
                                          </p:val>
                                        </p:tav>
                                        <p:tav tm="100000">
                                          <p:val>
                                            <p:strVal val="#ppt_x"/>
                                          </p:val>
                                        </p:tav>
                                      </p:tavLst>
                                    </p:anim>
                                    <p:anim calcmode="lin" valueType="num">
                                      <p:cBhvr>
                                        <p:cTn id="31" dur="1000" fill="hold"/>
                                        <p:tgtEl>
                                          <p:spTgt spid="3178513"/>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78514"/>
                                        </p:tgtEl>
                                        <p:attrNameLst>
                                          <p:attrName>style.visibility</p:attrName>
                                        </p:attrNameLst>
                                      </p:cBhvr>
                                      <p:to>
                                        <p:strVal val="visible"/>
                                      </p:to>
                                    </p:set>
                                    <p:animEffect transition="in" filter="fade">
                                      <p:cBhvr>
                                        <p:cTn id="34" dur="1000"/>
                                        <p:tgtEl>
                                          <p:spTgt spid="3178514"/>
                                        </p:tgtEl>
                                      </p:cBhvr>
                                    </p:animEffect>
                                    <p:anim calcmode="lin" valueType="num">
                                      <p:cBhvr>
                                        <p:cTn id="35" dur="1000" fill="hold"/>
                                        <p:tgtEl>
                                          <p:spTgt spid="3178514"/>
                                        </p:tgtEl>
                                        <p:attrNameLst>
                                          <p:attrName>ppt_x</p:attrName>
                                        </p:attrNameLst>
                                      </p:cBhvr>
                                      <p:tavLst>
                                        <p:tav tm="0">
                                          <p:val>
                                            <p:strVal val="#ppt_x"/>
                                          </p:val>
                                        </p:tav>
                                        <p:tav tm="100000">
                                          <p:val>
                                            <p:strVal val="#ppt_x"/>
                                          </p:val>
                                        </p:tav>
                                      </p:tavLst>
                                    </p:anim>
                                    <p:anim calcmode="lin" valueType="num">
                                      <p:cBhvr>
                                        <p:cTn id="36" dur="1000" fill="hold"/>
                                        <p:tgtEl>
                                          <p:spTgt spid="317851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3178519"/>
                                        </p:tgtEl>
                                        <p:attrNameLst>
                                          <p:attrName>style.visibility</p:attrName>
                                        </p:attrNameLst>
                                      </p:cBhvr>
                                      <p:to>
                                        <p:strVal val="visible"/>
                                      </p:to>
                                    </p:set>
                                    <p:animEffect transition="in" filter="fade">
                                      <p:cBhvr>
                                        <p:cTn id="39" dur="1000"/>
                                        <p:tgtEl>
                                          <p:spTgt spid="3178519"/>
                                        </p:tgtEl>
                                      </p:cBhvr>
                                    </p:animEffect>
                                    <p:anim calcmode="lin" valueType="num">
                                      <p:cBhvr>
                                        <p:cTn id="40" dur="1000" fill="hold"/>
                                        <p:tgtEl>
                                          <p:spTgt spid="3178519"/>
                                        </p:tgtEl>
                                        <p:attrNameLst>
                                          <p:attrName>ppt_x</p:attrName>
                                        </p:attrNameLst>
                                      </p:cBhvr>
                                      <p:tavLst>
                                        <p:tav tm="0">
                                          <p:val>
                                            <p:strVal val="#ppt_x"/>
                                          </p:val>
                                        </p:tav>
                                        <p:tav tm="100000">
                                          <p:val>
                                            <p:strVal val="#ppt_x"/>
                                          </p:val>
                                        </p:tav>
                                      </p:tavLst>
                                    </p:anim>
                                    <p:anim calcmode="lin" valueType="num">
                                      <p:cBhvr>
                                        <p:cTn id="41" dur="1000" fill="hold"/>
                                        <p:tgtEl>
                                          <p:spTgt spid="3178519"/>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fade">
                                      <p:cBhvr>
                                        <p:cTn id="53" dur="1000"/>
                                        <p:tgtEl>
                                          <p:spTgt spid="10"/>
                                        </p:tgtEl>
                                      </p:cBhvr>
                                    </p:animEffect>
                                    <p:anim calcmode="lin" valueType="num">
                                      <p:cBhvr>
                                        <p:cTn id="54" dur="1000" fill="hold"/>
                                        <p:tgtEl>
                                          <p:spTgt spid="10"/>
                                        </p:tgtEl>
                                        <p:attrNameLst>
                                          <p:attrName>ppt_x</p:attrName>
                                        </p:attrNameLst>
                                      </p:cBhvr>
                                      <p:tavLst>
                                        <p:tav tm="0">
                                          <p:val>
                                            <p:strVal val="#ppt_x"/>
                                          </p:val>
                                        </p:tav>
                                        <p:tav tm="100000">
                                          <p:val>
                                            <p:strVal val="#ppt_x"/>
                                          </p:val>
                                        </p:tav>
                                      </p:tavLst>
                                    </p:anim>
                                    <p:anim calcmode="lin" valueType="num">
                                      <p:cBhvr>
                                        <p:cTn id="5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3178522"/>
                                        </p:tgtEl>
                                        <p:attrNameLst>
                                          <p:attrName>style.visibility</p:attrName>
                                        </p:attrNameLst>
                                      </p:cBhvr>
                                      <p:to>
                                        <p:strVal val="visible"/>
                                      </p:to>
                                    </p:set>
                                    <p:animEffect transition="in" filter="fade">
                                      <p:cBhvr>
                                        <p:cTn id="60" dur="1000"/>
                                        <p:tgtEl>
                                          <p:spTgt spid="3178522"/>
                                        </p:tgtEl>
                                      </p:cBhvr>
                                    </p:animEffect>
                                    <p:anim calcmode="lin" valueType="num">
                                      <p:cBhvr>
                                        <p:cTn id="61" dur="1000" fill="hold"/>
                                        <p:tgtEl>
                                          <p:spTgt spid="3178522"/>
                                        </p:tgtEl>
                                        <p:attrNameLst>
                                          <p:attrName>ppt_x</p:attrName>
                                        </p:attrNameLst>
                                      </p:cBhvr>
                                      <p:tavLst>
                                        <p:tav tm="0">
                                          <p:val>
                                            <p:strVal val="#ppt_x"/>
                                          </p:val>
                                        </p:tav>
                                        <p:tav tm="100000">
                                          <p:val>
                                            <p:strVal val="#ppt_x"/>
                                          </p:val>
                                        </p:tav>
                                      </p:tavLst>
                                    </p:anim>
                                    <p:anim calcmode="lin" valueType="num">
                                      <p:cBhvr>
                                        <p:cTn id="62" dur="1000" fill="hold"/>
                                        <p:tgtEl>
                                          <p:spTgt spid="31785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8500" grpId="0" build="p"/>
      <p:bldP spid="3178505" grpId="0"/>
      <p:bldP spid="3178513" grpId="0" animBg="1"/>
      <p:bldP spid="3178514" grpId="0" animBg="1"/>
      <p:bldP spid="3178522" grpId="0" animBg="1"/>
      <p:bldP spid="25" grpId="0" animBg="1"/>
      <p:bldP spid="11"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92A98D7-9E9C-ACCB-DF71-D32E64FA56B8}"/>
              </a:ext>
            </a:extLst>
          </p:cNvPr>
          <p:cNvSpPr/>
          <p:nvPr/>
        </p:nvSpPr>
        <p:spPr bwMode="auto">
          <a:xfrm>
            <a:off x="-229264" y="-348343"/>
            <a:ext cx="9668983" cy="7431314"/>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vert="horz" wrap="none" lIns="77153" tIns="38576" rIns="77153" bIns="38576" numCol="1" rtlCol="0" anchor="ctr" anchorCtr="0" compatLnSpc="1">
            <a:prstTxWarp prst="textNoShape">
              <a:avLst/>
            </a:prstTxWarp>
          </a:bodyPr>
          <a:lstStyle/>
          <a:p>
            <a:pPr algn="ctr" defTabSz="771468">
              <a:defRPr/>
            </a:pPr>
            <a:endParaRPr lang="en-US" sz="2700" dirty="0">
              <a:solidFill>
                <a:srgbClr val="000000"/>
              </a:solidFill>
              <a:cs typeface="Arial"/>
            </a:endParaRPr>
          </a:p>
        </p:txBody>
      </p:sp>
      <p:sp>
        <p:nvSpPr>
          <p:cNvPr id="15" name="Rounded Rectangle 14"/>
          <p:cNvSpPr/>
          <p:nvPr/>
        </p:nvSpPr>
        <p:spPr bwMode="auto">
          <a:xfrm>
            <a:off x="3784828" y="1134071"/>
            <a:ext cx="1913687" cy="695886"/>
          </a:xfrm>
          <a:prstGeom prst="roundRect">
            <a:avLst/>
          </a:prstGeom>
          <a:solidFill>
            <a:schemeClr val="bg1">
              <a:lumMod val="85000"/>
            </a:schemeClr>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77153" tIns="38576" rIns="77153" bIns="38576" numCol="1" rtlCol="0" anchor="ctr" anchorCtr="0" compatLnSpc="1">
            <a:prstTxWarp prst="textNoShape">
              <a:avLst/>
            </a:prstTxWarp>
          </a:bodyPr>
          <a:lstStyle/>
          <a:p>
            <a:pPr algn="ctr" defTabSz="771468">
              <a:defRPr/>
            </a:pPr>
            <a:endParaRPr lang="en-US" sz="2700" dirty="0">
              <a:solidFill>
                <a:srgbClr val="000000"/>
              </a:solidFill>
              <a:cs typeface="Arial"/>
            </a:endParaRPr>
          </a:p>
        </p:txBody>
      </p:sp>
      <p:sp>
        <p:nvSpPr>
          <p:cNvPr id="2171906" name="AutoShape 2"/>
          <p:cNvSpPr>
            <a:spLocks noChangeArrowheads="1"/>
          </p:cNvSpPr>
          <p:nvPr/>
        </p:nvSpPr>
        <p:spPr bwMode="auto">
          <a:xfrm>
            <a:off x="1642619" y="2548983"/>
            <a:ext cx="5099299" cy="2881165"/>
          </a:xfrm>
          <a:prstGeom prst="roundRect">
            <a:avLst>
              <a:gd name="adj" fmla="val 16667"/>
            </a:avLst>
          </a:prstGeom>
          <a:solidFill>
            <a:srgbClr val="76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3" name="Title 2"/>
          <p:cNvSpPr>
            <a:spLocks noGrp="1"/>
          </p:cNvSpPr>
          <p:nvPr>
            <p:ph type="title" idx="4294967295"/>
          </p:nvPr>
        </p:nvSpPr>
        <p:spPr>
          <a:xfrm>
            <a:off x="1904259" y="1301505"/>
            <a:ext cx="6525368" cy="964406"/>
          </a:xfrm>
        </p:spPr>
        <p:txBody>
          <a:bodyPr/>
          <a:lstStyle/>
          <a:p>
            <a:r>
              <a:rPr lang="en-US" sz="4052" b="1" dirty="0">
                <a:solidFill>
                  <a:srgbClr val="FFFFFF"/>
                </a:solidFill>
                <a:effectLst>
                  <a:outerShdw blurRad="38100" dist="38100" dir="2700000" algn="tl">
                    <a:srgbClr val="000000">
                      <a:alpha val="43137"/>
                    </a:srgbClr>
                  </a:outerShdw>
                </a:effectLst>
              </a:rPr>
              <a:t>God’s</a:t>
            </a:r>
            <a:r>
              <a:rPr lang="en-US" sz="4052" dirty="0">
                <a:solidFill>
                  <a:srgbClr val="E0014A"/>
                </a:solidFill>
                <a:effectLst>
                  <a:outerShdw blurRad="38100" dist="38100" dir="2700000" algn="tl">
                    <a:srgbClr val="000000">
                      <a:alpha val="43137"/>
                    </a:srgbClr>
                  </a:outerShdw>
                </a:effectLst>
                <a:latin typeface="Eras Ultra ITC" pitchFamily="34" charset="0"/>
              </a:rPr>
              <a:t> </a:t>
            </a:r>
            <a:r>
              <a:rPr lang="en-US" sz="4052" dirty="0">
                <a:solidFill>
                  <a:srgbClr val="C00000"/>
                </a:solidFill>
                <a:latin typeface="Eras Bold ITC" pitchFamily="34" charset="0"/>
              </a:rPr>
              <a:t>Justice</a:t>
            </a:r>
            <a:r>
              <a:rPr lang="en-US" sz="4052" dirty="0">
                <a:solidFill>
                  <a:srgbClr val="C00000"/>
                </a:solidFill>
              </a:rPr>
              <a:t> </a:t>
            </a:r>
            <a:r>
              <a:rPr lang="en-US" sz="4052" b="1" dirty="0">
                <a:solidFill>
                  <a:srgbClr val="FFFFFF"/>
                </a:solidFill>
                <a:effectLst>
                  <a:outerShdw blurRad="38100" dist="38100" dir="2700000" algn="tl">
                    <a:srgbClr val="000000">
                      <a:alpha val="43137"/>
                    </a:srgbClr>
                  </a:outerShdw>
                </a:effectLst>
              </a:rPr>
              <a:t>Demands Death as Payment for Sin</a:t>
            </a:r>
            <a:endParaRPr lang="en-US" sz="4556" dirty="0"/>
          </a:p>
        </p:txBody>
      </p:sp>
      <p:sp>
        <p:nvSpPr>
          <p:cNvPr id="48134" name="Rectangle 3"/>
          <p:cNvSpPr>
            <a:spLocks noGrp="1" noChangeArrowheads="1"/>
          </p:cNvSpPr>
          <p:nvPr>
            <p:ph type="body" sz="half" idx="4294967295"/>
          </p:nvPr>
        </p:nvSpPr>
        <p:spPr>
          <a:xfrm>
            <a:off x="4317506" y="2477992"/>
            <a:ext cx="4112121" cy="3201293"/>
          </a:xfrm>
          <a:solidFill>
            <a:srgbClr val="000080">
              <a:alpha val="74901"/>
            </a:srgbClr>
          </a:solidFill>
        </p:spPr>
        <p:txBody>
          <a:bodyPr vert="horz" wrap="square" lIns="154305" tIns="72331" rIns="154305" bIns="72331" numCol="1" anchor="t" anchorCtr="0" compatLnSpc="1">
            <a:prstTxWarp prst="textNoShape">
              <a:avLst/>
            </a:prstTxWarp>
          </a:bodyPr>
          <a:lstStyle/>
          <a:p>
            <a:pPr marL="1340" indent="-1340">
              <a:buNone/>
            </a:pPr>
            <a:r>
              <a:rPr lang="en-US" sz="2194" b="1" dirty="0">
                <a:solidFill>
                  <a:srgbClr val="FFFF00"/>
                </a:solidFill>
                <a:latin typeface="Eras Medium ITC" pitchFamily="34" charset="0"/>
              </a:rPr>
              <a:t>We find ourselves in a very desperate situation:</a:t>
            </a:r>
          </a:p>
          <a:p>
            <a:pPr marL="1340" indent="-1340">
              <a:spcBef>
                <a:spcPct val="0"/>
              </a:spcBef>
              <a:buNone/>
            </a:pPr>
            <a:r>
              <a:rPr lang="en-US" sz="2194" b="1" dirty="0">
                <a:solidFill>
                  <a:schemeClr val="bg1"/>
                </a:solidFill>
                <a:latin typeface="Eras Medium ITC" pitchFamily="34" charset="0"/>
              </a:rPr>
              <a:t>We have broken the laws of the God of the universe, this has separated us from a Holy God, and the price of death hangs over our head by a just God! We cannot pay the price ourselves and still live!</a:t>
            </a:r>
          </a:p>
        </p:txBody>
      </p:sp>
      <p:sp>
        <p:nvSpPr>
          <p:cNvPr id="48135" name="Rectangle 4"/>
          <p:cNvSpPr>
            <a:spLocks noChangeArrowheads="1"/>
          </p:cNvSpPr>
          <p:nvPr/>
        </p:nvSpPr>
        <p:spPr bwMode="auto">
          <a:xfrm>
            <a:off x="1097459" y="4000950"/>
            <a:ext cx="6943725" cy="1844428"/>
          </a:xfrm>
          <a:prstGeom prst="rect">
            <a:avLst/>
          </a:prstGeom>
          <a:noFill/>
          <a:ln w="9525">
            <a:noFill/>
            <a:miter lim="800000"/>
            <a:headEnd/>
            <a:tailEnd/>
          </a:ln>
        </p:spPr>
        <p:txBody>
          <a:bodyPr/>
          <a:lstStyle/>
          <a:p>
            <a:pPr marL="289301" indent="-289301" algn="ctr" defTabSz="1285843">
              <a:spcBef>
                <a:spcPct val="20000"/>
              </a:spcBef>
              <a:buClr>
                <a:srgbClr val="000000"/>
              </a:buClr>
              <a:buFontTx/>
              <a:buChar char="•"/>
              <a:defRPr/>
            </a:pPr>
            <a:endParaRPr lang="en-US" sz="2363" i="0">
              <a:solidFill>
                <a:srgbClr val="000000"/>
              </a:solidFill>
              <a:latin typeface="Eras Demi ITC" pitchFamily="34" charset="0"/>
              <a:cs typeface="Arial"/>
            </a:endParaRPr>
          </a:p>
        </p:txBody>
      </p:sp>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6021" y="2972917"/>
            <a:ext cx="1656903" cy="2211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Rounded Rectangle 9"/>
          <p:cNvSpPr/>
          <p:nvPr/>
        </p:nvSpPr>
        <p:spPr bwMode="auto">
          <a:xfrm>
            <a:off x="2237489" y="3128790"/>
            <a:ext cx="1778283" cy="1504700"/>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none" lIns="77153" tIns="38576" rIns="77153" bIns="38576" numCol="1" rtlCol="0" anchor="ctr" anchorCtr="0" compatLnSpc="1">
            <a:prstTxWarp prst="textNoShape">
              <a:avLst/>
            </a:prstTxWarp>
          </a:bodyPr>
          <a:lstStyle/>
          <a:p>
            <a:pPr algn="ctr" defTabSz="771468">
              <a:defRPr/>
            </a:pPr>
            <a:endParaRPr lang="en-US" sz="2700">
              <a:solidFill>
                <a:srgbClr val="000000"/>
              </a:solidFill>
              <a:cs typeface="Arial"/>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3954" name="Rectangle 2"/>
          <p:cNvSpPr>
            <a:spLocks noChangeArrowheads="1"/>
          </p:cNvSpPr>
          <p:nvPr/>
        </p:nvSpPr>
        <p:spPr bwMode="auto">
          <a:xfrm>
            <a:off x="1103213" y="4260549"/>
            <a:ext cx="3857625" cy="1405916"/>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2173955" name="Rectangle 3"/>
          <p:cNvSpPr>
            <a:spLocks noChangeArrowheads="1"/>
          </p:cNvSpPr>
          <p:nvPr/>
        </p:nvSpPr>
        <p:spPr bwMode="auto">
          <a:xfrm>
            <a:off x="1110067" y="2479362"/>
            <a:ext cx="3857625" cy="177879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11" name="Rounded Rectangle 10"/>
          <p:cNvSpPr/>
          <p:nvPr/>
        </p:nvSpPr>
        <p:spPr bwMode="auto">
          <a:xfrm>
            <a:off x="2633508" y="987528"/>
            <a:ext cx="1234093" cy="617330"/>
          </a:xfrm>
          <a:prstGeom prst="roundRect">
            <a:avLst/>
          </a:prstGeom>
          <a:solidFill>
            <a:schemeClr val="bg1"/>
          </a:solidFill>
          <a:ln w="9525" cap="flat" cmpd="sng" algn="ctr">
            <a:noFill/>
            <a:prstDash val="solid"/>
            <a:round/>
            <a:headEnd type="none" w="med" len="med"/>
            <a:tailEnd type="none" w="med" len="med"/>
          </a:ln>
          <a:effectLst>
            <a:outerShdw blurRad="149987" dist="250190" dir="8460000" algn="ctr">
              <a:srgbClr val="000000">
                <a:alpha val="28000"/>
              </a:srgbClr>
            </a:outerShdw>
          </a:effectLst>
          <a:scene3d>
            <a:camera prst="orthographicFront">
              <a:rot lat="0" lon="0" rev="0"/>
            </a:camera>
            <a:lightRig rig="contrasting" dir="b">
              <a:rot lat="0" lon="0" rev="1500000"/>
            </a:lightRig>
          </a:scene3d>
          <a:sp3d prstMaterial="metal">
            <a:bevelT w="88900" h="88900"/>
          </a:sp3d>
        </p:spPr>
        <p:txBody>
          <a:bodyPr vert="horz" wrap="none" lIns="77153" tIns="38576" rIns="77153" bIns="38576" numCol="1" rtlCol="0" anchor="ctr" anchorCtr="0" compatLnSpc="1">
            <a:prstTxWarp prst="textNoShape">
              <a:avLst/>
            </a:prstTxWarp>
          </a:bodyPr>
          <a:lstStyle/>
          <a:p>
            <a:pPr algn="ctr" defTabSz="771468">
              <a:defRPr/>
            </a:pPr>
            <a:endParaRPr lang="en-US" sz="2700" dirty="0">
              <a:solidFill>
                <a:srgbClr val="000000"/>
              </a:solidFill>
              <a:cs typeface="Arial"/>
            </a:endParaRPr>
          </a:p>
        </p:txBody>
      </p:sp>
      <p:sp>
        <p:nvSpPr>
          <p:cNvPr id="49156" name="Rectangle 10"/>
          <p:cNvSpPr>
            <a:spLocks noGrp="1" noChangeArrowheads="1"/>
          </p:cNvSpPr>
          <p:nvPr>
            <p:ph type="title"/>
          </p:nvPr>
        </p:nvSpPr>
        <p:spPr>
          <a:xfrm>
            <a:off x="714375" y="1179315"/>
            <a:ext cx="7715250" cy="857250"/>
          </a:xfrm>
        </p:spPr>
        <p:txBody>
          <a:bodyPr/>
          <a:lstStyle/>
          <a:p>
            <a:pPr eaLnBrk="1" hangingPunct="1"/>
            <a:r>
              <a:rPr lang="en-US" sz="4052" b="1" dirty="0">
                <a:solidFill>
                  <a:schemeClr val="accent2"/>
                </a:solidFill>
                <a:effectLst>
                  <a:outerShdw blurRad="38100" dist="38100" dir="2700000" algn="tl">
                    <a:srgbClr val="000000">
                      <a:alpha val="43137"/>
                    </a:srgbClr>
                  </a:outerShdw>
                </a:effectLst>
              </a:rPr>
              <a:t>God’s  </a:t>
            </a:r>
            <a:r>
              <a:rPr lang="en-US" sz="4052" b="1" dirty="0">
                <a:solidFill>
                  <a:srgbClr val="FF0000"/>
                </a:solidFill>
                <a:effectLst>
                  <a:outerShdw blurRad="38100" dist="38100" dir="2700000" algn="tl">
                    <a:srgbClr val="000000">
                      <a:alpha val="43137"/>
                    </a:srgbClr>
                  </a:outerShdw>
                </a:effectLst>
                <a:latin typeface="+mn-lt"/>
              </a:rPr>
              <a:t>Love</a:t>
            </a:r>
            <a:r>
              <a:rPr lang="en-US" sz="4052" b="1" dirty="0">
                <a:solidFill>
                  <a:schemeClr val="accent2"/>
                </a:solidFill>
                <a:effectLst>
                  <a:outerShdw blurRad="38100" dist="38100" dir="2700000" algn="tl">
                    <a:srgbClr val="000000">
                      <a:alpha val="43137"/>
                    </a:srgbClr>
                  </a:outerShdw>
                </a:effectLst>
              </a:rPr>
              <a:t> Provides a Way to Pay the Price</a:t>
            </a:r>
          </a:p>
        </p:txBody>
      </p:sp>
      <p:sp>
        <p:nvSpPr>
          <p:cNvPr id="2173956" name="Rectangle 4"/>
          <p:cNvSpPr>
            <a:spLocks noGrp="1" noChangeArrowheads="1"/>
          </p:cNvSpPr>
          <p:nvPr>
            <p:ph type="body" idx="4294967295"/>
          </p:nvPr>
        </p:nvSpPr>
        <p:spPr>
          <a:xfrm>
            <a:off x="1291626" y="2479363"/>
            <a:ext cx="4054079" cy="1647788"/>
          </a:xfrm>
          <a:ln>
            <a:noFill/>
          </a:ln>
          <a:effectLst/>
        </p:spPr>
        <p:txBody>
          <a:bodyPr/>
          <a:lstStyle/>
          <a:p>
            <a:pPr eaLnBrk="1" hangingPunct="1">
              <a:lnSpc>
                <a:spcPct val="90000"/>
              </a:lnSpc>
              <a:buFontTx/>
              <a:buNone/>
              <a:defRPr/>
            </a:pPr>
            <a:endParaRPr lang="en-US" sz="3375" dirty="0">
              <a:effectLst>
                <a:outerShdw blurRad="38100" dist="38100" dir="2700000" algn="tl">
                  <a:srgbClr val="000000">
                    <a:alpha val="43137"/>
                  </a:srgbClr>
                </a:outerShdw>
              </a:effectLst>
              <a:latin typeface="Arial Black" pitchFamily="34" charset="0"/>
            </a:endParaRPr>
          </a:p>
          <a:p>
            <a:pPr eaLnBrk="1" hangingPunct="1">
              <a:lnSpc>
                <a:spcPct val="90000"/>
              </a:lnSpc>
              <a:spcBef>
                <a:spcPct val="0"/>
              </a:spcBef>
              <a:buFontTx/>
              <a:buNone/>
              <a:defRPr/>
            </a:pPr>
            <a:r>
              <a:rPr lang="en-US" dirty="0">
                <a:solidFill>
                  <a:schemeClr val="bg1"/>
                </a:solidFill>
                <a:effectLst>
                  <a:outerShdw blurRad="38100" dist="38100" dir="2700000" algn="tl">
                    <a:srgbClr val="000000">
                      <a:alpha val="43137"/>
                    </a:srgbClr>
                  </a:outerShdw>
                </a:effectLst>
                <a:latin typeface="Arial" charset="0"/>
              </a:rPr>
              <a:t>	</a:t>
            </a:r>
            <a:r>
              <a:rPr lang="en-US" sz="2250" dirty="0">
                <a:solidFill>
                  <a:schemeClr val="bg1"/>
                </a:solidFill>
                <a:effectLst>
                  <a:outerShdw blurRad="38100" dist="38100" dir="2700000" algn="tl">
                    <a:srgbClr val="000000">
                      <a:alpha val="43137"/>
                    </a:srgbClr>
                  </a:outerShdw>
                </a:effectLst>
              </a:rPr>
              <a:t>God </a:t>
            </a:r>
            <a:r>
              <a:rPr lang="en-US" sz="2250" i="1" dirty="0">
                <a:solidFill>
                  <a:srgbClr val="FFFF00"/>
                </a:solidFill>
                <a:effectLst>
                  <a:outerShdw blurRad="38100" dist="38100" dir="2700000" algn="tl">
                    <a:srgbClr val="000000">
                      <a:alpha val="43137"/>
                    </a:srgbClr>
                  </a:outerShdw>
                </a:effectLst>
              </a:rPr>
              <a:t>gives</a:t>
            </a:r>
            <a:r>
              <a:rPr lang="en-US" sz="2250" dirty="0">
                <a:solidFill>
                  <a:schemeClr val="bg1"/>
                </a:solidFill>
                <a:effectLst>
                  <a:outerShdw blurRad="38100" dist="38100" dir="2700000" algn="tl">
                    <a:srgbClr val="000000">
                      <a:alpha val="43137"/>
                    </a:srgbClr>
                  </a:outerShdw>
                </a:effectLst>
              </a:rPr>
              <a:t> </a:t>
            </a:r>
          </a:p>
          <a:p>
            <a:pPr eaLnBrk="1" hangingPunct="1">
              <a:lnSpc>
                <a:spcPct val="90000"/>
              </a:lnSpc>
              <a:spcBef>
                <a:spcPct val="0"/>
              </a:spcBef>
              <a:buFontTx/>
              <a:buNone/>
              <a:defRPr/>
            </a:pPr>
            <a:r>
              <a:rPr lang="en-US" sz="2250" dirty="0">
                <a:solidFill>
                  <a:schemeClr val="bg1"/>
                </a:solidFill>
                <a:effectLst>
                  <a:outerShdw blurRad="38100" dist="38100" dir="2700000" algn="tl">
                    <a:srgbClr val="000000">
                      <a:alpha val="43137"/>
                    </a:srgbClr>
                  </a:outerShdw>
                </a:effectLst>
              </a:rPr>
              <a:t>	what is </a:t>
            </a:r>
            <a:r>
              <a:rPr lang="en-US" sz="2250" i="1" dirty="0">
                <a:solidFill>
                  <a:srgbClr val="FFFF00"/>
                </a:solidFill>
                <a:effectLst>
                  <a:outerShdw blurRad="38100" dist="38100" dir="2700000" algn="tl">
                    <a:srgbClr val="000000">
                      <a:alpha val="43137"/>
                    </a:srgbClr>
                  </a:outerShdw>
                </a:effectLst>
              </a:rPr>
              <a:t>not</a:t>
            </a:r>
            <a:r>
              <a:rPr lang="en-US" sz="2250" dirty="0">
                <a:solidFill>
                  <a:schemeClr val="bg1"/>
                </a:solidFill>
                <a:effectLst>
                  <a:outerShdw blurRad="38100" dist="38100" dir="2700000" algn="tl">
                    <a:srgbClr val="000000">
                      <a:alpha val="43137"/>
                    </a:srgbClr>
                  </a:outerShdw>
                </a:effectLst>
              </a:rPr>
              <a:t> deserved </a:t>
            </a:r>
          </a:p>
          <a:p>
            <a:pPr eaLnBrk="1" hangingPunct="1">
              <a:lnSpc>
                <a:spcPct val="90000"/>
              </a:lnSpc>
              <a:spcBef>
                <a:spcPct val="0"/>
              </a:spcBef>
              <a:buFontTx/>
              <a:buNone/>
              <a:defRPr/>
            </a:pPr>
            <a:r>
              <a:rPr lang="en-US" sz="2250" dirty="0">
                <a:solidFill>
                  <a:schemeClr val="bg1"/>
                </a:solidFill>
                <a:effectLst>
                  <a:outerShdw blurRad="38100" dist="38100" dir="2700000" algn="tl">
                    <a:srgbClr val="000000">
                      <a:alpha val="43137"/>
                    </a:srgbClr>
                  </a:outerShdw>
                </a:effectLst>
              </a:rPr>
              <a:t>	</a:t>
            </a:r>
            <a:r>
              <a:rPr lang="en-US" sz="1969" dirty="0">
                <a:solidFill>
                  <a:srgbClr val="FFFF00"/>
                </a:solidFill>
                <a:effectLst>
                  <a:outerShdw blurRad="38100" dist="38100" dir="2700000" algn="tl">
                    <a:srgbClr val="000000">
                      <a:alpha val="43137"/>
                    </a:srgbClr>
                  </a:outerShdw>
                </a:effectLst>
              </a:rPr>
              <a:t>(Romans 3:23-26; 5:6-11)</a:t>
            </a:r>
          </a:p>
          <a:p>
            <a:pPr eaLnBrk="1" hangingPunct="1">
              <a:lnSpc>
                <a:spcPct val="90000"/>
              </a:lnSpc>
              <a:defRPr/>
            </a:pPr>
            <a:endParaRPr lang="en-US" dirty="0">
              <a:effectLst>
                <a:outerShdw blurRad="38100" dist="38100" dir="2700000" algn="tl">
                  <a:srgbClr val="000000">
                    <a:alpha val="43137"/>
                  </a:srgbClr>
                </a:outerShdw>
              </a:effectLst>
            </a:endParaRPr>
          </a:p>
        </p:txBody>
      </p:sp>
      <p:sp>
        <p:nvSpPr>
          <p:cNvPr id="2173958" name="AutoShape 6"/>
          <p:cNvSpPr>
            <a:spLocks noChangeArrowheads="1"/>
          </p:cNvSpPr>
          <p:nvPr/>
        </p:nvSpPr>
        <p:spPr bwMode="auto">
          <a:xfrm flipH="1" flipV="1">
            <a:off x="5509699" y="2204801"/>
            <a:ext cx="2374851" cy="1422445"/>
          </a:xfrm>
          <a:prstGeom prst="wedgeEllipseCallout">
            <a:avLst>
              <a:gd name="adj1" fmla="val 80792"/>
              <a:gd name="adj2" fmla="val -37931"/>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defTabSz="1285843">
              <a:defRPr/>
            </a:pPr>
            <a:r>
              <a:rPr lang="en-US" sz="3375" b="1" i="0">
                <a:solidFill>
                  <a:srgbClr val="FF3300"/>
                </a:solidFill>
                <a:effectLst>
                  <a:outerShdw blurRad="38100" dist="38100" dir="2700000" algn="tl">
                    <a:srgbClr val="C0C0C0"/>
                  </a:outerShdw>
                </a:effectLst>
                <a:latin typeface="Eras Bold ITC" pitchFamily="34" charset="0"/>
                <a:cs typeface="Arial"/>
              </a:rPr>
              <a:t>LIFE!</a:t>
            </a:r>
          </a:p>
        </p:txBody>
      </p:sp>
      <p:sp>
        <p:nvSpPr>
          <p:cNvPr id="2173959" name="AutoShape 7"/>
          <p:cNvSpPr>
            <a:spLocks noChangeArrowheads="1"/>
          </p:cNvSpPr>
          <p:nvPr/>
        </p:nvSpPr>
        <p:spPr bwMode="auto">
          <a:xfrm flipH="1" flipV="1">
            <a:off x="5343531" y="4129545"/>
            <a:ext cx="2824907" cy="1556444"/>
          </a:xfrm>
          <a:prstGeom prst="wedgeEllipseCallout">
            <a:avLst>
              <a:gd name="adj1" fmla="val 72978"/>
              <a:gd name="adj2" fmla="val -19461"/>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defTabSz="1285843">
              <a:defRPr/>
            </a:pPr>
            <a:r>
              <a:rPr lang="en-US" sz="3375" b="1" i="0">
                <a:solidFill>
                  <a:srgbClr val="000000"/>
                </a:solidFill>
                <a:effectLst>
                  <a:outerShdw blurRad="38100" dist="38100" dir="2700000" algn="tl">
                    <a:srgbClr val="C0C0C0"/>
                  </a:outerShdw>
                </a:effectLst>
                <a:latin typeface="Eras Bold ITC" pitchFamily="34" charset="0"/>
                <a:cs typeface="Arial"/>
              </a:rPr>
              <a:t>DEATH!</a:t>
            </a:r>
          </a:p>
        </p:txBody>
      </p:sp>
      <p:sp>
        <p:nvSpPr>
          <p:cNvPr id="2173960" name="Rectangle 8"/>
          <p:cNvSpPr>
            <a:spLocks noChangeArrowheads="1"/>
          </p:cNvSpPr>
          <p:nvPr/>
        </p:nvSpPr>
        <p:spPr bwMode="auto">
          <a:xfrm>
            <a:off x="237450" y="2580467"/>
            <a:ext cx="2044006" cy="448241"/>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2813" i="0" dirty="0">
                <a:solidFill>
                  <a:srgbClr val="FFFFFF"/>
                </a:solidFill>
                <a:latin typeface="Eras Bold ITC" pitchFamily="34" charset="0"/>
                <a:cs typeface="Arial"/>
              </a:rPr>
              <a:t>GRACE</a:t>
            </a:r>
            <a:endParaRPr lang="en-US" sz="3713" i="0" dirty="0">
              <a:solidFill>
                <a:srgbClr val="FFFFFF"/>
              </a:solidFill>
              <a:latin typeface="Eras Bold ITC" pitchFamily="34" charset="0"/>
              <a:cs typeface="Arial"/>
            </a:endParaRPr>
          </a:p>
        </p:txBody>
      </p:sp>
      <p:sp>
        <p:nvSpPr>
          <p:cNvPr id="2173961" name="Rectangle 9"/>
          <p:cNvSpPr>
            <a:spLocks noChangeArrowheads="1"/>
          </p:cNvSpPr>
          <p:nvPr/>
        </p:nvSpPr>
        <p:spPr bwMode="auto">
          <a:xfrm>
            <a:off x="231096" y="4035230"/>
            <a:ext cx="2044006" cy="448242"/>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2813" i="0" dirty="0">
                <a:solidFill>
                  <a:srgbClr val="FFFFFF"/>
                </a:solidFill>
                <a:latin typeface="Eras Bold ITC" pitchFamily="34" charset="0"/>
                <a:cs typeface="Arial"/>
              </a:rPr>
              <a:t>MERCY</a:t>
            </a:r>
          </a:p>
        </p:txBody>
      </p:sp>
      <p:sp>
        <p:nvSpPr>
          <p:cNvPr id="2" name="Rectangle 4">
            <a:extLst>
              <a:ext uri="{FF2B5EF4-FFF2-40B4-BE49-F238E27FC236}">
                <a16:creationId xmlns:a16="http://schemas.microsoft.com/office/drawing/2014/main" id="{282E9F57-431C-85F0-AA67-7C5847EBD82F}"/>
              </a:ext>
            </a:extLst>
          </p:cNvPr>
          <p:cNvSpPr txBox="1">
            <a:spLocks noChangeArrowheads="1"/>
          </p:cNvSpPr>
          <p:nvPr/>
        </p:nvSpPr>
        <p:spPr bwMode="auto">
          <a:xfrm>
            <a:off x="1296306" y="4054363"/>
            <a:ext cx="4054079" cy="1647788"/>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289301" indent="-289301" defTabSz="685783">
              <a:lnSpc>
                <a:spcPct val="90000"/>
              </a:lnSpc>
              <a:buClr>
                <a:srgbClr val="000000"/>
              </a:buClr>
              <a:buNone/>
              <a:defRPr/>
            </a:pPr>
            <a:endParaRPr lang="en-US" sz="3375" i="0" kern="0" dirty="0">
              <a:solidFill>
                <a:srgbClr val="000000"/>
              </a:solidFill>
              <a:effectLst>
                <a:outerShdw blurRad="38100" dist="38100" dir="2700000" algn="tl">
                  <a:srgbClr val="000000">
                    <a:alpha val="43137"/>
                  </a:srgbClr>
                </a:outerShdw>
              </a:effectLst>
              <a:latin typeface="Arial Black" pitchFamily="34" charset="0"/>
              <a:cs typeface="Arial"/>
            </a:endParaRPr>
          </a:p>
          <a:p>
            <a:pPr marL="289301" indent="-289301" defTabSz="685783">
              <a:lnSpc>
                <a:spcPct val="90000"/>
              </a:lnSpc>
              <a:spcBef>
                <a:spcPct val="0"/>
              </a:spcBef>
              <a:buClr>
                <a:srgbClr val="000000"/>
              </a:buClr>
              <a:buNone/>
              <a:defRPr/>
            </a:pPr>
            <a:r>
              <a:rPr lang="en-US" sz="2250" i="0" kern="0" dirty="0">
                <a:solidFill>
                  <a:srgbClr val="FFFFFF"/>
                </a:solidFill>
                <a:effectLst>
                  <a:outerShdw blurRad="38100" dist="38100" dir="2700000" algn="tl">
                    <a:srgbClr val="000000">
                      <a:alpha val="43137"/>
                    </a:srgbClr>
                  </a:outerShdw>
                </a:effectLst>
                <a:latin typeface="Arial" charset="0"/>
                <a:cs typeface="Arial"/>
              </a:rPr>
              <a:t>	</a:t>
            </a:r>
            <a:r>
              <a:rPr lang="en-US" sz="2250" i="0" kern="0" dirty="0">
                <a:solidFill>
                  <a:srgbClr val="FFFFFF"/>
                </a:solidFill>
                <a:effectLst>
                  <a:outerShdw blurRad="38100" dist="38100" dir="2700000" algn="tl">
                    <a:srgbClr val="000000">
                      <a:alpha val="43137"/>
                    </a:srgbClr>
                  </a:outerShdw>
                </a:effectLst>
                <a:latin typeface="Eras Demi ITC"/>
                <a:cs typeface="Arial"/>
              </a:rPr>
              <a:t>God </a:t>
            </a:r>
            <a:r>
              <a:rPr lang="en-US" sz="2250" kern="0" dirty="0">
                <a:solidFill>
                  <a:srgbClr val="FFFF00"/>
                </a:solidFill>
                <a:effectLst>
                  <a:outerShdw blurRad="38100" dist="38100" dir="2700000" algn="tl">
                    <a:srgbClr val="000000">
                      <a:alpha val="43137"/>
                    </a:srgbClr>
                  </a:outerShdw>
                </a:effectLst>
                <a:latin typeface="Eras Demi ITC"/>
                <a:cs typeface="Arial"/>
              </a:rPr>
              <a:t>does </a:t>
            </a:r>
            <a:r>
              <a:rPr lang="en-US" sz="2250" u="sng" kern="0" dirty="0">
                <a:solidFill>
                  <a:srgbClr val="FFFF00"/>
                </a:solidFill>
                <a:effectLst>
                  <a:outerShdw blurRad="38100" dist="38100" dir="2700000" algn="tl">
                    <a:srgbClr val="000000">
                      <a:alpha val="43137"/>
                    </a:srgbClr>
                  </a:outerShdw>
                </a:effectLst>
                <a:latin typeface="Eras Demi ITC"/>
                <a:cs typeface="Arial"/>
              </a:rPr>
              <a:t>not</a:t>
            </a:r>
            <a:r>
              <a:rPr lang="en-US" sz="2250" kern="0" dirty="0">
                <a:solidFill>
                  <a:srgbClr val="FFFF00"/>
                </a:solidFill>
                <a:effectLst>
                  <a:outerShdw blurRad="38100" dist="38100" dir="2700000" algn="tl">
                    <a:srgbClr val="000000">
                      <a:alpha val="43137"/>
                    </a:srgbClr>
                  </a:outerShdw>
                </a:effectLst>
                <a:latin typeface="Eras Demi ITC"/>
                <a:cs typeface="Arial"/>
              </a:rPr>
              <a:t> give</a:t>
            </a:r>
            <a:r>
              <a:rPr lang="en-US" sz="2250" i="0" kern="0" dirty="0">
                <a:solidFill>
                  <a:srgbClr val="FFFF00"/>
                </a:solidFill>
                <a:effectLst>
                  <a:outerShdw blurRad="38100" dist="38100" dir="2700000" algn="tl">
                    <a:srgbClr val="000000">
                      <a:alpha val="43137"/>
                    </a:srgbClr>
                  </a:outerShdw>
                </a:effectLst>
                <a:latin typeface="Eras Demi ITC"/>
                <a:cs typeface="Arial"/>
              </a:rPr>
              <a:t> </a:t>
            </a:r>
          </a:p>
          <a:p>
            <a:pPr marL="289301" indent="-289301" defTabSz="685783">
              <a:lnSpc>
                <a:spcPct val="90000"/>
              </a:lnSpc>
              <a:buClr>
                <a:srgbClr val="000000"/>
              </a:buClr>
              <a:buNone/>
              <a:defRPr/>
            </a:pPr>
            <a:r>
              <a:rPr lang="en-US" sz="2250" i="0" kern="0" dirty="0">
                <a:solidFill>
                  <a:srgbClr val="FFFFFF"/>
                </a:solidFill>
                <a:effectLst>
                  <a:outerShdw blurRad="38100" dist="38100" dir="2700000" algn="tl">
                    <a:srgbClr val="000000">
                      <a:alpha val="43137"/>
                    </a:srgbClr>
                  </a:outerShdw>
                </a:effectLst>
                <a:latin typeface="Eras Demi ITC"/>
                <a:cs typeface="Arial"/>
              </a:rPr>
              <a:t>	what </a:t>
            </a:r>
            <a:r>
              <a:rPr lang="en-US" sz="2250" kern="0" dirty="0">
                <a:solidFill>
                  <a:srgbClr val="FFFF00"/>
                </a:solidFill>
                <a:effectLst>
                  <a:outerShdw blurRad="38100" dist="38100" dir="2700000" algn="tl">
                    <a:srgbClr val="000000">
                      <a:alpha val="43137"/>
                    </a:srgbClr>
                  </a:outerShdw>
                </a:effectLst>
                <a:latin typeface="Eras Demi ITC"/>
                <a:cs typeface="Arial"/>
              </a:rPr>
              <a:t>is</a:t>
            </a:r>
            <a:r>
              <a:rPr lang="en-US" sz="2250" i="0" kern="0" dirty="0">
                <a:solidFill>
                  <a:srgbClr val="FFFFFF"/>
                </a:solidFill>
                <a:effectLst>
                  <a:outerShdw blurRad="38100" dist="38100" dir="2700000" algn="tl">
                    <a:srgbClr val="000000">
                      <a:alpha val="43137"/>
                    </a:srgbClr>
                  </a:outerShdw>
                </a:effectLst>
                <a:latin typeface="Eras Demi ITC"/>
                <a:cs typeface="Arial"/>
              </a:rPr>
              <a:t> deserved </a:t>
            </a:r>
          </a:p>
          <a:p>
            <a:pPr marL="289301" indent="-289301" defTabSz="685783">
              <a:lnSpc>
                <a:spcPct val="90000"/>
              </a:lnSpc>
              <a:buClr>
                <a:srgbClr val="000000"/>
              </a:buClr>
              <a:buNone/>
              <a:defRPr/>
            </a:pPr>
            <a:r>
              <a:rPr lang="en-US" sz="1969" i="0" kern="0" dirty="0">
                <a:solidFill>
                  <a:srgbClr val="FFFF00"/>
                </a:solidFill>
                <a:effectLst>
                  <a:outerShdw blurRad="38100" dist="38100" dir="2700000" algn="tl">
                    <a:srgbClr val="000000">
                      <a:alpha val="43137"/>
                    </a:srgbClr>
                  </a:outerShdw>
                </a:effectLst>
                <a:latin typeface="Eras Demi ITC"/>
                <a:cs typeface="Arial"/>
              </a:rPr>
              <a:t>	(Romans 1:18)</a:t>
            </a:r>
          </a:p>
          <a:p>
            <a:pPr marL="289301" indent="-289301" defTabSz="685783">
              <a:lnSpc>
                <a:spcPct val="90000"/>
              </a:lnSpc>
              <a:buClr>
                <a:srgbClr val="000000"/>
              </a:buClr>
              <a:defRPr/>
            </a:pPr>
            <a:endParaRPr lang="en-US" sz="2700" i="0" kern="0" dirty="0">
              <a:solidFill>
                <a:srgbClr val="000000"/>
              </a:solidFill>
              <a:effectLst>
                <a:outerShdw blurRad="38100" dist="38100" dir="2700000" algn="tl">
                  <a:srgbClr val="000000">
                    <a:alpha val="43137"/>
                  </a:srgbClr>
                </a:outerShdw>
              </a:effectLst>
              <a:latin typeface="Eras Demi ITC"/>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73960"/>
                                        </p:tgtEl>
                                        <p:attrNameLst>
                                          <p:attrName>style.visibility</p:attrName>
                                        </p:attrNameLst>
                                      </p:cBhvr>
                                      <p:to>
                                        <p:strVal val="visible"/>
                                      </p:to>
                                    </p:set>
                                    <p:animEffect transition="in" filter="fade">
                                      <p:cBhvr>
                                        <p:cTn id="7" dur="1000"/>
                                        <p:tgtEl>
                                          <p:spTgt spid="2173960"/>
                                        </p:tgtEl>
                                      </p:cBhvr>
                                    </p:animEffect>
                                    <p:anim calcmode="lin" valueType="num">
                                      <p:cBhvr>
                                        <p:cTn id="8" dur="1000" fill="hold"/>
                                        <p:tgtEl>
                                          <p:spTgt spid="2173960"/>
                                        </p:tgtEl>
                                        <p:attrNameLst>
                                          <p:attrName>ppt_x</p:attrName>
                                        </p:attrNameLst>
                                      </p:cBhvr>
                                      <p:tavLst>
                                        <p:tav tm="0">
                                          <p:val>
                                            <p:strVal val="#ppt_x"/>
                                          </p:val>
                                        </p:tav>
                                        <p:tav tm="100000">
                                          <p:val>
                                            <p:strVal val="#ppt_x"/>
                                          </p:val>
                                        </p:tav>
                                      </p:tavLst>
                                    </p:anim>
                                    <p:anim calcmode="lin" valueType="num">
                                      <p:cBhvr>
                                        <p:cTn id="9" dur="1000" fill="hold"/>
                                        <p:tgtEl>
                                          <p:spTgt spid="217396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73955"/>
                                        </p:tgtEl>
                                        <p:attrNameLst>
                                          <p:attrName>style.visibility</p:attrName>
                                        </p:attrNameLst>
                                      </p:cBhvr>
                                      <p:to>
                                        <p:strVal val="visible"/>
                                      </p:to>
                                    </p:set>
                                    <p:animEffect transition="in" filter="fade">
                                      <p:cBhvr>
                                        <p:cTn id="12" dur="1000"/>
                                        <p:tgtEl>
                                          <p:spTgt spid="2173955"/>
                                        </p:tgtEl>
                                      </p:cBhvr>
                                    </p:animEffect>
                                    <p:anim calcmode="lin" valueType="num">
                                      <p:cBhvr>
                                        <p:cTn id="13" dur="1000" fill="hold"/>
                                        <p:tgtEl>
                                          <p:spTgt spid="2173955"/>
                                        </p:tgtEl>
                                        <p:attrNameLst>
                                          <p:attrName>ppt_x</p:attrName>
                                        </p:attrNameLst>
                                      </p:cBhvr>
                                      <p:tavLst>
                                        <p:tav tm="0">
                                          <p:val>
                                            <p:strVal val="#ppt_x"/>
                                          </p:val>
                                        </p:tav>
                                        <p:tav tm="100000">
                                          <p:val>
                                            <p:strVal val="#ppt_x"/>
                                          </p:val>
                                        </p:tav>
                                      </p:tavLst>
                                    </p:anim>
                                    <p:anim calcmode="lin" valueType="num">
                                      <p:cBhvr>
                                        <p:cTn id="14" dur="1000" fill="hold"/>
                                        <p:tgtEl>
                                          <p:spTgt spid="217395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73956">
                                            <p:txEl>
                                              <p:pRg st="1" end="1"/>
                                            </p:txEl>
                                          </p:spTgt>
                                        </p:tgtEl>
                                        <p:attrNameLst>
                                          <p:attrName>style.visibility</p:attrName>
                                        </p:attrNameLst>
                                      </p:cBhvr>
                                      <p:to>
                                        <p:strVal val="visible"/>
                                      </p:to>
                                    </p:set>
                                    <p:animEffect transition="in" filter="fade">
                                      <p:cBhvr>
                                        <p:cTn id="17" dur="1000"/>
                                        <p:tgtEl>
                                          <p:spTgt spid="2173956">
                                            <p:txEl>
                                              <p:pRg st="1" end="1"/>
                                            </p:txEl>
                                          </p:spTgt>
                                        </p:tgtEl>
                                      </p:cBhvr>
                                    </p:animEffect>
                                    <p:anim calcmode="lin" valueType="num">
                                      <p:cBhvr>
                                        <p:cTn id="18" dur="1000" fill="hold"/>
                                        <p:tgtEl>
                                          <p:spTgt spid="2173956">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2173956">
                                            <p:txEl>
                                              <p:pRg st="1" end="1"/>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173956">
                                            <p:txEl>
                                              <p:pRg st="2" end="2"/>
                                            </p:txEl>
                                          </p:spTgt>
                                        </p:tgtEl>
                                        <p:attrNameLst>
                                          <p:attrName>style.visibility</p:attrName>
                                        </p:attrNameLst>
                                      </p:cBhvr>
                                      <p:to>
                                        <p:strVal val="visible"/>
                                      </p:to>
                                    </p:set>
                                    <p:animEffect transition="in" filter="fade">
                                      <p:cBhvr>
                                        <p:cTn id="22" dur="1000"/>
                                        <p:tgtEl>
                                          <p:spTgt spid="2173956">
                                            <p:txEl>
                                              <p:pRg st="2" end="2"/>
                                            </p:txEl>
                                          </p:spTgt>
                                        </p:tgtEl>
                                      </p:cBhvr>
                                    </p:animEffect>
                                    <p:anim calcmode="lin" valueType="num">
                                      <p:cBhvr>
                                        <p:cTn id="23" dur="1000" fill="hold"/>
                                        <p:tgtEl>
                                          <p:spTgt spid="2173956">
                                            <p:txEl>
                                              <p:pRg st="2" end="2"/>
                                            </p:txEl>
                                          </p:spTgt>
                                        </p:tgtEl>
                                        <p:attrNameLst>
                                          <p:attrName>ppt_x</p:attrName>
                                        </p:attrNameLst>
                                      </p:cBhvr>
                                      <p:tavLst>
                                        <p:tav tm="0">
                                          <p:val>
                                            <p:strVal val="#ppt_x"/>
                                          </p:val>
                                        </p:tav>
                                        <p:tav tm="100000">
                                          <p:val>
                                            <p:strVal val="#ppt_x"/>
                                          </p:val>
                                        </p:tav>
                                      </p:tavLst>
                                    </p:anim>
                                    <p:anim calcmode="lin" valueType="num">
                                      <p:cBhvr>
                                        <p:cTn id="24" dur="1000" fill="hold"/>
                                        <p:tgtEl>
                                          <p:spTgt spid="2173956">
                                            <p:txEl>
                                              <p:pRg st="2" end="2"/>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173956">
                                            <p:txEl>
                                              <p:pRg st="3" end="3"/>
                                            </p:txEl>
                                          </p:spTgt>
                                        </p:tgtEl>
                                        <p:attrNameLst>
                                          <p:attrName>style.visibility</p:attrName>
                                        </p:attrNameLst>
                                      </p:cBhvr>
                                      <p:to>
                                        <p:strVal val="visible"/>
                                      </p:to>
                                    </p:set>
                                    <p:animEffect transition="in" filter="fade">
                                      <p:cBhvr>
                                        <p:cTn id="27" dur="1000"/>
                                        <p:tgtEl>
                                          <p:spTgt spid="2173956">
                                            <p:txEl>
                                              <p:pRg st="3" end="3"/>
                                            </p:txEl>
                                          </p:spTgt>
                                        </p:tgtEl>
                                      </p:cBhvr>
                                    </p:animEffect>
                                    <p:anim calcmode="lin" valueType="num">
                                      <p:cBhvr>
                                        <p:cTn id="28" dur="1000" fill="hold"/>
                                        <p:tgtEl>
                                          <p:spTgt spid="2173956">
                                            <p:txEl>
                                              <p:pRg st="3" end="3"/>
                                            </p:txEl>
                                          </p:spTgt>
                                        </p:tgtEl>
                                        <p:attrNameLst>
                                          <p:attrName>ppt_x</p:attrName>
                                        </p:attrNameLst>
                                      </p:cBhvr>
                                      <p:tavLst>
                                        <p:tav tm="0">
                                          <p:val>
                                            <p:strVal val="#ppt_x"/>
                                          </p:val>
                                        </p:tav>
                                        <p:tav tm="100000">
                                          <p:val>
                                            <p:strVal val="#ppt_x"/>
                                          </p:val>
                                        </p:tav>
                                      </p:tavLst>
                                    </p:anim>
                                    <p:anim calcmode="lin" valueType="num">
                                      <p:cBhvr>
                                        <p:cTn id="29" dur="1000" fill="hold"/>
                                        <p:tgtEl>
                                          <p:spTgt spid="217395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2173958"/>
                                        </p:tgtEl>
                                        <p:attrNameLst>
                                          <p:attrName>style.visibility</p:attrName>
                                        </p:attrNameLst>
                                      </p:cBhvr>
                                      <p:to>
                                        <p:strVal val="visible"/>
                                      </p:to>
                                    </p:set>
                                    <p:animEffect transition="in" filter="wipe(left)">
                                      <p:cBhvr>
                                        <p:cTn id="34" dur="500"/>
                                        <p:tgtEl>
                                          <p:spTgt spid="2173958"/>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173954"/>
                                        </p:tgtEl>
                                        <p:attrNameLst>
                                          <p:attrName>style.visibility</p:attrName>
                                        </p:attrNameLst>
                                      </p:cBhvr>
                                      <p:to>
                                        <p:strVal val="visible"/>
                                      </p:to>
                                    </p:set>
                                    <p:animEffect transition="in" filter="fade">
                                      <p:cBhvr>
                                        <p:cTn id="39" dur="1000"/>
                                        <p:tgtEl>
                                          <p:spTgt spid="2173954"/>
                                        </p:tgtEl>
                                      </p:cBhvr>
                                    </p:animEffect>
                                    <p:anim calcmode="lin" valueType="num">
                                      <p:cBhvr>
                                        <p:cTn id="40" dur="1000" fill="hold"/>
                                        <p:tgtEl>
                                          <p:spTgt spid="2173954"/>
                                        </p:tgtEl>
                                        <p:attrNameLst>
                                          <p:attrName>ppt_x</p:attrName>
                                        </p:attrNameLst>
                                      </p:cBhvr>
                                      <p:tavLst>
                                        <p:tav tm="0">
                                          <p:val>
                                            <p:strVal val="#ppt_x"/>
                                          </p:val>
                                        </p:tav>
                                        <p:tav tm="100000">
                                          <p:val>
                                            <p:strVal val="#ppt_x"/>
                                          </p:val>
                                        </p:tav>
                                      </p:tavLst>
                                    </p:anim>
                                    <p:anim calcmode="lin" valueType="num">
                                      <p:cBhvr>
                                        <p:cTn id="41" dur="1000" fill="hold"/>
                                        <p:tgtEl>
                                          <p:spTgt spid="217395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173961"/>
                                        </p:tgtEl>
                                        <p:attrNameLst>
                                          <p:attrName>style.visibility</p:attrName>
                                        </p:attrNameLst>
                                      </p:cBhvr>
                                      <p:to>
                                        <p:strVal val="visible"/>
                                      </p:to>
                                    </p:set>
                                    <p:animEffect transition="in" filter="fade">
                                      <p:cBhvr>
                                        <p:cTn id="44" dur="1000"/>
                                        <p:tgtEl>
                                          <p:spTgt spid="2173961"/>
                                        </p:tgtEl>
                                      </p:cBhvr>
                                    </p:animEffect>
                                    <p:anim calcmode="lin" valueType="num">
                                      <p:cBhvr>
                                        <p:cTn id="45" dur="1000" fill="hold"/>
                                        <p:tgtEl>
                                          <p:spTgt spid="2173961"/>
                                        </p:tgtEl>
                                        <p:attrNameLst>
                                          <p:attrName>ppt_x</p:attrName>
                                        </p:attrNameLst>
                                      </p:cBhvr>
                                      <p:tavLst>
                                        <p:tav tm="0">
                                          <p:val>
                                            <p:strVal val="#ppt_x"/>
                                          </p:val>
                                        </p:tav>
                                        <p:tav tm="100000">
                                          <p:val>
                                            <p:strVal val="#ppt_x"/>
                                          </p:val>
                                        </p:tav>
                                      </p:tavLst>
                                    </p:anim>
                                    <p:anim calcmode="lin" valueType="num">
                                      <p:cBhvr>
                                        <p:cTn id="46" dur="1000" fill="hold"/>
                                        <p:tgtEl>
                                          <p:spTgt spid="217396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1000"/>
                                        <p:tgtEl>
                                          <p:spTgt spid="2"/>
                                        </p:tgtEl>
                                      </p:cBhvr>
                                    </p:animEffect>
                                    <p:anim calcmode="lin" valueType="num">
                                      <p:cBhvr>
                                        <p:cTn id="50" dur="1000" fill="hold"/>
                                        <p:tgtEl>
                                          <p:spTgt spid="2"/>
                                        </p:tgtEl>
                                        <p:attrNameLst>
                                          <p:attrName>ppt_x</p:attrName>
                                        </p:attrNameLst>
                                      </p:cBhvr>
                                      <p:tavLst>
                                        <p:tav tm="0">
                                          <p:val>
                                            <p:strVal val="#ppt_x"/>
                                          </p:val>
                                        </p:tav>
                                        <p:tav tm="100000">
                                          <p:val>
                                            <p:strVal val="#ppt_x"/>
                                          </p:val>
                                        </p:tav>
                                      </p:tavLst>
                                    </p:anim>
                                    <p:anim calcmode="lin" valueType="num">
                                      <p:cBhvr>
                                        <p:cTn id="5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173959"/>
                                        </p:tgtEl>
                                        <p:attrNameLst>
                                          <p:attrName>style.visibility</p:attrName>
                                        </p:attrNameLst>
                                      </p:cBhvr>
                                      <p:to>
                                        <p:strVal val="visible"/>
                                      </p:to>
                                    </p:set>
                                    <p:animEffect transition="in" filter="wipe(left)">
                                      <p:cBhvr>
                                        <p:cTn id="56" dur="500"/>
                                        <p:tgtEl>
                                          <p:spTgt spid="21739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3954" grpId="0" animBg="1"/>
      <p:bldP spid="2173955" grpId="0" animBg="1"/>
      <p:bldP spid="2173956" grpId="0" uiExpand="1" build="p"/>
      <p:bldP spid="2173958" grpId="0" animBg="1"/>
      <p:bldP spid="2173959" grpId="0" animBg="1"/>
      <p:bldP spid="2173960" grpId="0" animBg="1"/>
      <p:bldP spid="2173961" grpId="0" animBg="1"/>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bibleplain"/>
          <p:cNvPicPr>
            <a:picLocks noChangeAspect="1" noChangeArrowheads="1"/>
          </p:cNvPicPr>
          <p:nvPr/>
        </p:nvPicPr>
        <p:blipFill>
          <a:blip r:embed="rId3" cstate="print"/>
          <a:srcRect/>
          <a:stretch>
            <a:fillRect/>
          </a:stretch>
        </p:blipFill>
        <p:spPr bwMode="auto">
          <a:xfrm>
            <a:off x="5803424" y="4006243"/>
            <a:ext cx="2402979" cy="2022575"/>
          </a:xfrm>
          <a:prstGeom prst="rect">
            <a:avLst/>
          </a:prstGeom>
          <a:noFill/>
          <a:ln w="9525">
            <a:noFill/>
            <a:miter lim="800000"/>
            <a:headEnd/>
            <a:tailEnd/>
          </a:ln>
        </p:spPr>
      </p:pic>
      <p:sp>
        <p:nvSpPr>
          <p:cNvPr id="2370563" name="Text Box 3"/>
          <p:cNvSpPr txBox="1">
            <a:spLocks noChangeArrowheads="1"/>
          </p:cNvSpPr>
          <p:nvPr/>
        </p:nvSpPr>
        <p:spPr bwMode="auto">
          <a:xfrm>
            <a:off x="583032" y="1584487"/>
            <a:ext cx="5846344" cy="2669962"/>
          </a:xfrm>
          <a:prstGeom prst="rect">
            <a:avLst/>
          </a:prstGeom>
          <a:noFill/>
          <a:ln w="9525">
            <a:noFill/>
            <a:miter lim="800000"/>
            <a:headEnd/>
            <a:tailEnd/>
          </a:ln>
        </p:spPr>
        <p:txBody>
          <a:bodyPr wrap="square">
            <a:spAutoFit/>
          </a:bodyPr>
          <a:lstStyle/>
          <a:p>
            <a:pPr marL="401826" indent="-401826" defTabSz="1285843">
              <a:spcBef>
                <a:spcPts val="0"/>
              </a:spcBef>
              <a:spcAft>
                <a:spcPts val="422"/>
              </a:spcAft>
              <a:buFont typeface="Arial" panose="020B0604020202020204" pitchFamily="34" charset="0"/>
              <a:buChar char="•"/>
            </a:pPr>
            <a:r>
              <a:rPr lang="en-US" sz="2250" b="1" i="0" dirty="0">
                <a:solidFill>
                  <a:srgbClr val="C00000"/>
                </a:solidFill>
                <a:latin typeface="Eras Demi ITC" pitchFamily="34" charset="0"/>
                <a:cs typeface="Arial"/>
              </a:rPr>
              <a:t>66</a:t>
            </a:r>
            <a:r>
              <a:rPr lang="en-US" sz="2250" i="0" dirty="0">
                <a:solidFill>
                  <a:srgbClr val="C00000"/>
                </a:solidFill>
                <a:latin typeface="Eras Demi ITC" pitchFamily="34" charset="0"/>
                <a:cs typeface="Arial"/>
              </a:rPr>
              <a:t> </a:t>
            </a:r>
            <a:r>
              <a:rPr lang="en-US" sz="2250" i="0" dirty="0">
                <a:solidFill>
                  <a:srgbClr val="333399"/>
                </a:solidFill>
                <a:latin typeface="Eras Demi ITC" pitchFamily="34" charset="0"/>
                <a:cs typeface="Arial"/>
              </a:rPr>
              <a:t>Books: 39 OT + 27 NT</a:t>
            </a:r>
          </a:p>
          <a:p>
            <a:pPr marL="401826" indent="-401826" defTabSz="1285843">
              <a:spcBef>
                <a:spcPts val="0"/>
              </a:spcBef>
              <a:spcAft>
                <a:spcPts val="0"/>
              </a:spcAft>
              <a:buFont typeface="Arial" panose="020B0604020202020204" pitchFamily="34" charset="0"/>
              <a:buChar char="•"/>
            </a:pPr>
            <a:r>
              <a:rPr lang="en-US" sz="2250" i="0" dirty="0">
                <a:solidFill>
                  <a:srgbClr val="333399"/>
                </a:solidFill>
                <a:latin typeface="Eras Demi ITC" pitchFamily="34" charset="0"/>
                <a:cs typeface="Arial"/>
              </a:rPr>
              <a:t>Written over </a:t>
            </a:r>
            <a:r>
              <a:rPr lang="en-US" sz="2250" b="1" i="0" dirty="0">
                <a:solidFill>
                  <a:srgbClr val="C00000"/>
                </a:solidFill>
                <a:latin typeface="Eras Demi ITC" pitchFamily="34" charset="0"/>
                <a:cs typeface="Arial"/>
              </a:rPr>
              <a:t>1500 </a:t>
            </a:r>
            <a:r>
              <a:rPr lang="en-US" sz="2250" i="0" dirty="0">
                <a:solidFill>
                  <a:srgbClr val="333399"/>
                </a:solidFill>
                <a:latin typeface="Eras Demi ITC" pitchFamily="34" charset="0"/>
                <a:cs typeface="Arial"/>
              </a:rPr>
              <a:t>years </a:t>
            </a:r>
          </a:p>
          <a:p>
            <a:pPr marL="367366" lvl="1" defTabSz="1285843">
              <a:spcBef>
                <a:spcPts val="0"/>
              </a:spcBef>
              <a:spcAft>
                <a:spcPts val="0"/>
              </a:spcAft>
            </a:pPr>
            <a:r>
              <a:rPr lang="en-US" sz="2250" i="0" dirty="0">
                <a:solidFill>
                  <a:srgbClr val="333399"/>
                </a:solidFill>
                <a:latin typeface="Eras Demi ITC" pitchFamily="34" charset="0"/>
                <a:cs typeface="Arial"/>
              </a:rPr>
              <a:t>(1450 BC – AD 100)</a:t>
            </a:r>
          </a:p>
          <a:p>
            <a:pPr marL="401826" indent="-401826" defTabSz="1285843">
              <a:spcBef>
                <a:spcPts val="0"/>
              </a:spcBef>
              <a:spcAft>
                <a:spcPts val="422"/>
              </a:spcAft>
              <a:buFont typeface="Arial" panose="020B0604020202020204" pitchFamily="34" charset="0"/>
              <a:buChar char="•"/>
            </a:pPr>
            <a:r>
              <a:rPr lang="en-US" sz="2250" b="1" i="0" dirty="0">
                <a:solidFill>
                  <a:srgbClr val="C00000"/>
                </a:solidFill>
                <a:latin typeface="Eras Demi ITC" pitchFamily="34" charset="0"/>
                <a:cs typeface="Arial"/>
              </a:rPr>
              <a:t>40</a:t>
            </a:r>
            <a:r>
              <a:rPr lang="en-US" sz="2250" i="0" dirty="0">
                <a:solidFill>
                  <a:srgbClr val="C00000"/>
                </a:solidFill>
                <a:latin typeface="Eras Demi ITC" pitchFamily="34" charset="0"/>
                <a:cs typeface="Arial"/>
              </a:rPr>
              <a:t> </a:t>
            </a:r>
            <a:r>
              <a:rPr lang="en-US" sz="2250" i="0" dirty="0">
                <a:solidFill>
                  <a:srgbClr val="333399"/>
                </a:solidFill>
                <a:latin typeface="Eras Demi ITC" pitchFamily="34" charset="0"/>
                <a:cs typeface="Arial"/>
              </a:rPr>
              <a:t>different authors</a:t>
            </a:r>
          </a:p>
          <a:p>
            <a:pPr marL="401826" indent="-401826" defTabSz="1285843">
              <a:spcBef>
                <a:spcPts val="0"/>
              </a:spcBef>
              <a:spcAft>
                <a:spcPts val="422"/>
              </a:spcAft>
              <a:buFont typeface="Arial" panose="020B0604020202020204" pitchFamily="34" charset="0"/>
              <a:buChar char="•"/>
            </a:pPr>
            <a:r>
              <a:rPr lang="en-US" sz="2250" i="0" dirty="0">
                <a:solidFill>
                  <a:srgbClr val="333399"/>
                </a:solidFill>
                <a:latin typeface="Eras Demi ITC" pitchFamily="34" charset="0"/>
                <a:cs typeface="Arial"/>
              </a:rPr>
              <a:t>From </a:t>
            </a:r>
            <a:r>
              <a:rPr lang="en-US" sz="2250" b="1" i="0" dirty="0">
                <a:solidFill>
                  <a:srgbClr val="C00000"/>
                </a:solidFill>
                <a:latin typeface="Eras Demi ITC" pitchFamily="34" charset="0"/>
                <a:cs typeface="Arial"/>
              </a:rPr>
              <a:t>3</a:t>
            </a:r>
            <a:r>
              <a:rPr lang="en-US" sz="2250" i="0" dirty="0">
                <a:solidFill>
                  <a:srgbClr val="C00000"/>
                </a:solidFill>
                <a:latin typeface="Eras Demi ITC" pitchFamily="34" charset="0"/>
                <a:cs typeface="Arial"/>
              </a:rPr>
              <a:t> </a:t>
            </a:r>
            <a:r>
              <a:rPr lang="en-US" sz="2250" i="0" dirty="0">
                <a:solidFill>
                  <a:srgbClr val="333399"/>
                </a:solidFill>
                <a:latin typeface="Eras Demi ITC" pitchFamily="34" charset="0"/>
                <a:cs typeface="Arial"/>
              </a:rPr>
              <a:t>different continents, different nations, and varying cultures</a:t>
            </a:r>
          </a:p>
          <a:p>
            <a:pPr marL="401826" indent="-401826" defTabSz="1285843">
              <a:spcBef>
                <a:spcPts val="0"/>
              </a:spcBef>
              <a:spcAft>
                <a:spcPts val="422"/>
              </a:spcAft>
              <a:buFont typeface="Arial" panose="020B0604020202020204" pitchFamily="34" charset="0"/>
              <a:buChar char="•"/>
            </a:pPr>
            <a:r>
              <a:rPr lang="en-US" sz="2250" i="0" dirty="0">
                <a:solidFill>
                  <a:srgbClr val="333399"/>
                </a:solidFill>
                <a:latin typeface="Eras Demi ITC" pitchFamily="34" charset="0"/>
                <a:cs typeface="Arial"/>
              </a:rPr>
              <a:t>Contains </a:t>
            </a:r>
            <a:r>
              <a:rPr lang="en-US" sz="2250" b="1" i="0" dirty="0">
                <a:solidFill>
                  <a:srgbClr val="C00000"/>
                </a:solidFill>
                <a:latin typeface="Eras Demi ITC" pitchFamily="34" charset="0"/>
                <a:cs typeface="Arial"/>
              </a:rPr>
              <a:t>3</a:t>
            </a:r>
            <a:r>
              <a:rPr lang="en-US" sz="2250" i="0" dirty="0">
                <a:solidFill>
                  <a:srgbClr val="C00000"/>
                </a:solidFill>
                <a:latin typeface="Eras Demi ITC" pitchFamily="34" charset="0"/>
                <a:cs typeface="Arial"/>
              </a:rPr>
              <a:t> </a:t>
            </a:r>
            <a:r>
              <a:rPr lang="en-US" sz="2250" i="0" dirty="0">
                <a:solidFill>
                  <a:srgbClr val="333399"/>
                </a:solidFill>
                <a:latin typeface="Eras Demi ITC" pitchFamily="34" charset="0"/>
                <a:cs typeface="Arial"/>
              </a:rPr>
              <a:t>different languages</a:t>
            </a:r>
          </a:p>
        </p:txBody>
      </p:sp>
      <p:pic>
        <p:nvPicPr>
          <p:cNvPr id="2370570" name="Picture 10" descr="bookpile"/>
          <p:cNvPicPr>
            <a:picLocks noChangeAspect="1" noChangeArrowheads="1"/>
          </p:cNvPicPr>
          <p:nvPr/>
        </p:nvPicPr>
        <p:blipFill>
          <a:blip r:embed="rId4" cstate="print"/>
          <a:srcRect/>
          <a:stretch>
            <a:fillRect/>
          </a:stretch>
        </p:blipFill>
        <p:spPr bwMode="auto">
          <a:xfrm>
            <a:off x="6333847" y="2773258"/>
            <a:ext cx="1490813" cy="2274392"/>
          </a:xfrm>
          <a:prstGeom prst="rect">
            <a:avLst/>
          </a:prstGeom>
          <a:noFill/>
          <a:ln w="9525">
            <a:noFill/>
            <a:miter lim="800000"/>
            <a:headEnd/>
            <a:tailEnd/>
          </a:ln>
        </p:spPr>
      </p:pic>
      <p:grpSp>
        <p:nvGrpSpPr>
          <p:cNvPr id="2" name="Group 13"/>
          <p:cNvGrpSpPr>
            <a:grpSpLocks/>
          </p:cNvGrpSpPr>
          <p:nvPr/>
        </p:nvGrpSpPr>
        <p:grpSpPr bwMode="auto">
          <a:xfrm>
            <a:off x="4167737" y="4655562"/>
            <a:ext cx="1671639" cy="1163984"/>
            <a:chOff x="3212" y="2511"/>
            <a:chExt cx="1248" cy="869"/>
          </a:xfrm>
        </p:grpSpPr>
        <p:sp>
          <p:nvSpPr>
            <p:cNvPr id="2370574" name="AutoShape 14"/>
            <p:cNvSpPr>
              <a:spLocks noChangeArrowheads="1"/>
            </p:cNvSpPr>
            <p:nvPr/>
          </p:nvSpPr>
          <p:spPr bwMode="auto">
            <a:xfrm>
              <a:off x="3212" y="2511"/>
              <a:ext cx="1248" cy="869"/>
            </a:xfrm>
            <a:prstGeom prst="wedgeRoundRectCallout">
              <a:avLst>
                <a:gd name="adj1" fmla="val -62704"/>
                <a:gd name="adj2" fmla="val -86360"/>
                <a:gd name="adj3" fmla="val 16667"/>
              </a:avLst>
            </a:prstGeom>
            <a:solidFill>
              <a:schemeClr val="bg1"/>
            </a:solidFill>
            <a:ln w="9525">
              <a:solidFill>
                <a:schemeClr val="tx1"/>
              </a:solidFill>
              <a:miter lim="800000"/>
              <a:headEnd/>
              <a:tailEnd/>
            </a:ln>
            <a:effectLst>
              <a:outerShdw dist="107763" dir="2700000" algn="ctr" rotWithShape="0">
                <a:schemeClr val="tx1">
                  <a:alpha val="50000"/>
                </a:schemeClr>
              </a:outerShdw>
            </a:effectLst>
          </p:spPr>
          <p:txBody>
            <a:bodyPr/>
            <a:lstStyle/>
            <a:p>
              <a:pPr algn="ctr" defTabSz="1285843">
                <a:defRPr/>
              </a:pPr>
              <a:r>
                <a:rPr lang="en-US" sz="2025" b="1" i="0" dirty="0">
                  <a:solidFill>
                    <a:srgbClr val="997934"/>
                  </a:solidFill>
                  <a:latin typeface="Arial" charset="0"/>
                  <a:cs typeface="Arial"/>
                </a:rPr>
                <a:t>GREEK</a:t>
              </a:r>
            </a:p>
            <a:p>
              <a:pPr algn="ctr" defTabSz="1285843">
                <a:defRPr/>
              </a:pPr>
              <a:endParaRPr lang="en-US" sz="2363" b="1" i="0" dirty="0">
                <a:solidFill>
                  <a:srgbClr val="6600CC"/>
                </a:solidFill>
                <a:latin typeface="Eras Light ITC" pitchFamily="34" charset="0"/>
                <a:cs typeface="Arial"/>
              </a:endParaRPr>
            </a:p>
          </p:txBody>
        </p:sp>
        <p:pic>
          <p:nvPicPr>
            <p:cNvPr id="12299" name="Picture 15"/>
            <p:cNvPicPr>
              <a:picLocks noChangeAspect="1" noChangeArrowheads="1"/>
            </p:cNvPicPr>
            <p:nvPr/>
          </p:nvPicPr>
          <p:blipFill>
            <a:blip r:embed="rId5" cstate="print"/>
            <a:srcRect/>
            <a:stretch>
              <a:fillRect/>
            </a:stretch>
          </p:blipFill>
          <p:spPr bwMode="auto">
            <a:xfrm>
              <a:off x="3241" y="2788"/>
              <a:ext cx="1175" cy="517"/>
            </a:xfrm>
            <a:prstGeom prst="rect">
              <a:avLst/>
            </a:prstGeom>
            <a:noFill/>
            <a:ln w="9525" algn="ctr">
              <a:noFill/>
              <a:miter lim="800000"/>
              <a:headEnd/>
              <a:tailEnd/>
            </a:ln>
          </p:spPr>
        </p:pic>
      </p:grpSp>
      <p:sp>
        <p:nvSpPr>
          <p:cNvPr id="12297" name="Rectangle 17"/>
          <p:cNvSpPr>
            <a:spLocks noGrp="1" noChangeArrowheads="1"/>
          </p:cNvSpPr>
          <p:nvPr>
            <p:ph type="title"/>
          </p:nvPr>
        </p:nvSpPr>
        <p:spPr>
          <a:xfrm>
            <a:off x="53328" y="771431"/>
            <a:ext cx="7400120" cy="964406"/>
          </a:xfrm>
        </p:spPr>
        <p:txBody>
          <a:bodyPr/>
          <a:lstStyle/>
          <a:p>
            <a:pPr algn="l" eaLnBrk="1" hangingPunct="1"/>
            <a:r>
              <a:rPr lang="en-US" sz="3938" b="1" dirty="0">
                <a:solidFill>
                  <a:schemeClr val="tx1"/>
                </a:solidFill>
              </a:rPr>
              <a:t>The Incredible Book</a:t>
            </a:r>
          </a:p>
        </p:txBody>
      </p:sp>
      <p:grpSp>
        <p:nvGrpSpPr>
          <p:cNvPr id="3" name="Group 2">
            <a:extLst>
              <a:ext uri="{FF2B5EF4-FFF2-40B4-BE49-F238E27FC236}">
                <a16:creationId xmlns:a16="http://schemas.microsoft.com/office/drawing/2014/main" id="{B86AEB29-5D54-BC07-72FC-8F54648340C1}"/>
              </a:ext>
            </a:extLst>
          </p:cNvPr>
          <p:cNvGrpSpPr/>
          <p:nvPr/>
        </p:nvGrpSpPr>
        <p:grpSpPr>
          <a:xfrm>
            <a:off x="806744" y="4651537"/>
            <a:ext cx="1522959" cy="1157288"/>
            <a:chOff x="1075658" y="5059050"/>
            <a:chExt cx="2030612" cy="1543050"/>
          </a:xfrm>
        </p:grpSpPr>
        <p:sp>
          <p:nvSpPr>
            <p:cNvPr id="2370565" name="AutoShape 5"/>
            <p:cNvSpPr>
              <a:spLocks noChangeArrowheads="1"/>
            </p:cNvSpPr>
            <p:nvPr/>
          </p:nvSpPr>
          <p:spPr bwMode="auto">
            <a:xfrm flipH="1">
              <a:off x="1075658" y="5059050"/>
              <a:ext cx="2030612" cy="1543050"/>
            </a:xfrm>
            <a:prstGeom prst="wedgeRoundRectCallout">
              <a:avLst>
                <a:gd name="adj1" fmla="val -11560"/>
                <a:gd name="adj2" fmla="val -85790"/>
                <a:gd name="adj3" fmla="val 16667"/>
              </a:avLst>
            </a:prstGeom>
            <a:solidFill>
              <a:schemeClr val="bg1"/>
            </a:solidFill>
            <a:ln w="9525">
              <a:solidFill>
                <a:schemeClr val="tx1"/>
              </a:solidFill>
              <a:miter lim="800000"/>
              <a:headEnd/>
              <a:tailEnd/>
            </a:ln>
            <a:effectLst>
              <a:outerShdw dist="107763" dir="8100000" algn="ctr" rotWithShape="0">
                <a:schemeClr val="tx1">
                  <a:alpha val="50000"/>
                </a:schemeClr>
              </a:outerShdw>
            </a:effectLst>
          </p:spPr>
          <p:txBody>
            <a:bodyPr/>
            <a:lstStyle/>
            <a:p>
              <a:pPr algn="ctr" defTabSz="1285843">
                <a:defRPr/>
              </a:pPr>
              <a:r>
                <a:rPr lang="en-US" sz="2025" b="1" i="0" dirty="0">
                  <a:solidFill>
                    <a:srgbClr val="3399FF"/>
                  </a:solidFill>
                  <a:latin typeface="Arial" charset="0"/>
                  <a:cs typeface="Arial"/>
                </a:rPr>
                <a:t>HEBREW</a:t>
              </a:r>
              <a:br>
                <a:rPr lang="en-US" sz="1519" i="0" dirty="0">
                  <a:solidFill>
                    <a:srgbClr val="000000"/>
                  </a:solidFill>
                  <a:latin typeface="Arial Black" pitchFamily="34" charset="0"/>
                  <a:cs typeface="Arial"/>
                </a:rPr>
              </a:br>
              <a:endParaRPr lang="en-US" sz="1519" i="0" dirty="0">
                <a:solidFill>
                  <a:srgbClr val="000000"/>
                </a:solidFill>
                <a:latin typeface="Arial Black" pitchFamily="34" charset="0"/>
                <a:cs typeface="Arial"/>
              </a:endParaRPr>
            </a:p>
          </p:txBody>
        </p:sp>
        <p:pic>
          <p:nvPicPr>
            <p:cNvPr id="16" name="Picture 4"/>
            <p:cNvPicPr>
              <a:picLocks noChangeAspect="1" noChangeArrowheads="1"/>
            </p:cNvPicPr>
            <p:nvPr/>
          </p:nvPicPr>
          <p:blipFill>
            <a:blip r:embed="rId6" cstate="print"/>
            <a:srcRect/>
            <a:stretch>
              <a:fillRect/>
            </a:stretch>
          </p:blipFill>
          <p:spPr bwMode="auto">
            <a:xfrm>
              <a:off x="1142493" y="5574517"/>
              <a:ext cx="1874889" cy="863584"/>
            </a:xfrm>
            <a:prstGeom prst="rect">
              <a:avLst/>
            </a:prstGeom>
            <a:noFill/>
            <a:ln w="9525">
              <a:noFill/>
              <a:miter lim="800000"/>
              <a:headEnd/>
              <a:tailEnd/>
            </a:ln>
            <a:effectLst/>
          </p:spPr>
        </p:pic>
      </p:grpSp>
      <p:grpSp>
        <p:nvGrpSpPr>
          <p:cNvPr id="4" name="Group 3">
            <a:extLst>
              <a:ext uri="{FF2B5EF4-FFF2-40B4-BE49-F238E27FC236}">
                <a16:creationId xmlns:a16="http://schemas.microsoft.com/office/drawing/2014/main" id="{22CC31FB-7DBD-506C-7C5E-9B59CBAF0255}"/>
              </a:ext>
            </a:extLst>
          </p:cNvPr>
          <p:cNvGrpSpPr/>
          <p:nvPr/>
        </p:nvGrpSpPr>
        <p:grpSpPr>
          <a:xfrm>
            <a:off x="2428862" y="4641956"/>
            <a:ext cx="1607344" cy="1197471"/>
            <a:chOff x="3238479" y="5046275"/>
            <a:chExt cx="2143125" cy="1596628"/>
          </a:xfrm>
        </p:grpSpPr>
        <p:sp>
          <p:nvSpPr>
            <p:cNvPr id="2370568" name="AutoShape 8"/>
            <p:cNvSpPr>
              <a:spLocks noChangeArrowheads="1"/>
            </p:cNvSpPr>
            <p:nvPr/>
          </p:nvSpPr>
          <p:spPr bwMode="auto">
            <a:xfrm>
              <a:off x="3238479" y="5046275"/>
              <a:ext cx="2143125" cy="1596628"/>
            </a:xfrm>
            <a:prstGeom prst="wedgeRoundRectCallout">
              <a:avLst>
                <a:gd name="adj1" fmla="val -31813"/>
                <a:gd name="adj2" fmla="val -88433"/>
                <a:gd name="adj3" fmla="val 16667"/>
              </a:avLst>
            </a:prstGeom>
            <a:solidFill>
              <a:schemeClr val="bg1"/>
            </a:solidFill>
            <a:ln w="9525">
              <a:solidFill>
                <a:schemeClr val="tx1"/>
              </a:solidFill>
              <a:miter lim="800000"/>
              <a:headEnd/>
              <a:tailEnd/>
            </a:ln>
            <a:effectLst>
              <a:outerShdw dist="107763" dir="2700000" algn="ctr" rotWithShape="0">
                <a:schemeClr val="tx1">
                  <a:alpha val="50000"/>
                </a:schemeClr>
              </a:outerShdw>
            </a:effectLst>
          </p:spPr>
          <p:txBody>
            <a:bodyPr/>
            <a:lstStyle/>
            <a:p>
              <a:pPr algn="ctr" defTabSz="1285843">
                <a:defRPr/>
              </a:pPr>
              <a:r>
                <a:rPr lang="en-US" sz="2025" b="1" i="0" dirty="0">
                  <a:solidFill>
                    <a:srgbClr val="333399"/>
                  </a:solidFill>
                  <a:latin typeface="Arial" charset="0"/>
                  <a:cs typeface="Arial"/>
                </a:rPr>
                <a:t>ARAMAIC</a:t>
              </a:r>
            </a:p>
            <a:p>
              <a:pPr algn="ctr" defTabSz="1285843">
                <a:defRPr/>
              </a:pPr>
              <a:endParaRPr lang="en-US" sz="2363" i="0" dirty="0">
                <a:solidFill>
                  <a:srgbClr val="6600CC"/>
                </a:solidFill>
                <a:latin typeface="Arial Black" pitchFamily="34" charset="0"/>
                <a:cs typeface="Arial"/>
              </a:endParaRPr>
            </a:p>
          </p:txBody>
        </p:sp>
        <p:pic>
          <p:nvPicPr>
            <p:cNvPr id="17" name="Picture 5"/>
            <p:cNvPicPr>
              <a:picLocks noChangeAspect="1" noChangeArrowheads="1"/>
            </p:cNvPicPr>
            <p:nvPr/>
          </p:nvPicPr>
          <p:blipFill>
            <a:blip r:embed="rId7" cstate="print"/>
            <a:srcRect t="60865"/>
            <a:stretch>
              <a:fillRect/>
            </a:stretch>
          </p:blipFill>
          <p:spPr bwMode="auto">
            <a:xfrm>
              <a:off x="3265533" y="5973415"/>
              <a:ext cx="2080832" cy="365023"/>
            </a:xfrm>
            <a:prstGeom prst="rect">
              <a:avLst/>
            </a:prstGeom>
            <a:noFill/>
            <a:ln w="9525">
              <a:noFill/>
              <a:miter lim="800000"/>
              <a:headEnd/>
              <a:tailEnd/>
            </a:ln>
            <a:effectLst/>
          </p:spPr>
        </p:pic>
        <p:pic>
          <p:nvPicPr>
            <p:cNvPr id="18" name="Picture 5"/>
            <p:cNvPicPr>
              <a:picLocks noChangeAspect="1" noChangeArrowheads="1"/>
            </p:cNvPicPr>
            <p:nvPr/>
          </p:nvPicPr>
          <p:blipFill>
            <a:blip r:embed="rId7" cstate="print"/>
            <a:srcRect b="61074"/>
            <a:stretch>
              <a:fillRect/>
            </a:stretch>
          </p:blipFill>
          <p:spPr bwMode="auto">
            <a:xfrm>
              <a:off x="3271068" y="5610345"/>
              <a:ext cx="2080832" cy="363071"/>
            </a:xfrm>
            <a:prstGeom prst="rect">
              <a:avLst/>
            </a:prstGeom>
            <a:noFill/>
            <a:ln w="9525">
              <a:noFill/>
              <a:miter lim="800000"/>
              <a:headEnd/>
              <a:tailEnd/>
            </a:ln>
            <a:effectLst/>
          </p:spPr>
        </p:pic>
      </p:grpSp>
      <p:pic>
        <p:nvPicPr>
          <p:cNvPr id="15" name="Picture 11" descr="bookpile"/>
          <p:cNvPicPr>
            <a:picLocks noChangeAspect="1" noChangeArrowheads="1"/>
          </p:cNvPicPr>
          <p:nvPr/>
        </p:nvPicPr>
        <p:blipFill rotWithShape="1">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t="22762"/>
          <a:stretch/>
        </p:blipFill>
        <p:spPr bwMode="auto">
          <a:xfrm>
            <a:off x="6012065" y="594653"/>
            <a:ext cx="2728467" cy="3213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370563">
                                            <p:txEl>
                                              <p:pRg st="0" end="0"/>
                                            </p:txEl>
                                          </p:spTgt>
                                        </p:tgtEl>
                                        <p:attrNameLst>
                                          <p:attrName>style.visibility</p:attrName>
                                        </p:attrNameLst>
                                      </p:cBhvr>
                                      <p:to>
                                        <p:strVal val="visible"/>
                                      </p:to>
                                    </p:set>
                                    <p:animEffect transition="in" filter="fade">
                                      <p:cBhvr>
                                        <p:cTn id="7" dur="1000"/>
                                        <p:tgtEl>
                                          <p:spTgt spid="2370563">
                                            <p:txEl>
                                              <p:pRg st="0" end="0"/>
                                            </p:txEl>
                                          </p:spTgt>
                                        </p:tgtEl>
                                      </p:cBhvr>
                                    </p:animEffect>
                                    <p:anim calcmode="lin" valueType="num">
                                      <p:cBhvr>
                                        <p:cTn id="8" dur="1000" fill="hold"/>
                                        <p:tgtEl>
                                          <p:spTgt spid="237056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370563">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70570"/>
                                        </p:tgtEl>
                                        <p:attrNameLst>
                                          <p:attrName>style.visibility</p:attrName>
                                        </p:attrNameLst>
                                      </p:cBhvr>
                                      <p:to>
                                        <p:strVal val="visible"/>
                                      </p:to>
                                    </p:set>
                                    <p:animEffect transition="in" filter="fade">
                                      <p:cBhvr>
                                        <p:cTn id="13" dur="1000"/>
                                        <p:tgtEl>
                                          <p:spTgt spid="2370570"/>
                                        </p:tgtEl>
                                      </p:cBhvr>
                                    </p:animEffect>
                                    <p:anim calcmode="lin" valueType="num">
                                      <p:cBhvr>
                                        <p:cTn id="14" dur="1000" fill="hold"/>
                                        <p:tgtEl>
                                          <p:spTgt spid="2370570"/>
                                        </p:tgtEl>
                                        <p:attrNameLst>
                                          <p:attrName>ppt_x</p:attrName>
                                        </p:attrNameLst>
                                      </p:cBhvr>
                                      <p:tavLst>
                                        <p:tav tm="0">
                                          <p:val>
                                            <p:strVal val="#ppt_x"/>
                                          </p:val>
                                        </p:tav>
                                        <p:tav tm="100000">
                                          <p:val>
                                            <p:strVal val="#ppt_x"/>
                                          </p:val>
                                        </p:tav>
                                      </p:tavLst>
                                    </p:anim>
                                    <p:anim calcmode="lin" valueType="num">
                                      <p:cBhvr>
                                        <p:cTn id="15" dur="1000" fill="hold"/>
                                        <p:tgtEl>
                                          <p:spTgt spid="237057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7"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anim calcmode="lin" valueType="num">
                                      <p:cBhvr>
                                        <p:cTn id="20" dur="1000" fill="hold"/>
                                        <p:tgtEl>
                                          <p:spTgt spid="15"/>
                                        </p:tgtEl>
                                        <p:attrNameLst>
                                          <p:attrName>ppt_x</p:attrName>
                                        </p:attrNameLst>
                                      </p:cBhvr>
                                      <p:tavLst>
                                        <p:tav tm="0">
                                          <p:val>
                                            <p:strVal val="#ppt_x"/>
                                          </p:val>
                                        </p:tav>
                                        <p:tav tm="100000">
                                          <p:val>
                                            <p:strVal val="#ppt_x"/>
                                          </p:val>
                                        </p:tav>
                                      </p:tavLst>
                                    </p:anim>
                                    <p:anim calcmode="lin" valueType="num">
                                      <p:cBhvr>
                                        <p:cTn id="21" dur="1000" fill="hold"/>
                                        <p:tgtEl>
                                          <p:spTgt spid="15"/>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7" presetClass="entr" presetSubtype="0" fill="hold" grpId="0" nodeType="afterEffect">
                                  <p:stCondLst>
                                    <p:cond delay="1000"/>
                                  </p:stCondLst>
                                  <p:childTnLst>
                                    <p:set>
                                      <p:cBhvr>
                                        <p:cTn id="24" dur="1" fill="hold">
                                          <p:stCondLst>
                                            <p:cond delay="0"/>
                                          </p:stCondLst>
                                        </p:cTn>
                                        <p:tgtEl>
                                          <p:spTgt spid="2370563">
                                            <p:txEl>
                                              <p:pRg st="1" end="1"/>
                                            </p:txEl>
                                          </p:spTgt>
                                        </p:tgtEl>
                                        <p:attrNameLst>
                                          <p:attrName>style.visibility</p:attrName>
                                        </p:attrNameLst>
                                      </p:cBhvr>
                                      <p:to>
                                        <p:strVal val="visible"/>
                                      </p:to>
                                    </p:set>
                                    <p:animEffect transition="in" filter="fade">
                                      <p:cBhvr>
                                        <p:cTn id="25" dur="1000"/>
                                        <p:tgtEl>
                                          <p:spTgt spid="2370563">
                                            <p:txEl>
                                              <p:pRg st="1" end="1"/>
                                            </p:txEl>
                                          </p:spTgt>
                                        </p:tgtEl>
                                      </p:cBhvr>
                                    </p:animEffect>
                                    <p:anim calcmode="lin" valueType="num">
                                      <p:cBhvr>
                                        <p:cTn id="26" dur="1000" fill="hold"/>
                                        <p:tgtEl>
                                          <p:spTgt spid="2370563">
                                            <p:txEl>
                                              <p:pRg st="1" end="1"/>
                                            </p:txEl>
                                          </p:spTgt>
                                        </p:tgtEl>
                                        <p:attrNameLst>
                                          <p:attrName>ppt_x</p:attrName>
                                        </p:attrNameLst>
                                      </p:cBhvr>
                                      <p:tavLst>
                                        <p:tav tm="0">
                                          <p:val>
                                            <p:strVal val="#ppt_x"/>
                                          </p:val>
                                        </p:tav>
                                        <p:tav tm="100000">
                                          <p:val>
                                            <p:strVal val="#ppt_x"/>
                                          </p:val>
                                        </p:tav>
                                      </p:tavLst>
                                    </p:anim>
                                    <p:anim calcmode="lin" valueType="num">
                                      <p:cBhvr>
                                        <p:cTn id="27" dur="1000" fill="hold"/>
                                        <p:tgtEl>
                                          <p:spTgt spid="2370563">
                                            <p:txEl>
                                              <p:pRg st="1" end="1"/>
                                            </p:txEl>
                                          </p:spTgt>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1000"/>
                                  </p:stCondLst>
                                  <p:childTnLst>
                                    <p:set>
                                      <p:cBhvr>
                                        <p:cTn id="29" dur="1" fill="hold">
                                          <p:stCondLst>
                                            <p:cond delay="0"/>
                                          </p:stCondLst>
                                        </p:cTn>
                                        <p:tgtEl>
                                          <p:spTgt spid="2370563">
                                            <p:txEl>
                                              <p:pRg st="2" end="2"/>
                                            </p:txEl>
                                          </p:spTgt>
                                        </p:tgtEl>
                                        <p:attrNameLst>
                                          <p:attrName>style.visibility</p:attrName>
                                        </p:attrNameLst>
                                      </p:cBhvr>
                                      <p:to>
                                        <p:strVal val="visible"/>
                                      </p:to>
                                    </p:set>
                                    <p:animEffect transition="in" filter="fade">
                                      <p:cBhvr>
                                        <p:cTn id="30" dur="1000"/>
                                        <p:tgtEl>
                                          <p:spTgt spid="2370563">
                                            <p:txEl>
                                              <p:pRg st="2" end="2"/>
                                            </p:txEl>
                                          </p:spTgt>
                                        </p:tgtEl>
                                      </p:cBhvr>
                                    </p:animEffect>
                                    <p:anim calcmode="lin" valueType="num">
                                      <p:cBhvr>
                                        <p:cTn id="31" dur="1000" fill="hold"/>
                                        <p:tgtEl>
                                          <p:spTgt spid="2370563">
                                            <p:txEl>
                                              <p:pRg st="2" end="2"/>
                                            </p:txEl>
                                          </p:spTgt>
                                        </p:tgtEl>
                                        <p:attrNameLst>
                                          <p:attrName>ppt_x</p:attrName>
                                        </p:attrNameLst>
                                      </p:cBhvr>
                                      <p:tavLst>
                                        <p:tav tm="0">
                                          <p:val>
                                            <p:strVal val="#ppt_x"/>
                                          </p:val>
                                        </p:tav>
                                        <p:tav tm="100000">
                                          <p:val>
                                            <p:strVal val="#ppt_x"/>
                                          </p:val>
                                        </p:tav>
                                      </p:tavLst>
                                    </p:anim>
                                    <p:anim calcmode="lin" valueType="num">
                                      <p:cBhvr>
                                        <p:cTn id="32" dur="1000" fill="hold"/>
                                        <p:tgtEl>
                                          <p:spTgt spid="237056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grpId="0" nodeType="clickEffect">
                                  <p:stCondLst>
                                    <p:cond delay="1000"/>
                                  </p:stCondLst>
                                  <p:childTnLst>
                                    <p:set>
                                      <p:cBhvr>
                                        <p:cTn id="36" dur="1" fill="hold">
                                          <p:stCondLst>
                                            <p:cond delay="0"/>
                                          </p:stCondLst>
                                        </p:cTn>
                                        <p:tgtEl>
                                          <p:spTgt spid="2370563">
                                            <p:txEl>
                                              <p:pRg st="3" end="3"/>
                                            </p:txEl>
                                          </p:spTgt>
                                        </p:tgtEl>
                                        <p:attrNameLst>
                                          <p:attrName>style.visibility</p:attrName>
                                        </p:attrNameLst>
                                      </p:cBhvr>
                                      <p:to>
                                        <p:strVal val="visible"/>
                                      </p:to>
                                    </p:set>
                                    <p:animEffect transition="in" filter="fade">
                                      <p:cBhvr>
                                        <p:cTn id="37" dur="1000"/>
                                        <p:tgtEl>
                                          <p:spTgt spid="2370563">
                                            <p:txEl>
                                              <p:pRg st="3" end="3"/>
                                            </p:txEl>
                                          </p:spTgt>
                                        </p:tgtEl>
                                      </p:cBhvr>
                                    </p:animEffect>
                                    <p:anim calcmode="lin" valueType="num">
                                      <p:cBhvr>
                                        <p:cTn id="38" dur="1000" fill="hold"/>
                                        <p:tgtEl>
                                          <p:spTgt spid="2370563">
                                            <p:txEl>
                                              <p:pRg st="3" end="3"/>
                                            </p:txEl>
                                          </p:spTgt>
                                        </p:tgtEl>
                                        <p:attrNameLst>
                                          <p:attrName>ppt_x</p:attrName>
                                        </p:attrNameLst>
                                      </p:cBhvr>
                                      <p:tavLst>
                                        <p:tav tm="0">
                                          <p:val>
                                            <p:strVal val="#ppt_x"/>
                                          </p:val>
                                        </p:tav>
                                        <p:tav tm="100000">
                                          <p:val>
                                            <p:strVal val="#ppt_x"/>
                                          </p:val>
                                        </p:tav>
                                      </p:tavLst>
                                    </p:anim>
                                    <p:anim calcmode="lin" valueType="num">
                                      <p:cBhvr>
                                        <p:cTn id="39" dur="1000" fill="hold"/>
                                        <p:tgtEl>
                                          <p:spTgt spid="2370563">
                                            <p:txEl>
                                              <p:pRg st="3" end="3"/>
                                            </p:txEl>
                                          </p:spTgt>
                                        </p:tgtEl>
                                        <p:attrNameLst>
                                          <p:attrName>ppt_y</p:attrName>
                                        </p:attrNameLst>
                                      </p:cBhvr>
                                      <p:tavLst>
                                        <p:tav tm="0">
                                          <p:val>
                                            <p:strVal val="#ppt_y-.1"/>
                                          </p:val>
                                        </p:tav>
                                        <p:tav tm="100000">
                                          <p:val>
                                            <p:strVal val="#ppt_y"/>
                                          </p:val>
                                        </p:tav>
                                      </p:tavLst>
                                    </p:anim>
                                  </p:childTnLst>
                                </p:cTn>
                              </p:par>
                            </p:childTnLst>
                          </p:cTn>
                        </p:par>
                        <p:par>
                          <p:cTn id="40" fill="hold">
                            <p:stCondLst>
                              <p:cond delay="2000"/>
                            </p:stCondLst>
                            <p:childTnLst>
                              <p:par>
                                <p:cTn id="41" presetID="47" presetClass="entr" presetSubtype="0" fill="hold" grpId="0" nodeType="afterEffect">
                                  <p:stCondLst>
                                    <p:cond delay="1000"/>
                                  </p:stCondLst>
                                  <p:childTnLst>
                                    <p:set>
                                      <p:cBhvr>
                                        <p:cTn id="42" dur="1" fill="hold">
                                          <p:stCondLst>
                                            <p:cond delay="0"/>
                                          </p:stCondLst>
                                        </p:cTn>
                                        <p:tgtEl>
                                          <p:spTgt spid="2370563">
                                            <p:txEl>
                                              <p:pRg st="4" end="4"/>
                                            </p:txEl>
                                          </p:spTgt>
                                        </p:tgtEl>
                                        <p:attrNameLst>
                                          <p:attrName>style.visibility</p:attrName>
                                        </p:attrNameLst>
                                      </p:cBhvr>
                                      <p:to>
                                        <p:strVal val="visible"/>
                                      </p:to>
                                    </p:set>
                                    <p:animEffect transition="in" filter="fade">
                                      <p:cBhvr>
                                        <p:cTn id="43" dur="1000"/>
                                        <p:tgtEl>
                                          <p:spTgt spid="2370563">
                                            <p:txEl>
                                              <p:pRg st="4" end="4"/>
                                            </p:txEl>
                                          </p:spTgt>
                                        </p:tgtEl>
                                      </p:cBhvr>
                                    </p:animEffect>
                                    <p:anim calcmode="lin" valueType="num">
                                      <p:cBhvr>
                                        <p:cTn id="44" dur="1000" fill="hold"/>
                                        <p:tgtEl>
                                          <p:spTgt spid="2370563">
                                            <p:txEl>
                                              <p:pRg st="4" end="4"/>
                                            </p:txEl>
                                          </p:spTgt>
                                        </p:tgtEl>
                                        <p:attrNameLst>
                                          <p:attrName>ppt_x</p:attrName>
                                        </p:attrNameLst>
                                      </p:cBhvr>
                                      <p:tavLst>
                                        <p:tav tm="0">
                                          <p:val>
                                            <p:strVal val="#ppt_x"/>
                                          </p:val>
                                        </p:tav>
                                        <p:tav tm="100000">
                                          <p:val>
                                            <p:strVal val="#ppt_x"/>
                                          </p:val>
                                        </p:tav>
                                      </p:tavLst>
                                    </p:anim>
                                    <p:anim calcmode="lin" valueType="num">
                                      <p:cBhvr>
                                        <p:cTn id="45" dur="1000" fill="hold"/>
                                        <p:tgtEl>
                                          <p:spTgt spid="2370563">
                                            <p:txEl>
                                              <p:pRg st="4" end="4"/>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7" presetClass="entr" presetSubtype="0" fill="hold" grpId="0" nodeType="afterEffect">
                                  <p:stCondLst>
                                    <p:cond delay="1000"/>
                                  </p:stCondLst>
                                  <p:childTnLst>
                                    <p:set>
                                      <p:cBhvr>
                                        <p:cTn id="48" dur="1" fill="hold">
                                          <p:stCondLst>
                                            <p:cond delay="0"/>
                                          </p:stCondLst>
                                        </p:cTn>
                                        <p:tgtEl>
                                          <p:spTgt spid="2370563">
                                            <p:txEl>
                                              <p:pRg st="5" end="5"/>
                                            </p:txEl>
                                          </p:spTgt>
                                        </p:tgtEl>
                                        <p:attrNameLst>
                                          <p:attrName>style.visibility</p:attrName>
                                        </p:attrNameLst>
                                      </p:cBhvr>
                                      <p:to>
                                        <p:strVal val="visible"/>
                                      </p:to>
                                    </p:set>
                                    <p:animEffect transition="in" filter="fade">
                                      <p:cBhvr>
                                        <p:cTn id="49" dur="1000"/>
                                        <p:tgtEl>
                                          <p:spTgt spid="2370563">
                                            <p:txEl>
                                              <p:pRg st="5" end="5"/>
                                            </p:txEl>
                                          </p:spTgt>
                                        </p:tgtEl>
                                      </p:cBhvr>
                                    </p:animEffect>
                                    <p:anim calcmode="lin" valueType="num">
                                      <p:cBhvr>
                                        <p:cTn id="50" dur="1000" fill="hold"/>
                                        <p:tgtEl>
                                          <p:spTgt spid="237056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2370563">
                                            <p:txEl>
                                              <p:pRg st="5" end="5"/>
                                            </p:txEl>
                                          </p:spTgt>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42"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1000"/>
                                        <p:tgtEl>
                                          <p:spTgt spid="3"/>
                                        </p:tgtEl>
                                      </p:cBhvr>
                                    </p:animEffect>
                                    <p:anim calcmode="lin" valueType="num">
                                      <p:cBhvr>
                                        <p:cTn id="56" dur="1000" fill="hold"/>
                                        <p:tgtEl>
                                          <p:spTgt spid="3"/>
                                        </p:tgtEl>
                                        <p:attrNameLst>
                                          <p:attrName>ppt_x</p:attrName>
                                        </p:attrNameLst>
                                      </p:cBhvr>
                                      <p:tavLst>
                                        <p:tav tm="0">
                                          <p:val>
                                            <p:strVal val="#ppt_x"/>
                                          </p:val>
                                        </p:tav>
                                        <p:tav tm="100000">
                                          <p:val>
                                            <p:strVal val="#ppt_x"/>
                                          </p:val>
                                        </p:tav>
                                      </p:tavLst>
                                    </p:anim>
                                    <p:anim calcmode="lin" valueType="num">
                                      <p:cBhvr>
                                        <p:cTn id="57" dur="1000" fill="hold"/>
                                        <p:tgtEl>
                                          <p:spTgt spid="3"/>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42" presetClass="entr" presetSubtype="0"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fade">
                                      <p:cBhvr>
                                        <p:cTn id="61" dur="1000"/>
                                        <p:tgtEl>
                                          <p:spTgt spid="4"/>
                                        </p:tgtEl>
                                      </p:cBhvr>
                                    </p:animEffect>
                                    <p:anim calcmode="lin" valueType="num">
                                      <p:cBhvr>
                                        <p:cTn id="62" dur="1000" fill="hold"/>
                                        <p:tgtEl>
                                          <p:spTgt spid="4"/>
                                        </p:tgtEl>
                                        <p:attrNameLst>
                                          <p:attrName>ppt_x</p:attrName>
                                        </p:attrNameLst>
                                      </p:cBhvr>
                                      <p:tavLst>
                                        <p:tav tm="0">
                                          <p:val>
                                            <p:strVal val="#ppt_x"/>
                                          </p:val>
                                        </p:tav>
                                        <p:tav tm="100000">
                                          <p:val>
                                            <p:strVal val="#ppt_x"/>
                                          </p:val>
                                        </p:tav>
                                      </p:tavLst>
                                    </p:anim>
                                    <p:anim calcmode="lin" valueType="num">
                                      <p:cBhvr>
                                        <p:cTn id="63" dur="1000" fill="hold"/>
                                        <p:tgtEl>
                                          <p:spTgt spid="4"/>
                                        </p:tgtEl>
                                        <p:attrNameLst>
                                          <p:attrName>ppt_y</p:attrName>
                                        </p:attrNameLst>
                                      </p:cBhvr>
                                      <p:tavLst>
                                        <p:tav tm="0">
                                          <p:val>
                                            <p:strVal val="#ppt_y+.1"/>
                                          </p:val>
                                        </p:tav>
                                        <p:tav tm="100000">
                                          <p:val>
                                            <p:strVal val="#ppt_y"/>
                                          </p:val>
                                        </p:tav>
                                      </p:tavLst>
                                    </p:anim>
                                  </p:childTnLst>
                                </p:cTn>
                              </p:par>
                            </p:childTnLst>
                          </p:cTn>
                        </p:par>
                        <p:par>
                          <p:cTn id="64" fill="hold">
                            <p:stCondLst>
                              <p:cond delay="8000"/>
                            </p:stCondLst>
                            <p:childTnLst>
                              <p:par>
                                <p:cTn id="65" presetID="42" presetClass="entr" presetSubtype="0"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fade">
                                      <p:cBhvr>
                                        <p:cTn id="67" dur="1000"/>
                                        <p:tgtEl>
                                          <p:spTgt spid="2"/>
                                        </p:tgtEl>
                                      </p:cBhvr>
                                    </p:animEffect>
                                    <p:anim calcmode="lin" valueType="num">
                                      <p:cBhvr>
                                        <p:cTn id="68" dur="1000" fill="hold"/>
                                        <p:tgtEl>
                                          <p:spTgt spid="2"/>
                                        </p:tgtEl>
                                        <p:attrNameLst>
                                          <p:attrName>ppt_x</p:attrName>
                                        </p:attrNameLst>
                                      </p:cBhvr>
                                      <p:tavLst>
                                        <p:tav tm="0">
                                          <p:val>
                                            <p:strVal val="#ppt_x"/>
                                          </p:val>
                                        </p:tav>
                                        <p:tav tm="100000">
                                          <p:val>
                                            <p:strVal val="#ppt_x"/>
                                          </p:val>
                                        </p:tav>
                                      </p:tavLst>
                                    </p:anim>
                                    <p:anim calcmode="lin" valueType="num">
                                      <p:cBhvr>
                                        <p:cTn id="6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563"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grpSp>
        <p:nvGrpSpPr>
          <p:cNvPr id="2" name="Group 7"/>
          <p:cNvGrpSpPr>
            <a:grpSpLocks/>
          </p:cNvGrpSpPr>
          <p:nvPr/>
        </p:nvGrpSpPr>
        <p:grpSpPr bwMode="auto">
          <a:xfrm>
            <a:off x="-1" y="0"/>
            <a:ext cx="9506857" cy="20232914"/>
            <a:chOff x="0" y="0"/>
            <a:chExt cx="5760" cy="15378"/>
          </a:xfrm>
        </p:grpSpPr>
        <p:sp>
          <p:nvSpPr>
            <p:cNvPr id="50183" name="Rectangle 6"/>
            <p:cNvSpPr>
              <a:spLocks noChangeArrowheads="1"/>
            </p:cNvSpPr>
            <p:nvPr/>
          </p:nvSpPr>
          <p:spPr bwMode="auto">
            <a:xfrm>
              <a:off x="0" y="0"/>
              <a:ext cx="5760" cy="4320"/>
            </a:xfrm>
            <a:prstGeom prst="rect">
              <a:avLst/>
            </a:prstGeom>
            <a:solidFill>
              <a:srgbClr val="FF0000"/>
            </a:solidFill>
            <a:ln w="9525" algn="ctr">
              <a:noFill/>
              <a:miter lim="800000"/>
              <a:headEnd/>
              <a:tailEnd/>
            </a:ln>
            <a:scene3d>
              <a:camera prst="orthographicFront"/>
              <a:lightRig rig="threePt" dir="t"/>
            </a:scene3d>
            <a:sp3d>
              <a:bevelT/>
            </a:sp3d>
          </p:spPr>
          <p:txBody>
            <a:bodyPr wrap="none" anchor="ctr"/>
            <a:lstStyle/>
            <a:p>
              <a:pPr algn="ctr" defTabSz="685783">
                <a:defRPr/>
              </a:pPr>
              <a:endParaRPr lang="en-US" sz="2400">
                <a:solidFill>
                  <a:srgbClr val="000000"/>
                </a:solidFill>
              </a:endParaRPr>
            </a:p>
          </p:txBody>
        </p:sp>
        <p:sp>
          <p:nvSpPr>
            <p:cNvPr id="50182" name="Freeform 3"/>
            <p:cNvSpPr>
              <a:spLocks/>
            </p:cNvSpPr>
            <p:nvPr/>
          </p:nvSpPr>
          <p:spPr bwMode="auto">
            <a:xfrm>
              <a:off x="1" y="4191"/>
              <a:ext cx="5759" cy="11187"/>
            </a:xfrm>
            <a:custGeom>
              <a:avLst/>
              <a:gdLst>
                <a:gd name="T0" fmla="*/ 5535 w 5759"/>
                <a:gd name="T1" fmla="*/ 1131 h 11187"/>
                <a:gd name="T2" fmla="*/ 5262 w 5759"/>
                <a:gd name="T3" fmla="*/ 1602 h 11187"/>
                <a:gd name="T4" fmla="*/ 5007 w 5759"/>
                <a:gd name="T5" fmla="*/ 1806 h 11187"/>
                <a:gd name="T6" fmla="*/ 4733 w 5759"/>
                <a:gd name="T7" fmla="*/ 1748 h 11187"/>
                <a:gd name="T8" fmla="*/ 4469 w 5759"/>
                <a:gd name="T9" fmla="*/ 1777 h 11187"/>
                <a:gd name="T10" fmla="*/ 4053 w 5759"/>
                <a:gd name="T11" fmla="*/ 1865 h 11187"/>
                <a:gd name="T12" fmla="*/ 3696 w 5759"/>
                <a:gd name="T13" fmla="*/ 2010 h 11187"/>
                <a:gd name="T14" fmla="*/ 3381 w 5759"/>
                <a:gd name="T15" fmla="*/ 2453 h 11187"/>
                <a:gd name="T16" fmla="*/ 3158 w 5759"/>
                <a:gd name="T17" fmla="*/ 3035 h 11187"/>
                <a:gd name="T18" fmla="*/ 2935 w 5759"/>
                <a:gd name="T19" fmla="*/ 3684 h 11187"/>
                <a:gd name="T20" fmla="*/ 2538 w 5759"/>
                <a:gd name="T21" fmla="*/ 4357 h 11187"/>
                <a:gd name="T22" fmla="*/ 2162 w 5759"/>
                <a:gd name="T23" fmla="*/ 4532 h 11187"/>
                <a:gd name="T24" fmla="*/ 1817 w 5759"/>
                <a:gd name="T25" fmla="*/ 4444 h 11187"/>
                <a:gd name="T26" fmla="*/ 1502 w 5759"/>
                <a:gd name="T27" fmla="*/ 4709 h 11187"/>
                <a:gd name="T28" fmla="*/ 1309 w 5759"/>
                <a:gd name="T29" fmla="*/ 5588 h 11187"/>
                <a:gd name="T30" fmla="*/ 1197 w 5759"/>
                <a:gd name="T31" fmla="*/ 6290 h 11187"/>
                <a:gd name="T32" fmla="*/ 974 w 5759"/>
                <a:gd name="T33" fmla="*/ 6936 h 11187"/>
                <a:gd name="T34" fmla="*/ 720 w 5759"/>
                <a:gd name="T35" fmla="*/ 6995 h 11187"/>
                <a:gd name="T36" fmla="*/ 506 w 5759"/>
                <a:gd name="T37" fmla="*/ 7403 h 11187"/>
                <a:gd name="T38" fmla="*/ 404 w 5759"/>
                <a:gd name="T39" fmla="*/ 8372 h 11187"/>
                <a:gd name="T40" fmla="*/ 333 w 5759"/>
                <a:gd name="T41" fmla="*/ 9251 h 11187"/>
                <a:gd name="T42" fmla="*/ 191 w 5759"/>
                <a:gd name="T43" fmla="*/ 10570 h 11187"/>
                <a:gd name="T44" fmla="*/ 0 w 5759"/>
                <a:gd name="T45" fmla="*/ 11187 h 11187"/>
                <a:gd name="T46" fmla="*/ 0 w 5759"/>
                <a:gd name="T47" fmla="*/ 10952 h 11187"/>
                <a:gd name="T48" fmla="*/ 0 w 5759"/>
                <a:gd name="T49" fmla="*/ 10689 h 11187"/>
                <a:gd name="T50" fmla="*/ 0 w 5759"/>
                <a:gd name="T51" fmla="*/ 10218 h 11187"/>
                <a:gd name="T52" fmla="*/ 0 w 5759"/>
                <a:gd name="T53" fmla="*/ 9604 h 11187"/>
                <a:gd name="T54" fmla="*/ 0 w 5759"/>
                <a:gd name="T55" fmla="*/ 9106 h 11187"/>
                <a:gd name="T56" fmla="*/ 0 w 5759"/>
                <a:gd name="T57" fmla="*/ 8489 h 11187"/>
                <a:gd name="T58" fmla="*/ 0 w 5759"/>
                <a:gd name="T59" fmla="*/ 7699 h 11187"/>
                <a:gd name="T60" fmla="*/ 0 w 5759"/>
                <a:gd name="T61" fmla="*/ 6523 h 11187"/>
                <a:gd name="T62" fmla="*/ 0 w 5759"/>
                <a:gd name="T63" fmla="*/ 5353 h 11187"/>
                <a:gd name="T64" fmla="*/ 0 w 5759"/>
                <a:gd name="T65" fmla="*/ 2627 h 11187"/>
                <a:gd name="T66" fmla="*/ 0 w 5759"/>
                <a:gd name="T67" fmla="*/ 2071 h 11187"/>
                <a:gd name="T68" fmla="*/ 0 w 5759"/>
                <a:gd name="T69" fmla="*/ 1658 h 11187"/>
                <a:gd name="T70" fmla="*/ 0 w 5759"/>
                <a:gd name="T71" fmla="*/ 1221 h 11187"/>
                <a:gd name="T72" fmla="*/ 0 w 5759"/>
                <a:gd name="T73" fmla="*/ 840 h 11187"/>
                <a:gd name="T74" fmla="*/ 0 w 5759"/>
                <a:gd name="T75" fmla="*/ 458 h 11187"/>
                <a:gd name="T76" fmla="*/ 0 w 5759"/>
                <a:gd name="T77" fmla="*/ 222 h 11187"/>
                <a:gd name="T78" fmla="*/ 0 w 5759"/>
                <a:gd name="T79" fmla="*/ 0 h 11187"/>
                <a:gd name="T80" fmla="*/ 130 w 5759"/>
                <a:gd name="T81" fmla="*/ 0 h 11187"/>
                <a:gd name="T82" fmla="*/ 302 w 5759"/>
                <a:gd name="T83" fmla="*/ 0 h 11187"/>
                <a:gd name="T84" fmla="*/ 485 w 5759"/>
                <a:gd name="T85" fmla="*/ 0 h 11187"/>
                <a:gd name="T86" fmla="*/ 699 w 5759"/>
                <a:gd name="T87" fmla="*/ 0 h 11187"/>
                <a:gd name="T88" fmla="*/ 953 w 5759"/>
                <a:gd name="T89" fmla="*/ 0 h 11187"/>
                <a:gd name="T90" fmla="*/ 1359 w 5759"/>
                <a:gd name="T91" fmla="*/ 0 h 11187"/>
                <a:gd name="T92" fmla="*/ 1634 w 5759"/>
                <a:gd name="T93" fmla="*/ 0 h 11187"/>
                <a:gd name="T94" fmla="*/ 1969 w 5759"/>
                <a:gd name="T95" fmla="*/ 0 h 11187"/>
                <a:gd name="T96" fmla="*/ 2386 w 5759"/>
                <a:gd name="T97" fmla="*/ 0 h 11187"/>
                <a:gd name="T98" fmla="*/ 2721 w 5759"/>
                <a:gd name="T99" fmla="*/ 0 h 11187"/>
                <a:gd name="T100" fmla="*/ 3137 w 5759"/>
                <a:gd name="T101" fmla="*/ 0 h 11187"/>
                <a:gd name="T102" fmla="*/ 3595 w 5759"/>
                <a:gd name="T103" fmla="*/ 0 h 11187"/>
                <a:gd name="T104" fmla="*/ 4001 w 5759"/>
                <a:gd name="T105" fmla="*/ 0 h 11187"/>
                <a:gd name="T106" fmla="*/ 4408 w 5759"/>
                <a:gd name="T107" fmla="*/ 0 h 11187"/>
                <a:gd name="T108" fmla="*/ 4764 w 5759"/>
                <a:gd name="T109" fmla="*/ 0 h 11187"/>
                <a:gd name="T110" fmla="*/ 5099 w 5759"/>
                <a:gd name="T111" fmla="*/ 0 h 11187"/>
                <a:gd name="T112" fmla="*/ 5383 w 5759"/>
                <a:gd name="T113" fmla="*/ 0 h 11187"/>
                <a:gd name="T114" fmla="*/ 5617 w 5759"/>
                <a:gd name="T115" fmla="*/ 0 h 11187"/>
                <a:gd name="T116" fmla="*/ 5752 w 5759"/>
                <a:gd name="T117" fmla="*/ 0 h 111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59"/>
                <a:gd name="T178" fmla="*/ 0 h 11187"/>
                <a:gd name="T179" fmla="*/ 5759 w 5759"/>
                <a:gd name="T180" fmla="*/ 11187 h 111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59" h="11187">
                  <a:moveTo>
                    <a:pt x="5752" y="0"/>
                  </a:moveTo>
                  <a:lnTo>
                    <a:pt x="5759" y="135"/>
                  </a:lnTo>
                  <a:lnTo>
                    <a:pt x="5749" y="222"/>
                  </a:lnTo>
                  <a:lnTo>
                    <a:pt x="5638" y="840"/>
                  </a:lnTo>
                  <a:lnTo>
                    <a:pt x="5607" y="898"/>
                  </a:lnTo>
                  <a:lnTo>
                    <a:pt x="5587" y="985"/>
                  </a:lnTo>
                  <a:lnTo>
                    <a:pt x="5556" y="1046"/>
                  </a:lnTo>
                  <a:lnTo>
                    <a:pt x="5535" y="1131"/>
                  </a:lnTo>
                  <a:lnTo>
                    <a:pt x="5505" y="1192"/>
                  </a:lnTo>
                  <a:lnTo>
                    <a:pt x="5465" y="1277"/>
                  </a:lnTo>
                  <a:lnTo>
                    <a:pt x="5434" y="1308"/>
                  </a:lnTo>
                  <a:lnTo>
                    <a:pt x="5404" y="1367"/>
                  </a:lnTo>
                  <a:lnTo>
                    <a:pt x="5373" y="1428"/>
                  </a:lnTo>
                  <a:lnTo>
                    <a:pt x="5343" y="1483"/>
                  </a:lnTo>
                  <a:lnTo>
                    <a:pt x="5302" y="1544"/>
                  </a:lnTo>
                  <a:lnTo>
                    <a:pt x="5262" y="1602"/>
                  </a:lnTo>
                  <a:lnTo>
                    <a:pt x="5231" y="1658"/>
                  </a:lnTo>
                  <a:lnTo>
                    <a:pt x="5201" y="1690"/>
                  </a:lnTo>
                  <a:lnTo>
                    <a:pt x="5170" y="1719"/>
                  </a:lnTo>
                  <a:lnTo>
                    <a:pt x="5140" y="1748"/>
                  </a:lnTo>
                  <a:lnTo>
                    <a:pt x="5109" y="1777"/>
                  </a:lnTo>
                  <a:lnTo>
                    <a:pt x="5079" y="1806"/>
                  </a:lnTo>
                  <a:lnTo>
                    <a:pt x="5037" y="1806"/>
                  </a:lnTo>
                  <a:lnTo>
                    <a:pt x="5007" y="1806"/>
                  </a:lnTo>
                  <a:lnTo>
                    <a:pt x="4976" y="1806"/>
                  </a:lnTo>
                  <a:lnTo>
                    <a:pt x="4936" y="1777"/>
                  </a:lnTo>
                  <a:lnTo>
                    <a:pt x="4896" y="1777"/>
                  </a:lnTo>
                  <a:lnTo>
                    <a:pt x="4865" y="1777"/>
                  </a:lnTo>
                  <a:lnTo>
                    <a:pt x="4835" y="1777"/>
                  </a:lnTo>
                  <a:lnTo>
                    <a:pt x="4804" y="1748"/>
                  </a:lnTo>
                  <a:lnTo>
                    <a:pt x="4764" y="1748"/>
                  </a:lnTo>
                  <a:lnTo>
                    <a:pt x="4733" y="1748"/>
                  </a:lnTo>
                  <a:lnTo>
                    <a:pt x="4692" y="1748"/>
                  </a:lnTo>
                  <a:lnTo>
                    <a:pt x="4662" y="1748"/>
                  </a:lnTo>
                  <a:lnTo>
                    <a:pt x="4631" y="1748"/>
                  </a:lnTo>
                  <a:lnTo>
                    <a:pt x="4601" y="1748"/>
                  </a:lnTo>
                  <a:lnTo>
                    <a:pt x="4570" y="1777"/>
                  </a:lnTo>
                  <a:lnTo>
                    <a:pt x="4540" y="1777"/>
                  </a:lnTo>
                  <a:lnTo>
                    <a:pt x="4499" y="1777"/>
                  </a:lnTo>
                  <a:lnTo>
                    <a:pt x="4469" y="1777"/>
                  </a:lnTo>
                  <a:lnTo>
                    <a:pt x="4347" y="1777"/>
                  </a:lnTo>
                  <a:lnTo>
                    <a:pt x="4286" y="1806"/>
                  </a:lnTo>
                  <a:lnTo>
                    <a:pt x="4225" y="1835"/>
                  </a:lnTo>
                  <a:lnTo>
                    <a:pt x="4194" y="1835"/>
                  </a:lnTo>
                  <a:lnTo>
                    <a:pt x="4144" y="1835"/>
                  </a:lnTo>
                  <a:lnTo>
                    <a:pt x="4114" y="1865"/>
                  </a:lnTo>
                  <a:lnTo>
                    <a:pt x="4083" y="1865"/>
                  </a:lnTo>
                  <a:lnTo>
                    <a:pt x="4053" y="1865"/>
                  </a:lnTo>
                  <a:lnTo>
                    <a:pt x="4022" y="1865"/>
                  </a:lnTo>
                  <a:lnTo>
                    <a:pt x="3991" y="1894"/>
                  </a:lnTo>
                  <a:lnTo>
                    <a:pt x="3961" y="1894"/>
                  </a:lnTo>
                  <a:lnTo>
                    <a:pt x="3910" y="1925"/>
                  </a:lnTo>
                  <a:lnTo>
                    <a:pt x="3788" y="1955"/>
                  </a:lnTo>
                  <a:lnTo>
                    <a:pt x="3757" y="1981"/>
                  </a:lnTo>
                  <a:lnTo>
                    <a:pt x="3727" y="1981"/>
                  </a:lnTo>
                  <a:lnTo>
                    <a:pt x="3696" y="2010"/>
                  </a:lnTo>
                  <a:lnTo>
                    <a:pt x="3666" y="2039"/>
                  </a:lnTo>
                  <a:lnTo>
                    <a:pt x="3605" y="2100"/>
                  </a:lnTo>
                  <a:lnTo>
                    <a:pt x="3555" y="2156"/>
                  </a:lnTo>
                  <a:lnTo>
                    <a:pt x="3513" y="2217"/>
                  </a:lnTo>
                  <a:lnTo>
                    <a:pt x="3473" y="2275"/>
                  </a:lnTo>
                  <a:lnTo>
                    <a:pt x="3442" y="2333"/>
                  </a:lnTo>
                  <a:lnTo>
                    <a:pt x="3412" y="2362"/>
                  </a:lnTo>
                  <a:lnTo>
                    <a:pt x="3381" y="2453"/>
                  </a:lnTo>
                  <a:lnTo>
                    <a:pt x="3351" y="2508"/>
                  </a:lnTo>
                  <a:lnTo>
                    <a:pt x="3320" y="2598"/>
                  </a:lnTo>
                  <a:lnTo>
                    <a:pt x="3290" y="2686"/>
                  </a:lnTo>
                  <a:lnTo>
                    <a:pt x="3259" y="2744"/>
                  </a:lnTo>
                  <a:lnTo>
                    <a:pt x="3240" y="2834"/>
                  </a:lnTo>
                  <a:lnTo>
                    <a:pt x="3209" y="2890"/>
                  </a:lnTo>
                  <a:lnTo>
                    <a:pt x="3189" y="2980"/>
                  </a:lnTo>
                  <a:lnTo>
                    <a:pt x="3158" y="3035"/>
                  </a:lnTo>
                  <a:lnTo>
                    <a:pt x="3137" y="3125"/>
                  </a:lnTo>
                  <a:lnTo>
                    <a:pt x="3118" y="3213"/>
                  </a:lnTo>
                  <a:lnTo>
                    <a:pt x="3087" y="3271"/>
                  </a:lnTo>
                  <a:lnTo>
                    <a:pt x="3067" y="3361"/>
                  </a:lnTo>
                  <a:lnTo>
                    <a:pt x="3036" y="3448"/>
                  </a:lnTo>
                  <a:lnTo>
                    <a:pt x="3006" y="3507"/>
                  </a:lnTo>
                  <a:lnTo>
                    <a:pt x="2975" y="3594"/>
                  </a:lnTo>
                  <a:lnTo>
                    <a:pt x="2935" y="3684"/>
                  </a:lnTo>
                  <a:lnTo>
                    <a:pt x="2874" y="3801"/>
                  </a:lnTo>
                  <a:lnTo>
                    <a:pt x="2832" y="3888"/>
                  </a:lnTo>
                  <a:lnTo>
                    <a:pt x="2782" y="3975"/>
                  </a:lnTo>
                  <a:lnTo>
                    <a:pt x="2731" y="4034"/>
                  </a:lnTo>
                  <a:lnTo>
                    <a:pt x="2681" y="4121"/>
                  </a:lnTo>
                  <a:lnTo>
                    <a:pt x="2639" y="4211"/>
                  </a:lnTo>
                  <a:lnTo>
                    <a:pt x="2589" y="4267"/>
                  </a:lnTo>
                  <a:lnTo>
                    <a:pt x="2538" y="4357"/>
                  </a:lnTo>
                  <a:lnTo>
                    <a:pt x="2508" y="4386"/>
                  </a:lnTo>
                  <a:lnTo>
                    <a:pt x="2467" y="4415"/>
                  </a:lnTo>
                  <a:lnTo>
                    <a:pt x="2406" y="4473"/>
                  </a:lnTo>
                  <a:lnTo>
                    <a:pt x="2355" y="4502"/>
                  </a:lnTo>
                  <a:lnTo>
                    <a:pt x="2294" y="4502"/>
                  </a:lnTo>
                  <a:lnTo>
                    <a:pt x="2254" y="4532"/>
                  </a:lnTo>
                  <a:lnTo>
                    <a:pt x="2213" y="4532"/>
                  </a:lnTo>
                  <a:lnTo>
                    <a:pt x="2162" y="4532"/>
                  </a:lnTo>
                  <a:lnTo>
                    <a:pt x="2132" y="4532"/>
                  </a:lnTo>
                  <a:lnTo>
                    <a:pt x="2081" y="4502"/>
                  </a:lnTo>
                  <a:lnTo>
                    <a:pt x="2040" y="4502"/>
                  </a:lnTo>
                  <a:lnTo>
                    <a:pt x="2000" y="4473"/>
                  </a:lnTo>
                  <a:lnTo>
                    <a:pt x="1949" y="4444"/>
                  </a:lnTo>
                  <a:lnTo>
                    <a:pt x="1908" y="4444"/>
                  </a:lnTo>
                  <a:lnTo>
                    <a:pt x="1857" y="4444"/>
                  </a:lnTo>
                  <a:lnTo>
                    <a:pt x="1817" y="4444"/>
                  </a:lnTo>
                  <a:lnTo>
                    <a:pt x="1766" y="4444"/>
                  </a:lnTo>
                  <a:lnTo>
                    <a:pt x="1735" y="4444"/>
                  </a:lnTo>
                  <a:lnTo>
                    <a:pt x="1705" y="4473"/>
                  </a:lnTo>
                  <a:lnTo>
                    <a:pt x="1654" y="4502"/>
                  </a:lnTo>
                  <a:lnTo>
                    <a:pt x="1603" y="4563"/>
                  </a:lnTo>
                  <a:lnTo>
                    <a:pt x="1563" y="4619"/>
                  </a:lnTo>
                  <a:lnTo>
                    <a:pt x="1532" y="4648"/>
                  </a:lnTo>
                  <a:lnTo>
                    <a:pt x="1502" y="4709"/>
                  </a:lnTo>
                  <a:lnTo>
                    <a:pt x="1471" y="4794"/>
                  </a:lnTo>
                  <a:lnTo>
                    <a:pt x="1451" y="4913"/>
                  </a:lnTo>
                  <a:lnTo>
                    <a:pt x="1420" y="5030"/>
                  </a:lnTo>
                  <a:lnTo>
                    <a:pt x="1390" y="5175"/>
                  </a:lnTo>
                  <a:lnTo>
                    <a:pt x="1369" y="5265"/>
                  </a:lnTo>
                  <a:lnTo>
                    <a:pt x="1349" y="5382"/>
                  </a:lnTo>
                  <a:lnTo>
                    <a:pt x="1329" y="5472"/>
                  </a:lnTo>
                  <a:lnTo>
                    <a:pt x="1309" y="5588"/>
                  </a:lnTo>
                  <a:lnTo>
                    <a:pt x="1298" y="5673"/>
                  </a:lnTo>
                  <a:lnTo>
                    <a:pt x="1288" y="5763"/>
                  </a:lnTo>
                  <a:lnTo>
                    <a:pt x="1279" y="5851"/>
                  </a:lnTo>
                  <a:lnTo>
                    <a:pt x="1268" y="5941"/>
                  </a:lnTo>
                  <a:lnTo>
                    <a:pt x="1248" y="6025"/>
                  </a:lnTo>
                  <a:lnTo>
                    <a:pt x="1227" y="6115"/>
                  </a:lnTo>
                  <a:lnTo>
                    <a:pt x="1207" y="6203"/>
                  </a:lnTo>
                  <a:lnTo>
                    <a:pt x="1197" y="6290"/>
                  </a:lnTo>
                  <a:lnTo>
                    <a:pt x="1176" y="6378"/>
                  </a:lnTo>
                  <a:lnTo>
                    <a:pt x="1166" y="6468"/>
                  </a:lnTo>
                  <a:lnTo>
                    <a:pt x="1136" y="6552"/>
                  </a:lnTo>
                  <a:lnTo>
                    <a:pt x="1115" y="6642"/>
                  </a:lnTo>
                  <a:lnTo>
                    <a:pt x="1096" y="6730"/>
                  </a:lnTo>
                  <a:lnTo>
                    <a:pt x="1065" y="6788"/>
                  </a:lnTo>
                  <a:lnTo>
                    <a:pt x="1024" y="6876"/>
                  </a:lnTo>
                  <a:lnTo>
                    <a:pt x="974" y="6936"/>
                  </a:lnTo>
                  <a:lnTo>
                    <a:pt x="943" y="6995"/>
                  </a:lnTo>
                  <a:lnTo>
                    <a:pt x="913" y="7024"/>
                  </a:lnTo>
                  <a:lnTo>
                    <a:pt x="882" y="7024"/>
                  </a:lnTo>
                  <a:lnTo>
                    <a:pt x="842" y="7024"/>
                  </a:lnTo>
                  <a:lnTo>
                    <a:pt x="811" y="7024"/>
                  </a:lnTo>
                  <a:lnTo>
                    <a:pt x="781" y="6995"/>
                  </a:lnTo>
                  <a:lnTo>
                    <a:pt x="750" y="6995"/>
                  </a:lnTo>
                  <a:lnTo>
                    <a:pt x="720" y="6995"/>
                  </a:lnTo>
                  <a:lnTo>
                    <a:pt x="689" y="7024"/>
                  </a:lnTo>
                  <a:lnTo>
                    <a:pt x="659" y="7024"/>
                  </a:lnTo>
                  <a:lnTo>
                    <a:pt x="628" y="7050"/>
                  </a:lnTo>
                  <a:lnTo>
                    <a:pt x="598" y="7082"/>
                  </a:lnTo>
                  <a:lnTo>
                    <a:pt x="567" y="7111"/>
                  </a:lnTo>
                  <a:lnTo>
                    <a:pt x="546" y="7201"/>
                  </a:lnTo>
                  <a:lnTo>
                    <a:pt x="516" y="7318"/>
                  </a:lnTo>
                  <a:lnTo>
                    <a:pt x="506" y="7403"/>
                  </a:lnTo>
                  <a:lnTo>
                    <a:pt x="485" y="7580"/>
                  </a:lnTo>
                  <a:lnTo>
                    <a:pt x="465" y="7699"/>
                  </a:lnTo>
                  <a:lnTo>
                    <a:pt x="455" y="7784"/>
                  </a:lnTo>
                  <a:lnTo>
                    <a:pt x="445" y="7874"/>
                  </a:lnTo>
                  <a:lnTo>
                    <a:pt x="445" y="7961"/>
                  </a:lnTo>
                  <a:lnTo>
                    <a:pt x="424" y="8107"/>
                  </a:lnTo>
                  <a:lnTo>
                    <a:pt x="415" y="8197"/>
                  </a:lnTo>
                  <a:lnTo>
                    <a:pt x="404" y="8372"/>
                  </a:lnTo>
                  <a:lnTo>
                    <a:pt x="384" y="8547"/>
                  </a:lnTo>
                  <a:lnTo>
                    <a:pt x="384" y="8634"/>
                  </a:lnTo>
                  <a:lnTo>
                    <a:pt x="373" y="8753"/>
                  </a:lnTo>
                  <a:lnTo>
                    <a:pt x="363" y="8899"/>
                  </a:lnTo>
                  <a:lnTo>
                    <a:pt x="354" y="8986"/>
                  </a:lnTo>
                  <a:lnTo>
                    <a:pt x="344" y="9076"/>
                  </a:lnTo>
                  <a:lnTo>
                    <a:pt x="344" y="9161"/>
                  </a:lnTo>
                  <a:lnTo>
                    <a:pt x="333" y="9251"/>
                  </a:lnTo>
                  <a:lnTo>
                    <a:pt x="323" y="9368"/>
                  </a:lnTo>
                  <a:lnTo>
                    <a:pt x="313" y="9458"/>
                  </a:lnTo>
                  <a:lnTo>
                    <a:pt x="302" y="9574"/>
                  </a:lnTo>
                  <a:lnTo>
                    <a:pt x="283" y="9749"/>
                  </a:lnTo>
                  <a:lnTo>
                    <a:pt x="262" y="10101"/>
                  </a:lnTo>
                  <a:lnTo>
                    <a:pt x="241" y="10247"/>
                  </a:lnTo>
                  <a:lnTo>
                    <a:pt x="211" y="10422"/>
                  </a:lnTo>
                  <a:lnTo>
                    <a:pt x="191" y="10570"/>
                  </a:lnTo>
                  <a:lnTo>
                    <a:pt x="171" y="10719"/>
                  </a:lnTo>
                  <a:lnTo>
                    <a:pt x="140" y="10835"/>
                  </a:lnTo>
                  <a:lnTo>
                    <a:pt x="110" y="10920"/>
                  </a:lnTo>
                  <a:lnTo>
                    <a:pt x="79" y="11010"/>
                  </a:lnTo>
                  <a:lnTo>
                    <a:pt x="49" y="11071"/>
                  </a:lnTo>
                  <a:lnTo>
                    <a:pt x="18" y="11126"/>
                  </a:lnTo>
                  <a:lnTo>
                    <a:pt x="0" y="11156"/>
                  </a:lnTo>
                  <a:lnTo>
                    <a:pt x="0" y="11187"/>
                  </a:lnTo>
                  <a:lnTo>
                    <a:pt x="0" y="11156"/>
                  </a:lnTo>
                  <a:lnTo>
                    <a:pt x="0" y="11126"/>
                  </a:lnTo>
                  <a:lnTo>
                    <a:pt x="0" y="11097"/>
                  </a:lnTo>
                  <a:lnTo>
                    <a:pt x="0" y="11071"/>
                  </a:lnTo>
                  <a:lnTo>
                    <a:pt x="0" y="11039"/>
                  </a:lnTo>
                  <a:lnTo>
                    <a:pt x="0" y="11010"/>
                  </a:lnTo>
                  <a:lnTo>
                    <a:pt x="0" y="10981"/>
                  </a:lnTo>
                  <a:lnTo>
                    <a:pt x="0" y="10952"/>
                  </a:lnTo>
                  <a:lnTo>
                    <a:pt x="0" y="10920"/>
                  </a:lnTo>
                  <a:lnTo>
                    <a:pt x="0" y="10893"/>
                  </a:lnTo>
                  <a:lnTo>
                    <a:pt x="0" y="10864"/>
                  </a:lnTo>
                  <a:lnTo>
                    <a:pt x="0" y="10835"/>
                  </a:lnTo>
                  <a:lnTo>
                    <a:pt x="0" y="10803"/>
                  </a:lnTo>
                  <a:lnTo>
                    <a:pt x="0" y="10745"/>
                  </a:lnTo>
                  <a:lnTo>
                    <a:pt x="0" y="10719"/>
                  </a:lnTo>
                  <a:lnTo>
                    <a:pt x="0" y="10689"/>
                  </a:lnTo>
                  <a:lnTo>
                    <a:pt x="0" y="10629"/>
                  </a:lnTo>
                  <a:lnTo>
                    <a:pt x="0" y="10599"/>
                  </a:lnTo>
                  <a:lnTo>
                    <a:pt x="0" y="10541"/>
                  </a:lnTo>
                  <a:lnTo>
                    <a:pt x="0" y="10512"/>
                  </a:lnTo>
                  <a:lnTo>
                    <a:pt x="0" y="10422"/>
                  </a:lnTo>
                  <a:lnTo>
                    <a:pt x="0" y="10393"/>
                  </a:lnTo>
                  <a:lnTo>
                    <a:pt x="0" y="10276"/>
                  </a:lnTo>
                  <a:lnTo>
                    <a:pt x="0" y="10218"/>
                  </a:lnTo>
                  <a:lnTo>
                    <a:pt x="0" y="10131"/>
                  </a:lnTo>
                  <a:lnTo>
                    <a:pt x="0" y="10041"/>
                  </a:lnTo>
                  <a:lnTo>
                    <a:pt x="0" y="9956"/>
                  </a:lnTo>
                  <a:lnTo>
                    <a:pt x="0" y="9895"/>
                  </a:lnTo>
                  <a:lnTo>
                    <a:pt x="0" y="9778"/>
                  </a:lnTo>
                  <a:lnTo>
                    <a:pt x="0" y="9720"/>
                  </a:lnTo>
                  <a:lnTo>
                    <a:pt x="0" y="9662"/>
                  </a:lnTo>
                  <a:lnTo>
                    <a:pt x="0" y="9604"/>
                  </a:lnTo>
                  <a:lnTo>
                    <a:pt x="0" y="9543"/>
                  </a:lnTo>
                  <a:lnTo>
                    <a:pt x="0" y="9458"/>
                  </a:lnTo>
                  <a:lnTo>
                    <a:pt x="0" y="9426"/>
                  </a:lnTo>
                  <a:lnTo>
                    <a:pt x="0" y="9339"/>
                  </a:lnTo>
                  <a:lnTo>
                    <a:pt x="0" y="9312"/>
                  </a:lnTo>
                  <a:lnTo>
                    <a:pt x="0" y="9222"/>
                  </a:lnTo>
                  <a:lnTo>
                    <a:pt x="0" y="9193"/>
                  </a:lnTo>
                  <a:lnTo>
                    <a:pt x="0" y="9106"/>
                  </a:lnTo>
                  <a:lnTo>
                    <a:pt x="0" y="9045"/>
                  </a:lnTo>
                  <a:lnTo>
                    <a:pt x="0" y="8986"/>
                  </a:lnTo>
                  <a:lnTo>
                    <a:pt x="0" y="8928"/>
                  </a:lnTo>
                  <a:lnTo>
                    <a:pt x="0" y="8841"/>
                  </a:lnTo>
                  <a:lnTo>
                    <a:pt x="0" y="8753"/>
                  </a:lnTo>
                  <a:lnTo>
                    <a:pt x="0" y="8663"/>
                  </a:lnTo>
                  <a:lnTo>
                    <a:pt x="0" y="8579"/>
                  </a:lnTo>
                  <a:lnTo>
                    <a:pt x="0" y="8489"/>
                  </a:lnTo>
                  <a:lnTo>
                    <a:pt x="0" y="8433"/>
                  </a:lnTo>
                  <a:lnTo>
                    <a:pt x="0" y="8314"/>
                  </a:lnTo>
                  <a:lnTo>
                    <a:pt x="0" y="8226"/>
                  </a:lnTo>
                  <a:lnTo>
                    <a:pt x="0" y="8107"/>
                  </a:lnTo>
                  <a:lnTo>
                    <a:pt x="0" y="8020"/>
                  </a:lnTo>
                  <a:lnTo>
                    <a:pt x="0" y="7903"/>
                  </a:lnTo>
                  <a:lnTo>
                    <a:pt x="0" y="7816"/>
                  </a:lnTo>
                  <a:lnTo>
                    <a:pt x="0" y="7699"/>
                  </a:lnTo>
                  <a:lnTo>
                    <a:pt x="0" y="7609"/>
                  </a:lnTo>
                  <a:lnTo>
                    <a:pt x="0" y="7493"/>
                  </a:lnTo>
                  <a:lnTo>
                    <a:pt x="0" y="7403"/>
                  </a:lnTo>
                  <a:lnTo>
                    <a:pt x="0" y="7111"/>
                  </a:lnTo>
                  <a:lnTo>
                    <a:pt x="0" y="7024"/>
                  </a:lnTo>
                  <a:lnTo>
                    <a:pt x="0" y="6730"/>
                  </a:lnTo>
                  <a:lnTo>
                    <a:pt x="0" y="6642"/>
                  </a:lnTo>
                  <a:lnTo>
                    <a:pt x="0" y="6523"/>
                  </a:lnTo>
                  <a:lnTo>
                    <a:pt x="0" y="6439"/>
                  </a:lnTo>
                  <a:lnTo>
                    <a:pt x="0" y="6145"/>
                  </a:lnTo>
                  <a:lnTo>
                    <a:pt x="0" y="6057"/>
                  </a:lnTo>
                  <a:lnTo>
                    <a:pt x="0" y="5941"/>
                  </a:lnTo>
                  <a:lnTo>
                    <a:pt x="0" y="5851"/>
                  </a:lnTo>
                  <a:lnTo>
                    <a:pt x="0" y="5559"/>
                  </a:lnTo>
                  <a:lnTo>
                    <a:pt x="0" y="5472"/>
                  </a:lnTo>
                  <a:lnTo>
                    <a:pt x="0" y="5353"/>
                  </a:lnTo>
                  <a:lnTo>
                    <a:pt x="0" y="5265"/>
                  </a:lnTo>
                  <a:lnTo>
                    <a:pt x="0" y="3067"/>
                  </a:lnTo>
                  <a:lnTo>
                    <a:pt x="0" y="2980"/>
                  </a:lnTo>
                  <a:lnTo>
                    <a:pt x="0" y="2919"/>
                  </a:lnTo>
                  <a:lnTo>
                    <a:pt x="0" y="2834"/>
                  </a:lnTo>
                  <a:lnTo>
                    <a:pt x="0" y="2773"/>
                  </a:lnTo>
                  <a:lnTo>
                    <a:pt x="0" y="2686"/>
                  </a:lnTo>
                  <a:lnTo>
                    <a:pt x="0" y="2627"/>
                  </a:lnTo>
                  <a:lnTo>
                    <a:pt x="0" y="2537"/>
                  </a:lnTo>
                  <a:lnTo>
                    <a:pt x="0" y="2482"/>
                  </a:lnTo>
                  <a:lnTo>
                    <a:pt x="0" y="2392"/>
                  </a:lnTo>
                  <a:lnTo>
                    <a:pt x="0" y="2362"/>
                  </a:lnTo>
                  <a:lnTo>
                    <a:pt x="0" y="2275"/>
                  </a:lnTo>
                  <a:lnTo>
                    <a:pt x="0" y="2217"/>
                  </a:lnTo>
                  <a:lnTo>
                    <a:pt x="0" y="2129"/>
                  </a:lnTo>
                  <a:lnTo>
                    <a:pt x="0" y="2071"/>
                  </a:lnTo>
                  <a:lnTo>
                    <a:pt x="0" y="1981"/>
                  </a:lnTo>
                  <a:lnTo>
                    <a:pt x="0" y="1925"/>
                  </a:lnTo>
                  <a:lnTo>
                    <a:pt x="0" y="1865"/>
                  </a:lnTo>
                  <a:lnTo>
                    <a:pt x="0" y="1835"/>
                  </a:lnTo>
                  <a:lnTo>
                    <a:pt x="0" y="1777"/>
                  </a:lnTo>
                  <a:lnTo>
                    <a:pt x="0" y="1748"/>
                  </a:lnTo>
                  <a:lnTo>
                    <a:pt x="0" y="1690"/>
                  </a:lnTo>
                  <a:lnTo>
                    <a:pt x="0" y="1658"/>
                  </a:lnTo>
                  <a:lnTo>
                    <a:pt x="0" y="1602"/>
                  </a:lnTo>
                  <a:lnTo>
                    <a:pt x="0" y="1573"/>
                  </a:lnTo>
                  <a:lnTo>
                    <a:pt x="0" y="1483"/>
                  </a:lnTo>
                  <a:lnTo>
                    <a:pt x="0" y="1454"/>
                  </a:lnTo>
                  <a:lnTo>
                    <a:pt x="0" y="1367"/>
                  </a:lnTo>
                  <a:lnTo>
                    <a:pt x="0" y="1338"/>
                  </a:lnTo>
                  <a:lnTo>
                    <a:pt x="0" y="1250"/>
                  </a:lnTo>
                  <a:lnTo>
                    <a:pt x="0" y="1221"/>
                  </a:lnTo>
                  <a:lnTo>
                    <a:pt x="0" y="1131"/>
                  </a:lnTo>
                  <a:lnTo>
                    <a:pt x="0" y="1102"/>
                  </a:lnTo>
                  <a:lnTo>
                    <a:pt x="0" y="1046"/>
                  </a:lnTo>
                  <a:lnTo>
                    <a:pt x="0" y="1014"/>
                  </a:lnTo>
                  <a:lnTo>
                    <a:pt x="0" y="956"/>
                  </a:lnTo>
                  <a:lnTo>
                    <a:pt x="0" y="927"/>
                  </a:lnTo>
                  <a:lnTo>
                    <a:pt x="0" y="869"/>
                  </a:lnTo>
                  <a:lnTo>
                    <a:pt x="0" y="840"/>
                  </a:lnTo>
                  <a:lnTo>
                    <a:pt x="0" y="779"/>
                  </a:lnTo>
                  <a:lnTo>
                    <a:pt x="0" y="723"/>
                  </a:lnTo>
                  <a:lnTo>
                    <a:pt x="0" y="694"/>
                  </a:lnTo>
                  <a:lnTo>
                    <a:pt x="0" y="633"/>
                  </a:lnTo>
                  <a:lnTo>
                    <a:pt x="0" y="604"/>
                  </a:lnTo>
                  <a:lnTo>
                    <a:pt x="0" y="548"/>
                  </a:lnTo>
                  <a:lnTo>
                    <a:pt x="0" y="516"/>
                  </a:lnTo>
                  <a:lnTo>
                    <a:pt x="0" y="458"/>
                  </a:lnTo>
                  <a:lnTo>
                    <a:pt x="0" y="429"/>
                  </a:lnTo>
                  <a:lnTo>
                    <a:pt x="0" y="397"/>
                  </a:lnTo>
                  <a:lnTo>
                    <a:pt x="0" y="371"/>
                  </a:lnTo>
                  <a:lnTo>
                    <a:pt x="0" y="342"/>
                  </a:lnTo>
                  <a:lnTo>
                    <a:pt x="0" y="313"/>
                  </a:lnTo>
                  <a:lnTo>
                    <a:pt x="0" y="281"/>
                  </a:lnTo>
                  <a:lnTo>
                    <a:pt x="0" y="252"/>
                  </a:lnTo>
                  <a:lnTo>
                    <a:pt x="0" y="222"/>
                  </a:lnTo>
                  <a:lnTo>
                    <a:pt x="0" y="196"/>
                  </a:lnTo>
                  <a:lnTo>
                    <a:pt x="0" y="167"/>
                  </a:lnTo>
                  <a:lnTo>
                    <a:pt x="0" y="135"/>
                  </a:lnTo>
                  <a:lnTo>
                    <a:pt x="0" y="106"/>
                  </a:lnTo>
                  <a:lnTo>
                    <a:pt x="0" y="77"/>
                  </a:lnTo>
                  <a:lnTo>
                    <a:pt x="0" y="48"/>
                  </a:lnTo>
                  <a:lnTo>
                    <a:pt x="0" y="19"/>
                  </a:lnTo>
                  <a:lnTo>
                    <a:pt x="0" y="0"/>
                  </a:lnTo>
                  <a:lnTo>
                    <a:pt x="8" y="0"/>
                  </a:lnTo>
                  <a:lnTo>
                    <a:pt x="18" y="0"/>
                  </a:lnTo>
                  <a:lnTo>
                    <a:pt x="39" y="0"/>
                  </a:lnTo>
                  <a:lnTo>
                    <a:pt x="49" y="0"/>
                  </a:lnTo>
                  <a:lnTo>
                    <a:pt x="69" y="0"/>
                  </a:lnTo>
                  <a:lnTo>
                    <a:pt x="89" y="0"/>
                  </a:lnTo>
                  <a:lnTo>
                    <a:pt x="110" y="0"/>
                  </a:lnTo>
                  <a:lnTo>
                    <a:pt x="130" y="0"/>
                  </a:lnTo>
                  <a:lnTo>
                    <a:pt x="161" y="0"/>
                  </a:lnTo>
                  <a:lnTo>
                    <a:pt x="180" y="0"/>
                  </a:lnTo>
                  <a:lnTo>
                    <a:pt x="201" y="0"/>
                  </a:lnTo>
                  <a:lnTo>
                    <a:pt x="211" y="0"/>
                  </a:lnTo>
                  <a:lnTo>
                    <a:pt x="241" y="0"/>
                  </a:lnTo>
                  <a:lnTo>
                    <a:pt x="252" y="0"/>
                  </a:lnTo>
                  <a:lnTo>
                    <a:pt x="272" y="0"/>
                  </a:lnTo>
                  <a:lnTo>
                    <a:pt x="302" y="0"/>
                  </a:lnTo>
                  <a:lnTo>
                    <a:pt x="323" y="0"/>
                  </a:lnTo>
                  <a:lnTo>
                    <a:pt x="344" y="0"/>
                  </a:lnTo>
                  <a:lnTo>
                    <a:pt x="363" y="0"/>
                  </a:lnTo>
                  <a:lnTo>
                    <a:pt x="394" y="0"/>
                  </a:lnTo>
                  <a:lnTo>
                    <a:pt x="415" y="0"/>
                  </a:lnTo>
                  <a:lnTo>
                    <a:pt x="434" y="0"/>
                  </a:lnTo>
                  <a:lnTo>
                    <a:pt x="465" y="0"/>
                  </a:lnTo>
                  <a:lnTo>
                    <a:pt x="485" y="0"/>
                  </a:lnTo>
                  <a:lnTo>
                    <a:pt x="526" y="0"/>
                  </a:lnTo>
                  <a:lnTo>
                    <a:pt x="546" y="0"/>
                  </a:lnTo>
                  <a:lnTo>
                    <a:pt x="577" y="0"/>
                  </a:lnTo>
                  <a:lnTo>
                    <a:pt x="598" y="0"/>
                  </a:lnTo>
                  <a:lnTo>
                    <a:pt x="628" y="0"/>
                  </a:lnTo>
                  <a:lnTo>
                    <a:pt x="659" y="0"/>
                  </a:lnTo>
                  <a:lnTo>
                    <a:pt x="689" y="0"/>
                  </a:lnTo>
                  <a:lnTo>
                    <a:pt x="699" y="0"/>
                  </a:lnTo>
                  <a:lnTo>
                    <a:pt x="739" y="0"/>
                  </a:lnTo>
                  <a:lnTo>
                    <a:pt x="760" y="0"/>
                  </a:lnTo>
                  <a:lnTo>
                    <a:pt x="800" y="0"/>
                  </a:lnTo>
                  <a:lnTo>
                    <a:pt x="821" y="0"/>
                  </a:lnTo>
                  <a:lnTo>
                    <a:pt x="861" y="0"/>
                  </a:lnTo>
                  <a:lnTo>
                    <a:pt x="892" y="0"/>
                  </a:lnTo>
                  <a:lnTo>
                    <a:pt x="932" y="0"/>
                  </a:lnTo>
                  <a:lnTo>
                    <a:pt x="953" y="0"/>
                  </a:lnTo>
                  <a:lnTo>
                    <a:pt x="993" y="0"/>
                  </a:lnTo>
                  <a:lnTo>
                    <a:pt x="1024" y="0"/>
                  </a:lnTo>
                  <a:lnTo>
                    <a:pt x="1126" y="0"/>
                  </a:lnTo>
                  <a:lnTo>
                    <a:pt x="1136" y="0"/>
                  </a:lnTo>
                  <a:lnTo>
                    <a:pt x="1258" y="0"/>
                  </a:lnTo>
                  <a:lnTo>
                    <a:pt x="1288" y="0"/>
                  </a:lnTo>
                  <a:lnTo>
                    <a:pt x="1329" y="0"/>
                  </a:lnTo>
                  <a:lnTo>
                    <a:pt x="1359" y="0"/>
                  </a:lnTo>
                  <a:lnTo>
                    <a:pt x="1400" y="0"/>
                  </a:lnTo>
                  <a:lnTo>
                    <a:pt x="1430" y="0"/>
                  </a:lnTo>
                  <a:lnTo>
                    <a:pt x="1471" y="0"/>
                  </a:lnTo>
                  <a:lnTo>
                    <a:pt x="1502" y="0"/>
                  </a:lnTo>
                  <a:lnTo>
                    <a:pt x="1532" y="0"/>
                  </a:lnTo>
                  <a:lnTo>
                    <a:pt x="1563" y="0"/>
                  </a:lnTo>
                  <a:lnTo>
                    <a:pt x="1603" y="0"/>
                  </a:lnTo>
                  <a:lnTo>
                    <a:pt x="1634" y="0"/>
                  </a:lnTo>
                  <a:lnTo>
                    <a:pt x="1735" y="0"/>
                  </a:lnTo>
                  <a:lnTo>
                    <a:pt x="1756" y="0"/>
                  </a:lnTo>
                  <a:lnTo>
                    <a:pt x="1796" y="0"/>
                  </a:lnTo>
                  <a:lnTo>
                    <a:pt x="1827" y="0"/>
                  </a:lnTo>
                  <a:lnTo>
                    <a:pt x="1867" y="0"/>
                  </a:lnTo>
                  <a:lnTo>
                    <a:pt x="1897" y="0"/>
                  </a:lnTo>
                  <a:lnTo>
                    <a:pt x="1939" y="0"/>
                  </a:lnTo>
                  <a:lnTo>
                    <a:pt x="1969" y="0"/>
                  </a:lnTo>
                  <a:lnTo>
                    <a:pt x="2091" y="0"/>
                  </a:lnTo>
                  <a:lnTo>
                    <a:pt x="2122" y="0"/>
                  </a:lnTo>
                  <a:lnTo>
                    <a:pt x="2162" y="0"/>
                  </a:lnTo>
                  <a:lnTo>
                    <a:pt x="2193" y="0"/>
                  </a:lnTo>
                  <a:lnTo>
                    <a:pt x="2233" y="0"/>
                  </a:lnTo>
                  <a:lnTo>
                    <a:pt x="2254" y="0"/>
                  </a:lnTo>
                  <a:lnTo>
                    <a:pt x="2355" y="0"/>
                  </a:lnTo>
                  <a:lnTo>
                    <a:pt x="2386" y="0"/>
                  </a:lnTo>
                  <a:lnTo>
                    <a:pt x="2426" y="0"/>
                  </a:lnTo>
                  <a:lnTo>
                    <a:pt x="2456" y="0"/>
                  </a:lnTo>
                  <a:lnTo>
                    <a:pt x="2498" y="0"/>
                  </a:lnTo>
                  <a:lnTo>
                    <a:pt x="2528" y="0"/>
                  </a:lnTo>
                  <a:lnTo>
                    <a:pt x="2569" y="0"/>
                  </a:lnTo>
                  <a:lnTo>
                    <a:pt x="2599" y="0"/>
                  </a:lnTo>
                  <a:lnTo>
                    <a:pt x="2700" y="0"/>
                  </a:lnTo>
                  <a:lnTo>
                    <a:pt x="2721" y="0"/>
                  </a:lnTo>
                  <a:lnTo>
                    <a:pt x="2761" y="0"/>
                  </a:lnTo>
                  <a:lnTo>
                    <a:pt x="2792" y="0"/>
                  </a:lnTo>
                  <a:lnTo>
                    <a:pt x="2893" y="0"/>
                  </a:lnTo>
                  <a:lnTo>
                    <a:pt x="2914" y="0"/>
                  </a:lnTo>
                  <a:lnTo>
                    <a:pt x="3036" y="0"/>
                  </a:lnTo>
                  <a:lnTo>
                    <a:pt x="3067" y="0"/>
                  </a:lnTo>
                  <a:lnTo>
                    <a:pt x="3107" y="0"/>
                  </a:lnTo>
                  <a:lnTo>
                    <a:pt x="3137" y="0"/>
                  </a:lnTo>
                  <a:lnTo>
                    <a:pt x="3240" y="0"/>
                  </a:lnTo>
                  <a:lnTo>
                    <a:pt x="3270" y="0"/>
                  </a:lnTo>
                  <a:lnTo>
                    <a:pt x="3311" y="0"/>
                  </a:lnTo>
                  <a:lnTo>
                    <a:pt x="3433" y="0"/>
                  </a:lnTo>
                  <a:lnTo>
                    <a:pt x="3452" y="0"/>
                  </a:lnTo>
                  <a:lnTo>
                    <a:pt x="3473" y="0"/>
                  </a:lnTo>
                  <a:lnTo>
                    <a:pt x="3574" y="0"/>
                  </a:lnTo>
                  <a:lnTo>
                    <a:pt x="3595" y="0"/>
                  </a:lnTo>
                  <a:lnTo>
                    <a:pt x="3696" y="0"/>
                  </a:lnTo>
                  <a:lnTo>
                    <a:pt x="3727" y="0"/>
                  </a:lnTo>
                  <a:lnTo>
                    <a:pt x="3768" y="0"/>
                  </a:lnTo>
                  <a:lnTo>
                    <a:pt x="3799" y="0"/>
                  </a:lnTo>
                  <a:lnTo>
                    <a:pt x="3839" y="0"/>
                  </a:lnTo>
                  <a:lnTo>
                    <a:pt x="3869" y="0"/>
                  </a:lnTo>
                  <a:lnTo>
                    <a:pt x="3971" y="0"/>
                  </a:lnTo>
                  <a:lnTo>
                    <a:pt x="4001" y="0"/>
                  </a:lnTo>
                  <a:lnTo>
                    <a:pt x="4103" y="0"/>
                  </a:lnTo>
                  <a:lnTo>
                    <a:pt x="4133" y="0"/>
                  </a:lnTo>
                  <a:lnTo>
                    <a:pt x="4175" y="0"/>
                  </a:lnTo>
                  <a:lnTo>
                    <a:pt x="4205" y="0"/>
                  </a:lnTo>
                  <a:lnTo>
                    <a:pt x="4306" y="0"/>
                  </a:lnTo>
                  <a:lnTo>
                    <a:pt x="4337" y="0"/>
                  </a:lnTo>
                  <a:lnTo>
                    <a:pt x="4377" y="0"/>
                  </a:lnTo>
                  <a:lnTo>
                    <a:pt x="4408" y="0"/>
                  </a:lnTo>
                  <a:lnTo>
                    <a:pt x="4448" y="0"/>
                  </a:lnTo>
                  <a:lnTo>
                    <a:pt x="4479" y="0"/>
                  </a:lnTo>
                  <a:lnTo>
                    <a:pt x="4581" y="0"/>
                  </a:lnTo>
                  <a:lnTo>
                    <a:pt x="4611" y="0"/>
                  </a:lnTo>
                  <a:lnTo>
                    <a:pt x="4652" y="0"/>
                  </a:lnTo>
                  <a:lnTo>
                    <a:pt x="4692" y="0"/>
                  </a:lnTo>
                  <a:lnTo>
                    <a:pt x="4733" y="0"/>
                  </a:lnTo>
                  <a:lnTo>
                    <a:pt x="4764" y="0"/>
                  </a:lnTo>
                  <a:lnTo>
                    <a:pt x="4865" y="0"/>
                  </a:lnTo>
                  <a:lnTo>
                    <a:pt x="4896" y="0"/>
                  </a:lnTo>
                  <a:lnTo>
                    <a:pt x="4936" y="0"/>
                  </a:lnTo>
                  <a:lnTo>
                    <a:pt x="4967" y="0"/>
                  </a:lnTo>
                  <a:lnTo>
                    <a:pt x="5007" y="0"/>
                  </a:lnTo>
                  <a:lnTo>
                    <a:pt x="5037" y="0"/>
                  </a:lnTo>
                  <a:lnTo>
                    <a:pt x="5079" y="0"/>
                  </a:lnTo>
                  <a:lnTo>
                    <a:pt x="5099" y="0"/>
                  </a:lnTo>
                  <a:lnTo>
                    <a:pt x="5201" y="0"/>
                  </a:lnTo>
                  <a:lnTo>
                    <a:pt x="5221" y="0"/>
                  </a:lnTo>
                  <a:lnTo>
                    <a:pt x="5251" y="0"/>
                  </a:lnTo>
                  <a:lnTo>
                    <a:pt x="5282" y="0"/>
                  </a:lnTo>
                  <a:lnTo>
                    <a:pt x="5302" y="0"/>
                  </a:lnTo>
                  <a:lnTo>
                    <a:pt x="5322" y="0"/>
                  </a:lnTo>
                  <a:lnTo>
                    <a:pt x="5363" y="0"/>
                  </a:lnTo>
                  <a:lnTo>
                    <a:pt x="5383" y="0"/>
                  </a:lnTo>
                  <a:lnTo>
                    <a:pt x="5424" y="0"/>
                  </a:lnTo>
                  <a:lnTo>
                    <a:pt x="5444" y="0"/>
                  </a:lnTo>
                  <a:lnTo>
                    <a:pt x="5485" y="0"/>
                  </a:lnTo>
                  <a:lnTo>
                    <a:pt x="5505" y="0"/>
                  </a:lnTo>
                  <a:lnTo>
                    <a:pt x="5546" y="0"/>
                  </a:lnTo>
                  <a:lnTo>
                    <a:pt x="5556" y="0"/>
                  </a:lnTo>
                  <a:lnTo>
                    <a:pt x="5596" y="0"/>
                  </a:lnTo>
                  <a:lnTo>
                    <a:pt x="5617" y="0"/>
                  </a:lnTo>
                  <a:lnTo>
                    <a:pt x="5638" y="0"/>
                  </a:lnTo>
                  <a:lnTo>
                    <a:pt x="5648" y="0"/>
                  </a:lnTo>
                  <a:lnTo>
                    <a:pt x="5668" y="0"/>
                  </a:lnTo>
                  <a:lnTo>
                    <a:pt x="5678" y="0"/>
                  </a:lnTo>
                  <a:lnTo>
                    <a:pt x="5688" y="0"/>
                  </a:lnTo>
                  <a:lnTo>
                    <a:pt x="5699" y="0"/>
                  </a:lnTo>
                  <a:lnTo>
                    <a:pt x="5709" y="0"/>
                  </a:lnTo>
                  <a:lnTo>
                    <a:pt x="5752" y="0"/>
                  </a:lnTo>
                </a:path>
              </a:pathLst>
            </a:custGeom>
            <a:solidFill>
              <a:srgbClr val="FF0000"/>
            </a:solidFill>
            <a:ln w="12700" cap="rnd">
              <a:noFill/>
              <a:round/>
              <a:headEnd type="none" w="sm" len="sm"/>
              <a:tailEnd type="none" w="sm" len="sm"/>
            </a:ln>
            <a:scene3d>
              <a:camera prst="orthographicFront"/>
              <a:lightRig rig="threePt" dir="t"/>
            </a:scene3d>
            <a:sp3d>
              <a:bevelT/>
            </a:sp3d>
          </p:spPr>
          <p:txBody>
            <a:bodyPr/>
            <a:lstStyle/>
            <a:p>
              <a:pPr algn="ctr" defTabSz="685783">
                <a:defRPr/>
              </a:pPr>
              <a:endParaRPr lang="en-US" sz="2400">
                <a:solidFill>
                  <a:srgbClr val="000000"/>
                </a:solidFill>
              </a:endParaRPr>
            </a:p>
          </p:txBody>
        </p:sp>
      </p:grpSp>
      <p:sp>
        <p:nvSpPr>
          <p:cNvPr id="2176002" name="Rectangle 2"/>
          <p:cNvSpPr>
            <a:spLocks noChangeArrowheads="1"/>
          </p:cNvSpPr>
          <p:nvPr/>
        </p:nvSpPr>
        <p:spPr bwMode="auto">
          <a:xfrm>
            <a:off x="2880126" y="2201466"/>
            <a:ext cx="368260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nchor="ctr"/>
          <a:lstStyle/>
          <a:p>
            <a:pPr algn="ctr" defTabSz="685783">
              <a:defRPr/>
            </a:pPr>
            <a:r>
              <a:rPr lang="en-US" sz="6000" i="0" dirty="0">
                <a:solidFill>
                  <a:srgbClr val="FF0000"/>
                </a:solidFill>
                <a:latin typeface="Eras Bold ITC" panose="020B0907030504020204" pitchFamily="34" charset="0"/>
                <a:cs typeface="Arial" pitchFamily="34" charset="0"/>
              </a:rPr>
              <a:t>BLOOD</a:t>
            </a:r>
          </a:p>
        </p:txBody>
      </p:sp>
      <p:sp>
        <p:nvSpPr>
          <p:cNvPr id="2176004" name="Rectangle 4"/>
          <p:cNvSpPr>
            <a:spLocks noGrp="1" noChangeArrowheads="1"/>
          </p:cNvSpPr>
          <p:nvPr>
            <p:ph type="ctrTitle"/>
          </p:nvPr>
        </p:nvSpPr>
        <p:spPr>
          <a:xfrm>
            <a:off x="2642001" y="1333500"/>
            <a:ext cx="4115990" cy="857250"/>
          </a:xfrm>
        </p:spPr>
        <p:txBody>
          <a:bodyPr vert="horz" wrap="square" lIns="69056" tIns="34529" rIns="69056" bIns="34529" numCol="1" anchor="ctr" anchorCtr="0" compatLnSpc="1">
            <a:prstTxWarp prst="textNoShape">
              <a:avLst/>
            </a:prstTxWarp>
          </a:bodyPr>
          <a:lstStyle/>
          <a:p>
            <a:pPr eaLnBrk="1" hangingPunct="1">
              <a:defRPr/>
            </a:pPr>
            <a:r>
              <a:rPr lang="en-US" sz="6600" dirty="0">
                <a:effectLst>
                  <a:outerShdw blurRad="38100" dist="38100" dir="2700000" algn="tl">
                    <a:srgbClr val="000000">
                      <a:alpha val="43137"/>
                    </a:srgbClr>
                  </a:outerShdw>
                </a:effectLst>
              </a:rPr>
              <a:t>MERCY</a:t>
            </a:r>
          </a:p>
        </p:txBody>
      </p:sp>
      <p:pic>
        <p:nvPicPr>
          <p:cNvPr id="2176005" name="Picture 5" descr="j0275764"/>
          <p:cNvPicPr>
            <a:picLocks noChangeAspect="1" noChangeArrowheads="1"/>
          </p:cNvPicPr>
          <p:nvPr/>
        </p:nvPicPr>
        <p:blipFill>
          <a:blip r:embed="rId3" cstate="print"/>
          <a:srcRect/>
          <a:stretch>
            <a:fillRect/>
          </a:stretch>
        </p:blipFill>
        <p:spPr bwMode="auto">
          <a:xfrm>
            <a:off x="3077769" y="2364584"/>
            <a:ext cx="3186113" cy="3370660"/>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nodeType="afterEffect">
                                  <p:stCondLst>
                                    <p:cond delay="0"/>
                                  </p:stCondLst>
                                  <p:iterate type="lt">
                                    <p:tmPct val="10000"/>
                                  </p:iterate>
                                  <p:childTnLst>
                                    <p:set>
                                      <p:cBhvr>
                                        <p:cTn id="6" dur="1" fill="hold">
                                          <p:stCondLst>
                                            <p:cond delay="0"/>
                                          </p:stCondLst>
                                        </p:cTn>
                                        <p:tgtEl>
                                          <p:spTgt spid="2176002">
                                            <p:txEl>
                                              <p:pRg st="0" end="0"/>
                                            </p:txEl>
                                          </p:spTgt>
                                        </p:tgtEl>
                                        <p:attrNameLst>
                                          <p:attrName>style.visibility</p:attrName>
                                        </p:attrNameLst>
                                      </p:cBhvr>
                                      <p:to>
                                        <p:strVal val="visible"/>
                                      </p:to>
                                    </p:set>
                                    <p:animEffect transition="in" filter="fade">
                                      <p:cBhvr>
                                        <p:cTn id="7" dur="1000"/>
                                        <p:tgtEl>
                                          <p:spTgt spid="2176002">
                                            <p:txEl>
                                              <p:pRg st="0" end="0"/>
                                            </p:txEl>
                                          </p:spTgt>
                                        </p:tgtEl>
                                      </p:cBhvr>
                                    </p:animEffect>
                                    <p:anim calcmode="lin" valueType="num">
                                      <p:cBhvr>
                                        <p:cTn id="8" dur="1000" fill="hold"/>
                                        <p:tgtEl>
                                          <p:spTgt spid="2176002">
                                            <p:txEl>
                                              <p:pRg st="0" end="0"/>
                                            </p:txEl>
                                          </p:spTgt>
                                        </p:tgtEl>
                                        <p:attrNameLst>
                                          <p:attrName>ppt_x</p:attrName>
                                        </p:attrNameLst>
                                      </p:cBhvr>
                                      <p:tavLst>
                                        <p:tav tm="0">
                                          <p:val>
                                            <p:strVal val="#ppt_x-.1"/>
                                          </p:val>
                                        </p:tav>
                                        <p:tav tm="100000">
                                          <p:val>
                                            <p:strVal val="#ppt_x"/>
                                          </p:val>
                                        </p:tav>
                                      </p:tavLst>
                                    </p:anim>
                                    <p:anim calcmode="lin" valueType="num">
                                      <p:cBhvr>
                                        <p:cTn id="9" dur="1000" fill="hold"/>
                                        <p:tgtEl>
                                          <p:spTgt spid="2176002">
                                            <p:txEl>
                                              <p:pRg st="0" end="0"/>
                                            </p:txEl>
                                          </p:spTgt>
                                        </p:tgtEl>
                                        <p:attrNameLst>
                                          <p:attrName>ppt_y</p:attrName>
                                        </p:attrNameLst>
                                      </p:cBhvr>
                                      <p:tavLst>
                                        <p:tav tm="0">
                                          <p:val>
                                            <p:strVal val="#ppt_y"/>
                                          </p:val>
                                        </p:tav>
                                        <p:tav tm="100000">
                                          <p:val>
                                            <p:strVal val="#ppt_y"/>
                                          </p:val>
                                        </p:tav>
                                      </p:tavLst>
                                    </p:anim>
                                  </p:childTnLst>
                                </p:cTn>
                              </p:par>
                            </p:childTnLst>
                          </p:cTn>
                        </p:par>
                        <p:par>
                          <p:cTn id="10" fill="hold" nodeType="afterGroup">
                            <p:stCondLst>
                              <p:cond delay="1400"/>
                            </p:stCondLst>
                            <p:childTnLst>
                              <p:par>
                                <p:cTn id="11" presetID="2" presetClass="entr" presetSubtype="1"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0" fill="hold"/>
                                        <p:tgtEl>
                                          <p:spTgt spid="2"/>
                                        </p:tgtEl>
                                        <p:attrNameLst>
                                          <p:attrName>ppt_x</p:attrName>
                                        </p:attrNameLst>
                                      </p:cBhvr>
                                      <p:tavLst>
                                        <p:tav tm="0">
                                          <p:val>
                                            <p:strVal val="#ppt_x"/>
                                          </p:val>
                                        </p:tav>
                                        <p:tav tm="100000">
                                          <p:val>
                                            <p:strVal val="#ppt_x"/>
                                          </p:val>
                                        </p:tav>
                                      </p:tavLst>
                                    </p:anim>
                                    <p:anim calcmode="lin" valueType="num">
                                      <p:cBhvr additive="base">
                                        <p:cTn id="14" dur="5000" fill="hold"/>
                                        <p:tgtEl>
                                          <p:spTgt spid="2"/>
                                        </p:tgtEl>
                                        <p:attrNameLst>
                                          <p:attrName>ppt_y</p:attrName>
                                        </p:attrNameLst>
                                      </p:cBhvr>
                                      <p:tavLst>
                                        <p:tav tm="0">
                                          <p:val>
                                            <p:strVal val="0-#ppt_h/2"/>
                                          </p:val>
                                        </p:tav>
                                        <p:tav tm="100000">
                                          <p:val>
                                            <p:strVal val="#ppt_y"/>
                                          </p:val>
                                        </p:tav>
                                      </p:tavLst>
                                    </p:anim>
                                  </p:childTnLst>
                                </p:cTn>
                              </p:par>
                            </p:childTnLst>
                          </p:cTn>
                        </p:par>
                        <p:par>
                          <p:cTn id="15" fill="hold" nodeType="afterGroup">
                            <p:stCondLst>
                              <p:cond delay="6400"/>
                            </p:stCondLst>
                            <p:childTnLst>
                              <p:par>
                                <p:cTn id="16" presetID="9" presetClass="entr" presetSubtype="0" fill="hold" grpId="0" nodeType="afterEffect">
                                  <p:stCondLst>
                                    <p:cond delay="0"/>
                                  </p:stCondLst>
                                  <p:childTnLst>
                                    <p:set>
                                      <p:cBhvr>
                                        <p:cTn id="17" dur="1" fill="hold">
                                          <p:stCondLst>
                                            <p:cond delay="0"/>
                                          </p:stCondLst>
                                        </p:cTn>
                                        <p:tgtEl>
                                          <p:spTgt spid="2176004"/>
                                        </p:tgtEl>
                                        <p:attrNameLst>
                                          <p:attrName>style.visibility</p:attrName>
                                        </p:attrNameLst>
                                      </p:cBhvr>
                                      <p:to>
                                        <p:strVal val="visible"/>
                                      </p:to>
                                    </p:set>
                                    <p:animEffect transition="in" filter="dissolve">
                                      <p:cBhvr>
                                        <p:cTn id="18" dur="500"/>
                                        <p:tgtEl>
                                          <p:spTgt spid="217600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1" fill="hold" nodeType="clickEffect">
                                  <p:stCondLst>
                                    <p:cond delay="0"/>
                                  </p:stCondLst>
                                  <p:childTnLst>
                                    <p:set>
                                      <p:cBhvr>
                                        <p:cTn id="22" dur="1" fill="hold">
                                          <p:stCondLst>
                                            <p:cond delay="0"/>
                                          </p:stCondLst>
                                        </p:cTn>
                                        <p:tgtEl>
                                          <p:spTgt spid="2176005"/>
                                        </p:tgtEl>
                                        <p:attrNameLst>
                                          <p:attrName>style.visibility</p:attrName>
                                        </p:attrNameLst>
                                      </p:cBhvr>
                                      <p:to>
                                        <p:strVal val="visible"/>
                                      </p:to>
                                    </p:set>
                                    <p:animEffect transition="in" filter="slide(fromTop)">
                                      <p:cBhvr>
                                        <p:cTn id="23" dur="500"/>
                                        <p:tgtEl>
                                          <p:spTgt spid="2176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4"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10276114" cy="18309432"/>
            <a:chOff x="0" y="0"/>
            <a:chExt cx="5760" cy="15378"/>
          </a:xfrm>
        </p:grpSpPr>
        <p:sp>
          <p:nvSpPr>
            <p:cNvPr id="50183" name="Rectangle 6"/>
            <p:cNvSpPr>
              <a:spLocks noChangeArrowheads="1"/>
            </p:cNvSpPr>
            <p:nvPr/>
          </p:nvSpPr>
          <p:spPr bwMode="auto">
            <a:xfrm>
              <a:off x="0" y="0"/>
              <a:ext cx="5760" cy="4320"/>
            </a:xfrm>
            <a:prstGeom prst="rect">
              <a:avLst/>
            </a:prstGeom>
            <a:solidFill>
              <a:srgbClr val="FF0000"/>
            </a:solidFill>
            <a:ln w="9525" algn="ctr">
              <a:noFill/>
              <a:miter lim="800000"/>
              <a:headEnd/>
              <a:tailEnd/>
            </a:ln>
            <a:scene3d>
              <a:camera prst="orthographicFront"/>
              <a:lightRig rig="threePt" dir="t"/>
            </a:scene3d>
            <a:sp3d>
              <a:bevelT/>
            </a:sp3d>
          </p:spPr>
          <p:txBody>
            <a:bodyPr wrap="none" anchor="ctr"/>
            <a:lstStyle/>
            <a:p>
              <a:pPr algn="ctr" defTabSz="685783">
                <a:defRPr/>
              </a:pPr>
              <a:endParaRPr lang="en-US" sz="2400">
                <a:solidFill>
                  <a:srgbClr val="000000"/>
                </a:solidFill>
              </a:endParaRPr>
            </a:p>
          </p:txBody>
        </p:sp>
        <p:sp>
          <p:nvSpPr>
            <p:cNvPr id="50182" name="Freeform 3"/>
            <p:cNvSpPr>
              <a:spLocks/>
            </p:cNvSpPr>
            <p:nvPr/>
          </p:nvSpPr>
          <p:spPr bwMode="auto">
            <a:xfrm>
              <a:off x="1" y="4191"/>
              <a:ext cx="5759" cy="11187"/>
            </a:xfrm>
            <a:custGeom>
              <a:avLst/>
              <a:gdLst>
                <a:gd name="T0" fmla="*/ 5535 w 5759"/>
                <a:gd name="T1" fmla="*/ 1131 h 11187"/>
                <a:gd name="T2" fmla="*/ 5262 w 5759"/>
                <a:gd name="T3" fmla="*/ 1602 h 11187"/>
                <a:gd name="T4" fmla="*/ 5007 w 5759"/>
                <a:gd name="T5" fmla="*/ 1806 h 11187"/>
                <a:gd name="T6" fmla="*/ 4733 w 5759"/>
                <a:gd name="T7" fmla="*/ 1748 h 11187"/>
                <a:gd name="T8" fmla="*/ 4469 w 5759"/>
                <a:gd name="T9" fmla="*/ 1777 h 11187"/>
                <a:gd name="T10" fmla="*/ 4053 w 5759"/>
                <a:gd name="T11" fmla="*/ 1865 h 11187"/>
                <a:gd name="T12" fmla="*/ 3696 w 5759"/>
                <a:gd name="T13" fmla="*/ 2010 h 11187"/>
                <a:gd name="T14" fmla="*/ 3381 w 5759"/>
                <a:gd name="T15" fmla="*/ 2453 h 11187"/>
                <a:gd name="T16" fmla="*/ 3158 w 5759"/>
                <a:gd name="T17" fmla="*/ 3035 h 11187"/>
                <a:gd name="T18" fmla="*/ 2935 w 5759"/>
                <a:gd name="T19" fmla="*/ 3684 h 11187"/>
                <a:gd name="T20" fmla="*/ 2538 w 5759"/>
                <a:gd name="T21" fmla="*/ 4357 h 11187"/>
                <a:gd name="T22" fmla="*/ 2162 w 5759"/>
                <a:gd name="T23" fmla="*/ 4532 h 11187"/>
                <a:gd name="T24" fmla="*/ 1817 w 5759"/>
                <a:gd name="T25" fmla="*/ 4444 h 11187"/>
                <a:gd name="T26" fmla="*/ 1502 w 5759"/>
                <a:gd name="T27" fmla="*/ 4709 h 11187"/>
                <a:gd name="T28" fmla="*/ 1309 w 5759"/>
                <a:gd name="T29" fmla="*/ 5588 h 11187"/>
                <a:gd name="T30" fmla="*/ 1197 w 5759"/>
                <a:gd name="T31" fmla="*/ 6290 h 11187"/>
                <a:gd name="T32" fmla="*/ 974 w 5759"/>
                <a:gd name="T33" fmla="*/ 6936 h 11187"/>
                <a:gd name="T34" fmla="*/ 720 w 5759"/>
                <a:gd name="T35" fmla="*/ 6995 h 11187"/>
                <a:gd name="T36" fmla="*/ 506 w 5759"/>
                <a:gd name="T37" fmla="*/ 7403 h 11187"/>
                <a:gd name="T38" fmla="*/ 404 w 5759"/>
                <a:gd name="T39" fmla="*/ 8372 h 11187"/>
                <a:gd name="T40" fmla="*/ 333 w 5759"/>
                <a:gd name="T41" fmla="*/ 9251 h 11187"/>
                <a:gd name="T42" fmla="*/ 191 w 5759"/>
                <a:gd name="T43" fmla="*/ 10570 h 11187"/>
                <a:gd name="T44" fmla="*/ 0 w 5759"/>
                <a:gd name="T45" fmla="*/ 11187 h 11187"/>
                <a:gd name="T46" fmla="*/ 0 w 5759"/>
                <a:gd name="T47" fmla="*/ 10952 h 11187"/>
                <a:gd name="T48" fmla="*/ 0 w 5759"/>
                <a:gd name="T49" fmla="*/ 10689 h 11187"/>
                <a:gd name="T50" fmla="*/ 0 w 5759"/>
                <a:gd name="T51" fmla="*/ 10218 h 11187"/>
                <a:gd name="T52" fmla="*/ 0 w 5759"/>
                <a:gd name="T53" fmla="*/ 9604 h 11187"/>
                <a:gd name="T54" fmla="*/ 0 w 5759"/>
                <a:gd name="T55" fmla="*/ 9106 h 11187"/>
                <a:gd name="T56" fmla="*/ 0 w 5759"/>
                <a:gd name="T57" fmla="*/ 8489 h 11187"/>
                <a:gd name="T58" fmla="*/ 0 w 5759"/>
                <a:gd name="T59" fmla="*/ 7699 h 11187"/>
                <a:gd name="T60" fmla="*/ 0 w 5759"/>
                <a:gd name="T61" fmla="*/ 6523 h 11187"/>
                <a:gd name="T62" fmla="*/ 0 w 5759"/>
                <a:gd name="T63" fmla="*/ 5353 h 11187"/>
                <a:gd name="T64" fmla="*/ 0 w 5759"/>
                <a:gd name="T65" fmla="*/ 2627 h 11187"/>
                <a:gd name="T66" fmla="*/ 0 w 5759"/>
                <a:gd name="T67" fmla="*/ 2071 h 11187"/>
                <a:gd name="T68" fmla="*/ 0 w 5759"/>
                <a:gd name="T69" fmla="*/ 1658 h 11187"/>
                <a:gd name="T70" fmla="*/ 0 w 5759"/>
                <a:gd name="T71" fmla="*/ 1221 h 11187"/>
                <a:gd name="T72" fmla="*/ 0 w 5759"/>
                <a:gd name="T73" fmla="*/ 840 h 11187"/>
                <a:gd name="T74" fmla="*/ 0 w 5759"/>
                <a:gd name="T75" fmla="*/ 458 h 11187"/>
                <a:gd name="T76" fmla="*/ 0 w 5759"/>
                <a:gd name="T77" fmla="*/ 222 h 11187"/>
                <a:gd name="T78" fmla="*/ 0 w 5759"/>
                <a:gd name="T79" fmla="*/ 0 h 11187"/>
                <a:gd name="T80" fmla="*/ 130 w 5759"/>
                <a:gd name="T81" fmla="*/ 0 h 11187"/>
                <a:gd name="T82" fmla="*/ 302 w 5759"/>
                <a:gd name="T83" fmla="*/ 0 h 11187"/>
                <a:gd name="T84" fmla="*/ 485 w 5759"/>
                <a:gd name="T85" fmla="*/ 0 h 11187"/>
                <a:gd name="T86" fmla="*/ 699 w 5759"/>
                <a:gd name="T87" fmla="*/ 0 h 11187"/>
                <a:gd name="T88" fmla="*/ 953 w 5759"/>
                <a:gd name="T89" fmla="*/ 0 h 11187"/>
                <a:gd name="T90" fmla="*/ 1359 w 5759"/>
                <a:gd name="T91" fmla="*/ 0 h 11187"/>
                <a:gd name="T92" fmla="*/ 1634 w 5759"/>
                <a:gd name="T93" fmla="*/ 0 h 11187"/>
                <a:gd name="T94" fmla="*/ 1969 w 5759"/>
                <a:gd name="T95" fmla="*/ 0 h 11187"/>
                <a:gd name="T96" fmla="*/ 2386 w 5759"/>
                <a:gd name="T97" fmla="*/ 0 h 11187"/>
                <a:gd name="T98" fmla="*/ 2721 w 5759"/>
                <a:gd name="T99" fmla="*/ 0 h 11187"/>
                <a:gd name="T100" fmla="*/ 3137 w 5759"/>
                <a:gd name="T101" fmla="*/ 0 h 11187"/>
                <a:gd name="T102" fmla="*/ 3595 w 5759"/>
                <a:gd name="T103" fmla="*/ 0 h 11187"/>
                <a:gd name="T104" fmla="*/ 4001 w 5759"/>
                <a:gd name="T105" fmla="*/ 0 h 11187"/>
                <a:gd name="T106" fmla="*/ 4408 w 5759"/>
                <a:gd name="T107" fmla="*/ 0 h 11187"/>
                <a:gd name="T108" fmla="*/ 4764 w 5759"/>
                <a:gd name="T109" fmla="*/ 0 h 11187"/>
                <a:gd name="T110" fmla="*/ 5099 w 5759"/>
                <a:gd name="T111" fmla="*/ 0 h 11187"/>
                <a:gd name="T112" fmla="*/ 5383 w 5759"/>
                <a:gd name="T113" fmla="*/ 0 h 11187"/>
                <a:gd name="T114" fmla="*/ 5617 w 5759"/>
                <a:gd name="T115" fmla="*/ 0 h 11187"/>
                <a:gd name="T116" fmla="*/ 5752 w 5759"/>
                <a:gd name="T117" fmla="*/ 0 h 111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59"/>
                <a:gd name="T178" fmla="*/ 0 h 11187"/>
                <a:gd name="T179" fmla="*/ 5759 w 5759"/>
                <a:gd name="T180" fmla="*/ 11187 h 111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59" h="11187">
                  <a:moveTo>
                    <a:pt x="5752" y="0"/>
                  </a:moveTo>
                  <a:lnTo>
                    <a:pt x="5759" y="135"/>
                  </a:lnTo>
                  <a:lnTo>
                    <a:pt x="5749" y="222"/>
                  </a:lnTo>
                  <a:lnTo>
                    <a:pt x="5638" y="840"/>
                  </a:lnTo>
                  <a:lnTo>
                    <a:pt x="5607" y="898"/>
                  </a:lnTo>
                  <a:lnTo>
                    <a:pt x="5587" y="985"/>
                  </a:lnTo>
                  <a:lnTo>
                    <a:pt x="5556" y="1046"/>
                  </a:lnTo>
                  <a:lnTo>
                    <a:pt x="5535" y="1131"/>
                  </a:lnTo>
                  <a:lnTo>
                    <a:pt x="5505" y="1192"/>
                  </a:lnTo>
                  <a:lnTo>
                    <a:pt x="5465" y="1277"/>
                  </a:lnTo>
                  <a:lnTo>
                    <a:pt x="5434" y="1308"/>
                  </a:lnTo>
                  <a:lnTo>
                    <a:pt x="5404" y="1367"/>
                  </a:lnTo>
                  <a:lnTo>
                    <a:pt x="5373" y="1428"/>
                  </a:lnTo>
                  <a:lnTo>
                    <a:pt x="5343" y="1483"/>
                  </a:lnTo>
                  <a:lnTo>
                    <a:pt x="5302" y="1544"/>
                  </a:lnTo>
                  <a:lnTo>
                    <a:pt x="5262" y="1602"/>
                  </a:lnTo>
                  <a:lnTo>
                    <a:pt x="5231" y="1658"/>
                  </a:lnTo>
                  <a:lnTo>
                    <a:pt x="5201" y="1690"/>
                  </a:lnTo>
                  <a:lnTo>
                    <a:pt x="5170" y="1719"/>
                  </a:lnTo>
                  <a:lnTo>
                    <a:pt x="5140" y="1748"/>
                  </a:lnTo>
                  <a:lnTo>
                    <a:pt x="5109" y="1777"/>
                  </a:lnTo>
                  <a:lnTo>
                    <a:pt x="5079" y="1806"/>
                  </a:lnTo>
                  <a:lnTo>
                    <a:pt x="5037" y="1806"/>
                  </a:lnTo>
                  <a:lnTo>
                    <a:pt x="5007" y="1806"/>
                  </a:lnTo>
                  <a:lnTo>
                    <a:pt x="4976" y="1806"/>
                  </a:lnTo>
                  <a:lnTo>
                    <a:pt x="4936" y="1777"/>
                  </a:lnTo>
                  <a:lnTo>
                    <a:pt x="4896" y="1777"/>
                  </a:lnTo>
                  <a:lnTo>
                    <a:pt x="4865" y="1777"/>
                  </a:lnTo>
                  <a:lnTo>
                    <a:pt x="4835" y="1777"/>
                  </a:lnTo>
                  <a:lnTo>
                    <a:pt x="4804" y="1748"/>
                  </a:lnTo>
                  <a:lnTo>
                    <a:pt x="4764" y="1748"/>
                  </a:lnTo>
                  <a:lnTo>
                    <a:pt x="4733" y="1748"/>
                  </a:lnTo>
                  <a:lnTo>
                    <a:pt x="4692" y="1748"/>
                  </a:lnTo>
                  <a:lnTo>
                    <a:pt x="4662" y="1748"/>
                  </a:lnTo>
                  <a:lnTo>
                    <a:pt x="4631" y="1748"/>
                  </a:lnTo>
                  <a:lnTo>
                    <a:pt x="4601" y="1748"/>
                  </a:lnTo>
                  <a:lnTo>
                    <a:pt x="4570" y="1777"/>
                  </a:lnTo>
                  <a:lnTo>
                    <a:pt x="4540" y="1777"/>
                  </a:lnTo>
                  <a:lnTo>
                    <a:pt x="4499" y="1777"/>
                  </a:lnTo>
                  <a:lnTo>
                    <a:pt x="4469" y="1777"/>
                  </a:lnTo>
                  <a:lnTo>
                    <a:pt x="4347" y="1777"/>
                  </a:lnTo>
                  <a:lnTo>
                    <a:pt x="4286" y="1806"/>
                  </a:lnTo>
                  <a:lnTo>
                    <a:pt x="4225" y="1835"/>
                  </a:lnTo>
                  <a:lnTo>
                    <a:pt x="4194" y="1835"/>
                  </a:lnTo>
                  <a:lnTo>
                    <a:pt x="4144" y="1835"/>
                  </a:lnTo>
                  <a:lnTo>
                    <a:pt x="4114" y="1865"/>
                  </a:lnTo>
                  <a:lnTo>
                    <a:pt x="4083" y="1865"/>
                  </a:lnTo>
                  <a:lnTo>
                    <a:pt x="4053" y="1865"/>
                  </a:lnTo>
                  <a:lnTo>
                    <a:pt x="4022" y="1865"/>
                  </a:lnTo>
                  <a:lnTo>
                    <a:pt x="3991" y="1894"/>
                  </a:lnTo>
                  <a:lnTo>
                    <a:pt x="3961" y="1894"/>
                  </a:lnTo>
                  <a:lnTo>
                    <a:pt x="3910" y="1925"/>
                  </a:lnTo>
                  <a:lnTo>
                    <a:pt x="3788" y="1955"/>
                  </a:lnTo>
                  <a:lnTo>
                    <a:pt x="3757" y="1981"/>
                  </a:lnTo>
                  <a:lnTo>
                    <a:pt x="3727" y="1981"/>
                  </a:lnTo>
                  <a:lnTo>
                    <a:pt x="3696" y="2010"/>
                  </a:lnTo>
                  <a:lnTo>
                    <a:pt x="3666" y="2039"/>
                  </a:lnTo>
                  <a:lnTo>
                    <a:pt x="3605" y="2100"/>
                  </a:lnTo>
                  <a:lnTo>
                    <a:pt x="3555" y="2156"/>
                  </a:lnTo>
                  <a:lnTo>
                    <a:pt x="3513" y="2217"/>
                  </a:lnTo>
                  <a:lnTo>
                    <a:pt x="3473" y="2275"/>
                  </a:lnTo>
                  <a:lnTo>
                    <a:pt x="3442" y="2333"/>
                  </a:lnTo>
                  <a:lnTo>
                    <a:pt x="3412" y="2362"/>
                  </a:lnTo>
                  <a:lnTo>
                    <a:pt x="3381" y="2453"/>
                  </a:lnTo>
                  <a:lnTo>
                    <a:pt x="3351" y="2508"/>
                  </a:lnTo>
                  <a:lnTo>
                    <a:pt x="3320" y="2598"/>
                  </a:lnTo>
                  <a:lnTo>
                    <a:pt x="3290" y="2686"/>
                  </a:lnTo>
                  <a:lnTo>
                    <a:pt x="3259" y="2744"/>
                  </a:lnTo>
                  <a:lnTo>
                    <a:pt x="3240" y="2834"/>
                  </a:lnTo>
                  <a:lnTo>
                    <a:pt x="3209" y="2890"/>
                  </a:lnTo>
                  <a:lnTo>
                    <a:pt x="3189" y="2980"/>
                  </a:lnTo>
                  <a:lnTo>
                    <a:pt x="3158" y="3035"/>
                  </a:lnTo>
                  <a:lnTo>
                    <a:pt x="3137" y="3125"/>
                  </a:lnTo>
                  <a:lnTo>
                    <a:pt x="3118" y="3213"/>
                  </a:lnTo>
                  <a:lnTo>
                    <a:pt x="3087" y="3271"/>
                  </a:lnTo>
                  <a:lnTo>
                    <a:pt x="3067" y="3361"/>
                  </a:lnTo>
                  <a:lnTo>
                    <a:pt x="3036" y="3448"/>
                  </a:lnTo>
                  <a:lnTo>
                    <a:pt x="3006" y="3507"/>
                  </a:lnTo>
                  <a:lnTo>
                    <a:pt x="2975" y="3594"/>
                  </a:lnTo>
                  <a:lnTo>
                    <a:pt x="2935" y="3684"/>
                  </a:lnTo>
                  <a:lnTo>
                    <a:pt x="2874" y="3801"/>
                  </a:lnTo>
                  <a:lnTo>
                    <a:pt x="2832" y="3888"/>
                  </a:lnTo>
                  <a:lnTo>
                    <a:pt x="2782" y="3975"/>
                  </a:lnTo>
                  <a:lnTo>
                    <a:pt x="2731" y="4034"/>
                  </a:lnTo>
                  <a:lnTo>
                    <a:pt x="2681" y="4121"/>
                  </a:lnTo>
                  <a:lnTo>
                    <a:pt x="2639" y="4211"/>
                  </a:lnTo>
                  <a:lnTo>
                    <a:pt x="2589" y="4267"/>
                  </a:lnTo>
                  <a:lnTo>
                    <a:pt x="2538" y="4357"/>
                  </a:lnTo>
                  <a:lnTo>
                    <a:pt x="2508" y="4386"/>
                  </a:lnTo>
                  <a:lnTo>
                    <a:pt x="2467" y="4415"/>
                  </a:lnTo>
                  <a:lnTo>
                    <a:pt x="2406" y="4473"/>
                  </a:lnTo>
                  <a:lnTo>
                    <a:pt x="2355" y="4502"/>
                  </a:lnTo>
                  <a:lnTo>
                    <a:pt x="2294" y="4502"/>
                  </a:lnTo>
                  <a:lnTo>
                    <a:pt x="2254" y="4532"/>
                  </a:lnTo>
                  <a:lnTo>
                    <a:pt x="2213" y="4532"/>
                  </a:lnTo>
                  <a:lnTo>
                    <a:pt x="2162" y="4532"/>
                  </a:lnTo>
                  <a:lnTo>
                    <a:pt x="2132" y="4532"/>
                  </a:lnTo>
                  <a:lnTo>
                    <a:pt x="2081" y="4502"/>
                  </a:lnTo>
                  <a:lnTo>
                    <a:pt x="2040" y="4502"/>
                  </a:lnTo>
                  <a:lnTo>
                    <a:pt x="2000" y="4473"/>
                  </a:lnTo>
                  <a:lnTo>
                    <a:pt x="1949" y="4444"/>
                  </a:lnTo>
                  <a:lnTo>
                    <a:pt x="1908" y="4444"/>
                  </a:lnTo>
                  <a:lnTo>
                    <a:pt x="1857" y="4444"/>
                  </a:lnTo>
                  <a:lnTo>
                    <a:pt x="1817" y="4444"/>
                  </a:lnTo>
                  <a:lnTo>
                    <a:pt x="1766" y="4444"/>
                  </a:lnTo>
                  <a:lnTo>
                    <a:pt x="1735" y="4444"/>
                  </a:lnTo>
                  <a:lnTo>
                    <a:pt x="1705" y="4473"/>
                  </a:lnTo>
                  <a:lnTo>
                    <a:pt x="1654" y="4502"/>
                  </a:lnTo>
                  <a:lnTo>
                    <a:pt x="1603" y="4563"/>
                  </a:lnTo>
                  <a:lnTo>
                    <a:pt x="1563" y="4619"/>
                  </a:lnTo>
                  <a:lnTo>
                    <a:pt x="1532" y="4648"/>
                  </a:lnTo>
                  <a:lnTo>
                    <a:pt x="1502" y="4709"/>
                  </a:lnTo>
                  <a:lnTo>
                    <a:pt x="1471" y="4794"/>
                  </a:lnTo>
                  <a:lnTo>
                    <a:pt x="1451" y="4913"/>
                  </a:lnTo>
                  <a:lnTo>
                    <a:pt x="1420" y="5030"/>
                  </a:lnTo>
                  <a:lnTo>
                    <a:pt x="1390" y="5175"/>
                  </a:lnTo>
                  <a:lnTo>
                    <a:pt x="1369" y="5265"/>
                  </a:lnTo>
                  <a:lnTo>
                    <a:pt x="1349" y="5382"/>
                  </a:lnTo>
                  <a:lnTo>
                    <a:pt x="1329" y="5472"/>
                  </a:lnTo>
                  <a:lnTo>
                    <a:pt x="1309" y="5588"/>
                  </a:lnTo>
                  <a:lnTo>
                    <a:pt x="1298" y="5673"/>
                  </a:lnTo>
                  <a:lnTo>
                    <a:pt x="1288" y="5763"/>
                  </a:lnTo>
                  <a:lnTo>
                    <a:pt x="1279" y="5851"/>
                  </a:lnTo>
                  <a:lnTo>
                    <a:pt x="1268" y="5941"/>
                  </a:lnTo>
                  <a:lnTo>
                    <a:pt x="1248" y="6025"/>
                  </a:lnTo>
                  <a:lnTo>
                    <a:pt x="1227" y="6115"/>
                  </a:lnTo>
                  <a:lnTo>
                    <a:pt x="1207" y="6203"/>
                  </a:lnTo>
                  <a:lnTo>
                    <a:pt x="1197" y="6290"/>
                  </a:lnTo>
                  <a:lnTo>
                    <a:pt x="1176" y="6378"/>
                  </a:lnTo>
                  <a:lnTo>
                    <a:pt x="1166" y="6468"/>
                  </a:lnTo>
                  <a:lnTo>
                    <a:pt x="1136" y="6552"/>
                  </a:lnTo>
                  <a:lnTo>
                    <a:pt x="1115" y="6642"/>
                  </a:lnTo>
                  <a:lnTo>
                    <a:pt x="1096" y="6730"/>
                  </a:lnTo>
                  <a:lnTo>
                    <a:pt x="1065" y="6788"/>
                  </a:lnTo>
                  <a:lnTo>
                    <a:pt x="1024" y="6876"/>
                  </a:lnTo>
                  <a:lnTo>
                    <a:pt x="974" y="6936"/>
                  </a:lnTo>
                  <a:lnTo>
                    <a:pt x="943" y="6995"/>
                  </a:lnTo>
                  <a:lnTo>
                    <a:pt x="913" y="7024"/>
                  </a:lnTo>
                  <a:lnTo>
                    <a:pt x="882" y="7024"/>
                  </a:lnTo>
                  <a:lnTo>
                    <a:pt x="842" y="7024"/>
                  </a:lnTo>
                  <a:lnTo>
                    <a:pt x="811" y="7024"/>
                  </a:lnTo>
                  <a:lnTo>
                    <a:pt x="781" y="6995"/>
                  </a:lnTo>
                  <a:lnTo>
                    <a:pt x="750" y="6995"/>
                  </a:lnTo>
                  <a:lnTo>
                    <a:pt x="720" y="6995"/>
                  </a:lnTo>
                  <a:lnTo>
                    <a:pt x="689" y="7024"/>
                  </a:lnTo>
                  <a:lnTo>
                    <a:pt x="659" y="7024"/>
                  </a:lnTo>
                  <a:lnTo>
                    <a:pt x="628" y="7050"/>
                  </a:lnTo>
                  <a:lnTo>
                    <a:pt x="598" y="7082"/>
                  </a:lnTo>
                  <a:lnTo>
                    <a:pt x="567" y="7111"/>
                  </a:lnTo>
                  <a:lnTo>
                    <a:pt x="546" y="7201"/>
                  </a:lnTo>
                  <a:lnTo>
                    <a:pt x="516" y="7318"/>
                  </a:lnTo>
                  <a:lnTo>
                    <a:pt x="506" y="7403"/>
                  </a:lnTo>
                  <a:lnTo>
                    <a:pt x="485" y="7580"/>
                  </a:lnTo>
                  <a:lnTo>
                    <a:pt x="465" y="7699"/>
                  </a:lnTo>
                  <a:lnTo>
                    <a:pt x="455" y="7784"/>
                  </a:lnTo>
                  <a:lnTo>
                    <a:pt x="445" y="7874"/>
                  </a:lnTo>
                  <a:lnTo>
                    <a:pt x="445" y="7961"/>
                  </a:lnTo>
                  <a:lnTo>
                    <a:pt x="424" y="8107"/>
                  </a:lnTo>
                  <a:lnTo>
                    <a:pt x="415" y="8197"/>
                  </a:lnTo>
                  <a:lnTo>
                    <a:pt x="404" y="8372"/>
                  </a:lnTo>
                  <a:lnTo>
                    <a:pt x="384" y="8547"/>
                  </a:lnTo>
                  <a:lnTo>
                    <a:pt x="384" y="8634"/>
                  </a:lnTo>
                  <a:lnTo>
                    <a:pt x="373" y="8753"/>
                  </a:lnTo>
                  <a:lnTo>
                    <a:pt x="363" y="8899"/>
                  </a:lnTo>
                  <a:lnTo>
                    <a:pt x="354" y="8986"/>
                  </a:lnTo>
                  <a:lnTo>
                    <a:pt x="344" y="9076"/>
                  </a:lnTo>
                  <a:lnTo>
                    <a:pt x="344" y="9161"/>
                  </a:lnTo>
                  <a:lnTo>
                    <a:pt x="333" y="9251"/>
                  </a:lnTo>
                  <a:lnTo>
                    <a:pt x="323" y="9368"/>
                  </a:lnTo>
                  <a:lnTo>
                    <a:pt x="313" y="9458"/>
                  </a:lnTo>
                  <a:lnTo>
                    <a:pt x="302" y="9574"/>
                  </a:lnTo>
                  <a:lnTo>
                    <a:pt x="283" y="9749"/>
                  </a:lnTo>
                  <a:lnTo>
                    <a:pt x="262" y="10101"/>
                  </a:lnTo>
                  <a:lnTo>
                    <a:pt x="241" y="10247"/>
                  </a:lnTo>
                  <a:lnTo>
                    <a:pt x="211" y="10422"/>
                  </a:lnTo>
                  <a:lnTo>
                    <a:pt x="191" y="10570"/>
                  </a:lnTo>
                  <a:lnTo>
                    <a:pt x="171" y="10719"/>
                  </a:lnTo>
                  <a:lnTo>
                    <a:pt x="140" y="10835"/>
                  </a:lnTo>
                  <a:lnTo>
                    <a:pt x="110" y="10920"/>
                  </a:lnTo>
                  <a:lnTo>
                    <a:pt x="79" y="11010"/>
                  </a:lnTo>
                  <a:lnTo>
                    <a:pt x="49" y="11071"/>
                  </a:lnTo>
                  <a:lnTo>
                    <a:pt x="18" y="11126"/>
                  </a:lnTo>
                  <a:lnTo>
                    <a:pt x="0" y="11156"/>
                  </a:lnTo>
                  <a:lnTo>
                    <a:pt x="0" y="11187"/>
                  </a:lnTo>
                  <a:lnTo>
                    <a:pt x="0" y="11156"/>
                  </a:lnTo>
                  <a:lnTo>
                    <a:pt x="0" y="11126"/>
                  </a:lnTo>
                  <a:lnTo>
                    <a:pt x="0" y="11097"/>
                  </a:lnTo>
                  <a:lnTo>
                    <a:pt x="0" y="11071"/>
                  </a:lnTo>
                  <a:lnTo>
                    <a:pt x="0" y="11039"/>
                  </a:lnTo>
                  <a:lnTo>
                    <a:pt x="0" y="11010"/>
                  </a:lnTo>
                  <a:lnTo>
                    <a:pt x="0" y="10981"/>
                  </a:lnTo>
                  <a:lnTo>
                    <a:pt x="0" y="10952"/>
                  </a:lnTo>
                  <a:lnTo>
                    <a:pt x="0" y="10920"/>
                  </a:lnTo>
                  <a:lnTo>
                    <a:pt x="0" y="10893"/>
                  </a:lnTo>
                  <a:lnTo>
                    <a:pt x="0" y="10864"/>
                  </a:lnTo>
                  <a:lnTo>
                    <a:pt x="0" y="10835"/>
                  </a:lnTo>
                  <a:lnTo>
                    <a:pt x="0" y="10803"/>
                  </a:lnTo>
                  <a:lnTo>
                    <a:pt x="0" y="10745"/>
                  </a:lnTo>
                  <a:lnTo>
                    <a:pt x="0" y="10719"/>
                  </a:lnTo>
                  <a:lnTo>
                    <a:pt x="0" y="10689"/>
                  </a:lnTo>
                  <a:lnTo>
                    <a:pt x="0" y="10629"/>
                  </a:lnTo>
                  <a:lnTo>
                    <a:pt x="0" y="10599"/>
                  </a:lnTo>
                  <a:lnTo>
                    <a:pt x="0" y="10541"/>
                  </a:lnTo>
                  <a:lnTo>
                    <a:pt x="0" y="10512"/>
                  </a:lnTo>
                  <a:lnTo>
                    <a:pt x="0" y="10422"/>
                  </a:lnTo>
                  <a:lnTo>
                    <a:pt x="0" y="10393"/>
                  </a:lnTo>
                  <a:lnTo>
                    <a:pt x="0" y="10276"/>
                  </a:lnTo>
                  <a:lnTo>
                    <a:pt x="0" y="10218"/>
                  </a:lnTo>
                  <a:lnTo>
                    <a:pt x="0" y="10131"/>
                  </a:lnTo>
                  <a:lnTo>
                    <a:pt x="0" y="10041"/>
                  </a:lnTo>
                  <a:lnTo>
                    <a:pt x="0" y="9956"/>
                  </a:lnTo>
                  <a:lnTo>
                    <a:pt x="0" y="9895"/>
                  </a:lnTo>
                  <a:lnTo>
                    <a:pt x="0" y="9778"/>
                  </a:lnTo>
                  <a:lnTo>
                    <a:pt x="0" y="9720"/>
                  </a:lnTo>
                  <a:lnTo>
                    <a:pt x="0" y="9662"/>
                  </a:lnTo>
                  <a:lnTo>
                    <a:pt x="0" y="9604"/>
                  </a:lnTo>
                  <a:lnTo>
                    <a:pt x="0" y="9543"/>
                  </a:lnTo>
                  <a:lnTo>
                    <a:pt x="0" y="9458"/>
                  </a:lnTo>
                  <a:lnTo>
                    <a:pt x="0" y="9426"/>
                  </a:lnTo>
                  <a:lnTo>
                    <a:pt x="0" y="9339"/>
                  </a:lnTo>
                  <a:lnTo>
                    <a:pt x="0" y="9312"/>
                  </a:lnTo>
                  <a:lnTo>
                    <a:pt x="0" y="9222"/>
                  </a:lnTo>
                  <a:lnTo>
                    <a:pt x="0" y="9193"/>
                  </a:lnTo>
                  <a:lnTo>
                    <a:pt x="0" y="9106"/>
                  </a:lnTo>
                  <a:lnTo>
                    <a:pt x="0" y="9045"/>
                  </a:lnTo>
                  <a:lnTo>
                    <a:pt x="0" y="8986"/>
                  </a:lnTo>
                  <a:lnTo>
                    <a:pt x="0" y="8928"/>
                  </a:lnTo>
                  <a:lnTo>
                    <a:pt x="0" y="8841"/>
                  </a:lnTo>
                  <a:lnTo>
                    <a:pt x="0" y="8753"/>
                  </a:lnTo>
                  <a:lnTo>
                    <a:pt x="0" y="8663"/>
                  </a:lnTo>
                  <a:lnTo>
                    <a:pt x="0" y="8579"/>
                  </a:lnTo>
                  <a:lnTo>
                    <a:pt x="0" y="8489"/>
                  </a:lnTo>
                  <a:lnTo>
                    <a:pt x="0" y="8433"/>
                  </a:lnTo>
                  <a:lnTo>
                    <a:pt x="0" y="8314"/>
                  </a:lnTo>
                  <a:lnTo>
                    <a:pt x="0" y="8226"/>
                  </a:lnTo>
                  <a:lnTo>
                    <a:pt x="0" y="8107"/>
                  </a:lnTo>
                  <a:lnTo>
                    <a:pt x="0" y="8020"/>
                  </a:lnTo>
                  <a:lnTo>
                    <a:pt x="0" y="7903"/>
                  </a:lnTo>
                  <a:lnTo>
                    <a:pt x="0" y="7816"/>
                  </a:lnTo>
                  <a:lnTo>
                    <a:pt x="0" y="7699"/>
                  </a:lnTo>
                  <a:lnTo>
                    <a:pt x="0" y="7609"/>
                  </a:lnTo>
                  <a:lnTo>
                    <a:pt x="0" y="7493"/>
                  </a:lnTo>
                  <a:lnTo>
                    <a:pt x="0" y="7403"/>
                  </a:lnTo>
                  <a:lnTo>
                    <a:pt x="0" y="7111"/>
                  </a:lnTo>
                  <a:lnTo>
                    <a:pt x="0" y="7024"/>
                  </a:lnTo>
                  <a:lnTo>
                    <a:pt x="0" y="6730"/>
                  </a:lnTo>
                  <a:lnTo>
                    <a:pt x="0" y="6642"/>
                  </a:lnTo>
                  <a:lnTo>
                    <a:pt x="0" y="6523"/>
                  </a:lnTo>
                  <a:lnTo>
                    <a:pt x="0" y="6439"/>
                  </a:lnTo>
                  <a:lnTo>
                    <a:pt x="0" y="6145"/>
                  </a:lnTo>
                  <a:lnTo>
                    <a:pt x="0" y="6057"/>
                  </a:lnTo>
                  <a:lnTo>
                    <a:pt x="0" y="5941"/>
                  </a:lnTo>
                  <a:lnTo>
                    <a:pt x="0" y="5851"/>
                  </a:lnTo>
                  <a:lnTo>
                    <a:pt x="0" y="5559"/>
                  </a:lnTo>
                  <a:lnTo>
                    <a:pt x="0" y="5472"/>
                  </a:lnTo>
                  <a:lnTo>
                    <a:pt x="0" y="5353"/>
                  </a:lnTo>
                  <a:lnTo>
                    <a:pt x="0" y="5265"/>
                  </a:lnTo>
                  <a:lnTo>
                    <a:pt x="0" y="3067"/>
                  </a:lnTo>
                  <a:lnTo>
                    <a:pt x="0" y="2980"/>
                  </a:lnTo>
                  <a:lnTo>
                    <a:pt x="0" y="2919"/>
                  </a:lnTo>
                  <a:lnTo>
                    <a:pt x="0" y="2834"/>
                  </a:lnTo>
                  <a:lnTo>
                    <a:pt x="0" y="2773"/>
                  </a:lnTo>
                  <a:lnTo>
                    <a:pt x="0" y="2686"/>
                  </a:lnTo>
                  <a:lnTo>
                    <a:pt x="0" y="2627"/>
                  </a:lnTo>
                  <a:lnTo>
                    <a:pt x="0" y="2537"/>
                  </a:lnTo>
                  <a:lnTo>
                    <a:pt x="0" y="2482"/>
                  </a:lnTo>
                  <a:lnTo>
                    <a:pt x="0" y="2392"/>
                  </a:lnTo>
                  <a:lnTo>
                    <a:pt x="0" y="2362"/>
                  </a:lnTo>
                  <a:lnTo>
                    <a:pt x="0" y="2275"/>
                  </a:lnTo>
                  <a:lnTo>
                    <a:pt x="0" y="2217"/>
                  </a:lnTo>
                  <a:lnTo>
                    <a:pt x="0" y="2129"/>
                  </a:lnTo>
                  <a:lnTo>
                    <a:pt x="0" y="2071"/>
                  </a:lnTo>
                  <a:lnTo>
                    <a:pt x="0" y="1981"/>
                  </a:lnTo>
                  <a:lnTo>
                    <a:pt x="0" y="1925"/>
                  </a:lnTo>
                  <a:lnTo>
                    <a:pt x="0" y="1865"/>
                  </a:lnTo>
                  <a:lnTo>
                    <a:pt x="0" y="1835"/>
                  </a:lnTo>
                  <a:lnTo>
                    <a:pt x="0" y="1777"/>
                  </a:lnTo>
                  <a:lnTo>
                    <a:pt x="0" y="1748"/>
                  </a:lnTo>
                  <a:lnTo>
                    <a:pt x="0" y="1690"/>
                  </a:lnTo>
                  <a:lnTo>
                    <a:pt x="0" y="1658"/>
                  </a:lnTo>
                  <a:lnTo>
                    <a:pt x="0" y="1602"/>
                  </a:lnTo>
                  <a:lnTo>
                    <a:pt x="0" y="1573"/>
                  </a:lnTo>
                  <a:lnTo>
                    <a:pt x="0" y="1483"/>
                  </a:lnTo>
                  <a:lnTo>
                    <a:pt x="0" y="1454"/>
                  </a:lnTo>
                  <a:lnTo>
                    <a:pt x="0" y="1367"/>
                  </a:lnTo>
                  <a:lnTo>
                    <a:pt x="0" y="1338"/>
                  </a:lnTo>
                  <a:lnTo>
                    <a:pt x="0" y="1250"/>
                  </a:lnTo>
                  <a:lnTo>
                    <a:pt x="0" y="1221"/>
                  </a:lnTo>
                  <a:lnTo>
                    <a:pt x="0" y="1131"/>
                  </a:lnTo>
                  <a:lnTo>
                    <a:pt x="0" y="1102"/>
                  </a:lnTo>
                  <a:lnTo>
                    <a:pt x="0" y="1046"/>
                  </a:lnTo>
                  <a:lnTo>
                    <a:pt x="0" y="1014"/>
                  </a:lnTo>
                  <a:lnTo>
                    <a:pt x="0" y="956"/>
                  </a:lnTo>
                  <a:lnTo>
                    <a:pt x="0" y="927"/>
                  </a:lnTo>
                  <a:lnTo>
                    <a:pt x="0" y="869"/>
                  </a:lnTo>
                  <a:lnTo>
                    <a:pt x="0" y="840"/>
                  </a:lnTo>
                  <a:lnTo>
                    <a:pt x="0" y="779"/>
                  </a:lnTo>
                  <a:lnTo>
                    <a:pt x="0" y="723"/>
                  </a:lnTo>
                  <a:lnTo>
                    <a:pt x="0" y="694"/>
                  </a:lnTo>
                  <a:lnTo>
                    <a:pt x="0" y="633"/>
                  </a:lnTo>
                  <a:lnTo>
                    <a:pt x="0" y="604"/>
                  </a:lnTo>
                  <a:lnTo>
                    <a:pt x="0" y="548"/>
                  </a:lnTo>
                  <a:lnTo>
                    <a:pt x="0" y="516"/>
                  </a:lnTo>
                  <a:lnTo>
                    <a:pt x="0" y="458"/>
                  </a:lnTo>
                  <a:lnTo>
                    <a:pt x="0" y="429"/>
                  </a:lnTo>
                  <a:lnTo>
                    <a:pt x="0" y="397"/>
                  </a:lnTo>
                  <a:lnTo>
                    <a:pt x="0" y="371"/>
                  </a:lnTo>
                  <a:lnTo>
                    <a:pt x="0" y="342"/>
                  </a:lnTo>
                  <a:lnTo>
                    <a:pt x="0" y="313"/>
                  </a:lnTo>
                  <a:lnTo>
                    <a:pt x="0" y="281"/>
                  </a:lnTo>
                  <a:lnTo>
                    <a:pt x="0" y="252"/>
                  </a:lnTo>
                  <a:lnTo>
                    <a:pt x="0" y="222"/>
                  </a:lnTo>
                  <a:lnTo>
                    <a:pt x="0" y="196"/>
                  </a:lnTo>
                  <a:lnTo>
                    <a:pt x="0" y="167"/>
                  </a:lnTo>
                  <a:lnTo>
                    <a:pt x="0" y="135"/>
                  </a:lnTo>
                  <a:lnTo>
                    <a:pt x="0" y="106"/>
                  </a:lnTo>
                  <a:lnTo>
                    <a:pt x="0" y="77"/>
                  </a:lnTo>
                  <a:lnTo>
                    <a:pt x="0" y="48"/>
                  </a:lnTo>
                  <a:lnTo>
                    <a:pt x="0" y="19"/>
                  </a:lnTo>
                  <a:lnTo>
                    <a:pt x="0" y="0"/>
                  </a:lnTo>
                  <a:lnTo>
                    <a:pt x="8" y="0"/>
                  </a:lnTo>
                  <a:lnTo>
                    <a:pt x="18" y="0"/>
                  </a:lnTo>
                  <a:lnTo>
                    <a:pt x="39" y="0"/>
                  </a:lnTo>
                  <a:lnTo>
                    <a:pt x="49" y="0"/>
                  </a:lnTo>
                  <a:lnTo>
                    <a:pt x="69" y="0"/>
                  </a:lnTo>
                  <a:lnTo>
                    <a:pt x="89" y="0"/>
                  </a:lnTo>
                  <a:lnTo>
                    <a:pt x="110" y="0"/>
                  </a:lnTo>
                  <a:lnTo>
                    <a:pt x="130" y="0"/>
                  </a:lnTo>
                  <a:lnTo>
                    <a:pt x="161" y="0"/>
                  </a:lnTo>
                  <a:lnTo>
                    <a:pt x="180" y="0"/>
                  </a:lnTo>
                  <a:lnTo>
                    <a:pt x="201" y="0"/>
                  </a:lnTo>
                  <a:lnTo>
                    <a:pt x="211" y="0"/>
                  </a:lnTo>
                  <a:lnTo>
                    <a:pt x="241" y="0"/>
                  </a:lnTo>
                  <a:lnTo>
                    <a:pt x="252" y="0"/>
                  </a:lnTo>
                  <a:lnTo>
                    <a:pt x="272" y="0"/>
                  </a:lnTo>
                  <a:lnTo>
                    <a:pt x="302" y="0"/>
                  </a:lnTo>
                  <a:lnTo>
                    <a:pt x="323" y="0"/>
                  </a:lnTo>
                  <a:lnTo>
                    <a:pt x="344" y="0"/>
                  </a:lnTo>
                  <a:lnTo>
                    <a:pt x="363" y="0"/>
                  </a:lnTo>
                  <a:lnTo>
                    <a:pt x="394" y="0"/>
                  </a:lnTo>
                  <a:lnTo>
                    <a:pt x="415" y="0"/>
                  </a:lnTo>
                  <a:lnTo>
                    <a:pt x="434" y="0"/>
                  </a:lnTo>
                  <a:lnTo>
                    <a:pt x="465" y="0"/>
                  </a:lnTo>
                  <a:lnTo>
                    <a:pt x="485" y="0"/>
                  </a:lnTo>
                  <a:lnTo>
                    <a:pt x="526" y="0"/>
                  </a:lnTo>
                  <a:lnTo>
                    <a:pt x="546" y="0"/>
                  </a:lnTo>
                  <a:lnTo>
                    <a:pt x="577" y="0"/>
                  </a:lnTo>
                  <a:lnTo>
                    <a:pt x="598" y="0"/>
                  </a:lnTo>
                  <a:lnTo>
                    <a:pt x="628" y="0"/>
                  </a:lnTo>
                  <a:lnTo>
                    <a:pt x="659" y="0"/>
                  </a:lnTo>
                  <a:lnTo>
                    <a:pt x="689" y="0"/>
                  </a:lnTo>
                  <a:lnTo>
                    <a:pt x="699" y="0"/>
                  </a:lnTo>
                  <a:lnTo>
                    <a:pt x="739" y="0"/>
                  </a:lnTo>
                  <a:lnTo>
                    <a:pt x="760" y="0"/>
                  </a:lnTo>
                  <a:lnTo>
                    <a:pt x="800" y="0"/>
                  </a:lnTo>
                  <a:lnTo>
                    <a:pt x="821" y="0"/>
                  </a:lnTo>
                  <a:lnTo>
                    <a:pt x="861" y="0"/>
                  </a:lnTo>
                  <a:lnTo>
                    <a:pt x="892" y="0"/>
                  </a:lnTo>
                  <a:lnTo>
                    <a:pt x="932" y="0"/>
                  </a:lnTo>
                  <a:lnTo>
                    <a:pt x="953" y="0"/>
                  </a:lnTo>
                  <a:lnTo>
                    <a:pt x="993" y="0"/>
                  </a:lnTo>
                  <a:lnTo>
                    <a:pt x="1024" y="0"/>
                  </a:lnTo>
                  <a:lnTo>
                    <a:pt x="1126" y="0"/>
                  </a:lnTo>
                  <a:lnTo>
                    <a:pt x="1136" y="0"/>
                  </a:lnTo>
                  <a:lnTo>
                    <a:pt x="1258" y="0"/>
                  </a:lnTo>
                  <a:lnTo>
                    <a:pt x="1288" y="0"/>
                  </a:lnTo>
                  <a:lnTo>
                    <a:pt x="1329" y="0"/>
                  </a:lnTo>
                  <a:lnTo>
                    <a:pt x="1359" y="0"/>
                  </a:lnTo>
                  <a:lnTo>
                    <a:pt x="1400" y="0"/>
                  </a:lnTo>
                  <a:lnTo>
                    <a:pt x="1430" y="0"/>
                  </a:lnTo>
                  <a:lnTo>
                    <a:pt x="1471" y="0"/>
                  </a:lnTo>
                  <a:lnTo>
                    <a:pt x="1502" y="0"/>
                  </a:lnTo>
                  <a:lnTo>
                    <a:pt x="1532" y="0"/>
                  </a:lnTo>
                  <a:lnTo>
                    <a:pt x="1563" y="0"/>
                  </a:lnTo>
                  <a:lnTo>
                    <a:pt x="1603" y="0"/>
                  </a:lnTo>
                  <a:lnTo>
                    <a:pt x="1634" y="0"/>
                  </a:lnTo>
                  <a:lnTo>
                    <a:pt x="1735" y="0"/>
                  </a:lnTo>
                  <a:lnTo>
                    <a:pt x="1756" y="0"/>
                  </a:lnTo>
                  <a:lnTo>
                    <a:pt x="1796" y="0"/>
                  </a:lnTo>
                  <a:lnTo>
                    <a:pt x="1827" y="0"/>
                  </a:lnTo>
                  <a:lnTo>
                    <a:pt x="1867" y="0"/>
                  </a:lnTo>
                  <a:lnTo>
                    <a:pt x="1897" y="0"/>
                  </a:lnTo>
                  <a:lnTo>
                    <a:pt x="1939" y="0"/>
                  </a:lnTo>
                  <a:lnTo>
                    <a:pt x="1969" y="0"/>
                  </a:lnTo>
                  <a:lnTo>
                    <a:pt x="2091" y="0"/>
                  </a:lnTo>
                  <a:lnTo>
                    <a:pt x="2122" y="0"/>
                  </a:lnTo>
                  <a:lnTo>
                    <a:pt x="2162" y="0"/>
                  </a:lnTo>
                  <a:lnTo>
                    <a:pt x="2193" y="0"/>
                  </a:lnTo>
                  <a:lnTo>
                    <a:pt x="2233" y="0"/>
                  </a:lnTo>
                  <a:lnTo>
                    <a:pt x="2254" y="0"/>
                  </a:lnTo>
                  <a:lnTo>
                    <a:pt x="2355" y="0"/>
                  </a:lnTo>
                  <a:lnTo>
                    <a:pt x="2386" y="0"/>
                  </a:lnTo>
                  <a:lnTo>
                    <a:pt x="2426" y="0"/>
                  </a:lnTo>
                  <a:lnTo>
                    <a:pt x="2456" y="0"/>
                  </a:lnTo>
                  <a:lnTo>
                    <a:pt x="2498" y="0"/>
                  </a:lnTo>
                  <a:lnTo>
                    <a:pt x="2528" y="0"/>
                  </a:lnTo>
                  <a:lnTo>
                    <a:pt x="2569" y="0"/>
                  </a:lnTo>
                  <a:lnTo>
                    <a:pt x="2599" y="0"/>
                  </a:lnTo>
                  <a:lnTo>
                    <a:pt x="2700" y="0"/>
                  </a:lnTo>
                  <a:lnTo>
                    <a:pt x="2721" y="0"/>
                  </a:lnTo>
                  <a:lnTo>
                    <a:pt x="2761" y="0"/>
                  </a:lnTo>
                  <a:lnTo>
                    <a:pt x="2792" y="0"/>
                  </a:lnTo>
                  <a:lnTo>
                    <a:pt x="2893" y="0"/>
                  </a:lnTo>
                  <a:lnTo>
                    <a:pt x="2914" y="0"/>
                  </a:lnTo>
                  <a:lnTo>
                    <a:pt x="3036" y="0"/>
                  </a:lnTo>
                  <a:lnTo>
                    <a:pt x="3067" y="0"/>
                  </a:lnTo>
                  <a:lnTo>
                    <a:pt x="3107" y="0"/>
                  </a:lnTo>
                  <a:lnTo>
                    <a:pt x="3137" y="0"/>
                  </a:lnTo>
                  <a:lnTo>
                    <a:pt x="3240" y="0"/>
                  </a:lnTo>
                  <a:lnTo>
                    <a:pt x="3270" y="0"/>
                  </a:lnTo>
                  <a:lnTo>
                    <a:pt x="3311" y="0"/>
                  </a:lnTo>
                  <a:lnTo>
                    <a:pt x="3433" y="0"/>
                  </a:lnTo>
                  <a:lnTo>
                    <a:pt x="3452" y="0"/>
                  </a:lnTo>
                  <a:lnTo>
                    <a:pt x="3473" y="0"/>
                  </a:lnTo>
                  <a:lnTo>
                    <a:pt x="3574" y="0"/>
                  </a:lnTo>
                  <a:lnTo>
                    <a:pt x="3595" y="0"/>
                  </a:lnTo>
                  <a:lnTo>
                    <a:pt x="3696" y="0"/>
                  </a:lnTo>
                  <a:lnTo>
                    <a:pt x="3727" y="0"/>
                  </a:lnTo>
                  <a:lnTo>
                    <a:pt x="3768" y="0"/>
                  </a:lnTo>
                  <a:lnTo>
                    <a:pt x="3799" y="0"/>
                  </a:lnTo>
                  <a:lnTo>
                    <a:pt x="3839" y="0"/>
                  </a:lnTo>
                  <a:lnTo>
                    <a:pt x="3869" y="0"/>
                  </a:lnTo>
                  <a:lnTo>
                    <a:pt x="3971" y="0"/>
                  </a:lnTo>
                  <a:lnTo>
                    <a:pt x="4001" y="0"/>
                  </a:lnTo>
                  <a:lnTo>
                    <a:pt x="4103" y="0"/>
                  </a:lnTo>
                  <a:lnTo>
                    <a:pt x="4133" y="0"/>
                  </a:lnTo>
                  <a:lnTo>
                    <a:pt x="4175" y="0"/>
                  </a:lnTo>
                  <a:lnTo>
                    <a:pt x="4205" y="0"/>
                  </a:lnTo>
                  <a:lnTo>
                    <a:pt x="4306" y="0"/>
                  </a:lnTo>
                  <a:lnTo>
                    <a:pt x="4337" y="0"/>
                  </a:lnTo>
                  <a:lnTo>
                    <a:pt x="4377" y="0"/>
                  </a:lnTo>
                  <a:lnTo>
                    <a:pt x="4408" y="0"/>
                  </a:lnTo>
                  <a:lnTo>
                    <a:pt x="4448" y="0"/>
                  </a:lnTo>
                  <a:lnTo>
                    <a:pt x="4479" y="0"/>
                  </a:lnTo>
                  <a:lnTo>
                    <a:pt x="4581" y="0"/>
                  </a:lnTo>
                  <a:lnTo>
                    <a:pt x="4611" y="0"/>
                  </a:lnTo>
                  <a:lnTo>
                    <a:pt x="4652" y="0"/>
                  </a:lnTo>
                  <a:lnTo>
                    <a:pt x="4692" y="0"/>
                  </a:lnTo>
                  <a:lnTo>
                    <a:pt x="4733" y="0"/>
                  </a:lnTo>
                  <a:lnTo>
                    <a:pt x="4764" y="0"/>
                  </a:lnTo>
                  <a:lnTo>
                    <a:pt x="4865" y="0"/>
                  </a:lnTo>
                  <a:lnTo>
                    <a:pt x="4896" y="0"/>
                  </a:lnTo>
                  <a:lnTo>
                    <a:pt x="4936" y="0"/>
                  </a:lnTo>
                  <a:lnTo>
                    <a:pt x="4967" y="0"/>
                  </a:lnTo>
                  <a:lnTo>
                    <a:pt x="5007" y="0"/>
                  </a:lnTo>
                  <a:lnTo>
                    <a:pt x="5037" y="0"/>
                  </a:lnTo>
                  <a:lnTo>
                    <a:pt x="5079" y="0"/>
                  </a:lnTo>
                  <a:lnTo>
                    <a:pt x="5099" y="0"/>
                  </a:lnTo>
                  <a:lnTo>
                    <a:pt x="5201" y="0"/>
                  </a:lnTo>
                  <a:lnTo>
                    <a:pt x="5221" y="0"/>
                  </a:lnTo>
                  <a:lnTo>
                    <a:pt x="5251" y="0"/>
                  </a:lnTo>
                  <a:lnTo>
                    <a:pt x="5282" y="0"/>
                  </a:lnTo>
                  <a:lnTo>
                    <a:pt x="5302" y="0"/>
                  </a:lnTo>
                  <a:lnTo>
                    <a:pt x="5322" y="0"/>
                  </a:lnTo>
                  <a:lnTo>
                    <a:pt x="5363" y="0"/>
                  </a:lnTo>
                  <a:lnTo>
                    <a:pt x="5383" y="0"/>
                  </a:lnTo>
                  <a:lnTo>
                    <a:pt x="5424" y="0"/>
                  </a:lnTo>
                  <a:lnTo>
                    <a:pt x="5444" y="0"/>
                  </a:lnTo>
                  <a:lnTo>
                    <a:pt x="5485" y="0"/>
                  </a:lnTo>
                  <a:lnTo>
                    <a:pt x="5505" y="0"/>
                  </a:lnTo>
                  <a:lnTo>
                    <a:pt x="5546" y="0"/>
                  </a:lnTo>
                  <a:lnTo>
                    <a:pt x="5556" y="0"/>
                  </a:lnTo>
                  <a:lnTo>
                    <a:pt x="5596" y="0"/>
                  </a:lnTo>
                  <a:lnTo>
                    <a:pt x="5617" y="0"/>
                  </a:lnTo>
                  <a:lnTo>
                    <a:pt x="5638" y="0"/>
                  </a:lnTo>
                  <a:lnTo>
                    <a:pt x="5648" y="0"/>
                  </a:lnTo>
                  <a:lnTo>
                    <a:pt x="5668" y="0"/>
                  </a:lnTo>
                  <a:lnTo>
                    <a:pt x="5678" y="0"/>
                  </a:lnTo>
                  <a:lnTo>
                    <a:pt x="5688" y="0"/>
                  </a:lnTo>
                  <a:lnTo>
                    <a:pt x="5699" y="0"/>
                  </a:lnTo>
                  <a:lnTo>
                    <a:pt x="5709" y="0"/>
                  </a:lnTo>
                  <a:lnTo>
                    <a:pt x="5752" y="0"/>
                  </a:lnTo>
                </a:path>
              </a:pathLst>
            </a:custGeom>
            <a:solidFill>
              <a:srgbClr val="FF0000"/>
            </a:solidFill>
            <a:ln w="12700" cap="rnd">
              <a:noFill/>
              <a:round/>
              <a:headEnd type="none" w="sm" len="sm"/>
              <a:tailEnd type="none" w="sm" len="sm"/>
            </a:ln>
            <a:scene3d>
              <a:camera prst="orthographicFront"/>
              <a:lightRig rig="threePt" dir="t"/>
            </a:scene3d>
            <a:sp3d>
              <a:bevelT/>
            </a:sp3d>
          </p:spPr>
          <p:txBody>
            <a:bodyPr/>
            <a:lstStyle/>
            <a:p>
              <a:pPr algn="ctr" defTabSz="685783">
                <a:defRPr/>
              </a:pPr>
              <a:endParaRPr lang="en-US" sz="2400">
                <a:solidFill>
                  <a:srgbClr val="000000"/>
                </a:solidFill>
              </a:endParaRPr>
            </a:p>
          </p:txBody>
        </p:sp>
      </p:grpSp>
      <p:sp>
        <p:nvSpPr>
          <p:cNvPr id="2176002" name="Rectangle 2"/>
          <p:cNvSpPr>
            <a:spLocks noChangeArrowheads="1"/>
          </p:cNvSpPr>
          <p:nvPr/>
        </p:nvSpPr>
        <p:spPr bwMode="auto">
          <a:xfrm>
            <a:off x="2880126" y="2201466"/>
            <a:ext cx="368260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nchor="ctr"/>
          <a:lstStyle/>
          <a:p>
            <a:pPr algn="ctr" defTabSz="685783">
              <a:defRPr/>
            </a:pPr>
            <a:r>
              <a:rPr lang="en-US" sz="6000" i="0" dirty="0">
                <a:solidFill>
                  <a:srgbClr val="FF0000"/>
                </a:solidFill>
                <a:latin typeface="Eras Bold ITC" panose="020B0907030504020204" pitchFamily="34" charset="0"/>
                <a:cs typeface="Arial" pitchFamily="34" charset="0"/>
              </a:rPr>
              <a:t>BLOOD</a:t>
            </a:r>
          </a:p>
        </p:txBody>
      </p:sp>
      <p:sp>
        <p:nvSpPr>
          <p:cNvPr id="2176004" name="Rectangle 4"/>
          <p:cNvSpPr>
            <a:spLocks noGrp="1" noChangeArrowheads="1"/>
          </p:cNvSpPr>
          <p:nvPr>
            <p:ph type="ctrTitle"/>
          </p:nvPr>
        </p:nvSpPr>
        <p:spPr>
          <a:xfrm>
            <a:off x="2642001" y="1333500"/>
            <a:ext cx="4115990" cy="857250"/>
          </a:xfrm>
        </p:spPr>
        <p:txBody>
          <a:bodyPr vert="horz" wrap="square" lIns="69056" tIns="34529" rIns="69056" bIns="34529" numCol="1" anchor="ctr" anchorCtr="0" compatLnSpc="1">
            <a:prstTxWarp prst="textNoShape">
              <a:avLst/>
            </a:prstTxWarp>
          </a:bodyPr>
          <a:lstStyle/>
          <a:p>
            <a:pPr eaLnBrk="1" hangingPunct="1">
              <a:defRPr/>
            </a:pPr>
            <a:r>
              <a:rPr lang="en-US" sz="6600" dirty="0">
                <a:effectLst>
                  <a:outerShdw blurRad="38100" dist="38100" dir="2700000" algn="tl">
                    <a:srgbClr val="000000">
                      <a:alpha val="43137"/>
                    </a:srgbClr>
                  </a:outerShdw>
                </a:effectLst>
              </a:rPr>
              <a:t>MERCY</a:t>
            </a:r>
          </a:p>
        </p:txBody>
      </p:sp>
      <p:pic>
        <p:nvPicPr>
          <p:cNvPr id="4" name="Picture 5" descr="j0275764">
            <a:extLst>
              <a:ext uri="{FF2B5EF4-FFF2-40B4-BE49-F238E27FC236}">
                <a16:creationId xmlns:a16="http://schemas.microsoft.com/office/drawing/2014/main" id="{54A61A28-5D57-E78D-0BF5-1EC02A9ADB56}"/>
              </a:ext>
            </a:extLst>
          </p:cNvPr>
          <p:cNvPicPr>
            <a:picLocks noChangeAspect="1" noChangeArrowheads="1"/>
          </p:cNvPicPr>
          <p:nvPr/>
        </p:nvPicPr>
        <p:blipFill>
          <a:blip r:embed="rId3" cstate="print"/>
          <a:srcRect/>
          <a:stretch>
            <a:fillRect/>
          </a:stretch>
        </p:blipFill>
        <p:spPr bwMode="auto">
          <a:xfrm>
            <a:off x="3077769" y="2364584"/>
            <a:ext cx="3186113" cy="3370660"/>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3" name="Rectangle 9">
            <a:extLst>
              <a:ext uri="{FF2B5EF4-FFF2-40B4-BE49-F238E27FC236}">
                <a16:creationId xmlns:a16="http://schemas.microsoft.com/office/drawing/2014/main" id="{99570BCD-389C-399D-CD5B-4F2DCE183E58}"/>
              </a:ext>
            </a:extLst>
          </p:cNvPr>
          <p:cNvSpPr>
            <a:spLocks noChangeArrowheads="1"/>
          </p:cNvSpPr>
          <p:nvPr/>
        </p:nvSpPr>
        <p:spPr bwMode="auto">
          <a:xfrm>
            <a:off x="1094413" y="4386893"/>
            <a:ext cx="7254026" cy="140431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lstStyle/>
          <a:p>
            <a:pPr algn="ctr" defTabSz="1285843">
              <a:spcBef>
                <a:spcPct val="20000"/>
              </a:spcBef>
              <a:buClr>
                <a:srgbClr val="000000"/>
              </a:buClr>
              <a:defRPr/>
            </a:pPr>
            <a:r>
              <a:rPr lang="en-US" sz="1969" i="0" dirty="0">
                <a:solidFill>
                  <a:srgbClr val="FFFFFF"/>
                </a:solidFill>
                <a:latin typeface="Eras Demi ITC"/>
                <a:cs typeface="Arial"/>
              </a:rPr>
              <a:t>“A ransom paid - the life of the sacrificial animal, specifically symbolized by its’ blood, was required </a:t>
            </a:r>
            <a:r>
              <a:rPr lang="en-US" sz="1969" b="1" i="0" u="sng" dirty="0">
                <a:solidFill>
                  <a:srgbClr val="FFFF00"/>
                </a:solidFill>
                <a:latin typeface="Eras Demi ITC"/>
                <a:cs typeface="Arial"/>
              </a:rPr>
              <a:t>in exchange for </a:t>
            </a:r>
            <a:r>
              <a:rPr lang="en-US" sz="1969" i="0" dirty="0">
                <a:solidFill>
                  <a:srgbClr val="FFFFFF"/>
                </a:solidFill>
                <a:latin typeface="Eras Demi ITC"/>
                <a:cs typeface="Arial"/>
              </a:rPr>
              <a:t>the life of the worshipper.”</a:t>
            </a:r>
          </a:p>
          <a:p>
            <a:pPr algn="r" defTabSz="1285843">
              <a:spcBef>
                <a:spcPct val="20000"/>
              </a:spcBef>
              <a:buClr>
                <a:srgbClr val="000000"/>
              </a:buClr>
              <a:defRPr/>
            </a:pPr>
            <a:r>
              <a:rPr lang="en-US" sz="1688" i="0" dirty="0">
                <a:solidFill>
                  <a:srgbClr val="FFFFFF"/>
                </a:solidFill>
                <a:latin typeface="Eras Demi ITC"/>
                <a:cs typeface="Arial"/>
              </a:rPr>
              <a:t>Theological Workbook of the Old Testament </a:t>
            </a:r>
            <a:endParaRPr lang="en-US" sz="1688" i="0" dirty="0">
              <a:solidFill>
                <a:srgbClr val="FFFEA8"/>
              </a:solidFill>
              <a:latin typeface="Eras Demi ITC"/>
              <a:cs typeface="Arial"/>
            </a:endParaRPr>
          </a:p>
        </p:txBody>
      </p:sp>
    </p:spTree>
    <p:extLst>
      <p:ext uri="{BB962C8B-B14F-4D97-AF65-F5344CB8AC3E}">
        <p14:creationId xmlns:p14="http://schemas.microsoft.com/office/powerpoint/2010/main" val="4243652192"/>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boat in the water&#10;&#10;Description automatically generated">
            <a:extLst>
              <a:ext uri="{FF2B5EF4-FFF2-40B4-BE49-F238E27FC236}">
                <a16:creationId xmlns:a16="http://schemas.microsoft.com/office/drawing/2014/main" id="{281EA2D0-C913-977A-7374-477B52524910}"/>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3067" y="0"/>
            <a:ext cx="9227067" cy="6858000"/>
          </a:xfrm>
          <a:prstGeom prst="rect">
            <a:avLst/>
          </a:prstGeom>
        </p:spPr>
      </p:pic>
      <p:sp>
        <p:nvSpPr>
          <p:cNvPr id="2178050" name="Rectangle 2"/>
          <p:cNvSpPr>
            <a:spLocks noGrp="1" noChangeArrowheads="1"/>
          </p:cNvSpPr>
          <p:nvPr>
            <p:ph type="body" idx="1"/>
          </p:nvPr>
        </p:nvSpPr>
        <p:spPr>
          <a:xfrm>
            <a:off x="4723806" y="1671986"/>
            <a:ext cx="4420196" cy="1050662"/>
          </a:xfrm>
        </p:spPr>
        <p:txBody>
          <a:bodyPr/>
          <a:lstStyle/>
          <a:p>
            <a:pPr eaLnBrk="1" hangingPunct="1">
              <a:buFontTx/>
              <a:buNone/>
              <a:defRPr/>
            </a:pPr>
            <a:r>
              <a:rPr lang="en-US" sz="1969" b="1" dirty="0" err="1">
                <a:solidFill>
                  <a:srgbClr val="000099"/>
                </a:solidFill>
              </a:rPr>
              <a:t>Kaphar</a:t>
            </a:r>
            <a:r>
              <a:rPr lang="en-US" sz="1969" dirty="0">
                <a:solidFill>
                  <a:srgbClr val="000099"/>
                </a:solidFill>
              </a:rPr>
              <a:t>: </a:t>
            </a:r>
            <a:r>
              <a:rPr lang="en-US" sz="1969" dirty="0">
                <a:solidFill>
                  <a:srgbClr val="E0014A"/>
                </a:solidFill>
                <a:latin typeface="Eras Bold ITC" pitchFamily="34" charset="0"/>
              </a:rPr>
              <a:t>to cover</a:t>
            </a:r>
            <a:r>
              <a:rPr lang="en-US" sz="1969" dirty="0">
                <a:solidFill>
                  <a:srgbClr val="000099"/>
                </a:solidFill>
              </a:rPr>
              <a:t>, purge, make an atonement, make reconciliation, cover over with pitch</a:t>
            </a:r>
            <a:r>
              <a:rPr lang="en-US" sz="1969" dirty="0">
                <a:solidFill>
                  <a:srgbClr val="FFFF00"/>
                </a:solidFill>
                <a:effectLst>
                  <a:outerShdw blurRad="38100" dist="38100" dir="2700000" algn="tl">
                    <a:srgbClr val="C0C0C0"/>
                  </a:outerShdw>
                </a:effectLst>
                <a:latin typeface="Calibri" panose="020F0502020204030204" pitchFamily="34" charset="0"/>
              </a:rPr>
              <a:t> </a:t>
            </a:r>
            <a:endParaRPr lang="en-US" sz="1969" dirty="0">
              <a:solidFill>
                <a:srgbClr val="FFFF00"/>
              </a:solidFill>
              <a:effectLst>
                <a:outerShdw blurRad="38100" dist="38100" dir="2700000" algn="tl">
                  <a:srgbClr val="C0C0C0"/>
                </a:outerShdw>
              </a:effectLst>
            </a:endParaRPr>
          </a:p>
        </p:txBody>
      </p:sp>
      <p:sp>
        <p:nvSpPr>
          <p:cNvPr id="51205" name="Rectangle 35"/>
          <p:cNvSpPr>
            <a:spLocks noGrp="1" noChangeArrowheads="1"/>
          </p:cNvSpPr>
          <p:nvPr>
            <p:ph type="title"/>
          </p:nvPr>
        </p:nvSpPr>
        <p:spPr>
          <a:xfrm>
            <a:off x="714375" y="788161"/>
            <a:ext cx="7715250" cy="857250"/>
          </a:xfrm>
        </p:spPr>
        <p:txBody>
          <a:bodyPr/>
          <a:lstStyle/>
          <a:p>
            <a:pPr eaLnBrk="1" hangingPunct="1"/>
            <a:r>
              <a:rPr lang="en-US" dirty="0"/>
              <a:t>Atonement</a:t>
            </a:r>
          </a:p>
        </p:txBody>
      </p:sp>
    </p:spTree>
    <p:extLst>
      <p:ext uri="{BB962C8B-B14F-4D97-AF65-F5344CB8AC3E}">
        <p14:creationId xmlns:p14="http://schemas.microsoft.com/office/powerpoint/2010/main" val="437523916"/>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296" name="Rectangle 3"/>
          <p:cNvSpPr>
            <a:spLocks noGrp="1" noChangeArrowheads="1"/>
          </p:cNvSpPr>
          <p:nvPr>
            <p:ph type="title"/>
          </p:nvPr>
        </p:nvSpPr>
        <p:spPr/>
        <p:txBody>
          <a:bodyPr/>
          <a:lstStyle/>
          <a:p>
            <a:pPr eaLnBrk="1" hangingPunct="1"/>
            <a:r>
              <a:rPr lang="en-US" sz="3375" b="1" dirty="0"/>
              <a:t>Atonement</a:t>
            </a:r>
          </a:p>
        </p:txBody>
      </p:sp>
      <p:grpSp>
        <p:nvGrpSpPr>
          <p:cNvPr id="2" name="Group 12"/>
          <p:cNvGrpSpPr>
            <a:grpSpLocks/>
          </p:cNvGrpSpPr>
          <p:nvPr/>
        </p:nvGrpSpPr>
        <p:grpSpPr bwMode="auto">
          <a:xfrm>
            <a:off x="1116215" y="4560735"/>
            <a:ext cx="6919615" cy="1233637"/>
            <a:chOff x="321" y="3208"/>
            <a:chExt cx="5166" cy="921"/>
          </a:xfrm>
        </p:grpSpPr>
        <p:pic>
          <p:nvPicPr>
            <p:cNvPr id="54315" name="Picture 13" descr="j0275764"/>
            <p:cNvPicPr>
              <a:picLocks noChangeAspect="1" noChangeArrowheads="1"/>
            </p:cNvPicPr>
            <p:nvPr/>
          </p:nvPicPr>
          <p:blipFill>
            <a:blip r:embed="rId3" cstate="print"/>
            <a:srcRect/>
            <a:stretch>
              <a:fillRect/>
            </a:stretch>
          </p:blipFill>
          <p:spPr bwMode="auto">
            <a:xfrm>
              <a:off x="321" y="3208"/>
              <a:ext cx="871" cy="921"/>
            </a:xfrm>
            <a:prstGeom prst="rect">
              <a:avLst/>
            </a:prstGeom>
            <a:noFill/>
            <a:ln w="9525">
              <a:noFill/>
              <a:miter lim="800000"/>
              <a:headEnd/>
              <a:tailEnd/>
            </a:ln>
          </p:spPr>
        </p:pic>
        <p:pic>
          <p:nvPicPr>
            <p:cNvPr id="54316" name="Picture 14" descr="j0275764"/>
            <p:cNvPicPr>
              <a:picLocks noChangeAspect="1" noChangeArrowheads="1"/>
            </p:cNvPicPr>
            <p:nvPr/>
          </p:nvPicPr>
          <p:blipFill>
            <a:blip r:embed="rId3" cstate="print"/>
            <a:srcRect/>
            <a:stretch>
              <a:fillRect/>
            </a:stretch>
          </p:blipFill>
          <p:spPr bwMode="auto">
            <a:xfrm>
              <a:off x="1182" y="3208"/>
              <a:ext cx="871" cy="921"/>
            </a:xfrm>
            <a:prstGeom prst="rect">
              <a:avLst/>
            </a:prstGeom>
            <a:noFill/>
            <a:ln w="9525">
              <a:noFill/>
              <a:miter lim="800000"/>
              <a:headEnd/>
              <a:tailEnd/>
            </a:ln>
          </p:spPr>
        </p:pic>
        <p:pic>
          <p:nvPicPr>
            <p:cNvPr id="54317" name="Picture 15" descr="j0275764"/>
            <p:cNvPicPr>
              <a:picLocks noChangeAspect="1" noChangeArrowheads="1"/>
            </p:cNvPicPr>
            <p:nvPr/>
          </p:nvPicPr>
          <p:blipFill>
            <a:blip r:embed="rId3" cstate="print"/>
            <a:srcRect/>
            <a:stretch>
              <a:fillRect/>
            </a:stretch>
          </p:blipFill>
          <p:spPr bwMode="auto">
            <a:xfrm>
              <a:off x="2043" y="3208"/>
              <a:ext cx="871" cy="921"/>
            </a:xfrm>
            <a:prstGeom prst="rect">
              <a:avLst/>
            </a:prstGeom>
            <a:noFill/>
            <a:ln w="9525">
              <a:noFill/>
              <a:miter lim="800000"/>
              <a:headEnd/>
              <a:tailEnd/>
            </a:ln>
          </p:spPr>
        </p:pic>
        <p:pic>
          <p:nvPicPr>
            <p:cNvPr id="54318" name="Picture 16" descr="j0275764"/>
            <p:cNvPicPr>
              <a:picLocks noChangeAspect="1" noChangeArrowheads="1"/>
            </p:cNvPicPr>
            <p:nvPr/>
          </p:nvPicPr>
          <p:blipFill>
            <a:blip r:embed="rId3" cstate="print"/>
            <a:srcRect/>
            <a:stretch>
              <a:fillRect/>
            </a:stretch>
          </p:blipFill>
          <p:spPr bwMode="auto">
            <a:xfrm>
              <a:off x="2904" y="3208"/>
              <a:ext cx="871" cy="921"/>
            </a:xfrm>
            <a:prstGeom prst="rect">
              <a:avLst/>
            </a:prstGeom>
            <a:noFill/>
            <a:ln w="9525">
              <a:noFill/>
              <a:miter lim="800000"/>
              <a:headEnd/>
              <a:tailEnd/>
            </a:ln>
          </p:spPr>
        </p:pic>
        <p:pic>
          <p:nvPicPr>
            <p:cNvPr id="54319" name="Picture 17" descr="j0275764"/>
            <p:cNvPicPr>
              <a:picLocks noChangeAspect="1" noChangeArrowheads="1"/>
            </p:cNvPicPr>
            <p:nvPr/>
          </p:nvPicPr>
          <p:blipFill>
            <a:blip r:embed="rId3" cstate="print"/>
            <a:srcRect/>
            <a:stretch>
              <a:fillRect/>
            </a:stretch>
          </p:blipFill>
          <p:spPr bwMode="auto">
            <a:xfrm>
              <a:off x="3755" y="3208"/>
              <a:ext cx="871" cy="921"/>
            </a:xfrm>
            <a:prstGeom prst="rect">
              <a:avLst/>
            </a:prstGeom>
            <a:noFill/>
            <a:ln w="9525">
              <a:noFill/>
              <a:miter lim="800000"/>
              <a:headEnd/>
              <a:tailEnd/>
            </a:ln>
          </p:spPr>
        </p:pic>
        <p:pic>
          <p:nvPicPr>
            <p:cNvPr id="54320" name="Picture 18" descr="j0275764"/>
            <p:cNvPicPr>
              <a:picLocks noChangeAspect="1" noChangeArrowheads="1"/>
            </p:cNvPicPr>
            <p:nvPr/>
          </p:nvPicPr>
          <p:blipFill>
            <a:blip r:embed="rId3" cstate="print"/>
            <a:srcRect/>
            <a:stretch>
              <a:fillRect/>
            </a:stretch>
          </p:blipFill>
          <p:spPr bwMode="auto">
            <a:xfrm>
              <a:off x="4616" y="3208"/>
              <a:ext cx="871" cy="921"/>
            </a:xfrm>
            <a:prstGeom prst="rect">
              <a:avLst/>
            </a:prstGeom>
            <a:noFill/>
            <a:ln w="9525">
              <a:noFill/>
              <a:miter lim="800000"/>
              <a:headEnd/>
              <a:tailEnd/>
            </a:ln>
          </p:spPr>
        </p:pic>
      </p:grpSp>
      <p:sp>
        <p:nvSpPr>
          <p:cNvPr id="3" name="Rectangle 2"/>
          <p:cNvSpPr/>
          <p:nvPr/>
        </p:nvSpPr>
        <p:spPr>
          <a:xfrm>
            <a:off x="6496737" y="4177313"/>
            <a:ext cx="1638590" cy="352084"/>
          </a:xfrm>
          <a:prstGeom prst="rect">
            <a:avLst/>
          </a:prstGeom>
        </p:spPr>
        <p:txBody>
          <a:bodyPr wrap="none">
            <a:spAutoFit/>
          </a:bodyPr>
          <a:lstStyle/>
          <a:p>
            <a:pPr algn="ctr" defTabSz="1285843">
              <a:spcBef>
                <a:spcPct val="50000"/>
              </a:spcBef>
              <a:defRPr/>
            </a:pPr>
            <a:r>
              <a:rPr lang="en-US" sz="1688" b="1" i="0" dirty="0">
                <a:solidFill>
                  <a:srgbClr val="000000"/>
                </a:solidFill>
                <a:cs typeface="Arial"/>
              </a:rPr>
              <a:t>Leviticus 17:11</a:t>
            </a:r>
            <a:r>
              <a:rPr lang="en-US" sz="1350" b="1" i="0" dirty="0">
                <a:solidFill>
                  <a:srgbClr val="000000"/>
                </a:solidFill>
                <a:cs typeface="Arial"/>
              </a:rPr>
              <a:t> </a:t>
            </a:r>
          </a:p>
        </p:txBody>
      </p:sp>
      <p:sp>
        <p:nvSpPr>
          <p:cNvPr id="4" name="AutoShape 2">
            <a:extLst>
              <a:ext uri="{FF2B5EF4-FFF2-40B4-BE49-F238E27FC236}">
                <a16:creationId xmlns:a16="http://schemas.microsoft.com/office/drawing/2014/main" id="{74907A17-8520-4CB3-3A3A-722A95070470}"/>
              </a:ext>
            </a:extLst>
          </p:cNvPr>
          <p:cNvSpPr>
            <a:spLocks noChangeArrowheads="1"/>
          </p:cNvSpPr>
          <p:nvPr/>
        </p:nvSpPr>
        <p:spPr bwMode="auto">
          <a:xfrm>
            <a:off x="1116215" y="1944293"/>
            <a:ext cx="6875261" cy="2151460"/>
          </a:xfrm>
          <a:prstGeom prst="roundRect">
            <a:avLst>
              <a:gd name="adj" fmla="val 16667"/>
            </a:avLst>
          </a:prstGeom>
          <a:solidFill>
            <a:srgbClr val="FFFF99"/>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5" name="Text Box 24">
            <a:extLst>
              <a:ext uri="{FF2B5EF4-FFF2-40B4-BE49-F238E27FC236}">
                <a16:creationId xmlns:a16="http://schemas.microsoft.com/office/drawing/2014/main" id="{D9D152CD-D11C-BD77-560B-78D1E0BFFBFC}"/>
              </a:ext>
            </a:extLst>
          </p:cNvPr>
          <p:cNvSpPr txBox="1">
            <a:spLocks noChangeArrowheads="1"/>
          </p:cNvSpPr>
          <p:nvPr/>
        </p:nvSpPr>
        <p:spPr bwMode="auto">
          <a:xfrm>
            <a:off x="1051024" y="2015052"/>
            <a:ext cx="6875261" cy="2647950"/>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0" indent="0" algn="ctr" defTabSz="685783">
              <a:lnSpc>
                <a:spcPct val="120000"/>
              </a:lnSpc>
              <a:spcBef>
                <a:spcPct val="50000"/>
              </a:spcBef>
              <a:buClr>
                <a:srgbClr val="000000"/>
              </a:buClr>
              <a:buNone/>
              <a:defRPr/>
            </a:pPr>
            <a:r>
              <a:rPr lang="en-US" sz="2700" b="1" kern="0" dirty="0">
                <a:solidFill>
                  <a:srgbClr val="000000"/>
                </a:solidFill>
                <a:latin typeface="Eras Medium ITC" pitchFamily="34" charset="0"/>
                <a:cs typeface="Arial"/>
              </a:rPr>
              <a:t>“For the life of the flesh is in the blood, and I have given it to you on the altar to make atonement for your souls; for it is the blood by reason of the life that makes atonement.”</a:t>
            </a:r>
          </a:p>
        </p:txBody>
      </p:sp>
      <p:sp>
        <p:nvSpPr>
          <p:cNvPr id="6" name="Line 11">
            <a:extLst>
              <a:ext uri="{FF2B5EF4-FFF2-40B4-BE49-F238E27FC236}">
                <a16:creationId xmlns:a16="http://schemas.microsoft.com/office/drawing/2014/main" id="{1D62D254-7E5E-38CE-2C28-FA09E3FD9C0C}"/>
              </a:ext>
            </a:extLst>
          </p:cNvPr>
          <p:cNvSpPr>
            <a:spLocks noChangeShapeType="1"/>
          </p:cNvSpPr>
          <p:nvPr/>
        </p:nvSpPr>
        <p:spPr bwMode="auto">
          <a:xfrm>
            <a:off x="1298644" y="3982642"/>
            <a:ext cx="2898705"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pPr defTabSz="685783">
              <a:defRPr/>
            </a:pPr>
            <a:endParaRPr lang="en-US" sz="2400">
              <a:solidFill>
                <a:srgbClr val="000000"/>
              </a:solidFill>
            </a:endParaRPr>
          </a:p>
        </p:txBody>
      </p:sp>
      <p:sp>
        <p:nvSpPr>
          <p:cNvPr id="7" name="Rectangle 4">
            <a:extLst>
              <a:ext uri="{FF2B5EF4-FFF2-40B4-BE49-F238E27FC236}">
                <a16:creationId xmlns:a16="http://schemas.microsoft.com/office/drawing/2014/main" id="{992AA088-57E0-F479-D4BB-4B1AD2233A89}"/>
              </a:ext>
            </a:extLst>
          </p:cNvPr>
          <p:cNvSpPr>
            <a:spLocks noChangeArrowheads="1"/>
          </p:cNvSpPr>
          <p:nvPr/>
        </p:nvSpPr>
        <p:spPr bwMode="auto">
          <a:xfrm>
            <a:off x="2352232" y="2058761"/>
            <a:ext cx="638619" cy="4857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700" b="1" dirty="0">
                <a:solidFill>
                  <a:srgbClr val="FFFFFF"/>
                </a:solidFill>
                <a:latin typeface="Eras Medium ITC"/>
                <a:cs typeface="Arial"/>
              </a:rPr>
              <a:t>life</a:t>
            </a:r>
            <a:endParaRPr lang="en-US" sz="2700" dirty="0">
              <a:solidFill>
                <a:srgbClr val="FFFFFF"/>
              </a:solidFill>
              <a:latin typeface="Eras Medium ITC"/>
              <a:cs typeface="Arial"/>
            </a:endParaRPr>
          </a:p>
        </p:txBody>
      </p:sp>
      <p:sp>
        <p:nvSpPr>
          <p:cNvPr id="8" name="Rectangle 5">
            <a:extLst>
              <a:ext uri="{FF2B5EF4-FFF2-40B4-BE49-F238E27FC236}">
                <a16:creationId xmlns:a16="http://schemas.microsoft.com/office/drawing/2014/main" id="{26BE3F74-EDFB-D833-E140-E350DF9F8E4D}"/>
              </a:ext>
            </a:extLst>
          </p:cNvPr>
          <p:cNvSpPr>
            <a:spLocks noChangeArrowheads="1"/>
          </p:cNvSpPr>
          <p:nvPr/>
        </p:nvSpPr>
        <p:spPr bwMode="auto">
          <a:xfrm>
            <a:off x="3170786" y="2547940"/>
            <a:ext cx="285750" cy="4857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700" b="1" dirty="0">
                <a:solidFill>
                  <a:srgbClr val="FFFFFF"/>
                </a:solidFill>
                <a:latin typeface="Eras Medium ITC"/>
                <a:cs typeface="Arial"/>
              </a:rPr>
              <a:t>it</a:t>
            </a:r>
            <a:endParaRPr lang="en-US" sz="2400" dirty="0">
              <a:solidFill>
                <a:srgbClr val="FFFFFF"/>
              </a:solidFill>
              <a:latin typeface="Eras Medium ITC"/>
              <a:cs typeface="Arial"/>
            </a:endParaRPr>
          </a:p>
        </p:txBody>
      </p:sp>
      <p:sp>
        <p:nvSpPr>
          <p:cNvPr id="9" name="Rectangle 7">
            <a:extLst>
              <a:ext uri="{FF2B5EF4-FFF2-40B4-BE49-F238E27FC236}">
                <a16:creationId xmlns:a16="http://schemas.microsoft.com/office/drawing/2014/main" id="{2CDB1DD7-547F-A4B1-A38B-23B5EFA3008C}"/>
              </a:ext>
            </a:extLst>
          </p:cNvPr>
          <p:cNvSpPr>
            <a:spLocks noChangeArrowheads="1"/>
          </p:cNvSpPr>
          <p:nvPr/>
        </p:nvSpPr>
        <p:spPr bwMode="auto">
          <a:xfrm>
            <a:off x="3675305" y="3585976"/>
            <a:ext cx="514350" cy="377429"/>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700" b="1" dirty="0">
                <a:solidFill>
                  <a:srgbClr val="FFFFFF"/>
                </a:solidFill>
                <a:latin typeface="Eras Medium ITC" pitchFamily="34" charset="0"/>
                <a:cs typeface="Arial"/>
              </a:rPr>
              <a:t>life</a:t>
            </a:r>
            <a:endParaRPr lang="en-US" sz="2400" dirty="0">
              <a:solidFill>
                <a:srgbClr val="FFFFFF"/>
              </a:solidFill>
              <a:latin typeface="Eras Demi ITC"/>
              <a:cs typeface="Arial"/>
            </a:endParaRPr>
          </a:p>
        </p:txBody>
      </p:sp>
      <p:sp>
        <p:nvSpPr>
          <p:cNvPr id="10" name="Rectangle 8">
            <a:extLst>
              <a:ext uri="{FF2B5EF4-FFF2-40B4-BE49-F238E27FC236}">
                <a16:creationId xmlns:a16="http://schemas.microsoft.com/office/drawing/2014/main" id="{014FDBE7-1CA8-A10C-1A94-8A0F8AB0D343}"/>
              </a:ext>
            </a:extLst>
          </p:cNvPr>
          <p:cNvSpPr>
            <a:spLocks noChangeArrowheads="1"/>
          </p:cNvSpPr>
          <p:nvPr/>
        </p:nvSpPr>
        <p:spPr bwMode="auto">
          <a:xfrm>
            <a:off x="6882561" y="3067222"/>
            <a:ext cx="1108915" cy="4857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defTabSz="685783">
              <a:defRPr/>
            </a:pPr>
            <a:r>
              <a:rPr lang="en-US" sz="2700" b="1" dirty="0">
                <a:solidFill>
                  <a:srgbClr val="FFFFFF"/>
                </a:solidFill>
                <a:latin typeface="Eras Medium ITC" pitchFamily="34" charset="0"/>
                <a:cs typeface="Arial"/>
              </a:rPr>
              <a:t>blood</a:t>
            </a:r>
            <a:endParaRPr lang="en-US" sz="2400" b="1" dirty="0">
              <a:solidFill>
                <a:srgbClr val="FFFFFF"/>
              </a:solidFill>
              <a:latin typeface="Eras Demi ITC"/>
              <a:cs typeface="Arial"/>
            </a:endParaRPr>
          </a:p>
        </p:txBody>
      </p:sp>
      <p:sp>
        <p:nvSpPr>
          <p:cNvPr id="11" name="Rectangle 9">
            <a:extLst>
              <a:ext uri="{FF2B5EF4-FFF2-40B4-BE49-F238E27FC236}">
                <a16:creationId xmlns:a16="http://schemas.microsoft.com/office/drawing/2014/main" id="{FE97FCC4-C892-5994-B574-43C6CC6763EE}"/>
              </a:ext>
            </a:extLst>
          </p:cNvPr>
          <p:cNvSpPr>
            <a:spLocks noChangeArrowheads="1"/>
          </p:cNvSpPr>
          <p:nvPr/>
        </p:nvSpPr>
        <p:spPr bwMode="auto">
          <a:xfrm>
            <a:off x="5961308" y="3525527"/>
            <a:ext cx="1858720" cy="4857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r>
              <a:rPr lang="en-US" sz="2700" b="1" dirty="0">
                <a:solidFill>
                  <a:srgbClr val="FFFFFF"/>
                </a:solidFill>
                <a:latin typeface="Eras Medium ITC" pitchFamily="34" charset="0"/>
                <a:cs typeface="Arial"/>
              </a:rPr>
              <a:t>atonement</a:t>
            </a:r>
            <a:endParaRPr lang="en-US" sz="2400" dirty="0">
              <a:solidFill>
                <a:srgbClr val="FFFFFF"/>
              </a:solidFill>
              <a:latin typeface="Eras Demi ITC"/>
              <a:cs typeface="Arial"/>
            </a:endParaRPr>
          </a:p>
        </p:txBody>
      </p:sp>
      <p:sp>
        <p:nvSpPr>
          <p:cNvPr id="12" name="Rectangle 6">
            <a:extLst>
              <a:ext uri="{FF2B5EF4-FFF2-40B4-BE49-F238E27FC236}">
                <a16:creationId xmlns:a16="http://schemas.microsoft.com/office/drawing/2014/main" id="{843BEFDC-7580-CFDE-B7D4-B0EA71832DBB}"/>
              </a:ext>
            </a:extLst>
          </p:cNvPr>
          <p:cNvSpPr>
            <a:spLocks noChangeArrowheads="1"/>
          </p:cNvSpPr>
          <p:nvPr/>
        </p:nvSpPr>
        <p:spPr bwMode="auto">
          <a:xfrm>
            <a:off x="3466063" y="3026468"/>
            <a:ext cx="892727" cy="4857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defTabSz="685783">
              <a:defRPr/>
            </a:pPr>
            <a:r>
              <a:rPr lang="en-US" sz="2700" b="1" dirty="0">
                <a:solidFill>
                  <a:srgbClr val="FFFFFF"/>
                </a:solidFill>
                <a:latin typeface="Eras Medium ITC" pitchFamily="34" charset="0"/>
                <a:cs typeface="Arial"/>
              </a:rPr>
              <a:t>your</a:t>
            </a:r>
            <a:endParaRPr lang="en-US" sz="2400" dirty="0">
              <a:solidFill>
                <a:srgbClr val="FFFFFF"/>
              </a:solidFill>
              <a:latin typeface="Eras Demi ITC"/>
              <a:cs typeface="Arial"/>
            </a:endParaRPr>
          </a:p>
        </p:txBody>
      </p:sp>
      <p:sp>
        <p:nvSpPr>
          <p:cNvPr id="13" name="Line 10">
            <a:extLst>
              <a:ext uri="{FF2B5EF4-FFF2-40B4-BE49-F238E27FC236}">
                <a16:creationId xmlns:a16="http://schemas.microsoft.com/office/drawing/2014/main" id="{77882C16-1F72-CC2B-7A7F-291929122EAA}"/>
              </a:ext>
            </a:extLst>
          </p:cNvPr>
          <p:cNvSpPr>
            <a:spLocks noChangeShapeType="1"/>
          </p:cNvSpPr>
          <p:nvPr/>
        </p:nvSpPr>
        <p:spPr bwMode="auto">
          <a:xfrm>
            <a:off x="2462879" y="2488010"/>
            <a:ext cx="4444687" cy="7544"/>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pPr defTabSz="685783">
              <a:defRPr/>
            </a:pPr>
            <a:endParaRPr lang="en-US" sz="2400">
              <a:solidFill>
                <a:srgbClr val="FFFFFF"/>
              </a:solidFill>
            </a:endParaRPr>
          </a:p>
        </p:txBody>
      </p:sp>
      <p:sp>
        <p:nvSpPr>
          <p:cNvPr id="14" name="AutoShape 19">
            <a:extLst>
              <a:ext uri="{FF2B5EF4-FFF2-40B4-BE49-F238E27FC236}">
                <a16:creationId xmlns:a16="http://schemas.microsoft.com/office/drawing/2014/main" id="{B4C3B697-75B1-128D-4A72-F1EE3EAC3CB1}"/>
              </a:ext>
            </a:extLst>
          </p:cNvPr>
          <p:cNvSpPr>
            <a:spLocks noChangeArrowheads="1"/>
          </p:cNvSpPr>
          <p:nvPr/>
        </p:nvSpPr>
        <p:spPr bwMode="auto">
          <a:xfrm rot="10731976" flipH="1">
            <a:off x="3944099" y="3827863"/>
            <a:ext cx="2788444" cy="720329"/>
          </a:xfrm>
          <a:custGeom>
            <a:avLst/>
            <a:gdLst>
              <a:gd name="G0" fmla="+- 436271 0 0"/>
              <a:gd name="G1" fmla="+- 10599934 0 0"/>
              <a:gd name="G2" fmla="+- 436271 0 10599934"/>
              <a:gd name="G3" fmla="+- 10800 0 0"/>
              <a:gd name="G4" fmla="+- 0 0 436271"/>
              <a:gd name="T0" fmla="*/ 360 256 1"/>
              <a:gd name="T1" fmla="*/ 0 256 1"/>
              <a:gd name="G5" fmla="+- G2 T0 T1"/>
              <a:gd name="G6" fmla="?: G2 G2 G5"/>
              <a:gd name="G7" fmla="+- 0 0 G6"/>
              <a:gd name="G8" fmla="+- 6711 0 0"/>
              <a:gd name="G9" fmla="+- 0 0 10599934"/>
              <a:gd name="G10" fmla="+- 6711 0 2700"/>
              <a:gd name="G11" fmla="cos G10 436271"/>
              <a:gd name="G12" fmla="sin G10 436271"/>
              <a:gd name="G13" fmla="cos 13500 436271"/>
              <a:gd name="G14" fmla="sin 13500 436271"/>
              <a:gd name="G15" fmla="+- G11 10800 0"/>
              <a:gd name="G16" fmla="+- G12 10800 0"/>
              <a:gd name="G17" fmla="+- G13 10800 0"/>
              <a:gd name="G18" fmla="+- G14 10800 0"/>
              <a:gd name="G19" fmla="*/ 6711 1 2"/>
              <a:gd name="G20" fmla="+- G19 5400 0"/>
              <a:gd name="G21" fmla="cos G20 436271"/>
              <a:gd name="G22" fmla="sin G20 436271"/>
              <a:gd name="G23" fmla="+- G21 10800 0"/>
              <a:gd name="G24" fmla="+- G12 G23 G22"/>
              <a:gd name="G25" fmla="+- G22 G23 G11"/>
              <a:gd name="G26" fmla="cos 10800 436271"/>
              <a:gd name="G27" fmla="sin 10800 436271"/>
              <a:gd name="G28" fmla="cos 6711 436271"/>
              <a:gd name="G29" fmla="sin 6711 436271"/>
              <a:gd name="G30" fmla="+- G26 10800 0"/>
              <a:gd name="G31" fmla="+- G27 10800 0"/>
              <a:gd name="G32" fmla="+- G28 10800 0"/>
              <a:gd name="G33" fmla="+- G29 10800 0"/>
              <a:gd name="G34" fmla="+- G19 5400 0"/>
              <a:gd name="G35" fmla="cos G34 10599934"/>
              <a:gd name="G36" fmla="sin G34 10599934"/>
              <a:gd name="G37" fmla="+/ 10599934 436271 2"/>
              <a:gd name="T2" fmla="*/ 180 256 1"/>
              <a:gd name="T3" fmla="*/ 0 256 1"/>
              <a:gd name="G38" fmla="+- G37 T2 T3"/>
              <a:gd name="G39" fmla="?: G2 G37 G38"/>
              <a:gd name="G40" fmla="cos 10800 G39"/>
              <a:gd name="G41" fmla="sin 10800 G39"/>
              <a:gd name="G42" fmla="cos 6711 G39"/>
              <a:gd name="G43" fmla="sin 6711 G39"/>
              <a:gd name="G44" fmla="+- G40 10800 0"/>
              <a:gd name="G45" fmla="+- G41 10800 0"/>
              <a:gd name="G46" fmla="+- G42 10800 0"/>
              <a:gd name="G47" fmla="+- G43 10800 0"/>
              <a:gd name="G48" fmla="+- G35 10800 0"/>
              <a:gd name="G49" fmla="+- G36 10800 0"/>
              <a:gd name="T4" fmla="*/ 9708 w 21600"/>
              <a:gd name="T5" fmla="*/ 55 h 21600"/>
              <a:gd name="T6" fmla="*/ 2484 w 21600"/>
              <a:gd name="T7" fmla="*/ 13543 h 21600"/>
              <a:gd name="T8" fmla="*/ 10121 w 21600"/>
              <a:gd name="T9" fmla="*/ 4123 h 21600"/>
              <a:gd name="T10" fmla="*/ 24208 w 21600"/>
              <a:gd name="T11" fmla="*/ 12364 h 21600"/>
              <a:gd name="T12" fmla="*/ 18945 w 21600"/>
              <a:gd name="T13" fmla="*/ 16528 h 21600"/>
              <a:gd name="T14" fmla="*/ 14783 w 21600"/>
              <a:gd name="T15" fmla="*/ 11264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465" y="11577"/>
                </a:moveTo>
                <a:cubicBezTo>
                  <a:pt x="17495" y="11319"/>
                  <a:pt x="17511" y="11059"/>
                  <a:pt x="17511" y="10800"/>
                </a:cubicBezTo>
                <a:cubicBezTo>
                  <a:pt x="17511" y="7093"/>
                  <a:pt x="14506" y="4089"/>
                  <a:pt x="10800" y="4089"/>
                </a:cubicBezTo>
                <a:cubicBezTo>
                  <a:pt x="7093" y="4089"/>
                  <a:pt x="4089" y="7093"/>
                  <a:pt x="4089" y="10800"/>
                </a:cubicBezTo>
                <a:cubicBezTo>
                  <a:pt x="4088" y="11514"/>
                  <a:pt x="4203" y="12224"/>
                  <a:pt x="4426" y="12902"/>
                </a:cubicBezTo>
                <a:lnTo>
                  <a:pt x="543" y="14183"/>
                </a:lnTo>
                <a:cubicBezTo>
                  <a:pt x="183" y="13091"/>
                  <a:pt x="0" y="11949"/>
                  <a:pt x="0" y="10800"/>
                </a:cubicBezTo>
                <a:cubicBezTo>
                  <a:pt x="0" y="4835"/>
                  <a:pt x="4835" y="0"/>
                  <a:pt x="10800" y="0"/>
                </a:cubicBezTo>
                <a:cubicBezTo>
                  <a:pt x="16764" y="0"/>
                  <a:pt x="21600" y="4835"/>
                  <a:pt x="21600" y="10800"/>
                </a:cubicBezTo>
                <a:cubicBezTo>
                  <a:pt x="21600" y="11218"/>
                  <a:pt x="21575" y="11636"/>
                  <a:pt x="21527" y="12051"/>
                </a:cubicBezTo>
                <a:lnTo>
                  <a:pt x="24208" y="12364"/>
                </a:lnTo>
                <a:lnTo>
                  <a:pt x="18945" y="16528"/>
                </a:lnTo>
                <a:lnTo>
                  <a:pt x="14783" y="11264"/>
                </a:lnTo>
                <a:lnTo>
                  <a:pt x="17465" y="1157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5" name="AutoShape 21">
            <a:extLst>
              <a:ext uri="{FF2B5EF4-FFF2-40B4-BE49-F238E27FC236}">
                <a16:creationId xmlns:a16="http://schemas.microsoft.com/office/drawing/2014/main" id="{7922B160-91FF-0584-8B86-224DF4548E5A}"/>
              </a:ext>
            </a:extLst>
          </p:cNvPr>
          <p:cNvSpPr>
            <a:spLocks noChangeArrowheads="1"/>
          </p:cNvSpPr>
          <p:nvPr/>
        </p:nvSpPr>
        <p:spPr bwMode="auto">
          <a:xfrm rot="4531298">
            <a:off x="4031252" y="3036016"/>
            <a:ext cx="781050" cy="720329"/>
          </a:xfrm>
          <a:custGeom>
            <a:avLst/>
            <a:gdLst>
              <a:gd name="G0" fmla="+- 152619 0 0"/>
              <a:gd name="G1" fmla="+- -10398128 0 0"/>
              <a:gd name="G2" fmla="+- 152619 0 -10398128"/>
              <a:gd name="G3" fmla="+- 10800 0 0"/>
              <a:gd name="G4" fmla="+- 0 0 152619"/>
              <a:gd name="T0" fmla="*/ 360 256 1"/>
              <a:gd name="T1" fmla="*/ 0 256 1"/>
              <a:gd name="G5" fmla="+- G2 T0 T1"/>
              <a:gd name="G6" fmla="?: G2 G2 G5"/>
              <a:gd name="G7" fmla="+- 0 0 G6"/>
              <a:gd name="G8" fmla="+- 5758 0 0"/>
              <a:gd name="G9" fmla="+- 0 0 -10398128"/>
              <a:gd name="G10" fmla="+- 5758 0 2700"/>
              <a:gd name="G11" fmla="cos G10 152619"/>
              <a:gd name="G12" fmla="sin G10 152619"/>
              <a:gd name="G13" fmla="cos 13500 152619"/>
              <a:gd name="G14" fmla="sin 13500 152619"/>
              <a:gd name="G15" fmla="+- G11 10800 0"/>
              <a:gd name="G16" fmla="+- G12 10800 0"/>
              <a:gd name="G17" fmla="+- G13 10800 0"/>
              <a:gd name="G18" fmla="+- G14 10800 0"/>
              <a:gd name="G19" fmla="*/ 5758 1 2"/>
              <a:gd name="G20" fmla="+- G19 5400 0"/>
              <a:gd name="G21" fmla="cos G20 152619"/>
              <a:gd name="G22" fmla="sin G20 152619"/>
              <a:gd name="G23" fmla="+- G21 10800 0"/>
              <a:gd name="G24" fmla="+- G12 G23 G22"/>
              <a:gd name="G25" fmla="+- G22 G23 G11"/>
              <a:gd name="G26" fmla="cos 10800 152619"/>
              <a:gd name="G27" fmla="sin 10800 152619"/>
              <a:gd name="G28" fmla="cos 5758 152619"/>
              <a:gd name="G29" fmla="sin 5758 152619"/>
              <a:gd name="G30" fmla="+- G26 10800 0"/>
              <a:gd name="G31" fmla="+- G27 10800 0"/>
              <a:gd name="G32" fmla="+- G28 10800 0"/>
              <a:gd name="G33" fmla="+- G29 10800 0"/>
              <a:gd name="G34" fmla="+- G19 5400 0"/>
              <a:gd name="G35" fmla="cos G34 -10398128"/>
              <a:gd name="G36" fmla="sin G34 -10398128"/>
              <a:gd name="G37" fmla="+/ -10398128 152619 2"/>
              <a:gd name="T2" fmla="*/ 180 256 1"/>
              <a:gd name="T3" fmla="*/ 0 256 1"/>
              <a:gd name="G38" fmla="+- G37 T2 T3"/>
              <a:gd name="G39" fmla="?: G2 G37 G38"/>
              <a:gd name="G40" fmla="cos 10800 G39"/>
              <a:gd name="G41" fmla="sin 10800 G39"/>
              <a:gd name="G42" fmla="cos 5758 G39"/>
              <a:gd name="G43" fmla="sin 5758 G39"/>
              <a:gd name="G44" fmla="+- G40 10800 0"/>
              <a:gd name="G45" fmla="+- G41 10800 0"/>
              <a:gd name="G46" fmla="+- G42 10800 0"/>
              <a:gd name="G47" fmla="+- G43 10800 0"/>
              <a:gd name="G48" fmla="+- G35 10800 0"/>
              <a:gd name="G49" fmla="+- G36 10800 0"/>
              <a:gd name="T4" fmla="*/ 13014 w 21600"/>
              <a:gd name="T5" fmla="*/ 229 h 21600"/>
              <a:gd name="T6" fmla="*/ 3088 w 21600"/>
              <a:gd name="T7" fmla="*/ 7787 h 21600"/>
              <a:gd name="T8" fmla="*/ 11980 w 21600"/>
              <a:gd name="T9" fmla="*/ 5164 h 21600"/>
              <a:gd name="T10" fmla="*/ 24288 w 21600"/>
              <a:gd name="T11" fmla="*/ 11348 h 21600"/>
              <a:gd name="T12" fmla="*/ 18860 w 21600"/>
              <a:gd name="T13" fmla="*/ 16353 h 21600"/>
              <a:gd name="T14" fmla="*/ 13855 w 21600"/>
              <a:gd name="T15" fmla="*/ 10924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553" y="11033"/>
                </a:moveTo>
                <a:cubicBezTo>
                  <a:pt x="16556" y="10956"/>
                  <a:pt x="16558" y="10878"/>
                  <a:pt x="16558" y="10800"/>
                </a:cubicBezTo>
                <a:cubicBezTo>
                  <a:pt x="16558" y="7619"/>
                  <a:pt x="13980" y="5042"/>
                  <a:pt x="10800" y="5042"/>
                </a:cubicBezTo>
                <a:cubicBezTo>
                  <a:pt x="8428" y="5041"/>
                  <a:pt x="6299" y="6495"/>
                  <a:pt x="5436" y="8704"/>
                </a:cubicBezTo>
                <a:lnTo>
                  <a:pt x="740" y="6870"/>
                </a:lnTo>
                <a:cubicBezTo>
                  <a:pt x="2358" y="2727"/>
                  <a:pt x="6351" y="-1"/>
                  <a:pt x="10800" y="0"/>
                </a:cubicBezTo>
                <a:cubicBezTo>
                  <a:pt x="16764" y="0"/>
                  <a:pt x="21600" y="4835"/>
                  <a:pt x="21600" y="10800"/>
                </a:cubicBezTo>
                <a:cubicBezTo>
                  <a:pt x="21600" y="10946"/>
                  <a:pt x="21597" y="11092"/>
                  <a:pt x="21591" y="11238"/>
                </a:cubicBezTo>
                <a:lnTo>
                  <a:pt x="24288" y="11348"/>
                </a:lnTo>
                <a:lnTo>
                  <a:pt x="18860" y="16353"/>
                </a:lnTo>
                <a:lnTo>
                  <a:pt x="13855" y="10924"/>
                </a:lnTo>
                <a:lnTo>
                  <a:pt x="16553" y="11033"/>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6" name="AutoShape 22">
            <a:extLst>
              <a:ext uri="{FF2B5EF4-FFF2-40B4-BE49-F238E27FC236}">
                <a16:creationId xmlns:a16="http://schemas.microsoft.com/office/drawing/2014/main" id="{8C47E6CA-3ADA-F9A8-9373-0BE77D475C9D}"/>
              </a:ext>
            </a:extLst>
          </p:cNvPr>
          <p:cNvSpPr>
            <a:spLocks noChangeArrowheads="1"/>
          </p:cNvSpPr>
          <p:nvPr/>
        </p:nvSpPr>
        <p:spPr bwMode="auto">
          <a:xfrm>
            <a:off x="1894818" y="2102978"/>
            <a:ext cx="1491853" cy="720328"/>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7" name="AutoShape 23">
            <a:extLst>
              <a:ext uri="{FF2B5EF4-FFF2-40B4-BE49-F238E27FC236}">
                <a16:creationId xmlns:a16="http://schemas.microsoft.com/office/drawing/2014/main" id="{CD378FAB-7601-BC19-584D-DBB1F4670787}"/>
              </a:ext>
            </a:extLst>
          </p:cNvPr>
          <p:cNvSpPr>
            <a:spLocks noChangeArrowheads="1"/>
          </p:cNvSpPr>
          <p:nvPr/>
        </p:nvSpPr>
        <p:spPr bwMode="auto">
          <a:xfrm>
            <a:off x="2348579" y="2567846"/>
            <a:ext cx="1608535" cy="720328"/>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18" name="AutoShape 20">
            <a:extLst>
              <a:ext uri="{FF2B5EF4-FFF2-40B4-BE49-F238E27FC236}">
                <a16:creationId xmlns:a16="http://schemas.microsoft.com/office/drawing/2014/main" id="{6CD3EDF1-217E-4A77-EFAD-72FE6FCB9830}"/>
              </a:ext>
            </a:extLst>
          </p:cNvPr>
          <p:cNvSpPr>
            <a:spLocks noChangeArrowheads="1"/>
          </p:cNvSpPr>
          <p:nvPr/>
        </p:nvSpPr>
        <p:spPr bwMode="auto">
          <a:xfrm flipH="1">
            <a:off x="6277723" y="3158731"/>
            <a:ext cx="1719263" cy="720329"/>
          </a:xfrm>
          <a:custGeom>
            <a:avLst/>
            <a:gdLst>
              <a:gd name="G0" fmla="+- 8623 0 0"/>
              <a:gd name="G1" fmla="+- -3550499 0 0"/>
              <a:gd name="G2" fmla="+- 8623 0 -3550499"/>
              <a:gd name="G3" fmla="+- 10800 0 0"/>
              <a:gd name="G4" fmla="+- 0 0 8623"/>
              <a:gd name="T0" fmla="*/ 360 256 1"/>
              <a:gd name="T1" fmla="*/ 0 256 1"/>
              <a:gd name="G5" fmla="+- G2 T0 T1"/>
              <a:gd name="G6" fmla="?: G2 G2 G5"/>
              <a:gd name="G7" fmla="+- 0 0 G6"/>
              <a:gd name="G8" fmla="+- 7838 0 0"/>
              <a:gd name="G9" fmla="+- 0 0 -3550499"/>
              <a:gd name="G10" fmla="+- 7838 0 2700"/>
              <a:gd name="G11" fmla="cos G10 8623"/>
              <a:gd name="G12" fmla="sin G10 8623"/>
              <a:gd name="G13" fmla="cos 13500 8623"/>
              <a:gd name="G14" fmla="sin 13500 8623"/>
              <a:gd name="G15" fmla="+- G11 10800 0"/>
              <a:gd name="G16" fmla="+- G12 10800 0"/>
              <a:gd name="G17" fmla="+- G13 10800 0"/>
              <a:gd name="G18" fmla="+- G14 10800 0"/>
              <a:gd name="G19" fmla="*/ 7838 1 2"/>
              <a:gd name="G20" fmla="+- G19 5400 0"/>
              <a:gd name="G21" fmla="cos G20 8623"/>
              <a:gd name="G22" fmla="sin G20 8623"/>
              <a:gd name="G23" fmla="+- G21 10800 0"/>
              <a:gd name="G24" fmla="+- G12 G23 G22"/>
              <a:gd name="G25" fmla="+- G22 G23 G11"/>
              <a:gd name="G26" fmla="cos 10800 8623"/>
              <a:gd name="G27" fmla="sin 10800 8623"/>
              <a:gd name="G28" fmla="cos 7838 8623"/>
              <a:gd name="G29" fmla="sin 7838 8623"/>
              <a:gd name="G30" fmla="+- G26 10800 0"/>
              <a:gd name="G31" fmla="+- G27 10800 0"/>
              <a:gd name="G32" fmla="+- G28 10800 0"/>
              <a:gd name="G33" fmla="+- G29 10800 0"/>
              <a:gd name="G34" fmla="+- G19 5400 0"/>
              <a:gd name="G35" fmla="cos G34 -3550499"/>
              <a:gd name="G36" fmla="sin G34 -3550499"/>
              <a:gd name="G37" fmla="+/ -3550499 8623 2"/>
              <a:gd name="T2" fmla="*/ 180 256 1"/>
              <a:gd name="T3" fmla="*/ 0 256 1"/>
              <a:gd name="G38" fmla="+- G37 T2 T3"/>
              <a:gd name="G39" fmla="?: G2 G37 G38"/>
              <a:gd name="G40" fmla="cos 10800 G39"/>
              <a:gd name="G41" fmla="sin 10800 G39"/>
              <a:gd name="G42" fmla="cos 7838 G39"/>
              <a:gd name="G43" fmla="sin 7838 G39"/>
              <a:gd name="G44" fmla="+- G40 10800 0"/>
              <a:gd name="G45" fmla="+- G41 10800 0"/>
              <a:gd name="G46" fmla="+- G42 10800 0"/>
              <a:gd name="G47" fmla="+- G43 10800 0"/>
              <a:gd name="G48" fmla="+- G35 10800 0"/>
              <a:gd name="G49" fmla="+- G36 10800 0"/>
              <a:gd name="T4" fmla="*/ 20420 w 21600"/>
              <a:gd name="T5" fmla="*/ 5893 h 21600"/>
              <a:gd name="T6" fmla="*/ 16254 w 21600"/>
              <a:gd name="T7" fmla="*/ 3243 h 21600"/>
              <a:gd name="T8" fmla="*/ 17782 w 21600"/>
              <a:gd name="T9" fmla="*/ 7238 h 21600"/>
              <a:gd name="T10" fmla="*/ 24299 w 21600"/>
              <a:gd name="T11" fmla="*/ 10831 h 21600"/>
              <a:gd name="T12" fmla="*/ 20108 w 21600"/>
              <a:gd name="T13" fmla="*/ 15002 h 21600"/>
              <a:gd name="T14" fmla="*/ 15937 w 21600"/>
              <a:gd name="T15" fmla="*/ 1081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8637" y="10817"/>
                </a:moveTo>
                <a:cubicBezTo>
                  <a:pt x="18637" y="10811"/>
                  <a:pt x="18638" y="10805"/>
                  <a:pt x="18638" y="10800"/>
                </a:cubicBezTo>
                <a:cubicBezTo>
                  <a:pt x="18638" y="8282"/>
                  <a:pt x="17428" y="5918"/>
                  <a:pt x="15387" y="4444"/>
                </a:cubicBezTo>
                <a:lnTo>
                  <a:pt x="17121" y="2043"/>
                </a:lnTo>
                <a:cubicBezTo>
                  <a:pt x="19933" y="4073"/>
                  <a:pt x="21600" y="7331"/>
                  <a:pt x="21600" y="10800"/>
                </a:cubicBezTo>
                <a:cubicBezTo>
                  <a:pt x="21600" y="10808"/>
                  <a:pt x="21599" y="10816"/>
                  <a:pt x="21599" y="10824"/>
                </a:cubicBezTo>
                <a:lnTo>
                  <a:pt x="24299" y="10831"/>
                </a:lnTo>
                <a:lnTo>
                  <a:pt x="20108" y="15002"/>
                </a:lnTo>
                <a:lnTo>
                  <a:pt x="15937" y="10811"/>
                </a:lnTo>
                <a:lnTo>
                  <a:pt x="18637" y="10817"/>
                </a:lnTo>
                <a:close/>
              </a:path>
            </a:pathLst>
          </a:custGeom>
          <a:solidFill>
            <a:srgbClr val="66FF33"/>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Tree>
    <p:extLst>
      <p:ext uri="{BB962C8B-B14F-4D97-AF65-F5344CB8AC3E}">
        <p14:creationId xmlns:p14="http://schemas.microsoft.com/office/powerpoint/2010/main" val="179792353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Effect transition="in" filter="wipe(left)">
                                      <p:cBhvr>
                                        <p:cTn id="9" dur="10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up)">
                                      <p:cBhvr>
                                        <p:cTn id="14" dur="1000"/>
                                        <p:tgtEl>
                                          <p:spTgt spid="16"/>
                                        </p:tgtEl>
                                      </p:cBhvr>
                                    </p:animEffect>
                                  </p:childTnLst>
                                </p:cTn>
                              </p:par>
                            </p:childTnLst>
                          </p:cTn>
                        </p:par>
                        <p:par>
                          <p:cTn id="15" fill="hold">
                            <p:stCondLst>
                              <p:cond delay="1000"/>
                            </p:stCondLst>
                            <p:childTnLst>
                              <p:par>
                                <p:cTn id="16" presetID="1" presetClass="entr" presetSubtype="0"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up)">
                                      <p:cBhvr>
                                        <p:cTn id="22" dur="1000"/>
                                        <p:tgtEl>
                                          <p:spTgt spid="17"/>
                                        </p:tgtEl>
                                      </p:cBhvr>
                                    </p:animEffect>
                                  </p:childTnLst>
                                </p:cTn>
                              </p:par>
                            </p:childTnLst>
                          </p:cTn>
                        </p:par>
                        <p:par>
                          <p:cTn id="23" fill="hold">
                            <p:stCondLst>
                              <p:cond delay="1000"/>
                            </p:stCondLst>
                            <p:childTnLst>
                              <p:par>
                                <p:cTn id="24" presetID="1" presetClass="entr" presetSubtype="0"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up)">
                                      <p:cBhvr>
                                        <p:cTn id="30" dur="1000"/>
                                        <p:tgtEl>
                                          <p:spTgt spid="15"/>
                                        </p:tgtEl>
                                      </p:cBhvr>
                                    </p:animEffect>
                                  </p:childTnLst>
                                </p:cTn>
                              </p:par>
                            </p:childTnLst>
                          </p:cTn>
                        </p:par>
                        <p:par>
                          <p:cTn id="31" fill="hold">
                            <p:stCondLst>
                              <p:cond delay="1000"/>
                            </p:stCondLst>
                            <p:childTnLst>
                              <p:par>
                                <p:cTn id="32" presetID="1" presetClass="entr" presetSubtype="0"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left)">
                                      <p:cBhvr>
                                        <p:cTn id="37" dur="1000"/>
                                        <p:tgtEl>
                                          <p:spTgt spid="6"/>
                                        </p:tgtEl>
                                      </p:cBhvr>
                                    </p:animEffect>
                                  </p:childTnLst>
                                </p:cTn>
                              </p:par>
                            </p:childTnLst>
                          </p:cTn>
                        </p:par>
                        <p:par>
                          <p:cTn id="38" fill="hold">
                            <p:stCondLst>
                              <p:cond delay="2000"/>
                            </p:stCondLst>
                            <p:childTnLst>
                              <p:par>
                                <p:cTn id="39" presetID="1" presetClass="entr" presetSubtype="0" fill="hold" nodeType="after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up)">
                                      <p:cBhvr>
                                        <p:cTn id="45" dur="1000"/>
                                        <p:tgtEl>
                                          <p:spTgt spid="18"/>
                                        </p:tgtEl>
                                      </p:cBhvr>
                                    </p:animEffect>
                                  </p:childTnLst>
                                </p:cTn>
                              </p:par>
                              <p:par>
                                <p:cTn id="46" presetID="22" presetClass="entr" presetSubtype="4"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1000"/>
                                        <p:tgtEl>
                                          <p:spTgt spid="14"/>
                                        </p:tgtEl>
                                      </p:cBhvr>
                                    </p:animEffect>
                                  </p:childTnLst>
                                </p:cTn>
                              </p:par>
                            </p:childTnLst>
                          </p:cTn>
                        </p:par>
                        <p:par>
                          <p:cTn id="49" fill="hold">
                            <p:stCondLst>
                              <p:cond delay="1000"/>
                            </p:stCondLst>
                            <p:childTnLst>
                              <p:par>
                                <p:cTn id="50" presetID="1" presetClass="entr" presetSubtype="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0100" name="Picture 4" descr="guywhite"/>
          <p:cNvPicPr>
            <a:picLocks noChangeAspect="1" noChangeArrowheads="1"/>
          </p:cNvPicPr>
          <p:nvPr/>
        </p:nvPicPr>
        <p:blipFill>
          <a:blip r:embed="rId3" cstate="print"/>
          <a:srcRect/>
          <a:stretch>
            <a:fillRect/>
          </a:stretch>
        </p:blipFill>
        <p:spPr bwMode="auto">
          <a:xfrm>
            <a:off x="3094948" y="4605234"/>
            <a:ext cx="861269" cy="1189435"/>
          </a:xfrm>
          <a:prstGeom prst="rect">
            <a:avLst/>
          </a:prstGeom>
          <a:noFill/>
          <a:ln w="9525">
            <a:noFill/>
            <a:miter lim="800000"/>
            <a:headEnd/>
            <a:tailEnd/>
          </a:ln>
        </p:spPr>
      </p:pic>
      <p:sp>
        <p:nvSpPr>
          <p:cNvPr id="2180103" name="Rectangle 7"/>
          <p:cNvSpPr>
            <a:spLocks noChangeArrowheads="1"/>
          </p:cNvSpPr>
          <p:nvPr/>
        </p:nvSpPr>
        <p:spPr bwMode="auto">
          <a:xfrm>
            <a:off x="1200598" y="3252201"/>
            <a:ext cx="6943725" cy="2092226"/>
          </a:xfrm>
          <a:prstGeom prst="rect">
            <a:avLst/>
          </a:prstGeom>
          <a:noFill/>
          <a:ln w="9525">
            <a:noFill/>
            <a:miter lim="800000"/>
            <a:headEnd/>
            <a:tailEnd/>
          </a:ln>
          <a:effectLst/>
        </p:spPr>
        <p:txBody>
          <a:bodyPr/>
          <a:lstStyle/>
          <a:p>
            <a:pPr marL="289301" indent="-289301" algn="ctr" defTabSz="1285843">
              <a:spcBef>
                <a:spcPct val="20000"/>
              </a:spcBef>
              <a:buClr>
                <a:srgbClr val="000000"/>
              </a:buClr>
              <a:defRPr/>
            </a:pPr>
            <a:endParaRPr lang="en-US" sz="2363" b="1">
              <a:solidFill>
                <a:srgbClr val="FFFFFF"/>
              </a:solidFill>
              <a:effectLst>
                <a:outerShdw blurRad="38100" dist="38100" dir="2700000" algn="tl">
                  <a:srgbClr val="C0C0C0"/>
                </a:outerShdw>
              </a:effectLst>
              <a:latin typeface="Arial" charset="0"/>
              <a:cs typeface="Arial"/>
            </a:endParaRPr>
          </a:p>
        </p:txBody>
      </p:sp>
      <p:sp>
        <p:nvSpPr>
          <p:cNvPr id="2180106" name="Rectangle 10"/>
          <p:cNvSpPr>
            <a:spLocks noChangeArrowheads="1"/>
          </p:cNvSpPr>
          <p:nvPr/>
        </p:nvSpPr>
        <p:spPr bwMode="auto">
          <a:xfrm>
            <a:off x="375564" y="3188089"/>
            <a:ext cx="8092162" cy="1417142"/>
          </a:xfrm>
          <a:prstGeom prst="rect">
            <a:avLst/>
          </a:prstGeom>
          <a:noFill/>
          <a:ln w="9525">
            <a:noFill/>
            <a:miter lim="800000"/>
            <a:headEnd/>
            <a:tailEnd/>
          </a:ln>
          <a:effectLst/>
        </p:spPr>
        <p:txBody>
          <a:bodyPr anchor="ctr"/>
          <a:lstStyle/>
          <a:p>
            <a:pPr algn="ctr" defTabSz="1285843">
              <a:lnSpc>
                <a:spcPct val="95000"/>
              </a:lnSpc>
              <a:defRPr/>
            </a:pPr>
            <a:r>
              <a:rPr lang="en-US" sz="4500" i="0" dirty="0">
                <a:solidFill>
                  <a:srgbClr val="333399"/>
                </a:solidFill>
                <a:effectLst>
                  <a:outerShdw blurRad="38100" dist="38100" dir="2700000" algn="tl">
                    <a:srgbClr val="000000">
                      <a:alpha val="43137"/>
                    </a:srgbClr>
                  </a:outerShdw>
                </a:effectLst>
                <a:latin typeface="Eras Bold ITC" pitchFamily="34" charset="0"/>
                <a:cs typeface="Arial"/>
              </a:rPr>
              <a:t>SANCTIFICATION</a:t>
            </a:r>
          </a:p>
        </p:txBody>
      </p:sp>
      <p:sp>
        <p:nvSpPr>
          <p:cNvPr id="10" name="AutoShape 6"/>
          <p:cNvSpPr>
            <a:spLocks noChangeArrowheads="1"/>
          </p:cNvSpPr>
          <p:nvPr/>
        </p:nvSpPr>
        <p:spPr bwMode="auto">
          <a:xfrm rot="5400000">
            <a:off x="6234890" y="4171756"/>
            <a:ext cx="791756" cy="827891"/>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a:effectLst>
            <a:outerShdw blurRad="76200" dir="13500000" sy="23000" kx="1200000" algn="br" rotWithShape="0">
              <a:prstClr val="black">
                <a:alpha val="20000"/>
              </a:prstClr>
            </a:outerShdw>
          </a:effectLst>
        </p:spPr>
        <p:style>
          <a:lnRef idx="0">
            <a:schemeClr val="accent2"/>
          </a:lnRef>
          <a:fillRef idx="3">
            <a:schemeClr val="accent2"/>
          </a:fillRef>
          <a:effectRef idx="3">
            <a:schemeClr val="accent2"/>
          </a:effectRef>
          <a:fontRef idx="minor">
            <a:schemeClr val="lt1"/>
          </a:fontRef>
        </p:style>
        <p:txBody>
          <a:bodyPr rot="10800000" vert="eaVert" wrap="none" anchor="ctr">
            <a:flatTx/>
          </a:bodyPr>
          <a:lstStyle/>
          <a:p>
            <a:pPr algn="ctr" defTabSz="1285843">
              <a:defRPr/>
            </a:pPr>
            <a:endParaRPr lang="en-US" sz="1519" i="0">
              <a:solidFill>
                <a:srgbClr val="BBE0E3"/>
              </a:solidFill>
              <a:latin typeface="Arial" charset="0"/>
              <a:cs typeface="Arial"/>
            </a:endParaRPr>
          </a:p>
        </p:txBody>
      </p:sp>
      <p:pic>
        <p:nvPicPr>
          <p:cNvPr id="11" name="Picture 1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01014" y="4593238"/>
            <a:ext cx="393800" cy="1139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3" name="Picture 3" descr="godstar">
            <a:extLst>
              <a:ext uri="{FF2B5EF4-FFF2-40B4-BE49-F238E27FC236}">
                <a16:creationId xmlns:a16="http://schemas.microsoft.com/office/drawing/2014/main" id="{8B354280-E6C2-0ABD-77D8-6C7821A4DE76}"/>
              </a:ext>
            </a:extLst>
          </p:cNvPr>
          <p:cNvPicPr>
            <a:picLocks noChangeAspect="1" noChangeArrowheads="1"/>
          </p:cNvPicPr>
          <p:nvPr/>
        </p:nvPicPr>
        <p:blipFill>
          <a:blip r:embed="rId5" cstate="print"/>
          <a:srcRect/>
          <a:stretch>
            <a:fillRect/>
          </a:stretch>
        </p:blipFill>
        <p:spPr bwMode="auto">
          <a:xfrm>
            <a:off x="1322176" y="33337"/>
            <a:ext cx="4535090" cy="3386138"/>
          </a:xfrm>
          <a:prstGeom prst="rect">
            <a:avLst/>
          </a:prstGeom>
          <a:noFill/>
          <a:effectLst>
            <a:glow rad="228600">
              <a:srgbClr val="FFFF00">
                <a:alpha val="40000"/>
              </a:srgbClr>
            </a:glow>
          </a:effectLst>
        </p:spPr>
      </p:pic>
      <p:sp>
        <p:nvSpPr>
          <p:cNvPr id="12" name="AutoShape 6"/>
          <p:cNvSpPr>
            <a:spLocks noChangeArrowheads="1"/>
          </p:cNvSpPr>
          <p:nvPr/>
        </p:nvSpPr>
        <p:spPr bwMode="auto">
          <a:xfrm>
            <a:off x="2594816" y="4775645"/>
            <a:ext cx="985838" cy="716379"/>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1519" i="0" dirty="0">
              <a:solidFill>
                <a:srgbClr val="000000"/>
              </a:solidFill>
              <a:latin typeface="Arial Black" pitchFamily="34" charset="0"/>
              <a:cs typeface="Arial"/>
            </a:endParaRPr>
          </a:p>
        </p:txBody>
      </p:sp>
      <p:sp>
        <p:nvSpPr>
          <p:cNvPr id="2180105" name="Rectangle 9"/>
          <p:cNvSpPr>
            <a:spLocks noChangeArrowheads="1"/>
          </p:cNvSpPr>
          <p:nvPr/>
        </p:nvSpPr>
        <p:spPr bwMode="auto">
          <a:xfrm>
            <a:off x="1135287" y="2940421"/>
            <a:ext cx="7040166" cy="1594139"/>
          </a:xfrm>
          <a:prstGeom prst="rect">
            <a:avLst/>
          </a:prstGeom>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a:lstStyle/>
          <a:p>
            <a:pPr algn="ctr" defTabSz="1285843">
              <a:lnSpc>
                <a:spcPct val="90000"/>
              </a:lnSpc>
              <a:spcBef>
                <a:spcPct val="20000"/>
              </a:spcBef>
              <a:buClr>
                <a:srgbClr val="000000"/>
              </a:buClr>
              <a:defRPr/>
            </a:pPr>
            <a:r>
              <a:rPr lang="en-US" sz="2700" i="0" dirty="0">
                <a:solidFill>
                  <a:srgbClr val="FFFFFF"/>
                </a:solidFill>
                <a:latin typeface="Eras Bold ITC" pitchFamily="34" charset="0"/>
                <a:cs typeface="Arial"/>
              </a:rPr>
              <a:t>Atonement</a:t>
            </a:r>
            <a:endParaRPr lang="en-US" sz="1543" i="0" dirty="0">
              <a:solidFill>
                <a:srgbClr val="FFFFFF"/>
              </a:solidFill>
              <a:latin typeface="Eras Bold ITC" pitchFamily="34" charset="0"/>
              <a:cs typeface="Arial"/>
            </a:endParaRPr>
          </a:p>
          <a:p>
            <a:pPr algn="ctr" defTabSz="1285843">
              <a:spcBef>
                <a:spcPct val="20000"/>
              </a:spcBef>
              <a:buClr>
                <a:srgbClr val="000000"/>
              </a:buClr>
              <a:defRPr/>
            </a:pPr>
            <a:r>
              <a:rPr lang="en-US" sz="2250" i="0" dirty="0">
                <a:solidFill>
                  <a:srgbClr val="FFFFFF"/>
                </a:solidFill>
                <a:latin typeface="Eras Demi ITC"/>
                <a:cs typeface="Arial"/>
              </a:rPr>
              <a:t>“...for it is on this day that atonement shall be made for you to cleanse you; </a:t>
            </a:r>
            <a:r>
              <a:rPr lang="en-US" sz="2250" u="sng" dirty="0">
                <a:solidFill>
                  <a:srgbClr val="FFFF00"/>
                </a:solidFill>
                <a:latin typeface="Eras Demi ITC"/>
                <a:cs typeface="Arial"/>
              </a:rPr>
              <a:t>you will be clean from all your sins</a:t>
            </a:r>
            <a:r>
              <a:rPr lang="en-US" sz="2250" i="0" dirty="0">
                <a:solidFill>
                  <a:srgbClr val="FFFFFF"/>
                </a:solidFill>
                <a:latin typeface="Eras Demi ITC"/>
                <a:cs typeface="Arial"/>
              </a:rPr>
              <a:t> before the LORD”</a:t>
            </a:r>
            <a:r>
              <a:rPr lang="en-US" sz="1547" b="1" dirty="0">
                <a:solidFill>
                  <a:srgbClr val="FFFFFF"/>
                </a:solidFill>
                <a:effectLst>
                  <a:outerShdw blurRad="38100" dist="38100" dir="2700000" algn="tl">
                    <a:srgbClr val="000000"/>
                  </a:outerShdw>
                </a:effectLst>
                <a:latin typeface="Eras Demi ITC"/>
                <a:cs typeface="Arial"/>
              </a:rPr>
              <a:t>	 </a:t>
            </a:r>
            <a:r>
              <a:rPr lang="en-US" sz="2250" i="0" dirty="0">
                <a:solidFill>
                  <a:srgbClr val="FFFEA8"/>
                </a:solidFill>
                <a:latin typeface="Eras Demi ITC"/>
                <a:cs typeface="Arial"/>
              </a:rPr>
              <a:t>Lev 16:30</a:t>
            </a:r>
          </a:p>
        </p:txBody>
      </p:sp>
      <p:sp>
        <p:nvSpPr>
          <p:cNvPr id="2" name="Rectangle 10">
            <a:extLst>
              <a:ext uri="{FF2B5EF4-FFF2-40B4-BE49-F238E27FC236}">
                <a16:creationId xmlns:a16="http://schemas.microsoft.com/office/drawing/2014/main" id="{1FB5393D-5CF5-B03A-F94D-175D74C5DC50}"/>
              </a:ext>
            </a:extLst>
          </p:cNvPr>
          <p:cNvSpPr>
            <a:spLocks noChangeArrowheads="1"/>
          </p:cNvSpPr>
          <p:nvPr/>
        </p:nvSpPr>
        <p:spPr bwMode="auto">
          <a:xfrm>
            <a:off x="2299616" y="4588371"/>
            <a:ext cx="8092162" cy="1417142"/>
          </a:xfrm>
          <a:prstGeom prst="rect">
            <a:avLst/>
          </a:prstGeom>
          <a:noFill/>
          <a:ln w="9525">
            <a:noFill/>
            <a:miter lim="800000"/>
            <a:headEnd/>
            <a:tailEnd/>
          </a:ln>
          <a:effectLst/>
        </p:spPr>
        <p:txBody>
          <a:bodyPr anchor="ctr"/>
          <a:lstStyle/>
          <a:p>
            <a:pPr algn="ctr" defTabSz="1285843">
              <a:lnSpc>
                <a:spcPct val="95000"/>
              </a:lnSpc>
              <a:defRPr/>
            </a:pPr>
            <a:r>
              <a:rPr lang="en-US" sz="4500" i="0" dirty="0">
                <a:solidFill>
                  <a:srgbClr val="333399"/>
                </a:solidFill>
                <a:effectLst>
                  <a:outerShdw blurRad="38100" dist="38100" dir="2700000" algn="tl">
                    <a:srgbClr val="000000">
                      <a:alpha val="43137"/>
                    </a:srgbClr>
                  </a:outerShdw>
                </a:effectLst>
                <a:latin typeface="Eras Bold ITC" pitchFamily="34" charset="0"/>
                <a:cs typeface="Arial"/>
              </a:rPr>
              <a:t>RECONCILIATION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xit" presetSubtype="0" fill="hold" grpId="0" nodeType="clickEffect">
                                  <p:stCondLst>
                                    <p:cond delay="0"/>
                                  </p:stCondLst>
                                  <p:childTnLst>
                                    <p:animEffect transition="out" filter="fade">
                                      <p:cBhvr>
                                        <p:cTn id="6" dur="1000"/>
                                        <p:tgtEl>
                                          <p:spTgt spid="2180105"/>
                                        </p:tgtEl>
                                      </p:cBhvr>
                                    </p:animEffect>
                                    <p:anim calcmode="lin" valueType="num">
                                      <p:cBhvr>
                                        <p:cTn id="7" dur="1000"/>
                                        <p:tgtEl>
                                          <p:spTgt spid="2180105"/>
                                        </p:tgtEl>
                                        <p:attrNameLst>
                                          <p:attrName>ppt_x</p:attrName>
                                        </p:attrNameLst>
                                      </p:cBhvr>
                                      <p:tavLst>
                                        <p:tav tm="0">
                                          <p:val>
                                            <p:strVal val="ppt_x"/>
                                          </p:val>
                                        </p:tav>
                                        <p:tav tm="100000">
                                          <p:val>
                                            <p:strVal val="ppt_x"/>
                                          </p:val>
                                        </p:tav>
                                      </p:tavLst>
                                    </p:anim>
                                    <p:anim calcmode="lin" valueType="num">
                                      <p:cBhvr>
                                        <p:cTn id="8" dur="1000"/>
                                        <p:tgtEl>
                                          <p:spTgt spid="2180105"/>
                                        </p:tgtEl>
                                        <p:attrNameLst>
                                          <p:attrName>ppt_y</p:attrName>
                                        </p:attrNameLst>
                                      </p:cBhvr>
                                      <p:tavLst>
                                        <p:tav tm="0">
                                          <p:val>
                                            <p:strVal val="ppt_y"/>
                                          </p:val>
                                        </p:tav>
                                        <p:tav tm="100000">
                                          <p:val>
                                            <p:strVal val="ppt_y+.1"/>
                                          </p:val>
                                        </p:tav>
                                      </p:tavLst>
                                    </p:anim>
                                    <p:set>
                                      <p:cBhvr>
                                        <p:cTn id="9" dur="1" fill="hold">
                                          <p:stCondLst>
                                            <p:cond delay="999"/>
                                          </p:stCondLst>
                                        </p:cTn>
                                        <p:tgtEl>
                                          <p:spTgt spid="2180105"/>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par>
                                <p:cTn id="18" presetID="22" presetClass="entr" presetSubtype="8" fill="hold" nodeType="withEffect">
                                  <p:stCondLst>
                                    <p:cond delay="0"/>
                                  </p:stCondLst>
                                  <p:childTnLst>
                                    <p:set>
                                      <p:cBhvr>
                                        <p:cTn id="19" dur="1" fill="hold">
                                          <p:stCondLst>
                                            <p:cond delay="0"/>
                                          </p:stCondLst>
                                        </p:cTn>
                                        <p:tgtEl>
                                          <p:spTgt spid="2180100"/>
                                        </p:tgtEl>
                                        <p:attrNameLst>
                                          <p:attrName>style.visibility</p:attrName>
                                        </p:attrNameLst>
                                      </p:cBhvr>
                                      <p:to>
                                        <p:strVal val="visible"/>
                                      </p:to>
                                    </p:set>
                                    <p:animEffect transition="in" filter="wipe(left)">
                                      <p:cBhvr>
                                        <p:cTn id="20" dur="500"/>
                                        <p:tgtEl>
                                          <p:spTgt spid="2180100"/>
                                        </p:tgtEl>
                                      </p:cBhvr>
                                    </p:animEffec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1000"/>
                                        <p:tgtEl>
                                          <p:spTgt spid="2"/>
                                        </p:tgtEl>
                                      </p:cBhvr>
                                    </p:animEffect>
                                    <p:anim calcmode="lin" valueType="num">
                                      <p:cBhvr>
                                        <p:cTn id="31" dur="1000" fill="hold"/>
                                        <p:tgtEl>
                                          <p:spTgt spid="2"/>
                                        </p:tgtEl>
                                        <p:attrNameLst>
                                          <p:attrName>ppt_x</p:attrName>
                                        </p:attrNameLst>
                                      </p:cBhvr>
                                      <p:tavLst>
                                        <p:tav tm="0">
                                          <p:val>
                                            <p:strVal val="#ppt_x"/>
                                          </p:val>
                                        </p:tav>
                                        <p:tav tm="100000">
                                          <p:val>
                                            <p:strVal val="#ppt_x"/>
                                          </p:val>
                                        </p:tav>
                                      </p:tavLst>
                                    </p:anim>
                                    <p:anim calcmode="lin" valueType="num">
                                      <p:cBhvr>
                                        <p:cTn id="3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2180105" grpId="0" animBg="1"/>
      <p:bldP spid="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death"/>
          <p:cNvPicPr>
            <a:picLocks noChangeAspect="1" noChangeArrowheads="1"/>
          </p:cNvPicPr>
          <p:nvPr/>
        </p:nvPicPr>
        <p:blipFill>
          <a:blip r:embed="rId3" cstate="print"/>
          <a:srcRect/>
          <a:stretch>
            <a:fillRect/>
          </a:stretch>
        </p:blipFill>
        <p:spPr bwMode="auto">
          <a:xfrm>
            <a:off x="-62388" y="413148"/>
            <a:ext cx="5700713" cy="4730353"/>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9" name="AutoShape 3"/>
          <p:cNvSpPr>
            <a:spLocks noChangeArrowheads="1"/>
          </p:cNvSpPr>
          <p:nvPr/>
        </p:nvSpPr>
        <p:spPr bwMode="auto">
          <a:xfrm flipH="1" flipV="1">
            <a:off x="5379008" y="2192539"/>
            <a:ext cx="3226594" cy="1894284"/>
          </a:xfrm>
          <a:prstGeom prst="wedgeEllipseCallout">
            <a:avLst>
              <a:gd name="adj1" fmla="val 72840"/>
              <a:gd name="adj2" fmla="val 16498"/>
            </a:avLst>
          </a:prstGeom>
          <a:solidFill>
            <a:schemeClr val="bg1"/>
          </a:solidFill>
          <a:ln w="12700"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ot="10800000" anchor="ctr"/>
          <a:lstStyle/>
          <a:p>
            <a:pPr algn="ctr" defTabSz="685783">
              <a:lnSpc>
                <a:spcPct val="90000"/>
              </a:lnSpc>
              <a:defRPr/>
            </a:pPr>
            <a:r>
              <a:rPr lang="en-US" sz="3000" i="0">
                <a:solidFill>
                  <a:srgbClr val="E0014A"/>
                </a:solidFill>
                <a:effectLst>
                  <a:outerShdw blurRad="38100" dist="38100" dir="2700000" algn="tl">
                    <a:srgbClr val="C0C0C0"/>
                  </a:outerShdw>
                </a:effectLst>
                <a:latin typeface="Eras Bold ITC" pitchFamily="34" charset="0"/>
                <a:cs typeface="Arial"/>
              </a:rPr>
              <a:t>NOT GUILTY!!</a:t>
            </a:r>
          </a:p>
          <a:p>
            <a:pPr algn="ctr" defTabSz="685783">
              <a:defRPr/>
            </a:pPr>
            <a:r>
              <a:rPr lang="en-US" sz="2100" b="1" i="0">
                <a:solidFill>
                  <a:srgbClr val="000000"/>
                </a:solidFill>
                <a:effectLst>
                  <a:outerShdw blurRad="38100" dist="38100" dir="2700000" algn="tl">
                    <a:srgbClr val="C0C0C0"/>
                  </a:outerShdw>
                </a:effectLst>
                <a:cs typeface="Arial"/>
              </a:rPr>
              <a:t>(RIGHTEOUS)</a:t>
            </a:r>
          </a:p>
        </p:txBody>
      </p:sp>
      <p:sp>
        <p:nvSpPr>
          <p:cNvPr id="10" name="Rectangle 4"/>
          <p:cNvSpPr>
            <a:spLocks noChangeArrowheads="1"/>
          </p:cNvSpPr>
          <p:nvPr/>
        </p:nvSpPr>
        <p:spPr bwMode="auto">
          <a:xfrm>
            <a:off x="1485900" y="4990069"/>
            <a:ext cx="61722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685783">
              <a:lnSpc>
                <a:spcPct val="95000"/>
              </a:lnSpc>
              <a:defRPr/>
            </a:pPr>
            <a:r>
              <a:rPr lang="en-US" sz="4500" b="1" i="0" dirty="0">
                <a:solidFill>
                  <a:srgbClr val="000000"/>
                </a:solidFill>
              </a:rPr>
              <a:t>Justification</a:t>
            </a:r>
          </a:p>
        </p:txBody>
      </p:sp>
      <p:sp>
        <p:nvSpPr>
          <p:cNvPr id="2" name="Text Box 4">
            <a:extLst>
              <a:ext uri="{FF2B5EF4-FFF2-40B4-BE49-F238E27FC236}">
                <a16:creationId xmlns:a16="http://schemas.microsoft.com/office/drawing/2014/main" id="{5A5B4D60-8835-C474-4F09-26B199874487}"/>
              </a:ext>
            </a:extLst>
          </p:cNvPr>
          <p:cNvSpPr txBox="1">
            <a:spLocks noChangeArrowheads="1"/>
          </p:cNvSpPr>
          <p:nvPr/>
        </p:nvSpPr>
        <p:spPr bwMode="auto">
          <a:xfrm>
            <a:off x="5379009" y="4747698"/>
            <a:ext cx="3312185" cy="923330"/>
          </a:xfrm>
          <a:prstGeom prst="rect">
            <a:avLst/>
          </a:prstGeom>
          <a:solidFill>
            <a:srgbClr val="FF0000"/>
          </a:solidFill>
          <a:ln>
            <a:headEnd/>
            <a:tailEnd/>
          </a:ln>
          <a:effectLst>
            <a:glow rad="228600">
              <a:schemeClr val="accent4">
                <a:satMod val="175000"/>
                <a:alpha val="40000"/>
              </a:schemeClr>
            </a:glow>
            <a:outerShdw blurRad="40000" dist="23000" dir="5400000" rotWithShape="0">
              <a:srgbClr val="000000">
                <a:alpha val="35000"/>
              </a:srgbClr>
            </a:outerShdw>
          </a:effectLst>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700" i="0" dirty="0">
                <a:solidFill>
                  <a:srgbClr val="FFFFFF"/>
                </a:solidFill>
                <a:effectLst>
                  <a:outerShdw blurRad="38100" dist="38100" dir="2700000" algn="tl">
                    <a:srgbClr val="000000">
                      <a:alpha val="43137"/>
                    </a:srgbClr>
                  </a:outerShdw>
                </a:effectLst>
                <a:latin typeface="Eras Bold ITC" pitchFamily="34" charset="0"/>
                <a:cs typeface="Arial"/>
              </a:rPr>
              <a:t>The Legal Price is Paid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1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lide(fromBottom)">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Rectangle 14"/>
          <p:cNvSpPr>
            <a:spLocks noGrp="1" noChangeArrowheads="1"/>
          </p:cNvSpPr>
          <p:nvPr>
            <p:ph type="title" idx="4294967295"/>
          </p:nvPr>
        </p:nvSpPr>
        <p:spPr>
          <a:xfrm>
            <a:off x="847725" y="813848"/>
            <a:ext cx="7715250" cy="964406"/>
          </a:xfrm>
        </p:spPr>
        <p:txBody>
          <a:bodyPr/>
          <a:lstStyle/>
          <a:p>
            <a:pPr eaLnBrk="1" hangingPunct="1"/>
            <a:r>
              <a:rPr lang="en-US" sz="3375" b="1" dirty="0"/>
              <a:t>Payment</a:t>
            </a:r>
          </a:p>
        </p:txBody>
      </p:sp>
      <p:sp>
        <p:nvSpPr>
          <p:cNvPr id="2186251" name="Text Box 11"/>
          <p:cNvSpPr txBox="1">
            <a:spLocks noChangeArrowheads="1"/>
          </p:cNvSpPr>
          <p:nvPr/>
        </p:nvSpPr>
        <p:spPr bwMode="auto">
          <a:xfrm>
            <a:off x="714378" y="5542933"/>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i="0" dirty="0" err="1">
                <a:solidFill>
                  <a:srgbClr val="997934"/>
                </a:solidFill>
                <a:latin typeface="Eras Demi ITC" pitchFamily="34" charset="0"/>
                <a:cs typeface="Arial"/>
              </a:rPr>
              <a:t>Heb</a:t>
            </a:r>
            <a:r>
              <a:rPr lang="en-US" sz="1604" i="0" dirty="0">
                <a:solidFill>
                  <a:srgbClr val="997934"/>
                </a:solidFill>
                <a:latin typeface="Eras Demi ITC" pitchFamily="34" charset="0"/>
                <a:cs typeface="Arial"/>
              </a:rPr>
              <a:t> 9:22</a:t>
            </a:r>
            <a:r>
              <a:rPr lang="en-US" sz="1604" i="0" dirty="0">
                <a:solidFill>
                  <a:srgbClr val="FFFF66"/>
                </a:solidFill>
                <a:latin typeface="Eras Demi ITC" pitchFamily="34" charset="0"/>
                <a:cs typeface="Arial"/>
              </a:rPr>
              <a:t> </a:t>
            </a:r>
            <a:r>
              <a:rPr lang="en-US" sz="1604" i="0" dirty="0">
                <a:solidFill>
                  <a:srgbClr val="333399"/>
                </a:solidFill>
                <a:latin typeface="Eras Demi ITC" pitchFamily="34" charset="0"/>
                <a:cs typeface="Arial"/>
              </a:rPr>
              <a:t>…without the shedding of blood there can be no forgiveness</a:t>
            </a:r>
          </a:p>
        </p:txBody>
      </p:sp>
      <p:sp>
        <p:nvSpPr>
          <p:cNvPr id="2" name="AutoShape 2">
            <a:extLst>
              <a:ext uri="{FF2B5EF4-FFF2-40B4-BE49-F238E27FC236}">
                <a16:creationId xmlns:a16="http://schemas.microsoft.com/office/drawing/2014/main" id="{5D0B1468-7572-302D-FE47-48EDC6FCF6F2}"/>
              </a:ext>
            </a:extLst>
          </p:cNvPr>
          <p:cNvSpPr>
            <a:spLocks noChangeArrowheads="1"/>
          </p:cNvSpPr>
          <p:nvPr/>
        </p:nvSpPr>
        <p:spPr bwMode="auto">
          <a:xfrm>
            <a:off x="1070076" y="1618063"/>
            <a:ext cx="7492901" cy="3621881"/>
          </a:xfrm>
          <a:prstGeom prst="roundRect">
            <a:avLst>
              <a:gd name="adj" fmla="val 16667"/>
            </a:avLst>
          </a:prstGeom>
          <a:solidFill>
            <a:srgbClr val="96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3" name="Text Box 3">
            <a:extLst>
              <a:ext uri="{FF2B5EF4-FFF2-40B4-BE49-F238E27FC236}">
                <a16:creationId xmlns:a16="http://schemas.microsoft.com/office/drawing/2014/main" id="{4CF978AD-F26D-ABED-ACFF-CF37D029D4B0}"/>
              </a:ext>
            </a:extLst>
          </p:cNvPr>
          <p:cNvSpPr txBox="1">
            <a:spLocks noChangeArrowheads="1"/>
          </p:cNvSpPr>
          <p:nvPr/>
        </p:nvSpPr>
        <p:spPr bwMode="auto">
          <a:xfrm>
            <a:off x="1496694" y="4123389"/>
            <a:ext cx="1740694" cy="83099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a:solidFill>
                  <a:srgbClr val="FFFFFF"/>
                </a:solidFill>
                <a:latin typeface="Eras Bold ITC" pitchFamily="34" charset="0"/>
                <a:cs typeface="Arial"/>
              </a:rPr>
              <a:t>Innocent LIFE</a:t>
            </a:r>
          </a:p>
        </p:txBody>
      </p:sp>
      <p:sp>
        <p:nvSpPr>
          <p:cNvPr id="4" name="Text Box 5">
            <a:extLst>
              <a:ext uri="{FF2B5EF4-FFF2-40B4-BE49-F238E27FC236}">
                <a16:creationId xmlns:a16="http://schemas.microsoft.com/office/drawing/2014/main" id="{22947556-679C-BF48-0E4B-3791A322DB5F}"/>
              </a:ext>
            </a:extLst>
          </p:cNvPr>
          <p:cNvSpPr txBox="1">
            <a:spLocks noChangeArrowheads="1"/>
          </p:cNvSpPr>
          <p:nvPr/>
        </p:nvSpPr>
        <p:spPr bwMode="auto">
          <a:xfrm>
            <a:off x="1375248" y="1977885"/>
            <a:ext cx="2095500" cy="461665"/>
          </a:xfrm>
          <a:prstGeom prst="rect">
            <a:avLst/>
          </a:prstGeom>
          <a:noFill/>
          <a:ln w="9525" algn="ctr">
            <a:noFill/>
            <a:miter lim="800000"/>
            <a:headEnd/>
            <a:tailEnd/>
          </a:ln>
        </p:spPr>
        <p:txBody>
          <a:bodyPr>
            <a:spAutoFit/>
          </a:bodyPr>
          <a:lstStyle/>
          <a:p>
            <a:pPr algn="ctr" defTabSz="685783">
              <a:spcBef>
                <a:spcPct val="50000"/>
              </a:spcBef>
              <a:defRPr/>
            </a:pPr>
            <a:r>
              <a:rPr lang="en-US" sz="2400" i="0" dirty="0">
                <a:solidFill>
                  <a:srgbClr val="FFFFFF"/>
                </a:solidFill>
                <a:effectLst>
                  <a:outerShdw blurRad="38100" dist="38100" dir="2700000" algn="tl">
                    <a:srgbClr val="000000">
                      <a:alpha val="43137"/>
                    </a:srgbClr>
                  </a:outerShdw>
                </a:effectLst>
                <a:latin typeface="Eras Bold ITC" pitchFamily="34" charset="0"/>
              </a:rPr>
              <a:t>BLOOD</a:t>
            </a:r>
          </a:p>
        </p:txBody>
      </p:sp>
      <p:sp>
        <p:nvSpPr>
          <p:cNvPr id="5" name="AutoShape 6">
            <a:extLst>
              <a:ext uri="{FF2B5EF4-FFF2-40B4-BE49-F238E27FC236}">
                <a16:creationId xmlns:a16="http://schemas.microsoft.com/office/drawing/2014/main" id="{952FD9FD-905D-B68D-00FF-C25F67345C39}"/>
              </a:ext>
            </a:extLst>
          </p:cNvPr>
          <p:cNvSpPr>
            <a:spLocks noChangeArrowheads="1"/>
          </p:cNvSpPr>
          <p:nvPr/>
        </p:nvSpPr>
        <p:spPr bwMode="auto">
          <a:xfrm>
            <a:off x="3561946" y="1788319"/>
            <a:ext cx="2274803" cy="9715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685783">
              <a:defRPr/>
            </a:pPr>
            <a:r>
              <a:rPr lang="en-US" sz="1350" i="0" dirty="0">
                <a:solidFill>
                  <a:srgbClr val="000000"/>
                </a:solidFill>
                <a:latin typeface="Arial Black" pitchFamily="34" charset="0"/>
                <a:cs typeface="Arial"/>
              </a:rPr>
              <a:t>REPRESENTS</a:t>
            </a:r>
          </a:p>
        </p:txBody>
      </p:sp>
      <p:sp>
        <p:nvSpPr>
          <p:cNvPr id="6" name="Text Box 7">
            <a:extLst>
              <a:ext uri="{FF2B5EF4-FFF2-40B4-BE49-F238E27FC236}">
                <a16:creationId xmlns:a16="http://schemas.microsoft.com/office/drawing/2014/main" id="{8C709080-8090-11E5-4446-823C00A2C8DA}"/>
              </a:ext>
            </a:extLst>
          </p:cNvPr>
          <p:cNvSpPr txBox="1">
            <a:spLocks noChangeArrowheads="1"/>
          </p:cNvSpPr>
          <p:nvPr/>
        </p:nvSpPr>
        <p:spPr bwMode="auto">
          <a:xfrm>
            <a:off x="6063371" y="2078835"/>
            <a:ext cx="2095500" cy="461665"/>
          </a:xfrm>
          <a:prstGeom prst="rect">
            <a:avLst/>
          </a:prstGeom>
          <a:noFill/>
          <a:ln w="9525" algn="ctr">
            <a:noFill/>
            <a:miter lim="800000"/>
            <a:headEnd/>
            <a:tailEnd/>
          </a:ln>
        </p:spPr>
        <p:txBody>
          <a:bodyPr>
            <a:spAutoFit/>
          </a:bodyPr>
          <a:lstStyle/>
          <a:p>
            <a:pPr defTabSz="685783">
              <a:spcBef>
                <a:spcPct val="50000"/>
              </a:spcBef>
              <a:defRPr/>
            </a:pPr>
            <a:r>
              <a:rPr lang="en-US" sz="2400" i="0" dirty="0">
                <a:solidFill>
                  <a:srgbClr val="FFFFFF"/>
                </a:solidFill>
                <a:effectLst>
                  <a:outerShdw blurRad="38100" dist="38100" dir="2700000" algn="tl">
                    <a:srgbClr val="000000">
                      <a:alpha val="43137"/>
                    </a:srgbClr>
                  </a:outerShdw>
                </a:effectLst>
                <a:latin typeface="Eras Bold ITC" pitchFamily="34" charset="0"/>
              </a:rPr>
              <a:t>LIFE</a:t>
            </a:r>
          </a:p>
        </p:txBody>
      </p:sp>
      <p:sp>
        <p:nvSpPr>
          <p:cNvPr id="7" name="AutoShape 8">
            <a:extLst>
              <a:ext uri="{FF2B5EF4-FFF2-40B4-BE49-F238E27FC236}">
                <a16:creationId xmlns:a16="http://schemas.microsoft.com/office/drawing/2014/main" id="{57F640BA-6437-2F84-E696-4437A8CFF7E1}"/>
              </a:ext>
            </a:extLst>
          </p:cNvPr>
          <p:cNvSpPr>
            <a:spLocks noChangeArrowheads="1"/>
          </p:cNvSpPr>
          <p:nvPr/>
        </p:nvSpPr>
        <p:spPr bwMode="auto">
          <a:xfrm>
            <a:off x="3544087" y="2953940"/>
            <a:ext cx="2274803" cy="9715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685783">
              <a:defRPr/>
            </a:pPr>
            <a:r>
              <a:rPr lang="en-US" sz="1350" i="0" dirty="0">
                <a:solidFill>
                  <a:srgbClr val="000000"/>
                </a:solidFill>
                <a:latin typeface="Arial Black" pitchFamily="34" charset="0"/>
                <a:cs typeface="Arial"/>
              </a:rPr>
              <a:t>ATONES FOR</a:t>
            </a:r>
          </a:p>
        </p:txBody>
      </p:sp>
      <p:sp>
        <p:nvSpPr>
          <p:cNvPr id="8" name="Text Box 9">
            <a:extLst>
              <a:ext uri="{FF2B5EF4-FFF2-40B4-BE49-F238E27FC236}">
                <a16:creationId xmlns:a16="http://schemas.microsoft.com/office/drawing/2014/main" id="{CC9D69AD-BD3A-8FEC-6886-3E8875B839B2}"/>
              </a:ext>
            </a:extLst>
          </p:cNvPr>
          <p:cNvSpPr txBox="1">
            <a:spLocks noChangeArrowheads="1"/>
          </p:cNvSpPr>
          <p:nvPr/>
        </p:nvSpPr>
        <p:spPr bwMode="auto">
          <a:xfrm>
            <a:off x="1319289" y="3000630"/>
            <a:ext cx="2095500" cy="830997"/>
          </a:xfrm>
          <a:prstGeom prst="rect">
            <a:avLst/>
          </a:prstGeom>
          <a:noFill/>
          <a:ln w="9525" algn="ctr">
            <a:noFill/>
            <a:miter lim="800000"/>
            <a:headEnd/>
            <a:tailEnd/>
          </a:ln>
        </p:spPr>
        <p:txBody>
          <a:bodyPr>
            <a:spAutoFit/>
          </a:bodyPr>
          <a:lstStyle/>
          <a:p>
            <a:pPr algn="ctr" defTabSz="685783">
              <a:spcBef>
                <a:spcPct val="50000"/>
              </a:spcBef>
              <a:defRPr/>
            </a:pPr>
            <a:r>
              <a:rPr lang="en-US" sz="2400" i="0" dirty="0">
                <a:solidFill>
                  <a:srgbClr val="FFFFFF"/>
                </a:solidFill>
                <a:effectLst>
                  <a:outerShdw blurRad="38100" dist="38100" dir="2700000" algn="tl">
                    <a:srgbClr val="000000">
                      <a:alpha val="43137"/>
                    </a:srgbClr>
                  </a:outerShdw>
                </a:effectLst>
                <a:latin typeface="Eras Bold ITC" pitchFamily="34" charset="0"/>
              </a:rPr>
              <a:t>Innocent   LIFE</a:t>
            </a:r>
          </a:p>
        </p:txBody>
      </p:sp>
      <p:sp>
        <p:nvSpPr>
          <p:cNvPr id="9" name="Text Box 10">
            <a:extLst>
              <a:ext uri="{FF2B5EF4-FFF2-40B4-BE49-F238E27FC236}">
                <a16:creationId xmlns:a16="http://schemas.microsoft.com/office/drawing/2014/main" id="{89338849-199C-9572-5576-6818B1FD5C7D}"/>
              </a:ext>
            </a:extLst>
          </p:cNvPr>
          <p:cNvSpPr txBox="1">
            <a:spLocks noChangeArrowheads="1"/>
          </p:cNvSpPr>
          <p:nvPr/>
        </p:nvSpPr>
        <p:spPr bwMode="auto">
          <a:xfrm>
            <a:off x="6063371" y="3244455"/>
            <a:ext cx="2095500" cy="461665"/>
          </a:xfrm>
          <a:prstGeom prst="rect">
            <a:avLst/>
          </a:prstGeom>
          <a:noFill/>
          <a:ln w="9525" algn="ctr">
            <a:noFill/>
            <a:miter lim="800000"/>
            <a:headEnd/>
            <a:tailEnd/>
          </a:ln>
        </p:spPr>
        <p:txBody>
          <a:bodyPr>
            <a:spAutoFit/>
          </a:bodyPr>
          <a:lstStyle/>
          <a:p>
            <a:pPr defTabSz="685783">
              <a:spcBef>
                <a:spcPct val="50000"/>
              </a:spcBef>
              <a:defRPr/>
            </a:pPr>
            <a:r>
              <a:rPr lang="en-US" sz="2400" i="0" dirty="0">
                <a:solidFill>
                  <a:srgbClr val="FFFFFF"/>
                </a:solidFill>
                <a:effectLst>
                  <a:outerShdw blurRad="38100" dist="38100" dir="2700000" algn="tl">
                    <a:srgbClr val="000000">
                      <a:alpha val="43137"/>
                    </a:srgbClr>
                  </a:outerShdw>
                </a:effectLst>
                <a:latin typeface="Eras Bold ITC" pitchFamily="34" charset="0"/>
              </a:rPr>
              <a:t>SINNER</a:t>
            </a:r>
          </a:p>
        </p:txBody>
      </p:sp>
      <p:sp>
        <p:nvSpPr>
          <p:cNvPr id="10" name="AutoShape 12">
            <a:extLst>
              <a:ext uri="{FF2B5EF4-FFF2-40B4-BE49-F238E27FC236}">
                <a16:creationId xmlns:a16="http://schemas.microsoft.com/office/drawing/2014/main" id="{187FA812-EE80-A45E-750B-BBD83967D7CC}"/>
              </a:ext>
            </a:extLst>
          </p:cNvPr>
          <p:cNvSpPr>
            <a:spLocks noChangeArrowheads="1"/>
          </p:cNvSpPr>
          <p:nvPr/>
        </p:nvSpPr>
        <p:spPr bwMode="auto">
          <a:xfrm>
            <a:off x="3540516" y="4076700"/>
            <a:ext cx="2274803" cy="9715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685783">
              <a:defRPr/>
            </a:pPr>
            <a:r>
              <a:rPr lang="en-US" sz="1350" i="0" dirty="0">
                <a:solidFill>
                  <a:srgbClr val="000000"/>
                </a:solidFill>
                <a:latin typeface="Arial Black" pitchFamily="34" charset="0"/>
                <a:cs typeface="Arial"/>
              </a:rPr>
              <a:t>REPRESENTS</a:t>
            </a:r>
          </a:p>
        </p:txBody>
      </p:sp>
      <p:sp>
        <p:nvSpPr>
          <p:cNvPr id="11" name="Text Box 13">
            <a:extLst>
              <a:ext uri="{FF2B5EF4-FFF2-40B4-BE49-F238E27FC236}">
                <a16:creationId xmlns:a16="http://schemas.microsoft.com/office/drawing/2014/main" id="{E0574D7A-3897-4430-30F6-DA2BE5805026}"/>
              </a:ext>
            </a:extLst>
          </p:cNvPr>
          <p:cNvSpPr txBox="1">
            <a:spLocks noChangeArrowheads="1"/>
          </p:cNvSpPr>
          <p:nvPr/>
        </p:nvSpPr>
        <p:spPr bwMode="auto">
          <a:xfrm>
            <a:off x="6063371" y="4176714"/>
            <a:ext cx="1400175" cy="830997"/>
          </a:xfrm>
          <a:prstGeom prst="rect">
            <a:avLst/>
          </a:prstGeom>
          <a:solidFill>
            <a:schemeClr val="tx1"/>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latin typeface="Eras Bold ITC" pitchFamily="34" charset="0"/>
                <a:cs typeface="Arial"/>
              </a:rPr>
              <a:t>Guilty LIFE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ppt_x</p:attrName>
                                        </p:attrNameLst>
                                      </p:cBhvr>
                                      <p:tavLst>
                                        <p:tav tm="0">
                                          <p:val>
                                            <p:strVal val="#ppt_x-.2"/>
                                          </p:val>
                                        </p:tav>
                                        <p:tav tm="100000">
                                          <p:val>
                                            <p:strVal val="#ppt_x"/>
                                          </p:val>
                                        </p:tav>
                                      </p:tavLst>
                                    </p:anim>
                                    <p:anim calcmode="lin" valueType="num">
                                      <p:cBhvr>
                                        <p:cTn id="8"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
                                        </p:tgtEl>
                                      </p:cBhvr>
                                    </p:animEffect>
                                  </p:childTnLst>
                                </p:cTn>
                              </p:par>
                              <p:par>
                                <p:cTn id="10" presetID="29"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ppt_x</p:attrName>
                                        </p:attrNameLst>
                                      </p:cBhvr>
                                      <p:tavLst>
                                        <p:tav tm="0">
                                          <p:val>
                                            <p:strVal val="#ppt_x-.2"/>
                                          </p:val>
                                        </p:tav>
                                        <p:tav tm="100000">
                                          <p:val>
                                            <p:strVal val="#ppt_x"/>
                                          </p:val>
                                        </p:tav>
                                      </p:tavLst>
                                    </p:anim>
                                    <p:anim calcmode="lin" valueType="num">
                                      <p:cBhvr>
                                        <p:cTn id="1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5"/>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1000" fill="hold"/>
                                        <p:tgtEl>
                                          <p:spTgt spid="6"/>
                                        </p:tgtEl>
                                        <p:attrNameLst>
                                          <p:attrName>ppt_x</p:attrName>
                                        </p:attrNameLst>
                                      </p:cBhvr>
                                      <p:tavLst>
                                        <p:tav tm="0">
                                          <p:val>
                                            <p:strVal val="#ppt_x-.2"/>
                                          </p:val>
                                        </p:tav>
                                        <p:tav tm="100000">
                                          <p:val>
                                            <p:strVal val="#ppt_x"/>
                                          </p:val>
                                        </p:tav>
                                      </p:tavLst>
                                    </p:anim>
                                    <p:anim calcmode="lin" valueType="num">
                                      <p:cBhvr>
                                        <p:cTn id="18"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9"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ppt_x</p:attrName>
                                        </p:attrNameLst>
                                      </p:cBhvr>
                                      <p:tavLst>
                                        <p:tav tm="0">
                                          <p:val>
                                            <p:strVal val="#ppt_x-.2"/>
                                          </p:val>
                                        </p:tav>
                                        <p:tav tm="100000">
                                          <p:val>
                                            <p:strVal val="#ppt_x"/>
                                          </p:val>
                                        </p:tav>
                                      </p:tavLst>
                                    </p:anim>
                                    <p:anim calcmode="lin" valueType="num">
                                      <p:cBhvr>
                                        <p:cTn id="25"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26" dur="1000"/>
                                        <p:tgtEl>
                                          <p:spTgt spid="8"/>
                                        </p:tgtEl>
                                      </p:cBhvr>
                                    </p:animEffect>
                                  </p:childTnLst>
                                </p:cTn>
                              </p:par>
                              <p:par>
                                <p:cTn id="27" presetID="29" presetClass="entr" presetSubtype="0"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ppt_x</p:attrName>
                                        </p:attrNameLst>
                                      </p:cBhvr>
                                      <p:tavLst>
                                        <p:tav tm="0">
                                          <p:val>
                                            <p:strVal val="#ppt_x-.2"/>
                                          </p:val>
                                        </p:tav>
                                        <p:tav tm="100000">
                                          <p:val>
                                            <p:strVal val="#ppt_x"/>
                                          </p:val>
                                        </p:tav>
                                      </p:tavLst>
                                    </p:anim>
                                    <p:anim calcmode="lin" valueType="num">
                                      <p:cBhvr>
                                        <p:cTn id="30"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31" dur="1000"/>
                                        <p:tgtEl>
                                          <p:spTgt spid="7"/>
                                        </p:tgtEl>
                                      </p:cBhvr>
                                    </p:animEffect>
                                  </p:childTnLst>
                                </p:cTn>
                              </p:par>
                              <p:par>
                                <p:cTn id="32" presetID="29"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1000" fill="hold"/>
                                        <p:tgtEl>
                                          <p:spTgt spid="9"/>
                                        </p:tgtEl>
                                        <p:attrNameLst>
                                          <p:attrName>ppt_x</p:attrName>
                                        </p:attrNameLst>
                                      </p:cBhvr>
                                      <p:tavLst>
                                        <p:tav tm="0">
                                          <p:val>
                                            <p:strVal val="#ppt_x-.2"/>
                                          </p:val>
                                        </p:tav>
                                        <p:tav tm="100000">
                                          <p:val>
                                            <p:strVal val="#ppt_x"/>
                                          </p:val>
                                        </p:tav>
                                      </p:tavLst>
                                    </p:anim>
                                    <p:anim calcmode="lin" valueType="num">
                                      <p:cBhvr>
                                        <p:cTn id="35"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36" dur="10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29" presetClass="entr" presetSubtype="0"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1000" fill="hold"/>
                                        <p:tgtEl>
                                          <p:spTgt spid="3"/>
                                        </p:tgtEl>
                                        <p:attrNameLst>
                                          <p:attrName>ppt_x</p:attrName>
                                        </p:attrNameLst>
                                      </p:cBhvr>
                                      <p:tavLst>
                                        <p:tav tm="0">
                                          <p:val>
                                            <p:strVal val="#ppt_x-.2"/>
                                          </p:val>
                                        </p:tav>
                                        <p:tav tm="100000">
                                          <p:val>
                                            <p:strVal val="#ppt_x"/>
                                          </p:val>
                                        </p:tav>
                                      </p:tavLst>
                                    </p:anim>
                                    <p:anim calcmode="lin" valueType="num">
                                      <p:cBhvr>
                                        <p:cTn id="42"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43" dur="1000"/>
                                        <p:tgtEl>
                                          <p:spTgt spid="3"/>
                                        </p:tgtEl>
                                      </p:cBhvr>
                                    </p:animEffect>
                                  </p:childTnLst>
                                </p:cTn>
                              </p:par>
                              <p:par>
                                <p:cTn id="44" presetID="29" presetClass="entr" presetSubtype="0" fill="hold" nodeType="with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ppt_x</p:attrName>
                                        </p:attrNameLst>
                                      </p:cBhvr>
                                      <p:tavLst>
                                        <p:tav tm="0">
                                          <p:val>
                                            <p:strVal val="#ppt_x-.2"/>
                                          </p:val>
                                        </p:tav>
                                        <p:tav tm="100000">
                                          <p:val>
                                            <p:strVal val="#ppt_x"/>
                                          </p:val>
                                        </p:tav>
                                      </p:tavLst>
                                    </p:anim>
                                    <p:anim calcmode="lin" valueType="num">
                                      <p:cBhvr>
                                        <p:cTn id="47"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48" dur="1000"/>
                                        <p:tgtEl>
                                          <p:spTgt spid="10"/>
                                        </p:tgtEl>
                                      </p:cBhvr>
                                    </p:animEffect>
                                  </p:childTnLst>
                                </p:cTn>
                              </p:par>
                              <p:par>
                                <p:cTn id="49" presetID="29" presetClass="entr" presetSubtype="0" fill="hold"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1000" fill="hold"/>
                                        <p:tgtEl>
                                          <p:spTgt spid="11"/>
                                        </p:tgtEl>
                                        <p:attrNameLst>
                                          <p:attrName>ppt_x</p:attrName>
                                        </p:attrNameLst>
                                      </p:cBhvr>
                                      <p:tavLst>
                                        <p:tav tm="0">
                                          <p:val>
                                            <p:strVal val="#ppt_x-.2"/>
                                          </p:val>
                                        </p:tav>
                                        <p:tav tm="100000">
                                          <p:val>
                                            <p:strVal val="#ppt_x"/>
                                          </p:val>
                                        </p:tav>
                                      </p:tavLst>
                                    </p:anim>
                                    <p:anim calcmode="lin" valueType="num">
                                      <p:cBhvr>
                                        <p:cTn id="52"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190500" y="-217714"/>
            <a:ext cx="9429750" cy="7315199"/>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fontAlgn="auto">
              <a:spcBef>
                <a:spcPts val="0"/>
              </a:spcBef>
              <a:spcAft>
                <a:spcPts val="0"/>
              </a:spcAft>
              <a:defRPr/>
            </a:pPr>
            <a:endParaRPr lang="en-US" sz="1350" i="0" dirty="0">
              <a:solidFill>
                <a:srgbClr val="000000"/>
              </a:solidFill>
              <a:latin typeface="Eras Demi ITC"/>
            </a:endParaRPr>
          </a:p>
        </p:txBody>
      </p:sp>
      <p:pic>
        <p:nvPicPr>
          <p:cNvPr id="2188290" name="Picture 2" descr="godsta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03874" y="497681"/>
            <a:ext cx="4535090" cy="3386138"/>
          </a:xfrm>
          <a:prstGeom prst="rect">
            <a:avLst/>
          </a:prstGeom>
          <a:noFill/>
          <a:effectLst>
            <a:glow rad="228600">
              <a:srgbClr val="FFFF00">
                <a:alpha val="40000"/>
              </a:srgbClr>
            </a:glow>
          </a:effectLst>
        </p:spPr>
      </p:pic>
      <p:pic>
        <p:nvPicPr>
          <p:cNvPr id="139268" name="Picture 3" descr="img_Eve"/>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93447" y="4354119"/>
            <a:ext cx="326231" cy="6357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269" name="Picture 4" descr="img_Adam"/>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48141" y="4326736"/>
            <a:ext cx="246460" cy="726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8293" name="Picture 5" descr="PPT - Image - SI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26681" y="3609975"/>
            <a:ext cx="1390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8294" name="Text Box 6"/>
          <p:cNvSpPr txBox="1">
            <a:spLocks noChangeArrowheads="1"/>
          </p:cNvSpPr>
          <p:nvPr/>
        </p:nvSpPr>
        <p:spPr bwMode="auto">
          <a:xfrm>
            <a:off x="1576391" y="1437085"/>
            <a:ext cx="6209110" cy="854080"/>
          </a:xfrm>
          <a:prstGeom prst="rect">
            <a:avLst/>
          </a:prstGeom>
          <a:noFill/>
          <a:ln w="9525" algn="ctr">
            <a:noFill/>
            <a:miter lim="800000"/>
            <a:headEnd/>
            <a:tailEnd/>
          </a:ln>
          <a:effectLst/>
        </p:spPr>
        <p:txBody>
          <a:bodyPr>
            <a:spAutoFit/>
            <a:flatTx/>
          </a:bodyPr>
          <a:lstStyle/>
          <a:p>
            <a:pPr algn="ctr">
              <a:defRPr/>
            </a:pPr>
            <a:r>
              <a:rPr lang="en-US" sz="4950" i="0" dirty="0">
                <a:solidFill>
                  <a:srgbClr val="E0014A"/>
                </a:solidFill>
                <a:effectLst>
                  <a:outerShdw blurRad="38100" dist="38100" dir="2700000" algn="tl">
                    <a:srgbClr val="000000">
                      <a:alpha val="43137"/>
                    </a:srgbClr>
                  </a:outerShdw>
                </a:effectLst>
                <a:latin typeface="Eras Bold ITC" pitchFamily="34" charset="0"/>
                <a:cs typeface="Arial"/>
              </a:rPr>
              <a:t>RECONCILIATION</a:t>
            </a:r>
          </a:p>
        </p:txBody>
      </p:sp>
      <p:pic>
        <p:nvPicPr>
          <p:cNvPr id="10" name="Picture 3" descr="j027576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934204" y="3812984"/>
            <a:ext cx="1784747" cy="18877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1" name="Picture 10" descr="http://biblewalk.files.wordpress.com/2011/02/sin-offering.jpg"/>
          <p:cNvPicPr>
            <a:picLocks noChangeAspect="1" noChangeArrowheads="1"/>
          </p:cNvPicPr>
          <p:nvPr/>
        </p:nvPicPr>
        <p:blipFill rotWithShape="1">
          <a:blip r:embed="rId8" cstate="print">
            <a:duotone>
              <a:prstClr val="black"/>
              <a:srgbClr val="FFFF99">
                <a:tint val="45000"/>
                <a:satMod val="400000"/>
              </a:srgbClr>
            </a:duotone>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val="0"/>
              </a:ext>
            </a:extLst>
          </a:blip>
          <a:srcRect l="1568" t="10363" r="12207" b="6039"/>
          <a:stretch/>
        </p:blipFill>
        <p:spPr bwMode="auto">
          <a:xfrm>
            <a:off x="425051" y="3812984"/>
            <a:ext cx="2438400" cy="1878544"/>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5873661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42" presetClass="path" presetSubtype="0" accel="50000" decel="50000" fill="hold" nodeType="withEffect">
                                  <p:stCondLst>
                                    <p:cond delay="0"/>
                                  </p:stCondLst>
                                  <p:childTnLst>
                                    <p:animMotion origin="layout" path="M -0.00191 -0.01295 L -0.00191 0.32016 " pathEditMode="relative" rAng="0" ptsTypes="AA">
                                      <p:cBhvr>
                                        <p:cTn id="22" dur="3000" fill="hold"/>
                                        <p:tgtEl>
                                          <p:spTgt spid="2188290"/>
                                        </p:tgtEl>
                                        <p:attrNameLst>
                                          <p:attrName>ppt_x</p:attrName>
                                          <p:attrName>ppt_y</p:attrName>
                                        </p:attrNameLst>
                                      </p:cBhvr>
                                      <p:rCtr x="0" y="166"/>
                                    </p:animMotion>
                                  </p:childTnLst>
                                </p:cTn>
                              </p:par>
                              <p:par>
                                <p:cTn id="23" presetID="6" presetClass="emph" presetSubtype="0" fill="hold" nodeType="withEffect">
                                  <p:stCondLst>
                                    <p:cond delay="0"/>
                                  </p:stCondLst>
                                  <p:childTnLst>
                                    <p:animScale>
                                      <p:cBhvr>
                                        <p:cTn id="24" dur="2000" fill="hold"/>
                                        <p:tgtEl>
                                          <p:spTgt spid="2188293"/>
                                        </p:tgtEl>
                                      </p:cBhvr>
                                      <p:by x="25000" y="25000"/>
                                    </p:animScale>
                                  </p:childTnLst>
                                </p:cTn>
                              </p:par>
                              <p:par>
                                <p:cTn id="25" presetID="42" presetClass="exit" presetSubtype="0" fill="hold" nodeType="withEffect">
                                  <p:stCondLst>
                                    <p:cond delay="0"/>
                                  </p:stCondLst>
                                  <p:childTnLst>
                                    <p:animEffect transition="out" filter="fade">
                                      <p:cBhvr>
                                        <p:cTn id="26" dur="2000"/>
                                        <p:tgtEl>
                                          <p:spTgt spid="2188293"/>
                                        </p:tgtEl>
                                      </p:cBhvr>
                                    </p:animEffect>
                                    <p:anim calcmode="lin" valueType="num">
                                      <p:cBhvr>
                                        <p:cTn id="27" dur="2000"/>
                                        <p:tgtEl>
                                          <p:spTgt spid="2188293"/>
                                        </p:tgtEl>
                                        <p:attrNameLst>
                                          <p:attrName>ppt_x</p:attrName>
                                        </p:attrNameLst>
                                      </p:cBhvr>
                                      <p:tavLst>
                                        <p:tav tm="0">
                                          <p:val>
                                            <p:strVal val="ppt_x"/>
                                          </p:val>
                                        </p:tav>
                                        <p:tav tm="100000">
                                          <p:val>
                                            <p:strVal val="ppt_x"/>
                                          </p:val>
                                        </p:tav>
                                      </p:tavLst>
                                    </p:anim>
                                    <p:anim calcmode="lin" valueType="num">
                                      <p:cBhvr>
                                        <p:cTn id="28" dur="2000"/>
                                        <p:tgtEl>
                                          <p:spTgt spid="2188293"/>
                                        </p:tgtEl>
                                        <p:attrNameLst>
                                          <p:attrName>ppt_y</p:attrName>
                                        </p:attrNameLst>
                                      </p:cBhvr>
                                      <p:tavLst>
                                        <p:tav tm="0">
                                          <p:val>
                                            <p:strVal val="ppt_y"/>
                                          </p:val>
                                        </p:tav>
                                        <p:tav tm="100000">
                                          <p:val>
                                            <p:strVal val="ppt_y+.1"/>
                                          </p:val>
                                        </p:tav>
                                      </p:tavLst>
                                    </p:anim>
                                    <p:set>
                                      <p:cBhvr>
                                        <p:cTn id="29" dur="1" fill="hold">
                                          <p:stCondLst>
                                            <p:cond delay="1999"/>
                                          </p:stCondLst>
                                        </p:cTn>
                                        <p:tgtEl>
                                          <p:spTgt spid="2188293"/>
                                        </p:tgtEl>
                                        <p:attrNameLst>
                                          <p:attrName>style.visibility</p:attrName>
                                        </p:attrNameLst>
                                      </p:cBhvr>
                                      <p:to>
                                        <p:strVal val="hidden"/>
                                      </p:to>
                                    </p:set>
                                  </p:childTnLst>
                                </p:cTn>
                              </p:par>
                            </p:childTnLst>
                          </p:cTn>
                        </p:par>
                        <p:par>
                          <p:cTn id="30" fill="hold">
                            <p:stCondLst>
                              <p:cond delay="3000"/>
                            </p:stCondLst>
                            <p:childTnLst>
                              <p:par>
                                <p:cTn id="31" presetID="10" presetClass="exit" presetSubtype="0" fill="hold" grpId="0" nodeType="afterEffect">
                                  <p:stCondLst>
                                    <p:cond delay="0"/>
                                  </p:stCondLst>
                                  <p:childTnLst>
                                    <p:animEffect transition="out" filter="fad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childTnLst>
                          </p:cTn>
                        </p:par>
                        <p:par>
                          <p:cTn id="34" fill="hold">
                            <p:stCondLst>
                              <p:cond delay="3500"/>
                            </p:stCondLst>
                            <p:childTnLst>
                              <p:par>
                                <p:cTn id="35" presetID="55" presetClass="entr" presetSubtype="0" fill="hold" grpId="0" nodeType="afterEffect">
                                  <p:stCondLst>
                                    <p:cond delay="0"/>
                                  </p:stCondLst>
                                  <p:childTnLst>
                                    <p:set>
                                      <p:cBhvr>
                                        <p:cTn id="36" dur="1" fill="hold">
                                          <p:stCondLst>
                                            <p:cond delay="0"/>
                                          </p:stCondLst>
                                        </p:cTn>
                                        <p:tgtEl>
                                          <p:spTgt spid="2188294"/>
                                        </p:tgtEl>
                                        <p:attrNameLst>
                                          <p:attrName>style.visibility</p:attrName>
                                        </p:attrNameLst>
                                      </p:cBhvr>
                                      <p:to>
                                        <p:strVal val="visible"/>
                                      </p:to>
                                    </p:set>
                                    <p:anim calcmode="lin" valueType="num">
                                      <p:cBhvr>
                                        <p:cTn id="37" dur="1000" fill="hold"/>
                                        <p:tgtEl>
                                          <p:spTgt spid="2188294"/>
                                        </p:tgtEl>
                                        <p:attrNameLst>
                                          <p:attrName>ppt_w</p:attrName>
                                        </p:attrNameLst>
                                      </p:cBhvr>
                                      <p:tavLst>
                                        <p:tav tm="0">
                                          <p:val>
                                            <p:strVal val="#ppt_w*0.70"/>
                                          </p:val>
                                        </p:tav>
                                        <p:tav tm="100000">
                                          <p:val>
                                            <p:strVal val="#ppt_w"/>
                                          </p:val>
                                        </p:tav>
                                      </p:tavLst>
                                    </p:anim>
                                    <p:anim calcmode="lin" valueType="num">
                                      <p:cBhvr>
                                        <p:cTn id="38" dur="1000" fill="hold"/>
                                        <p:tgtEl>
                                          <p:spTgt spid="2188294"/>
                                        </p:tgtEl>
                                        <p:attrNameLst>
                                          <p:attrName>ppt_h</p:attrName>
                                        </p:attrNameLst>
                                      </p:cBhvr>
                                      <p:tavLst>
                                        <p:tav tm="0">
                                          <p:val>
                                            <p:strVal val="#ppt_h"/>
                                          </p:val>
                                        </p:tav>
                                        <p:tav tm="100000">
                                          <p:val>
                                            <p:strVal val="#ppt_h"/>
                                          </p:val>
                                        </p:tav>
                                      </p:tavLst>
                                    </p:anim>
                                    <p:animEffect transition="in" filter="fade">
                                      <p:cBhvr>
                                        <p:cTn id="39" dur="1000"/>
                                        <p:tgtEl>
                                          <p:spTgt spid="2188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8829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7" name="Picture 3" descr="godstar"/>
          <p:cNvPicPr>
            <a:picLocks noChangeAspect="1" noChangeArrowheads="1"/>
          </p:cNvPicPr>
          <p:nvPr/>
        </p:nvPicPr>
        <p:blipFill>
          <a:blip r:embed="rId3" cstate="print"/>
          <a:srcRect/>
          <a:stretch>
            <a:fillRect/>
          </a:stretch>
        </p:blipFill>
        <p:spPr bwMode="auto">
          <a:xfrm>
            <a:off x="172751" y="-218595"/>
            <a:ext cx="5101976" cy="3809405"/>
          </a:xfrm>
          <a:prstGeom prst="rect">
            <a:avLst/>
          </a:prstGeom>
          <a:noFill/>
          <a:ln w="9525">
            <a:noFill/>
            <a:miter lim="800000"/>
            <a:headEnd/>
            <a:tailEnd/>
          </a:ln>
        </p:spPr>
      </p:pic>
      <p:sp>
        <p:nvSpPr>
          <p:cNvPr id="17" name="Left Arrow Callout 16"/>
          <p:cNvSpPr/>
          <p:nvPr/>
        </p:nvSpPr>
        <p:spPr bwMode="auto">
          <a:xfrm>
            <a:off x="3784734" y="976657"/>
            <a:ext cx="4471796" cy="4816757"/>
          </a:xfrm>
          <a:prstGeom prst="leftArrowCallout">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none" lIns="77153" tIns="38576" rIns="77153" bIns="38576" numCol="1" rtlCol="0" anchor="ctr" anchorCtr="0" compatLnSpc="1">
            <a:prstTxWarp prst="textNoShape">
              <a:avLst/>
            </a:prstTxWarp>
          </a:bodyPr>
          <a:lstStyle/>
          <a:p>
            <a:pPr algn="ctr" defTabSz="771468">
              <a:defRPr/>
            </a:pPr>
            <a:endParaRPr lang="en-US" sz="2700">
              <a:solidFill>
                <a:srgbClr val="000000"/>
              </a:solidFill>
              <a:cs typeface="Arial"/>
            </a:endParaRPr>
          </a:p>
        </p:txBody>
      </p:sp>
      <p:sp>
        <p:nvSpPr>
          <p:cNvPr id="2190340" name="Text Box 4"/>
          <p:cNvSpPr txBox="1">
            <a:spLocks noChangeArrowheads="1"/>
          </p:cNvSpPr>
          <p:nvPr/>
        </p:nvSpPr>
        <p:spPr bwMode="auto">
          <a:xfrm>
            <a:off x="5220650" y="3798427"/>
            <a:ext cx="2753916" cy="559833"/>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spcBef>
                <a:spcPts val="0"/>
              </a:spcBef>
              <a:defRPr/>
            </a:pPr>
            <a:r>
              <a:rPr lang="en-US" sz="1688" i="0" dirty="0">
                <a:solidFill>
                  <a:srgbClr val="FFFFFF"/>
                </a:solidFill>
                <a:effectLst>
                  <a:outerShdw blurRad="38100" dist="38100" dir="2700000" algn="tl">
                    <a:srgbClr val="000000"/>
                  </a:outerShdw>
                </a:effectLst>
                <a:latin typeface="Eras Bold ITC" pitchFamily="34" charset="0"/>
                <a:cs typeface="Arial"/>
              </a:rPr>
              <a:t>JUSTIFICATION</a:t>
            </a:r>
          </a:p>
          <a:p>
            <a:pPr algn="ctr" defTabSz="1285843">
              <a:spcBef>
                <a:spcPts val="0"/>
              </a:spcBef>
              <a:defRPr/>
            </a:pPr>
            <a:r>
              <a:rPr lang="en-US" sz="1350" i="0" dirty="0">
                <a:solidFill>
                  <a:srgbClr val="FFFF00"/>
                </a:solidFill>
                <a:latin typeface="Eras Bold ITC" pitchFamily="34" charset="0"/>
                <a:cs typeface="Arial"/>
              </a:rPr>
              <a:t>(Penalty Removed)</a:t>
            </a:r>
            <a:endParaRPr lang="en-US" sz="1688" i="0" dirty="0">
              <a:solidFill>
                <a:srgbClr val="FFFFFF"/>
              </a:solidFill>
              <a:effectLst>
                <a:outerShdw blurRad="38100" dist="38100" dir="2700000" algn="tl">
                  <a:srgbClr val="000000"/>
                </a:outerShdw>
              </a:effectLst>
              <a:latin typeface="Eras Bold ITC" pitchFamily="34" charset="0"/>
              <a:cs typeface="Arial"/>
            </a:endParaRPr>
          </a:p>
        </p:txBody>
      </p:sp>
      <p:sp>
        <p:nvSpPr>
          <p:cNvPr id="2190341" name="Text Box 5"/>
          <p:cNvSpPr txBox="1">
            <a:spLocks noChangeArrowheads="1"/>
          </p:cNvSpPr>
          <p:nvPr/>
        </p:nvSpPr>
        <p:spPr bwMode="auto">
          <a:xfrm>
            <a:off x="5220654" y="2537832"/>
            <a:ext cx="2898103" cy="559833"/>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spcBef>
                <a:spcPts val="0"/>
              </a:spcBef>
              <a:defRPr/>
            </a:pPr>
            <a:r>
              <a:rPr lang="en-US" sz="1688" i="0" dirty="0">
                <a:solidFill>
                  <a:srgbClr val="FFFFFF"/>
                </a:solidFill>
                <a:latin typeface="Eras Bold ITC" pitchFamily="34" charset="0"/>
                <a:cs typeface="Arial"/>
              </a:rPr>
              <a:t>SANCTIFICATION</a:t>
            </a:r>
          </a:p>
          <a:p>
            <a:pPr algn="ctr" defTabSz="1285843">
              <a:spcBef>
                <a:spcPts val="0"/>
              </a:spcBef>
              <a:defRPr/>
            </a:pPr>
            <a:r>
              <a:rPr lang="en-US" sz="1350" i="0" dirty="0">
                <a:solidFill>
                  <a:srgbClr val="FFFF00"/>
                </a:solidFill>
                <a:latin typeface="Eras Bold ITC" pitchFamily="34" charset="0"/>
                <a:cs typeface="Arial"/>
              </a:rPr>
              <a:t>(Sins Removed – Made Holy)</a:t>
            </a:r>
          </a:p>
        </p:txBody>
      </p:sp>
      <p:sp>
        <p:nvSpPr>
          <p:cNvPr id="2190342" name="Text Box 6"/>
          <p:cNvSpPr txBox="1">
            <a:spLocks noChangeArrowheads="1"/>
          </p:cNvSpPr>
          <p:nvPr/>
        </p:nvSpPr>
        <p:spPr bwMode="auto">
          <a:xfrm>
            <a:off x="5274729" y="1306419"/>
            <a:ext cx="2684594" cy="559833"/>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spcBef>
                <a:spcPts val="0"/>
              </a:spcBef>
              <a:defRPr/>
            </a:pPr>
            <a:r>
              <a:rPr lang="en-US" sz="1688" i="0" dirty="0">
                <a:solidFill>
                  <a:srgbClr val="FFFFFF"/>
                </a:solidFill>
                <a:effectLst>
                  <a:outerShdw blurRad="38100" dist="38100" dir="2700000" algn="tl">
                    <a:srgbClr val="000000"/>
                  </a:outerShdw>
                </a:effectLst>
                <a:latin typeface="Eras Bold ITC" pitchFamily="34" charset="0"/>
                <a:cs typeface="Arial"/>
              </a:rPr>
              <a:t>BLOOD ATONEMENT</a:t>
            </a:r>
          </a:p>
          <a:p>
            <a:pPr algn="ctr" defTabSz="1285843">
              <a:spcBef>
                <a:spcPts val="0"/>
              </a:spcBef>
              <a:defRPr/>
            </a:pPr>
            <a:r>
              <a:rPr lang="en-US" sz="1350" i="0" dirty="0">
                <a:solidFill>
                  <a:srgbClr val="FFFF66"/>
                </a:solidFill>
                <a:effectLst>
                  <a:outerShdw blurRad="38100" dist="38100" dir="2700000" algn="tl">
                    <a:srgbClr val="000000"/>
                  </a:outerShdw>
                </a:effectLst>
                <a:latin typeface="Eras Bold ITC" pitchFamily="34" charset="0"/>
                <a:cs typeface="Arial"/>
              </a:rPr>
              <a:t>(Judicial Death)</a:t>
            </a:r>
          </a:p>
        </p:txBody>
      </p:sp>
      <p:sp>
        <p:nvSpPr>
          <p:cNvPr id="2190343" name="AutoShape 7"/>
          <p:cNvSpPr>
            <a:spLocks noChangeArrowheads="1"/>
          </p:cNvSpPr>
          <p:nvPr/>
        </p:nvSpPr>
        <p:spPr bwMode="auto">
          <a:xfrm rot="3379328">
            <a:off x="6660227" y="1182933"/>
            <a:ext cx="1831034" cy="1189435"/>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2190345" name="Text Box 9"/>
          <p:cNvSpPr txBox="1">
            <a:spLocks noChangeArrowheads="1"/>
          </p:cNvSpPr>
          <p:nvPr/>
        </p:nvSpPr>
        <p:spPr bwMode="auto">
          <a:xfrm>
            <a:off x="5798619" y="2040071"/>
            <a:ext cx="1636812" cy="352084"/>
          </a:xfrm>
          <a:prstGeom prst="rect">
            <a:avLst/>
          </a:prstGeom>
          <a:noFill/>
          <a:ln w="9525" algn="ctr">
            <a:noFill/>
            <a:miter lim="800000"/>
            <a:headEnd/>
            <a:tailEnd/>
          </a:ln>
        </p:spPr>
        <p:txBody>
          <a:bodyPr>
            <a:spAutoFit/>
          </a:bodyPr>
          <a:lstStyle/>
          <a:p>
            <a:pPr algn="ctr" defTabSz="1285843">
              <a:spcBef>
                <a:spcPct val="50000"/>
              </a:spcBef>
              <a:defRPr/>
            </a:pPr>
            <a:r>
              <a:rPr lang="en-US" sz="1688" i="0" dirty="0">
                <a:solidFill>
                  <a:srgbClr val="FFFFFF"/>
                </a:solidFill>
                <a:effectLst>
                  <a:outerShdw blurRad="38100" dist="38100" dir="2700000" algn="tl">
                    <a:srgbClr val="000000">
                      <a:alpha val="43137"/>
                    </a:srgbClr>
                  </a:outerShdw>
                </a:effectLst>
                <a:latin typeface="Arial Black" pitchFamily="34" charset="0"/>
                <a:cs typeface="Arial"/>
              </a:rPr>
              <a:t>PRODUCES</a:t>
            </a:r>
          </a:p>
        </p:txBody>
      </p:sp>
      <p:sp>
        <p:nvSpPr>
          <p:cNvPr id="2190346" name="Text Box 10"/>
          <p:cNvSpPr txBox="1">
            <a:spLocks noChangeArrowheads="1"/>
          </p:cNvSpPr>
          <p:nvPr/>
        </p:nvSpPr>
        <p:spPr bwMode="auto">
          <a:xfrm>
            <a:off x="5519925" y="3261873"/>
            <a:ext cx="2299574" cy="352084"/>
          </a:xfrm>
          <a:prstGeom prst="rect">
            <a:avLst/>
          </a:prstGeom>
          <a:noFill/>
          <a:ln w="9525" algn="ctr">
            <a:noFill/>
            <a:miter lim="800000"/>
            <a:headEnd/>
            <a:tailEnd/>
          </a:ln>
        </p:spPr>
        <p:txBody>
          <a:bodyPr wrap="square">
            <a:spAutoFit/>
          </a:bodyPr>
          <a:lstStyle/>
          <a:p>
            <a:pPr algn="ctr" defTabSz="1285843">
              <a:spcBef>
                <a:spcPct val="50000"/>
              </a:spcBef>
              <a:defRPr/>
            </a:pPr>
            <a:r>
              <a:rPr lang="en-US" sz="1688" i="0" dirty="0">
                <a:solidFill>
                  <a:srgbClr val="FFFFFF"/>
                </a:solidFill>
                <a:effectLst>
                  <a:outerShdw blurRad="38100" dist="38100" dir="2700000" algn="tl">
                    <a:srgbClr val="000000">
                      <a:alpha val="43137"/>
                    </a:srgbClr>
                  </a:outerShdw>
                </a:effectLst>
                <a:latin typeface="Arial Black" pitchFamily="34" charset="0"/>
                <a:cs typeface="Arial"/>
              </a:rPr>
              <a:t>RESULTS IN</a:t>
            </a:r>
          </a:p>
        </p:txBody>
      </p:sp>
      <p:pic>
        <p:nvPicPr>
          <p:cNvPr id="2190347" name="Picture 11" descr="guywhite"/>
          <p:cNvPicPr>
            <a:picLocks noChangeAspect="1" noChangeArrowheads="1"/>
          </p:cNvPicPr>
          <p:nvPr/>
        </p:nvPicPr>
        <p:blipFill>
          <a:blip r:embed="rId4" cstate="print"/>
          <a:srcRect/>
          <a:stretch>
            <a:fillRect/>
          </a:stretch>
        </p:blipFill>
        <p:spPr bwMode="auto">
          <a:xfrm>
            <a:off x="2185017" y="4543385"/>
            <a:ext cx="861269" cy="1189435"/>
          </a:xfrm>
          <a:prstGeom prst="rect">
            <a:avLst/>
          </a:prstGeom>
          <a:noFill/>
          <a:ln w="9525">
            <a:noFill/>
            <a:miter lim="800000"/>
            <a:headEnd/>
            <a:tailEnd/>
          </a:ln>
          <a:effectLst>
            <a:outerShdw blurRad="152400" dist="317500" dir="5400000" sx="90000" sy="-19000" rotWithShape="0">
              <a:prstClr val="black">
                <a:alpha val="15000"/>
              </a:prstClr>
            </a:outerShdw>
          </a:effectLst>
        </p:spPr>
      </p:pic>
      <p:sp>
        <p:nvSpPr>
          <p:cNvPr id="13" name="AutoShape 7"/>
          <p:cNvSpPr>
            <a:spLocks noChangeArrowheads="1"/>
          </p:cNvSpPr>
          <p:nvPr/>
        </p:nvSpPr>
        <p:spPr bwMode="auto">
          <a:xfrm rot="3379328">
            <a:off x="6660227" y="2535728"/>
            <a:ext cx="1831034" cy="1189435"/>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14" name="Text Box 4"/>
          <p:cNvSpPr txBox="1">
            <a:spLocks noChangeArrowheads="1"/>
          </p:cNvSpPr>
          <p:nvPr/>
        </p:nvSpPr>
        <p:spPr bwMode="auto">
          <a:xfrm>
            <a:off x="5261628" y="4988383"/>
            <a:ext cx="2753916" cy="767582"/>
          </a:xfrm>
          <a:prstGeom prst="rect">
            <a:avLst/>
          </a:prstGeom>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1285843">
              <a:spcBef>
                <a:spcPts val="0"/>
              </a:spcBef>
              <a:defRPr/>
            </a:pPr>
            <a:r>
              <a:rPr lang="en-US" sz="1688" i="0" dirty="0">
                <a:solidFill>
                  <a:srgbClr val="FFFFFF"/>
                </a:solidFill>
                <a:effectLst>
                  <a:outerShdw blurRad="38100" dist="38100" dir="2700000" algn="tl">
                    <a:srgbClr val="000000"/>
                  </a:outerShdw>
                </a:effectLst>
                <a:latin typeface="Eras Bold ITC" pitchFamily="34" charset="0"/>
                <a:cs typeface="Arial"/>
              </a:rPr>
              <a:t>RECONCILIATION</a:t>
            </a:r>
          </a:p>
          <a:p>
            <a:pPr algn="ctr" defTabSz="1285843">
              <a:spcBef>
                <a:spcPts val="0"/>
              </a:spcBef>
              <a:defRPr/>
            </a:pPr>
            <a:r>
              <a:rPr lang="en-US" sz="1350" i="0" dirty="0">
                <a:solidFill>
                  <a:srgbClr val="FFFF00"/>
                </a:solidFill>
                <a:latin typeface="Eras Bold ITC" pitchFamily="34" charset="0"/>
                <a:cs typeface="Arial"/>
              </a:rPr>
              <a:t>(Spiritual Relationship with a Holy God Restored)</a:t>
            </a:r>
          </a:p>
        </p:txBody>
      </p:sp>
      <p:sp>
        <p:nvSpPr>
          <p:cNvPr id="15" name="Text Box 10"/>
          <p:cNvSpPr txBox="1">
            <a:spLocks noChangeArrowheads="1"/>
          </p:cNvSpPr>
          <p:nvPr/>
        </p:nvSpPr>
        <p:spPr bwMode="auto">
          <a:xfrm>
            <a:off x="5610350" y="4539815"/>
            <a:ext cx="2203896" cy="352084"/>
          </a:xfrm>
          <a:prstGeom prst="rect">
            <a:avLst/>
          </a:prstGeom>
          <a:noFill/>
          <a:ln w="9525" algn="ctr">
            <a:noFill/>
            <a:miter lim="800000"/>
            <a:headEnd/>
            <a:tailEnd/>
          </a:ln>
        </p:spPr>
        <p:txBody>
          <a:bodyPr wrap="square">
            <a:spAutoFit/>
          </a:bodyPr>
          <a:lstStyle/>
          <a:p>
            <a:pPr algn="ctr" defTabSz="1285843">
              <a:spcBef>
                <a:spcPct val="50000"/>
              </a:spcBef>
              <a:defRPr/>
            </a:pPr>
            <a:r>
              <a:rPr lang="en-US" sz="1688" i="0" dirty="0">
                <a:solidFill>
                  <a:srgbClr val="FFFFFF"/>
                </a:solidFill>
                <a:effectLst>
                  <a:outerShdw blurRad="38100" dist="38100" dir="2700000" algn="tl">
                    <a:srgbClr val="000000">
                      <a:alpha val="43137"/>
                    </a:srgbClr>
                  </a:outerShdw>
                </a:effectLst>
                <a:latin typeface="Arial Black" pitchFamily="34" charset="0"/>
                <a:cs typeface="Arial"/>
              </a:rPr>
              <a:t>RESULTS IN</a:t>
            </a:r>
          </a:p>
        </p:txBody>
      </p:sp>
      <p:sp>
        <p:nvSpPr>
          <p:cNvPr id="16" name="AutoShape 7"/>
          <p:cNvSpPr>
            <a:spLocks noChangeArrowheads="1"/>
          </p:cNvSpPr>
          <p:nvPr/>
        </p:nvSpPr>
        <p:spPr bwMode="auto">
          <a:xfrm rot="3379328">
            <a:off x="6660227" y="3880650"/>
            <a:ext cx="1831034" cy="1189435"/>
          </a:xfrm>
          <a:custGeom>
            <a:avLst/>
            <a:gdLst>
              <a:gd name="G0" fmla="+- -371494 0 0"/>
              <a:gd name="G1" fmla="+- -5945976 0 0"/>
              <a:gd name="G2" fmla="+- -371494 0 -5945976"/>
              <a:gd name="G3" fmla="+- 10800 0 0"/>
              <a:gd name="G4" fmla="+- 0 0 -371494"/>
              <a:gd name="T0" fmla="*/ 360 256 1"/>
              <a:gd name="T1" fmla="*/ 0 256 1"/>
              <a:gd name="G5" fmla="+- G2 T0 T1"/>
              <a:gd name="G6" fmla="?: G2 G2 G5"/>
              <a:gd name="G7" fmla="+- 0 0 G6"/>
              <a:gd name="G8" fmla="+- 6914 0 0"/>
              <a:gd name="G9" fmla="+- 0 0 -5945976"/>
              <a:gd name="G10" fmla="+- 6914 0 2700"/>
              <a:gd name="G11" fmla="cos G10 -371494"/>
              <a:gd name="G12" fmla="sin G10 -371494"/>
              <a:gd name="G13" fmla="cos 13500 -371494"/>
              <a:gd name="G14" fmla="sin 13500 -371494"/>
              <a:gd name="G15" fmla="+- G11 10800 0"/>
              <a:gd name="G16" fmla="+- G12 10800 0"/>
              <a:gd name="G17" fmla="+- G13 10800 0"/>
              <a:gd name="G18" fmla="+- G14 10800 0"/>
              <a:gd name="G19" fmla="*/ 6914 1 2"/>
              <a:gd name="G20" fmla="+- G19 5400 0"/>
              <a:gd name="G21" fmla="cos G20 -371494"/>
              <a:gd name="G22" fmla="sin G20 -371494"/>
              <a:gd name="G23" fmla="+- G21 10800 0"/>
              <a:gd name="G24" fmla="+- G12 G23 G22"/>
              <a:gd name="G25" fmla="+- G22 G23 G11"/>
              <a:gd name="G26" fmla="cos 10800 -371494"/>
              <a:gd name="G27" fmla="sin 10800 -371494"/>
              <a:gd name="G28" fmla="cos 6914 -371494"/>
              <a:gd name="G29" fmla="sin 6914 -371494"/>
              <a:gd name="G30" fmla="+- G26 10800 0"/>
              <a:gd name="G31" fmla="+- G27 10800 0"/>
              <a:gd name="G32" fmla="+- G28 10800 0"/>
              <a:gd name="G33" fmla="+- G29 10800 0"/>
              <a:gd name="G34" fmla="+- G19 5400 0"/>
              <a:gd name="G35" fmla="cos G34 -5945976"/>
              <a:gd name="G36" fmla="sin G34 -5945976"/>
              <a:gd name="G37" fmla="+/ -5945976 -371494 2"/>
              <a:gd name="T2" fmla="*/ 180 256 1"/>
              <a:gd name="T3" fmla="*/ 0 256 1"/>
              <a:gd name="G38" fmla="+- G37 T2 T3"/>
              <a:gd name="G39" fmla="?: G2 G37 G38"/>
              <a:gd name="G40" fmla="cos 10800 G39"/>
              <a:gd name="G41" fmla="sin 10800 G39"/>
              <a:gd name="G42" fmla="cos 6914 G39"/>
              <a:gd name="G43" fmla="sin 6914 G39"/>
              <a:gd name="G44" fmla="+- G40 10800 0"/>
              <a:gd name="G45" fmla="+- G41 10800 0"/>
              <a:gd name="G46" fmla="+- G42 10800 0"/>
              <a:gd name="G47" fmla="+- G43 10800 0"/>
              <a:gd name="G48" fmla="+- G35 10800 0"/>
              <a:gd name="G49" fmla="+- G36 10800 0"/>
              <a:gd name="T4" fmla="*/ 17998 w 21600"/>
              <a:gd name="T5" fmla="*/ 2749 h 21600"/>
              <a:gd name="T6" fmla="*/ 10687 w 21600"/>
              <a:gd name="T7" fmla="*/ 1943 h 21600"/>
              <a:gd name="T8" fmla="*/ 15408 w 21600"/>
              <a:gd name="T9" fmla="*/ 5645 h 21600"/>
              <a:gd name="T10" fmla="*/ 24233 w 21600"/>
              <a:gd name="T11" fmla="*/ 9466 h 21600"/>
              <a:gd name="T12" fmla="*/ 20071 w 21600"/>
              <a:gd name="T13" fmla="*/ 14545 h 21600"/>
              <a:gd name="T14" fmla="*/ 14993 w 21600"/>
              <a:gd name="T15" fmla="*/ 1038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7680" y="10117"/>
                </a:moveTo>
                <a:cubicBezTo>
                  <a:pt x="17329" y="6580"/>
                  <a:pt x="14354" y="3886"/>
                  <a:pt x="10800" y="3886"/>
                </a:cubicBezTo>
                <a:cubicBezTo>
                  <a:pt x="10770" y="3885"/>
                  <a:pt x="10741" y="3886"/>
                  <a:pt x="10712" y="3886"/>
                </a:cubicBezTo>
                <a:lnTo>
                  <a:pt x="10662" y="0"/>
                </a:lnTo>
                <a:cubicBezTo>
                  <a:pt x="10708" y="0"/>
                  <a:pt x="10754" y="-1"/>
                  <a:pt x="10800" y="0"/>
                </a:cubicBezTo>
                <a:cubicBezTo>
                  <a:pt x="16351" y="0"/>
                  <a:pt x="20998" y="4208"/>
                  <a:pt x="21547" y="9733"/>
                </a:cubicBezTo>
                <a:lnTo>
                  <a:pt x="24233" y="9466"/>
                </a:lnTo>
                <a:lnTo>
                  <a:pt x="20071" y="14545"/>
                </a:lnTo>
                <a:lnTo>
                  <a:pt x="14993" y="10383"/>
                </a:lnTo>
                <a:lnTo>
                  <a:pt x="17680" y="10117"/>
                </a:lnTo>
                <a:close/>
              </a:path>
            </a:pathLst>
          </a:custGeom>
          <a:solidFill>
            <a:srgbClr val="92D050"/>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190342"/>
                                        </p:tgtEl>
                                        <p:attrNameLst>
                                          <p:attrName>style.visibility</p:attrName>
                                        </p:attrNameLst>
                                      </p:cBhvr>
                                      <p:to>
                                        <p:strVal val="visible"/>
                                      </p:to>
                                    </p:set>
                                    <p:animEffect transition="in" filter="fade">
                                      <p:cBhvr>
                                        <p:cTn id="7" dur="1000"/>
                                        <p:tgtEl>
                                          <p:spTgt spid="2190342"/>
                                        </p:tgtEl>
                                      </p:cBhvr>
                                    </p:animEffect>
                                    <p:anim calcmode="lin" valueType="num">
                                      <p:cBhvr>
                                        <p:cTn id="8" dur="1000" fill="hold"/>
                                        <p:tgtEl>
                                          <p:spTgt spid="2190342"/>
                                        </p:tgtEl>
                                        <p:attrNameLst>
                                          <p:attrName>ppt_x</p:attrName>
                                        </p:attrNameLst>
                                      </p:cBhvr>
                                      <p:tavLst>
                                        <p:tav tm="0">
                                          <p:val>
                                            <p:strVal val="#ppt_x"/>
                                          </p:val>
                                        </p:tav>
                                        <p:tav tm="100000">
                                          <p:val>
                                            <p:strVal val="#ppt_x"/>
                                          </p:val>
                                        </p:tav>
                                      </p:tavLst>
                                    </p:anim>
                                    <p:anim calcmode="lin" valueType="num">
                                      <p:cBhvr>
                                        <p:cTn id="9" dur="1000" fill="hold"/>
                                        <p:tgtEl>
                                          <p:spTgt spid="219034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190345"/>
                                        </p:tgtEl>
                                        <p:attrNameLst>
                                          <p:attrName>style.visibility</p:attrName>
                                        </p:attrNameLst>
                                      </p:cBhvr>
                                      <p:to>
                                        <p:strVal val="visible"/>
                                      </p:to>
                                    </p:set>
                                    <p:animEffect transition="in" filter="fade">
                                      <p:cBhvr>
                                        <p:cTn id="14" dur="1000"/>
                                        <p:tgtEl>
                                          <p:spTgt spid="2190345"/>
                                        </p:tgtEl>
                                      </p:cBhvr>
                                    </p:animEffect>
                                    <p:anim calcmode="lin" valueType="num">
                                      <p:cBhvr>
                                        <p:cTn id="15" dur="1000" fill="hold"/>
                                        <p:tgtEl>
                                          <p:spTgt spid="2190345"/>
                                        </p:tgtEl>
                                        <p:attrNameLst>
                                          <p:attrName>ppt_x</p:attrName>
                                        </p:attrNameLst>
                                      </p:cBhvr>
                                      <p:tavLst>
                                        <p:tav tm="0">
                                          <p:val>
                                            <p:strVal val="#ppt_x"/>
                                          </p:val>
                                        </p:tav>
                                        <p:tav tm="100000">
                                          <p:val>
                                            <p:strVal val="#ppt_x"/>
                                          </p:val>
                                        </p:tav>
                                      </p:tavLst>
                                    </p:anim>
                                    <p:anim calcmode="lin" valueType="num">
                                      <p:cBhvr>
                                        <p:cTn id="16" dur="1000" fill="hold"/>
                                        <p:tgtEl>
                                          <p:spTgt spid="2190345"/>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2190343"/>
                                        </p:tgtEl>
                                        <p:attrNameLst>
                                          <p:attrName>style.visibility</p:attrName>
                                        </p:attrNameLst>
                                      </p:cBhvr>
                                      <p:to>
                                        <p:strVal val="visible"/>
                                      </p:to>
                                    </p:set>
                                    <p:animEffect transition="in" filter="fade">
                                      <p:cBhvr>
                                        <p:cTn id="19" dur="1000"/>
                                        <p:tgtEl>
                                          <p:spTgt spid="2190343"/>
                                        </p:tgtEl>
                                      </p:cBhvr>
                                    </p:animEffect>
                                    <p:anim calcmode="lin" valueType="num">
                                      <p:cBhvr>
                                        <p:cTn id="20" dur="1000" fill="hold"/>
                                        <p:tgtEl>
                                          <p:spTgt spid="2190343"/>
                                        </p:tgtEl>
                                        <p:attrNameLst>
                                          <p:attrName>ppt_x</p:attrName>
                                        </p:attrNameLst>
                                      </p:cBhvr>
                                      <p:tavLst>
                                        <p:tav tm="0">
                                          <p:val>
                                            <p:strVal val="#ppt_x"/>
                                          </p:val>
                                        </p:tav>
                                        <p:tav tm="100000">
                                          <p:val>
                                            <p:strVal val="#ppt_x"/>
                                          </p:val>
                                        </p:tav>
                                      </p:tavLst>
                                    </p:anim>
                                    <p:anim calcmode="lin" valueType="num">
                                      <p:cBhvr>
                                        <p:cTn id="21" dur="1000" fill="hold"/>
                                        <p:tgtEl>
                                          <p:spTgt spid="2190343"/>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47" presetClass="entr" presetSubtype="0" fill="hold" grpId="0" nodeType="afterEffect">
                                  <p:stCondLst>
                                    <p:cond delay="0"/>
                                  </p:stCondLst>
                                  <p:childTnLst>
                                    <p:set>
                                      <p:cBhvr>
                                        <p:cTn id="24" dur="1" fill="hold">
                                          <p:stCondLst>
                                            <p:cond delay="0"/>
                                          </p:stCondLst>
                                        </p:cTn>
                                        <p:tgtEl>
                                          <p:spTgt spid="2190341"/>
                                        </p:tgtEl>
                                        <p:attrNameLst>
                                          <p:attrName>style.visibility</p:attrName>
                                        </p:attrNameLst>
                                      </p:cBhvr>
                                      <p:to>
                                        <p:strVal val="visible"/>
                                      </p:to>
                                    </p:set>
                                    <p:animEffect transition="in" filter="fade">
                                      <p:cBhvr>
                                        <p:cTn id="25" dur="1000"/>
                                        <p:tgtEl>
                                          <p:spTgt spid="2190341"/>
                                        </p:tgtEl>
                                      </p:cBhvr>
                                    </p:animEffect>
                                    <p:anim calcmode="lin" valueType="num">
                                      <p:cBhvr>
                                        <p:cTn id="26" dur="1000" fill="hold"/>
                                        <p:tgtEl>
                                          <p:spTgt spid="2190341"/>
                                        </p:tgtEl>
                                        <p:attrNameLst>
                                          <p:attrName>ppt_x</p:attrName>
                                        </p:attrNameLst>
                                      </p:cBhvr>
                                      <p:tavLst>
                                        <p:tav tm="0">
                                          <p:val>
                                            <p:strVal val="#ppt_x"/>
                                          </p:val>
                                        </p:tav>
                                        <p:tav tm="100000">
                                          <p:val>
                                            <p:strVal val="#ppt_x"/>
                                          </p:val>
                                        </p:tav>
                                      </p:tavLst>
                                    </p:anim>
                                    <p:anim calcmode="lin" valueType="num">
                                      <p:cBhvr>
                                        <p:cTn id="27" dur="1000" fill="hold"/>
                                        <p:tgtEl>
                                          <p:spTgt spid="219034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7" presetClass="entr" presetSubtype="0" fill="hold" grpId="0" nodeType="clickEffect">
                                  <p:stCondLst>
                                    <p:cond delay="0"/>
                                  </p:stCondLst>
                                  <p:childTnLst>
                                    <p:set>
                                      <p:cBhvr>
                                        <p:cTn id="31" dur="1" fill="hold">
                                          <p:stCondLst>
                                            <p:cond delay="0"/>
                                          </p:stCondLst>
                                        </p:cTn>
                                        <p:tgtEl>
                                          <p:spTgt spid="2190346"/>
                                        </p:tgtEl>
                                        <p:attrNameLst>
                                          <p:attrName>style.visibility</p:attrName>
                                        </p:attrNameLst>
                                      </p:cBhvr>
                                      <p:to>
                                        <p:strVal val="visible"/>
                                      </p:to>
                                    </p:set>
                                    <p:animEffect transition="in" filter="fade">
                                      <p:cBhvr>
                                        <p:cTn id="32" dur="1000"/>
                                        <p:tgtEl>
                                          <p:spTgt spid="2190346"/>
                                        </p:tgtEl>
                                      </p:cBhvr>
                                    </p:animEffect>
                                    <p:anim calcmode="lin" valueType="num">
                                      <p:cBhvr>
                                        <p:cTn id="33" dur="1000" fill="hold"/>
                                        <p:tgtEl>
                                          <p:spTgt spid="2190346"/>
                                        </p:tgtEl>
                                        <p:attrNameLst>
                                          <p:attrName>ppt_x</p:attrName>
                                        </p:attrNameLst>
                                      </p:cBhvr>
                                      <p:tavLst>
                                        <p:tav tm="0">
                                          <p:val>
                                            <p:strVal val="#ppt_x"/>
                                          </p:val>
                                        </p:tav>
                                        <p:tav tm="100000">
                                          <p:val>
                                            <p:strVal val="#ppt_x"/>
                                          </p:val>
                                        </p:tav>
                                      </p:tavLst>
                                    </p:anim>
                                    <p:anim calcmode="lin" valueType="num">
                                      <p:cBhvr>
                                        <p:cTn id="34" dur="1000" fill="hold"/>
                                        <p:tgtEl>
                                          <p:spTgt spid="2190346"/>
                                        </p:tgtEl>
                                        <p:attrNameLst>
                                          <p:attrName>ppt_y</p:attrName>
                                        </p:attrNameLst>
                                      </p:cBhvr>
                                      <p:tavLst>
                                        <p:tav tm="0">
                                          <p:val>
                                            <p:strVal val="#ppt_y-.1"/>
                                          </p:val>
                                        </p:tav>
                                        <p:tav tm="100000">
                                          <p:val>
                                            <p:strVal val="#ppt_y"/>
                                          </p:val>
                                        </p:tav>
                                      </p:tavLst>
                                    </p:anim>
                                  </p:childTnLst>
                                </p:cTn>
                              </p:par>
                              <p:par>
                                <p:cTn id="35" presetID="47"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1000"/>
                                        <p:tgtEl>
                                          <p:spTgt spid="13"/>
                                        </p:tgtEl>
                                      </p:cBhvr>
                                    </p:animEffect>
                                    <p:anim calcmode="lin" valueType="num">
                                      <p:cBhvr>
                                        <p:cTn id="38" dur="1000" fill="hold"/>
                                        <p:tgtEl>
                                          <p:spTgt spid="13"/>
                                        </p:tgtEl>
                                        <p:attrNameLst>
                                          <p:attrName>ppt_x</p:attrName>
                                        </p:attrNameLst>
                                      </p:cBhvr>
                                      <p:tavLst>
                                        <p:tav tm="0">
                                          <p:val>
                                            <p:strVal val="#ppt_x"/>
                                          </p:val>
                                        </p:tav>
                                        <p:tav tm="100000">
                                          <p:val>
                                            <p:strVal val="#ppt_x"/>
                                          </p:val>
                                        </p:tav>
                                      </p:tavLst>
                                    </p:anim>
                                    <p:anim calcmode="lin" valueType="num">
                                      <p:cBhvr>
                                        <p:cTn id="39" dur="10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1000"/>
                            </p:stCondLst>
                            <p:childTnLst>
                              <p:par>
                                <p:cTn id="41" presetID="47" presetClass="entr" presetSubtype="0" fill="hold" grpId="0" nodeType="afterEffect">
                                  <p:stCondLst>
                                    <p:cond delay="0"/>
                                  </p:stCondLst>
                                  <p:childTnLst>
                                    <p:set>
                                      <p:cBhvr>
                                        <p:cTn id="42" dur="1" fill="hold">
                                          <p:stCondLst>
                                            <p:cond delay="0"/>
                                          </p:stCondLst>
                                        </p:cTn>
                                        <p:tgtEl>
                                          <p:spTgt spid="2190340"/>
                                        </p:tgtEl>
                                        <p:attrNameLst>
                                          <p:attrName>style.visibility</p:attrName>
                                        </p:attrNameLst>
                                      </p:cBhvr>
                                      <p:to>
                                        <p:strVal val="visible"/>
                                      </p:to>
                                    </p:set>
                                    <p:animEffect transition="in" filter="fade">
                                      <p:cBhvr>
                                        <p:cTn id="43" dur="1000"/>
                                        <p:tgtEl>
                                          <p:spTgt spid="2190340"/>
                                        </p:tgtEl>
                                      </p:cBhvr>
                                    </p:animEffect>
                                    <p:anim calcmode="lin" valueType="num">
                                      <p:cBhvr>
                                        <p:cTn id="44" dur="1000" fill="hold"/>
                                        <p:tgtEl>
                                          <p:spTgt spid="2190340"/>
                                        </p:tgtEl>
                                        <p:attrNameLst>
                                          <p:attrName>ppt_x</p:attrName>
                                        </p:attrNameLst>
                                      </p:cBhvr>
                                      <p:tavLst>
                                        <p:tav tm="0">
                                          <p:val>
                                            <p:strVal val="#ppt_x"/>
                                          </p:val>
                                        </p:tav>
                                        <p:tav tm="100000">
                                          <p:val>
                                            <p:strVal val="#ppt_x"/>
                                          </p:val>
                                        </p:tav>
                                      </p:tavLst>
                                    </p:anim>
                                    <p:anim calcmode="lin" valueType="num">
                                      <p:cBhvr>
                                        <p:cTn id="45" dur="1000" fill="hold"/>
                                        <p:tgtEl>
                                          <p:spTgt spid="2190340"/>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7" presetClass="entr" presetSubtype="0"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1000"/>
                                        <p:tgtEl>
                                          <p:spTgt spid="15"/>
                                        </p:tgtEl>
                                      </p:cBhvr>
                                    </p:animEffect>
                                    <p:anim calcmode="lin" valueType="num">
                                      <p:cBhvr>
                                        <p:cTn id="51" dur="1000" fill="hold"/>
                                        <p:tgtEl>
                                          <p:spTgt spid="15"/>
                                        </p:tgtEl>
                                        <p:attrNameLst>
                                          <p:attrName>ppt_x</p:attrName>
                                        </p:attrNameLst>
                                      </p:cBhvr>
                                      <p:tavLst>
                                        <p:tav tm="0">
                                          <p:val>
                                            <p:strVal val="#ppt_x"/>
                                          </p:val>
                                        </p:tav>
                                        <p:tav tm="100000">
                                          <p:val>
                                            <p:strVal val="#ppt_x"/>
                                          </p:val>
                                        </p:tav>
                                      </p:tavLst>
                                    </p:anim>
                                    <p:anim calcmode="lin" valueType="num">
                                      <p:cBhvr>
                                        <p:cTn id="52" dur="1000" fill="hold"/>
                                        <p:tgtEl>
                                          <p:spTgt spid="15"/>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1000"/>
                                        <p:tgtEl>
                                          <p:spTgt spid="16"/>
                                        </p:tgtEl>
                                      </p:cBhvr>
                                    </p:animEffect>
                                    <p:anim calcmode="lin" valueType="num">
                                      <p:cBhvr>
                                        <p:cTn id="56" dur="1000" fill="hold"/>
                                        <p:tgtEl>
                                          <p:spTgt spid="16"/>
                                        </p:tgtEl>
                                        <p:attrNameLst>
                                          <p:attrName>ppt_x</p:attrName>
                                        </p:attrNameLst>
                                      </p:cBhvr>
                                      <p:tavLst>
                                        <p:tav tm="0">
                                          <p:val>
                                            <p:strVal val="#ppt_x"/>
                                          </p:val>
                                        </p:tav>
                                        <p:tav tm="100000">
                                          <p:val>
                                            <p:strVal val="#ppt_x"/>
                                          </p:val>
                                        </p:tav>
                                      </p:tavLst>
                                    </p:anim>
                                    <p:anim calcmode="lin" valueType="num">
                                      <p:cBhvr>
                                        <p:cTn id="57" dur="1000" fill="hold"/>
                                        <p:tgtEl>
                                          <p:spTgt spid="16"/>
                                        </p:tgtEl>
                                        <p:attrNameLst>
                                          <p:attrName>ppt_y</p:attrName>
                                        </p:attrNameLst>
                                      </p:cBhvr>
                                      <p:tavLst>
                                        <p:tav tm="0">
                                          <p:val>
                                            <p:strVal val="#ppt_y-.1"/>
                                          </p:val>
                                        </p:tav>
                                        <p:tav tm="100000">
                                          <p:val>
                                            <p:strVal val="#ppt_y"/>
                                          </p:val>
                                        </p:tav>
                                      </p:tavLst>
                                    </p:anim>
                                  </p:childTnLst>
                                </p:cTn>
                              </p:par>
                            </p:childTnLst>
                          </p:cTn>
                        </p:par>
                        <p:par>
                          <p:cTn id="58" fill="hold">
                            <p:stCondLst>
                              <p:cond delay="1000"/>
                            </p:stCondLst>
                            <p:childTnLst>
                              <p:par>
                                <p:cTn id="59" presetID="47"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0340" grpId="0" animBg="1"/>
      <p:bldP spid="2190341" grpId="0" animBg="1"/>
      <p:bldP spid="2190342" grpId="0" animBg="1"/>
      <p:bldP spid="2190343" grpId="0" animBg="1"/>
      <p:bldP spid="2190345" grpId="0"/>
      <p:bldP spid="2190346" grpId="0"/>
      <p:bldP spid="13" grpId="0" animBg="1"/>
      <p:bldP spid="14" grpId="0" animBg="1"/>
      <p:bldP spid="15" grpId="0"/>
      <p:bldP spid="1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Left Arrow Callout 16"/>
          <p:cNvSpPr/>
          <p:nvPr/>
        </p:nvSpPr>
        <p:spPr bwMode="auto">
          <a:xfrm>
            <a:off x="4276623" y="2300050"/>
            <a:ext cx="4655234" cy="2763441"/>
          </a:xfrm>
          <a:prstGeom prst="leftArrowCallout">
            <a:avLst>
              <a:gd name="adj1" fmla="val 27040"/>
              <a:gd name="adj2" fmla="val 29419"/>
              <a:gd name="adj3" fmla="val 25000"/>
              <a:gd name="adj4" fmla="val 78296"/>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none" anchor="ctr"/>
          <a:lstStyle/>
          <a:p>
            <a:pPr algn="ctr" defTabSz="685783">
              <a:defRPr/>
            </a:pPr>
            <a:endParaRPr lang="en-US" sz="2400" dirty="0">
              <a:solidFill>
                <a:srgbClr val="000000"/>
              </a:solidFill>
              <a:cs typeface="Arial"/>
            </a:endParaRPr>
          </a:p>
        </p:txBody>
      </p:sp>
      <p:pic>
        <p:nvPicPr>
          <p:cNvPr id="140294" name="Picture 3" descr="godsta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6671" y="-200657"/>
            <a:ext cx="4535091" cy="338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Text Box 5"/>
          <p:cNvSpPr txBox="1">
            <a:spLocks noChangeArrowheads="1"/>
          </p:cNvSpPr>
          <p:nvPr/>
        </p:nvSpPr>
        <p:spPr bwMode="auto">
          <a:xfrm>
            <a:off x="5459787" y="3185485"/>
            <a:ext cx="3300608" cy="1015663"/>
          </a:xfrm>
          <a:prstGeom prst="rect">
            <a:avLst/>
          </a:prstGeom>
          <a:solidFill>
            <a:srgbClr val="0000FF"/>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ts val="0"/>
              </a:spcBef>
              <a:defRPr/>
            </a:pPr>
            <a:r>
              <a:rPr lang="en-US" sz="3000" i="0" dirty="0">
                <a:solidFill>
                  <a:srgbClr val="FFFFFF"/>
                </a:solidFill>
                <a:latin typeface="Eras Bold ITC" pitchFamily="34" charset="0"/>
                <a:cs typeface="Arial"/>
              </a:rPr>
              <a:t>IT’S ALL ABOUT RELATIONSHIP</a:t>
            </a:r>
            <a:endParaRPr lang="en-US" sz="2100" i="0" dirty="0">
              <a:solidFill>
                <a:srgbClr val="FFFFFF"/>
              </a:solidFill>
              <a:latin typeface="Eras Bold ITC" pitchFamily="34" charset="0"/>
              <a:cs typeface="Arial"/>
            </a:endParaRPr>
          </a:p>
        </p:txBody>
      </p:sp>
      <p:pic>
        <p:nvPicPr>
          <p:cNvPr id="2190347" name="Picture 11" descr="guywhit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1432" y="4730354"/>
            <a:ext cx="765572" cy="1057275"/>
          </a:xfrm>
          <a:prstGeom prst="rect">
            <a:avLst/>
          </a:prstGeom>
          <a:noFill/>
          <a:ln w="9525">
            <a:noFill/>
            <a:miter lim="800000"/>
            <a:headEnd/>
            <a:tailEnd/>
          </a:ln>
          <a:effectLst>
            <a:outerShdw blurRad="152400" dist="317500" dir="5400000" sx="90000" sy="-19000" rotWithShape="0">
              <a:prstClr val="black">
                <a:alpha val="15000"/>
              </a:prstClr>
            </a:outerShdw>
          </a:effectLst>
        </p:spPr>
      </p:pic>
    </p:spTree>
    <p:extLst>
      <p:ext uri="{BB962C8B-B14F-4D97-AF65-F5344CB8AC3E}">
        <p14:creationId xmlns:p14="http://schemas.microsoft.com/office/powerpoint/2010/main" val="42509304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190341"/>
                                        </p:tgtEl>
                                        <p:attrNameLst>
                                          <p:attrName>style.visibility</p:attrName>
                                        </p:attrNameLst>
                                      </p:cBhvr>
                                      <p:to>
                                        <p:strVal val="visible"/>
                                      </p:to>
                                    </p:set>
                                    <p:animEffect transition="in" filter="fade">
                                      <p:cBhvr>
                                        <p:cTn id="7" dur="1000"/>
                                        <p:tgtEl>
                                          <p:spTgt spid="2190341"/>
                                        </p:tgtEl>
                                      </p:cBhvr>
                                    </p:animEffect>
                                    <p:anim calcmode="lin" valueType="num">
                                      <p:cBhvr>
                                        <p:cTn id="8" dur="1000" fill="hold"/>
                                        <p:tgtEl>
                                          <p:spTgt spid="2190341"/>
                                        </p:tgtEl>
                                        <p:attrNameLst>
                                          <p:attrName>ppt_x</p:attrName>
                                        </p:attrNameLst>
                                      </p:cBhvr>
                                      <p:tavLst>
                                        <p:tav tm="0">
                                          <p:val>
                                            <p:strVal val="#ppt_x"/>
                                          </p:val>
                                        </p:tav>
                                        <p:tav tm="100000">
                                          <p:val>
                                            <p:strVal val="#ppt_x"/>
                                          </p:val>
                                        </p:tav>
                                      </p:tavLst>
                                    </p:anim>
                                    <p:anim calcmode="lin" valueType="num">
                                      <p:cBhvr>
                                        <p:cTn id="9" dur="1000" fill="hold"/>
                                        <p:tgtEl>
                                          <p:spTgt spid="2190341"/>
                                        </p:tgtEl>
                                        <p:attrNameLst>
                                          <p:attrName>ppt_y</p:attrName>
                                        </p:attrNameLst>
                                      </p:cBhvr>
                                      <p:tavLst>
                                        <p:tav tm="0">
                                          <p:val>
                                            <p:strVal val="#ppt_y-.1"/>
                                          </p:val>
                                        </p:tav>
                                        <p:tav tm="100000">
                                          <p:val>
                                            <p:strVal val="#ppt_y"/>
                                          </p:val>
                                        </p:tav>
                                      </p:tavLst>
                                    </p:anim>
                                  </p:childTnLst>
                                </p:cTn>
                              </p:par>
                              <p:par>
                                <p:cTn id="10" presetID="22" presetClass="entr" presetSubtype="2"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right)">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 Box 3"/>
          <p:cNvSpPr txBox="1">
            <a:spLocks noChangeArrowheads="1"/>
          </p:cNvSpPr>
          <p:nvPr/>
        </p:nvSpPr>
        <p:spPr bwMode="auto">
          <a:xfrm>
            <a:off x="-260414" y="1179486"/>
            <a:ext cx="3936800" cy="2429832"/>
          </a:xfrm>
          <a:prstGeom prst="rect">
            <a:avLst/>
          </a:prstGeom>
          <a:noFill/>
          <a:ln w="9525">
            <a:noFill/>
            <a:miter lim="800000"/>
            <a:headEnd/>
            <a:tailEnd/>
          </a:ln>
        </p:spPr>
        <p:txBody>
          <a:bodyPr wrap="square">
            <a:spAutoFit/>
          </a:bodyPr>
          <a:lstStyle/>
          <a:p>
            <a:pPr algn="r" defTabSz="1285843">
              <a:spcBef>
                <a:spcPts val="0"/>
              </a:spcBef>
            </a:pPr>
            <a:r>
              <a:rPr lang="en-US" sz="3038" b="1" i="0" dirty="0">
                <a:solidFill>
                  <a:srgbClr val="C00000"/>
                </a:solidFill>
                <a:latin typeface="Eras Bold ITC" pitchFamily="34" charset="0"/>
                <a:cs typeface="Arial"/>
              </a:rPr>
              <a:t>40</a:t>
            </a:r>
            <a:r>
              <a:rPr lang="en-US" sz="3038" b="1" i="0" dirty="0">
                <a:solidFill>
                  <a:srgbClr val="333399"/>
                </a:solidFill>
                <a:latin typeface="Eras Bold ITC" pitchFamily="34" charset="0"/>
                <a:cs typeface="Arial"/>
              </a:rPr>
              <a:t> Authors…</a:t>
            </a:r>
          </a:p>
          <a:p>
            <a:pPr algn="r" defTabSz="1285843">
              <a:spcBef>
                <a:spcPts val="0"/>
              </a:spcBef>
            </a:pPr>
            <a:r>
              <a:rPr lang="en-US" sz="3038" b="1" i="0" dirty="0">
                <a:solidFill>
                  <a:srgbClr val="C00000"/>
                </a:solidFill>
                <a:latin typeface="Eras Bold ITC" pitchFamily="34" charset="0"/>
                <a:cs typeface="Arial"/>
              </a:rPr>
              <a:t>1500</a:t>
            </a:r>
            <a:r>
              <a:rPr lang="en-US" sz="3038" b="1" i="0" dirty="0">
                <a:solidFill>
                  <a:srgbClr val="333399"/>
                </a:solidFill>
                <a:latin typeface="Eras Bold ITC" pitchFamily="34" charset="0"/>
                <a:cs typeface="Arial"/>
              </a:rPr>
              <a:t> Years… </a:t>
            </a:r>
          </a:p>
          <a:p>
            <a:pPr algn="r" defTabSz="1285843">
              <a:spcBef>
                <a:spcPts val="0"/>
              </a:spcBef>
            </a:pPr>
            <a:r>
              <a:rPr lang="en-US" sz="3038" b="1" i="0" dirty="0">
                <a:solidFill>
                  <a:srgbClr val="C00000"/>
                </a:solidFill>
                <a:latin typeface="Eras Bold ITC" pitchFamily="34" charset="0"/>
                <a:cs typeface="Arial"/>
              </a:rPr>
              <a:t>66</a:t>
            </a:r>
            <a:r>
              <a:rPr lang="en-US" sz="3038" b="1" i="0" dirty="0">
                <a:solidFill>
                  <a:srgbClr val="333399"/>
                </a:solidFill>
                <a:latin typeface="Eras Bold ITC" pitchFamily="34" charset="0"/>
                <a:cs typeface="Arial"/>
              </a:rPr>
              <a:t> Books…</a:t>
            </a:r>
          </a:p>
          <a:p>
            <a:pPr algn="r" defTabSz="1285843">
              <a:spcBef>
                <a:spcPts val="0"/>
              </a:spcBef>
            </a:pPr>
            <a:r>
              <a:rPr lang="en-US" sz="3038" b="1" i="0" dirty="0">
                <a:solidFill>
                  <a:srgbClr val="C00000"/>
                </a:solidFill>
                <a:latin typeface="Eras Bold ITC" pitchFamily="34" charset="0"/>
                <a:cs typeface="Arial"/>
              </a:rPr>
              <a:t>3</a:t>
            </a:r>
            <a:r>
              <a:rPr lang="en-US" sz="3038" b="1" i="0" dirty="0">
                <a:solidFill>
                  <a:srgbClr val="333399"/>
                </a:solidFill>
                <a:latin typeface="Eras Bold ITC" pitchFamily="34" charset="0"/>
                <a:cs typeface="Arial"/>
              </a:rPr>
              <a:t> Continents…</a:t>
            </a:r>
          </a:p>
          <a:p>
            <a:pPr algn="r" defTabSz="1285843">
              <a:spcBef>
                <a:spcPts val="0"/>
              </a:spcBef>
            </a:pPr>
            <a:r>
              <a:rPr lang="en-US" sz="3038" b="1" i="0" dirty="0">
                <a:solidFill>
                  <a:srgbClr val="C00000"/>
                </a:solidFill>
                <a:latin typeface="Eras Bold ITC" pitchFamily="34" charset="0"/>
                <a:cs typeface="Arial"/>
              </a:rPr>
              <a:t>3</a:t>
            </a:r>
            <a:r>
              <a:rPr lang="en-US" sz="3038" b="1" i="0" dirty="0">
                <a:solidFill>
                  <a:srgbClr val="333399"/>
                </a:solidFill>
                <a:latin typeface="Eras Bold ITC" pitchFamily="34" charset="0"/>
                <a:cs typeface="Arial"/>
              </a:rPr>
              <a:t> Languages…</a:t>
            </a:r>
          </a:p>
        </p:txBody>
      </p:sp>
      <p:sp>
        <p:nvSpPr>
          <p:cNvPr id="13316" name="Text Box 4"/>
          <p:cNvSpPr txBox="1">
            <a:spLocks noChangeArrowheads="1"/>
          </p:cNvSpPr>
          <p:nvPr/>
        </p:nvSpPr>
        <p:spPr bwMode="auto">
          <a:xfrm rot="5400000">
            <a:off x="6391651" y="4260669"/>
            <a:ext cx="1993106" cy="329770"/>
          </a:xfrm>
          <a:prstGeom prst="rect">
            <a:avLst/>
          </a:prstGeom>
          <a:noFill/>
          <a:ln w="9525">
            <a:noFill/>
            <a:miter lim="800000"/>
            <a:headEnd/>
            <a:tailEnd/>
          </a:ln>
        </p:spPr>
        <p:txBody>
          <a:bodyPr>
            <a:spAutoFit/>
          </a:bodyPr>
          <a:lstStyle/>
          <a:p>
            <a:pPr algn="ctr" defTabSz="1285843">
              <a:spcBef>
                <a:spcPct val="50000"/>
              </a:spcBef>
            </a:pPr>
            <a:endParaRPr lang="en-US" sz="1543" b="1" i="0">
              <a:solidFill>
                <a:srgbClr val="FFFFFF"/>
              </a:solidFill>
              <a:latin typeface="Eras Light ITC" pitchFamily="34" charset="0"/>
              <a:cs typeface="Arial"/>
            </a:endParaRPr>
          </a:p>
        </p:txBody>
      </p:sp>
      <p:sp>
        <p:nvSpPr>
          <p:cNvPr id="2372614" name="Text Box 6"/>
          <p:cNvSpPr txBox="1">
            <a:spLocks noChangeArrowheads="1"/>
          </p:cNvSpPr>
          <p:nvPr/>
        </p:nvSpPr>
        <p:spPr bwMode="auto">
          <a:xfrm>
            <a:off x="971558" y="5262397"/>
            <a:ext cx="7194203" cy="66370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defTabSz="1285843">
              <a:spcBef>
                <a:spcPct val="50000"/>
              </a:spcBef>
              <a:defRPr/>
            </a:pPr>
            <a:r>
              <a:rPr lang="en-US" sz="3713" i="0" dirty="0">
                <a:solidFill>
                  <a:srgbClr val="FFFF00"/>
                </a:solidFill>
                <a:effectLst>
                  <a:outerShdw blurRad="38100" dist="38100" dir="2700000" algn="tl">
                    <a:srgbClr val="000000">
                      <a:alpha val="43137"/>
                    </a:srgbClr>
                  </a:outerShdw>
                </a:effectLst>
                <a:latin typeface="Eras Demi ITC"/>
                <a:cs typeface="Arial"/>
              </a:rPr>
              <a:t>God’s Plan of Redemption</a:t>
            </a:r>
          </a:p>
        </p:txBody>
      </p:sp>
      <p:sp>
        <p:nvSpPr>
          <p:cNvPr id="13326" name="Text Box 8"/>
          <p:cNvSpPr txBox="1">
            <a:spLocks noChangeArrowheads="1"/>
          </p:cNvSpPr>
          <p:nvPr/>
        </p:nvSpPr>
        <p:spPr bwMode="auto">
          <a:xfrm>
            <a:off x="1525077" y="3495974"/>
            <a:ext cx="6593473" cy="1338828"/>
          </a:xfrm>
          <a:prstGeom prst="rect">
            <a:avLst/>
          </a:prstGeom>
          <a:noFill/>
          <a:ln w="9525">
            <a:noFill/>
            <a:miter lim="800000"/>
            <a:headEnd/>
            <a:tailEnd/>
          </a:ln>
        </p:spPr>
        <p:txBody>
          <a:bodyPr wrap="none">
            <a:spAutoFit/>
          </a:bodyPr>
          <a:lstStyle/>
          <a:p>
            <a:pPr algn="ctr" defTabSz="1285843"/>
            <a:r>
              <a:rPr lang="en-US" sz="8100" i="0" dirty="0">
                <a:solidFill>
                  <a:srgbClr val="000000"/>
                </a:solidFill>
                <a:latin typeface="Eras Bold ITC" pitchFamily="34" charset="0"/>
                <a:cs typeface="Arial"/>
              </a:rPr>
              <a:t>One Theme!</a:t>
            </a:r>
          </a:p>
        </p:txBody>
      </p:sp>
      <p:sp>
        <p:nvSpPr>
          <p:cNvPr id="2372618" name="Text Box 10"/>
          <p:cNvSpPr txBox="1">
            <a:spLocks noChangeArrowheads="1"/>
          </p:cNvSpPr>
          <p:nvPr/>
        </p:nvSpPr>
        <p:spPr bwMode="auto">
          <a:xfrm rot="-768755">
            <a:off x="2433006" y="4556071"/>
            <a:ext cx="1836275" cy="670781"/>
          </a:xfrm>
          <a:prstGeom prst="rect">
            <a:avLst/>
          </a:prstGeom>
          <a:solidFill>
            <a:srgbClr val="FF0000"/>
          </a:solidFill>
          <a:ln>
            <a:headEnd/>
            <a:tailEnd/>
          </a:ln>
          <a:effectLst>
            <a:outerShdw blurRad="76200" dir="13500000" sy="23000" kx="1200000" algn="br" rotWithShape="0">
              <a:prstClr val="black">
                <a:alpha val="20000"/>
              </a:prstClr>
            </a:outerShdw>
          </a:effectLst>
          <a:scene3d>
            <a:camera prst="perspectiveHeroicExtremeRightFacing"/>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a:lstStyle/>
          <a:p>
            <a:pPr algn="ctr" defTabSz="1285843">
              <a:defRPr/>
            </a:pPr>
            <a:r>
              <a:rPr lang="en-US" sz="2813" i="0" dirty="0">
                <a:solidFill>
                  <a:srgbClr val="FFFF00"/>
                </a:solidFill>
                <a:effectLst>
                  <a:outerShdw blurRad="38100" dist="38100" dir="2700000" algn="tl">
                    <a:srgbClr val="000000">
                      <a:alpha val="43137"/>
                    </a:srgbClr>
                  </a:outerShdw>
                </a:effectLst>
                <a:latin typeface="Eras Demi ITC"/>
                <a:cs typeface="Arial"/>
              </a:rPr>
              <a:t>amazing</a:t>
            </a:r>
            <a:endParaRPr lang="en-US" sz="5625" i="0" dirty="0">
              <a:solidFill>
                <a:srgbClr val="FFFF00"/>
              </a:solidFill>
              <a:effectLst>
                <a:outerShdw blurRad="38100" dist="38100" dir="2700000" algn="tl">
                  <a:srgbClr val="000000">
                    <a:alpha val="43137"/>
                  </a:srgbClr>
                </a:outerShdw>
              </a:effectLst>
              <a:latin typeface="Eras Demi ITC"/>
              <a:cs typeface="Arial"/>
            </a:endParaRPr>
          </a:p>
        </p:txBody>
      </p:sp>
      <p:pic>
        <p:nvPicPr>
          <p:cNvPr id="2791426" name="Picture 2"/>
          <p:cNvPicPr>
            <a:picLocks noChangeAspect="1" noChangeArrowheads="1"/>
          </p:cNvPicPr>
          <p:nvPr/>
        </p:nvPicPr>
        <p:blipFill>
          <a:blip r:embed="rId3" cstate="print">
            <a:clrChange>
              <a:clrFrom>
                <a:srgbClr val="FEFFF6"/>
              </a:clrFrom>
              <a:clrTo>
                <a:srgbClr val="FEFFF6">
                  <a:alpha val="0"/>
                </a:srgbClr>
              </a:clrTo>
            </a:clrChange>
          </a:blip>
          <a:srcRect/>
          <a:stretch>
            <a:fillRect/>
          </a:stretch>
        </p:blipFill>
        <p:spPr bwMode="auto">
          <a:xfrm>
            <a:off x="2752139" y="5192697"/>
            <a:ext cx="397416" cy="413796"/>
          </a:xfrm>
          <a:prstGeom prst="rect">
            <a:avLst/>
          </a:prstGeom>
          <a:noFill/>
          <a:ln w="9525" cap="flat" cmpd="sng" algn="ctr">
            <a:noFill/>
            <a:prstDash val="solid"/>
            <a:miter lim="800000"/>
            <a:headEnd/>
            <a:tailEnd/>
          </a:ln>
          <a:effectLst/>
        </p:spPr>
      </p:pic>
      <p:pic>
        <p:nvPicPr>
          <p:cNvPr id="6" name="Picture 5" descr="A picture containing logo&#10;&#10;Description automatically generated">
            <a:extLst>
              <a:ext uri="{FF2B5EF4-FFF2-40B4-BE49-F238E27FC236}">
                <a16:creationId xmlns:a16="http://schemas.microsoft.com/office/drawing/2014/main" id="{6B27D9BC-7D3A-27EA-BAF7-6FF827DA2CFA}"/>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4465675" y="857252"/>
            <a:ext cx="3766494" cy="301319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3315"/>
                                        </p:tgtEl>
                                        <p:attrNameLst>
                                          <p:attrName>style.visibility</p:attrName>
                                        </p:attrNameLst>
                                      </p:cBhvr>
                                      <p:to>
                                        <p:strVal val="visible"/>
                                      </p:to>
                                    </p:set>
                                    <p:animEffect transition="in" filter="fade">
                                      <p:cBhvr>
                                        <p:cTn id="7" dur="1000"/>
                                        <p:tgtEl>
                                          <p:spTgt spid="13315"/>
                                        </p:tgtEl>
                                      </p:cBhvr>
                                    </p:animEffect>
                                    <p:anim calcmode="lin" valueType="num">
                                      <p:cBhvr>
                                        <p:cTn id="8" dur="1000" fill="hold"/>
                                        <p:tgtEl>
                                          <p:spTgt spid="13315"/>
                                        </p:tgtEl>
                                        <p:attrNameLst>
                                          <p:attrName>ppt_x</p:attrName>
                                        </p:attrNameLst>
                                      </p:cBhvr>
                                      <p:tavLst>
                                        <p:tav tm="0">
                                          <p:val>
                                            <p:strVal val="#ppt_x"/>
                                          </p:val>
                                        </p:tav>
                                        <p:tav tm="100000">
                                          <p:val>
                                            <p:strVal val="#ppt_x"/>
                                          </p:val>
                                        </p:tav>
                                      </p:tavLst>
                                    </p:anim>
                                    <p:anim calcmode="lin" valueType="num">
                                      <p:cBhvr>
                                        <p:cTn id="9" dur="1000" fill="hold"/>
                                        <p:tgtEl>
                                          <p:spTgt spid="133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3326"/>
                                        </p:tgtEl>
                                        <p:attrNameLst>
                                          <p:attrName>style.visibility</p:attrName>
                                        </p:attrNameLst>
                                      </p:cBhvr>
                                      <p:to>
                                        <p:strVal val="visible"/>
                                      </p:to>
                                    </p:set>
                                    <p:animEffect transition="in" filter="fade">
                                      <p:cBhvr>
                                        <p:cTn id="14" dur="1000"/>
                                        <p:tgtEl>
                                          <p:spTgt spid="13326"/>
                                        </p:tgtEl>
                                      </p:cBhvr>
                                    </p:animEffect>
                                    <p:anim calcmode="lin" valueType="num">
                                      <p:cBhvr>
                                        <p:cTn id="15" dur="1000" fill="hold"/>
                                        <p:tgtEl>
                                          <p:spTgt spid="13326"/>
                                        </p:tgtEl>
                                        <p:attrNameLst>
                                          <p:attrName>ppt_x</p:attrName>
                                        </p:attrNameLst>
                                      </p:cBhvr>
                                      <p:tavLst>
                                        <p:tav tm="0">
                                          <p:val>
                                            <p:strVal val="#ppt_x"/>
                                          </p:val>
                                        </p:tav>
                                        <p:tav tm="100000">
                                          <p:val>
                                            <p:strVal val="#ppt_x"/>
                                          </p:val>
                                        </p:tav>
                                      </p:tavLst>
                                    </p:anim>
                                    <p:anim calcmode="lin" valueType="num">
                                      <p:cBhvr>
                                        <p:cTn id="16" dur="1000" fill="hold"/>
                                        <p:tgtEl>
                                          <p:spTgt spid="13326"/>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372614"/>
                                        </p:tgtEl>
                                        <p:attrNameLst>
                                          <p:attrName>style.visibility</p:attrName>
                                        </p:attrNameLst>
                                      </p:cBhvr>
                                      <p:to>
                                        <p:strVal val="visible"/>
                                      </p:to>
                                    </p:set>
                                    <p:animEffect transition="in" filter="wipe(left)">
                                      <p:cBhvr>
                                        <p:cTn id="26" dur="500"/>
                                        <p:tgtEl>
                                          <p:spTgt spid="2372614"/>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2791426"/>
                                        </p:tgtEl>
                                        <p:attrNameLst>
                                          <p:attrName>style.visibility</p:attrName>
                                        </p:attrNameLst>
                                      </p:cBhvr>
                                      <p:to>
                                        <p:strVal val="visible"/>
                                      </p:to>
                                    </p:set>
                                    <p:animEffect transition="in" filter="fade">
                                      <p:cBhvr>
                                        <p:cTn id="31" dur="1000"/>
                                        <p:tgtEl>
                                          <p:spTgt spid="2791426"/>
                                        </p:tgtEl>
                                      </p:cBhvr>
                                    </p:animEffect>
                                    <p:anim calcmode="lin" valueType="num">
                                      <p:cBhvr>
                                        <p:cTn id="32" dur="1000" fill="hold"/>
                                        <p:tgtEl>
                                          <p:spTgt spid="2791426"/>
                                        </p:tgtEl>
                                        <p:attrNameLst>
                                          <p:attrName>ppt_x</p:attrName>
                                        </p:attrNameLst>
                                      </p:cBhvr>
                                      <p:tavLst>
                                        <p:tav tm="0">
                                          <p:val>
                                            <p:strVal val="#ppt_x"/>
                                          </p:val>
                                        </p:tav>
                                        <p:tav tm="100000">
                                          <p:val>
                                            <p:strVal val="#ppt_x"/>
                                          </p:val>
                                        </p:tav>
                                      </p:tavLst>
                                    </p:anim>
                                    <p:anim calcmode="lin" valueType="num">
                                      <p:cBhvr>
                                        <p:cTn id="33" dur="1000" fill="hold"/>
                                        <p:tgtEl>
                                          <p:spTgt spid="2791426"/>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372618"/>
                                        </p:tgtEl>
                                        <p:attrNameLst>
                                          <p:attrName>style.visibility</p:attrName>
                                        </p:attrNameLst>
                                      </p:cBhvr>
                                      <p:to>
                                        <p:strVal val="visible"/>
                                      </p:to>
                                    </p:set>
                                    <p:animEffect transition="in" filter="fade">
                                      <p:cBhvr>
                                        <p:cTn id="36" dur="1000"/>
                                        <p:tgtEl>
                                          <p:spTgt spid="2372618"/>
                                        </p:tgtEl>
                                      </p:cBhvr>
                                    </p:animEffect>
                                    <p:anim calcmode="lin" valueType="num">
                                      <p:cBhvr>
                                        <p:cTn id="37" dur="1000" fill="hold"/>
                                        <p:tgtEl>
                                          <p:spTgt spid="2372618"/>
                                        </p:tgtEl>
                                        <p:attrNameLst>
                                          <p:attrName>ppt_x</p:attrName>
                                        </p:attrNameLst>
                                      </p:cBhvr>
                                      <p:tavLst>
                                        <p:tav tm="0">
                                          <p:val>
                                            <p:strVal val="#ppt_x"/>
                                          </p:val>
                                        </p:tav>
                                        <p:tav tm="100000">
                                          <p:val>
                                            <p:strVal val="#ppt_x"/>
                                          </p:val>
                                        </p:tav>
                                      </p:tavLst>
                                    </p:anim>
                                    <p:anim calcmode="lin" valueType="num">
                                      <p:cBhvr>
                                        <p:cTn id="38" dur="1000" fill="hold"/>
                                        <p:tgtEl>
                                          <p:spTgt spid="23726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2372614" grpId="0" animBg="1"/>
      <p:bldP spid="13326" grpId="0"/>
      <p:bldP spid="23726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21" name="Rectangle 2"/>
          <p:cNvSpPr>
            <a:spLocks noGrp="1" noChangeArrowheads="1"/>
          </p:cNvSpPr>
          <p:nvPr>
            <p:ph type="title"/>
          </p:nvPr>
        </p:nvSpPr>
        <p:spPr>
          <a:xfrm>
            <a:off x="1035801" y="190036"/>
            <a:ext cx="6858000" cy="857251"/>
          </a:xfrm>
        </p:spPr>
        <p:txBody>
          <a:bodyPr/>
          <a:lstStyle/>
          <a:p>
            <a:pPr eaLnBrk="1" hangingPunct="1"/>
            <a:r>
              <a:rPr lang="en-US" sz="3600" dirty="0"/>
              <a:t>Animal Sacrifice</a:t>
            </a:r>
          </a:p>
        </p:txBody>
      </p:sp>
      <p:sp>
        <p:nvSpPr>
          <p:cNvPr id="2912260" name="Text Box 4"/>
          <p:cNvSpPr txBox="1">
            <a:spLocks noChangeArrowheads="1"/>
          </p:cNvSpPr>
          <p:nvPr/>
        </p:nvSpPr>
        <p:spPr bwMode="auto">
          <a:xfrm>
            <a:off x="3351493" y="2574283"/>
            <a:ext cx="1621631" cy="300082"/>
          </a:xfrm>
          <a:prstGeom prst="rect">
            <a:avLst/>
          </a:prstGeom>
          <a:noFill/>
          <a:ln w="9525" algn="ctr">
            <a:noFill/>
            <a:miter lim="800000"/>
            <a:headEnd/>
            <a:tailEnd/>
          </a:ln>
          <a:effectLst/>
        </p:spPr>
        <p:txBody>
          <a:bodyPr>
            <a:spAutoFit/>
            <a:flatTx/>
          </a:bodyPr>
          <a:lstStyle/>
          <a:p>
            <a:pPr algn="ctr" defTabSz="685783">
              <a:defRPr/>
            </a:pPr>
            <a:r>
              <a:rPr lang="en-US" sz="1350" i="0" dirty="0">
                <a:solidFill>
                  <a:srgbClr val="333399"/>
                </a:solidFill>
                <a:effectLst>
                  <a:outerShdw blurRad="38100" dist="38100" dir="2700000" algn="tl">
                    <a:srgbClr val="C0C0C0"/>
                  </a:outerShdw>
                </a:effectLst>
                <a:latin typeface="Eras Bold ITC" pitchFamily="34" charset="0"/>
                <a:cs typeface="Arial"/>
              </a:rPr>
              <a:t>(FIGURATIVE)</a:t>
            </a:r>
          </a:p>
        </p:txBody>
      </p:sp>
      <p:sp>
        <p:nvSpPr>
          <p:cNvPr id="2912261" name="Text Box 5"/>
          <p:cNvSpPr txBox="1">
            <a:spLocks noChangeArrowheads="1"/>
          </p:cNvSpPr>
          <p:nvPr/>
        </p:nvSpPr>
        <p:spPr bwMode="auto">
          <a:xfrm>
            <a:off x="1463292" y="4026578"/>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INNOCENT</a:t>
            </a:r>
          </a:p>
        </p:txBody>
      </p:sp>
      <p:pic>
        <p:nvPicPr>
          <p:cNvPr id="2912263" name="Picture 7" descr="j0275764"/>
          <p:cNvPicPr>
            <a:picLocks noGrp="1" noChangeAspect="1" noChangeArrowheads="1"/>
          </p:cNvPicPr>
          <p:nvPr>
            <p:ph idx="4294967295"/>
          </p:nvPr>
        </p:nvPicPr>
        <p:blipFill>
          <a:blip r:embed="rId3" cstate="print"/>
          <a:srcRect/>
          <a:stretch>
            <a:fillRect/>
          </a:stretch>
        </p:blipFill>
        <p:spPr>
          <a:xfrm>
            <a:off x="3024404" y="3039895"/>
            <a:ext cx="1298972" cy="1373981"/>
          </a:xfrm>
          <a:ln w="38100"/>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912268" name="Oval 12"/>
          <p:cNvSpPr>
            <a:spLocks noChangeArrowheads="1"/>
          </p:cNvSpPr>
          <p:nvPr/>
        </p:nvSpPr>
        <p:spPr bwMode="auto">
          <a:xfrm rot="-5400000">
            <a:off x="4705189" y="2592249"/>
            <a:ext cx="1965722" cy="1965722"/>
          </a:xfrm>
          <a:prstGeom prst="ellipse">
            <a:avLst/>
          </a:prstGeom>
          <a:gradFill rotWithShape="1">
            <a:gsLst>
              <a:gs pos="0">
                <a:schemeClr val="tx1"/>
              </a:gs>
              <a:gs pos="100000">
                <a:schemeClr val="bg1">
                  <a:alpha val="0"/>
                </a:schemeClr>
              </a:gs>
            </a:gsLst>
            <a:path path="shape">
              <a:fillToRect l="50000" t="50000" r="50000" b="50000"/>
            </a:path>
          </a:gradFill>
          <a:ln>
            <a:noFill/>
          </a:ln>
          <a:effectLst>
            <a:softEdge rad="76200"/>
          </a:effectLst>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defTabSz="685783">
              <a:defRPr/>
            </a:pPr>
            <a:endParaRPr lang="en-US" sz="1200" b="1" i="0">
              <a:solidFill>
                <a:srgbClr val="FFFFFF"/>
              </a:solidFill>
            </a:endParaRPr>
          </a:p>
        </p:txBody>
      </p:sp>
      <p:sp>
        <p:nvSpPr>
          <p:cNvPr id="2912269" name="Oval 13"/>
          <p:cNvSpPr>
            <a:spLocks noChangeArrowheads="1"/>
          </p:cNvSpPr>
          <p:nvPr/>
        </p:nvSpPr>
        <p:spPr bwMode="auto">
          <a:xfrm>
            <a:off x="6007848" y="2726682"/>
            <a:ext cx="1737122" cy="1737122"/>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685783">
              <a:defRPr/>
            </a:pPr>
            <a:endParaRPr lang="en-US" sz="2400">
              <a:solidFill>
                <a:srgbClr val="000000"/>
              </a:solidFill>
            </a:endParaRPr>
          </a:p>
        </p:txBody>
      </p:sp>
      <p:pic>
        <p:nvPicPr>
          <p:cNvPr id="2912270" name="Picture 14"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07074" y="3173247"/>
            <a:ext cx="720329" cy="9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1330" name="Group 15"/>
          <p:cNvGrpSpPr>
            <a:grpSpLocks/>
          </p:cNvGrpSpPr>
          <p:nvPr/>
        </p:nvGrpSpPr>
        <p:grpSpPr bwMode="auto">
          <a:xfrm>
            <a:off x="1819212" y="3335056"/>
            <a:ext cx="1007269" cy="808434"/>
            <a:chOff x="2738" y="3406"/>
            <a:chExt cx="651" cy="522"/>
          </a:xfrm>
        </p:grpSpPr>
        <p:sp>
          <p:nvSpPr>
            <p:cNvPr id="141347" name="Freeform 16"/>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48" name="Freeform 17"/>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49" name="Freeform 18"/>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0" name="Freeform 19"/>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1" name="Freeform 20"/>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2" name="Freeform 21"/>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3" name="Freeform 22"/>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4" name="Freeform 23"/>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5" name="Freeform 24"/>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6" name="Freeform 25"/>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7" name="Freeform 26"/>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8" name="Freeform 27"/>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9" name="Freeform 28"/>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0" name="Freeform 29"/>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1" name="Freeform 30"/>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2" name="Freeform 31"/>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3" name="Freeform 32"/>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4" name="Freeform 33"/>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5" name="Freeform 34"/>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6" name="Freeform 35"/>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7" name="Freeform 36"/>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8" name="Freeform 37"/>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9" name="Freeform 38"/>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0" name="Freeform 39"/>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1" name="Freeform 40"/>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2" name="Freeform 41"/>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3" name="Freeform 42"/>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4" name="Freeform 43"/>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5" name="Freeform 44"/>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6" name="Freeform 45"/>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grpSp>
      <p:sp>
        <p:nvSpPr>
          <p:cNvPr id="2912302" name="Text Box 46"/>
          <p:cNvSpPr txBox="1">
            <a:spLocks noChangeArrowheads="1"/>
          </p:cNvSpPr>
          <p:nvPr/>
        </p:nvSpPr>
        <p:spPr bwMode="auto">
          <a:xfrm>
            <a:off x="6113791" y="4042074"/>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SANCTIFIED</a:t>
            </a:r>
          </a:p>
        </p:txBody>
      </p:sp>
      <p:pic>
        <p:nvPicPr>
          <p:cNvPr id="2912303" name="Picture 4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16607" y="3234998"/>
            <a:ext cx="294324" cy="85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12304" name="Text Box 48"/>
          <p:cNvSpPr txBox="1">
            <a:spLocks noChangeArrowheads="1"/>
          </p:cNvSpPr>
          <p:nvPr/>
        </p:nvSpPr>
        <p:spPr bwMode="auto">
          <a:xfrm>
            <a:off x="113332" y="3402264"/>
            <a:ext cx="1621631" cy="46166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JUSTICE</a:t>
            </a:r>
          </a:p>
        </p:txBody>
      </p:sp>
      <p:sp>
        <p:nvSpPr>
          <p:cNvPr id="2912305" name="Text Box 49"/>
          <p:cNvSpPr txBox="1">
            <a:spLocks noChangeArrowheads="1"/>
          </p:cNvSpPr>
          <p:nvPr/>
        </p:nvSpPr>
        <p:spPr bwMode="auto">
          <a:xfrm>
            <a:off x="7578518" y="3428591"/>
            <a:ext cx="1428750" cy="46166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MERCY</a:t>
            </a:r>
          </a:p>
        </p:txBody>
      </p:sp>
      <p:grpSp>
        <p:nvGrpSpPr>
          <p:cNvPr id="3" name="Group 2">
            <a:extLst>
              <a:ext uri="{FF2B5EF4-FFF2-40B4-BE49-F238E27FC236}">
                <a16:creationId xmlns:a16="http://schemas.microsoft.com/office/drawing/2014/main" id="{E63E63F1-F09D-6359-56FF-7A951C6BDBC8}"/>
              </a:ext>
            </a:extLst>
          </p:cNvPr>
          <p:cNvGrpSpPr/>
          <p:nvPr/>
        </p:nvGrpSpPr>
        <p:grpSpPr>
          <a:xfrm>
            <a:off x="2005963" y="1667182"/>
            <a:ext cx="4140324" cy="3092993"/>
            <a:chOff x="2297789" y="879769"/>
            <a:chExt cx="6240021" cy="4123991"/>
          </a:xfrm>
        </p:grpSpPr>
        <p:sp>
          <p:nvSpPr>
            <p:cNvPr id="50" name="Circular Arrow 49"/>
            <p:cNvSpPr/>
            <p:nvPr/>
          </p:nvSpPr>
          <p:spPr bwMode="auto">
            <a:xfrm flipH="1">
              <a:off x="2297789" y="879769"/>
              <a:ext cx="6240021" cy="4123991"/>
            </a:xfrm>
            <a:prstGeom prst="circularArrow">
              <a:avLst>
                <a:gd name="adj1" fmla="val 12500"/>
                <a:gd name="adj2" fmla="val 1239644"/>
                <a:gd name="adj3" fmla="val 20457681"/>
                <a:gd name="adj4" fmla="val 10800000"/>
                <a:gd name="adj5" fmla="val 1745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dirty="0">
                <a:solidFill>
                  <a:srgbClr val="000000"/>
                </a:solidFill>
                <a:latin typeface="Eras Medium ITC" pitchFamily="34" charset="0"/>
                <a:cs typeface="Arial"/>
              </a:endParaRPr>
            </a:p>
          </p:txBody>
        </p:sp>
        <p:sp>
          <p:nvSpPr>
            <p:cNvPr id="48" name="Text Box 33"/>
            <p:cNvSpPr txBox="1">
              <a:spLocks noChangeArrowheads="1"/>
            </p:cNvSpPr>
            <p:nvPr/>
          </p:nvSpPr>
          <p:spPr bwMode="auto">
            <a:xfrm>
              <a:off x="4832011" y="1589251"/>
              <a:ext cx="1171575" cy="461665"/>
            </a:xfrm>
            <a:prstGeom prst="rect">
              <a:avLst/>
            </a:prstGeom>
            <a:noFill/>
            <a:ln w="9525" algn="ctr">
              <a:noFill/>
              <a:miter lim="800000"/>
              <a:headEnd/>
              <a:tailEnd/>
            </a:ln>
            <a:effectLst/>
          </p:spPr>
          <p:txBody>
            <a:bodyPr spcFirstLastPara="1">
              <a:prstTxWarp prst="textArchUp">
                <a:avLst/>
              </a:prstTxWarp>
              <a:spAutoFit/>
            </a:bodyPr>
            <a:lstStyle/>
            <a:p>
              <a:pPr algn="ctr" defTabSz="685783">
                <a:spcBef>
                  <a:spcPct val="50000"/>
                </a:spcBef>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SINS</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grpSp>
      <p:sp>
        <p:nvSpPr>
          <p:cNvPr id="52" name="Text Box 49"/>
          <p:cNvSpPr txBox="1">
            <a:spLocks noChangeArrowheads="1"/>
          </p:cNvSpPr>
          <p:nvPr/>
        </p:nvSpPr>
        <p:spPr bwMode="auto">
          <a:xfrm>
            <a:off x="1333071" y="1048577"/>
            <a:ext cx="6245447" cy="738664"/>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100" i="0" dirty="0">
                <a:solidFill>
                  <a:srgbClr val="FFFF66"/>
                </a:solidFill>
                <a:effectLst>
                  <a:outerShdw blurRad="38100" dist="38100" dir="2700000" algn="tl">
                    <a:srgbClr val="000000"/>
                  </a:outerShdw>
                </a:effectLst>
                <a:latin typeface="Eras Bold ITC" pitchFamily="34" charset="0"/>
                <a:cs typeface="Arial"/>
              </a:rPr>
              <a:t>JUSTIFICATION </a:t>
            </a:r>
            <a:r>
              <a:rPr lang="en-US" sz="2100" i="0" dirty="0">
                <a:solidFill>
                  <a:srgbClr val="FFFF66"/>
                </a:solidFill>
                <a:effectLst>
                  <a:outerShdw blurRad="38100" dist="38100" dir="2700000" algn="tl">
                    <a:srgbClr val="000000"/>
                  </a:outerShdw>
                </a:effectLst>
                <a:latin typeface="Eras Demi ITC"/>
                <a:cs typeface="Arial"/>
              </a:rPr>
              <a:t>(Price Paid – Penalty Removed)</a:t>
            </a:r>
            <a:endParaRPr lang="en-US" sz="2100" i="0" dirty="0">
              <a:solidFill>
                <a:srgbClr val="FFFF66"/>
              </a:solidFill>
              <a:effectLst>
                <a:outerShdw blurRad="38100" dist="38100" dir="2700000" algn="tl">
                  <a:srgbClr val="000000"/>
                </a:outerShdw>
              </a:effectLst>
              <a:latin typeface="Eras Bold ITC" pitchFamily="34" charset="0"/>
              <a:cs typeface="Arial"/>
            </a:endParaRPr>
          </a:p>
        </p:txBody>
      </p:sp>
      <p:sp>
        <p:nvSpPr>
          <p:cNvPr id="54" name="Text Box 49"/>
          <p:cNvSpPr txBox="1">
            <a:spLocks noChangeArrowheads="1"/>
          </p:cNvSpPr>
          <p:nvPr/>
        </p:nvSpPr>
        <p:spPr bwMode="auto">
          <a:xfrm>
            <a:off x="1489975" y="5746930"/>
            <a:ext cx="6245447" cy="415498"/>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100" i="0" dirty="0">
                <a:solidFill>
                  <a:srgbClr val="FFFF66"/>
                </a:solidFill>
                <a:effectLst>
                  <a:outerShdw blurRad="38100" dist="38100" dir="2700000" algn="tl">
                    <a:srgbClr val="000000"/>
                  </a:outerShdw>
                </a:effectLst>
                <a:latin typeface="Eras Bold ITC" pitchFamily="34" charset="0"/>
                <a:cs typeface="Arial"/>
              </a:rPr>
              <a:t>RECONCILIATION </a:t>
            </a:r>
            <a:r>
              <a:rPr lang="en-US" sz="2100" i="0" dirty="0">
                <a:solidFill>
                  <a:srgbClr val="FFFF66"/>
                </a:solidFill>
                <a:effectLst>
                  <a:outerShdw blurRad="38100" dist="38100" dir="2700000" algn="tl">
                    <a:srgbClr val="000000"/>
                  </a:outerShdw>
                </a:effectLst>
                <a:latin typeface="Eras Demi ITC"/>
                <a:cs typeface="Arial"/>
              </a:rPr>
              <a:t>(Relationship Restored)</a:t>
            </a:r>
            <a:endParaRPr lang="en-US" sz="2100" i="0" dirty="0">
              <a:solidFill>
                <a:srgbClr val="FFFF66"/>
              </a:solidFill>
              <a:effectLst>
                <a:outerShdw blurRad="38100" dist="38100" dir="2700000" algn="tl">
                  <a:srgbClr val="000000"/>
                </a:outerShdw>
              </a:effectLst>
              <a:latin typeface="Eras Bold ITC" pitchFamily="34" charset="0"/>
              <a:cs typeface="Arial"/>
            </a:endParaRPr>
          </a:p>
        </p:txBody>
      </p:sp>
      <p:sp>
        <p:nvSpPr>
          <p:cNvPr id="2912262" name="Text Box 6"/>
          <p:cNvSpPr txBox="1">
            <a:spLocks noChangeArrowheads="1"/>
          </p:cNvSpPr>
          <p:nvPr/>
        </p:nvSpPr>
        <p:spPr bwMode="auto">
          <a:xfrm>
            <a:off x="4910680" y="4043371"/>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GUILTY</a:t>
            </a:r>
          </a:p>
        </p:txBody>
      </p:sp>
      <p:sp>
        <p:nvSpPr>
          <p:cNvPr id="10" name="Arrow: Right 9">
            <a:extLst>
              <a:ext uri="{FF2B5EF4-FFF2-40B4-BE49-F238E27FC236}">
                <a16:creationId xmlns:a16="http://schemas.microsoft.com/office/drawing/2014/main" id="{D7B5EFFE-9A30-8533-6583-2C8608051AAD}"/>
              </a:ext>
            </a:extLst>
          </p:cNvPr>
          <p:cNvSpPr/>
          <p:nvPr/>
        </p:nvSpPr>
        <p:spPr bwMode="auto">
          <a:xfrm>
            <a:off x="4356869" y="3172029"/>
            <a:ext cx="1139217"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JUDICIAL </a:t>
            </a:r>
          </a:p>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DEATH</a:t>
            </a:r>
          </a:p>
        </p:txBody>
      </p:sp>
      <p:sp>
        <p:nvSpPr>
          <p:cNvPr id="11" name="Arrow: Right 10">
            <a:extLst>
              <a:ext uri="{FF2B5EF4-FFF2-40B4-BE49-F238E27FC236}">
                <a16:creationId xmlns:a16="http://schemas.microsoft.com/office/drawing/2014/main" id="{F07A3778-24AA-C38D-C312-1EB45F0D5DC6}"/>
              </a:ext>
            </a:extLst>
          </p:cNvPr>
          <p:cNvSpPr/>
          <p:nvPr/>
        </p:nvSpPr>
        <p:spPr bwMode="auto">
          <a:xfrm>
            <a:off x="5991258" y="3160044"/>
            <a:ext cx="705698"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3" name="Picture 12">
            <a:extLst>
              <a:ext uri="{FF2B5EF4-FFF2-40B4-BE49-F238E27FC236}">
                <a16:creationId xmlns:a16="http://schemas.microsoft.com/office/drawing/2014/main" id="{59792E2E-F5F4-190D-560B-1AC700835CB6}"/>
              </a:ext>
            </a:extLst>
          </p:cNvPr>
          <p:cNvPicPr>
            <a:picLocks noChangeAspect="1"/>
          </p:cNvPicPr>
          <p:nvPr/>
        </p:nvPicPr>
        <p:blipFill>
          <a:blip r:embed="rId6"/>
          <a:stretch>
            <a:fillRect/>
          </a:stretch>
        </p:blipFill>
        <p:spPr>
          <a:xfrm>
            <a:off x="2096257" y="4177310"/>
            <a:ext cx="5539895" cy="1197968"/>
          </a:xfrm>
          <a:prstGeom prst="rect">
            <a:avLst/>
          </a:prstGeom>
        </p:spPr>
      </p:pic>
      <p:sp>
        <p:nvSpPr>
          <p:cNvPr id="14" name="Rectangle 31">
            <a:extLst>
              <a:ext uri="{FF2B5EF4-FFF2-40B4-BE49-F238E27FC236}">
                <a16:creationId xmlns:a16="http://schemas.microsoft.com/office/drawing/2014/main" id="{765C1C1E-BDFE-573E-61CB-903369BB397F}"/>
              </a:ext>
            </a:extLst>
          </p:cNvPr>
          <p:cNvSpPr>
            <a:spLocks noChangeArrowheads="1"/>
          </p:cNvSpPr>
          <p:nvPr/>
        </p:nvSpPr>
        <p:spPr bwMode="auto">
          <a:xfrm>
            <a:off x="3978864" y="4684307"/>
            <a:ext cx="1452650" cy="472066"/>
          </a:xfrm>
          <a:prstGeom prst="rect">
            <a:avLst/>
          </a:prstGeom>
          <a:noFill/>
          <a:ln w="9525" algn="ctr">
            <a:noFill/>
            <a:miter lim="800000"/>
            <a:headEnd/>
            <a:tailEnd/>
          </a:ln>
          <a:effectLst/>
        </p:spPr>
        <p:txBody>
          <a:bodyPr spcFirstLastPara="1">
            <a:prstTxWarp prst="textArchDown">
              <a:avLst/>
            </a:prstTxWarp>
            <a:spAutoFit/>
          </a:bodyPr>
          <a:lstStyle/>
          <a:p>
            <a:pPr algn="ctr" defTabSz="685783">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DEATH</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sp>
        <p:nvSpPr>
          <p:cNvPr id="15" name="WordArt 11">
            <a:extLst>
              <a:ext uri="{FF2B5EF4-FFF2-40B4-BE49-F238E27FC236}">
                <a16:creationId xmlns:a16="http://schemas.microsoft.com/office/drawing/2014/main" id="{60D541A8-E641-5083-1D85-6FA7958A9D31}"/>
              </a:ext>
            </a:extLst>
          </p:cNvPr>
          <p:cNvSpPr>
            <a:spLocks noChangeArrowheads="1" noChangeShapeType="1" noTextEdit="1"/>
          </p:cNvSpPr>
          <p:nvPr/>
        </p:nvSpPr>
        <p:spPr bwMode="auto">
          <a:xfrm>
            <a:off x="2953910" y="3386598"/>
            <a:ext cx="3343275" cy="147467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2316232"/>
              </a:avLst>
            </a:prstTxWarp>
          </a:bodyPr>
          <a:lstStyle/>
          <a:p>
            <a:pPr algn="ctr" defTabSz="685783">
              <a:defRPr/>
            </a:pPr>
            <a:r>
              <a:rPr lang="en-US" sz="2100" kern="10" spc="420" dirty="0">
                <a:solidFill>
                  <a:srgbClr val="000080"/>
                </a:solidFill>
                <a:latin typeface="Arial Black"/>
              </a:rPr>
              <a:t>REPRESENTATIVE DEATH</a:t>
            </a:r>
          </a:p>
        </p:txBody>
      </p:sp>
      <p:pic>
        <p:nvPicPr>
          <p:cNvPr id="2" name="Picture 1" descr="http://biblewalk.files.wordpress.com/2011/02/sin-offering.jpg">
            <a:extLst>
              <a:ext uri="{FF2B5EF4-FFF2-40B4-BE49-F238E27FC236}">
                <a16:creationId xmlns:a16="http://schemas.microsoft.com/office/drawing/2014/main" id="{E993D787-1EC7-047F-D167-AB51B16F8861}"/>
              </a:ext>
            </a:extLst>
          </p:cNvPr>
          <p:cNvPicPr>
            <a:picLocks noChangeAspect="1" noChangeArrowheads="1"/>
          </p:cNvPicPr>
          <p:nvPr/>
        </p:nvPicPr>
        <p:blipFill rotWithShape="1">
          <a:blip r:embed="rId7" cstate="print">
            <a:duotone>
              <a:prstClr val="black"/>
              <a:srgbClr val="FFFF99">
                <a:tint val="45000"/>
                <a:satMod val="400000"/>
              </a:srgbClr>
            </a:duotone>
            <a:extLst>
              <a:ext uri="{BEBA8EAE-BF5A-486C-A8C5-ECC9F3942E4B}">
                <a14:imgProps xmlns:a14="http://schemas.microsoft.com/office/drawing/2010/main">
                  <a14:imgLayer r:embed="rId8">
                    <a14:imgEffect>
                      <a14:sharpenSoften amount="25000"/>
                    </a14:imgEffect>
                  </a14:imgLayer>
                </a14:imgProps>
              </a:ext>
              <a:ext uri="{28A0092B-C50C-407E-A947-70E740481C1C}">
                <a14:useLocalDpi xmlns:a14="http://schemas.microsoft.com/office/drawing/2010/main" val="0"/>
              </a:ext>
            </a:extLst>
          </a:blip>
          <a:srcRect l="1568" t="10363" r="12207" b="6039"/>
          <a:stretch/>
        </p:blipFill>
        <p:spPr bwMode="auto">
          <a:xfrm>
            <a:off x="2953910" y="2837619"/>
            <a:ext cx="2364297" cy="182145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373650492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12260"/>
                                        </p:tgtEl>
                                        <p:attrNameLst>
                                          <p:attrName>style.visibility</p:attrName>
                                        </p:attrNameLst>
                                      </p:cBhvr>
                                      <p:to>
                                        <p:strVal val="visible"/>
                                      </p:to>
                                    </p:set>
                                    <p:animEffect transition="in" filter="fade">
                                      <p:cBhvr>
                                        <p:cTn id="10" dur="2000"/>
                                        <p:tgtEl>
                                          <p:spTgt spid="2912260"/>
                                        </p:tgtEl>
                                      </p:cBhvr>
                                    </p:animEffect>
                                  </p:childTnLst>
                                </p:cTn>
                              </p:par>
                              <p:par>
                                <p:cTn id="11" presetID="0" presetClass="path" presetSubtype="0" accel="50000" decel="50000" fill="hold" grpId="0" nodeType="withEffect">
                                  <p:stCondLst>
                                    <p:cond delay="200"/>
                                  </p:stCondLst>
                                  <p:childTnLst>
                                    <p:animMotion origin="layout" path="M -0.0004 0.00625 C -0.00092 0.00255 -0.00105 -0.00162 -0.00209 -0.00509 C -0.00261 -0.00764 0.00026 -0.0419 -0.0004 -0.04444 C -0.00404 -0.07199 -0.00027 -0.09028 -0.01224 -0.11528 C -0.0155 -0.1287 -0.02683 -0.14421 -0.03269 -0.15602 C -0.04076 -0.17268 -0.04727 -0.18287 -0.05795 -0.19722 C -0.0612 -0.20139 -0.06954 -0.20995 -0.07305 -0.21319 C -0.07982 -0.21898 -0.08204 -0.22593 -0.08998 -0.22917 C -0.09558 -0.23704 -0.11498 -0.23704 -0.12227 -0.24074 C -0.13347 -0.25486 -0.16511 -0.24398 -0.17982 -0.24722 C -0.23321 -0.24606 -0.2306 -0.23819 -0.27474 -0.21319 C -0.29519 -0.19954 -0.30313 -0.20949 -0.31016 -0.19444 C -0.31342 -0.18773 -0.31537 -0.18032 -0.31862 -0.17384 C -0.32019 -0.1713 -0.3323 -0.14977 -0.33412 -0.14699 C -0.33763 -0.14143 -0.32774 -0.15787 -0.3306 -0.15116 C -0.33464 -0.14167 -0.34089 -0.13264 -0.34597 -0.12384 C -0.34766 -0.11597 -0.34974 -0.11134 -0.35417 -0.10555 C -0.35665 -0.09236 -0.36875 -0.05764 -0.3711 -0.04444 C -0.37631 -0.01018 -0.36433 -0.04676 -0.37448 0.01713 " pathEditMode="relative" rAng="0" ptsTypes="AAAAAAAAAAAAAAAAAAA">
                                      <p:cBhvr>
                                        <p:cTn id="12" dur="5000" fill="hold"/>
                                        <p:tgtEl>
                                          <p:spTgt spid="2912268"/>
                                        </p:tgtEl>
                                        <p:attrNameLst>
                                          <p:attrName>ppt_x</p:attrName>
                                          <p:attrName>ppt_y</p:attrName>
                                        </p:attrNameLst>
                                      </p:cBhvr>
                                      <p:rCtr x="-18711" y="-12176"/>
                                    </p:animMotion>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par>
                                <p:cTn id="18" presetID="42" presetClass="entr" presetSubtype="0" fill="hold" nodeType="withEffect">
                                  <p:stCondLst>
                                    <p:cond delay="0"/>
                                  </p:stCondLst>
                                  <p:childTnLst>
                                    <p:set>
                                      <p:cBhvr>
                                        <p:cTn id="19" dur="1" fill="hold">
                                          <p:stCondLst>
                                            <p:cond delay="0"/>
                                          </p:stCondLst>
                                        </p:cTn>
                                        <p:tgtEl>
                                          <p:spTgt spid="2912263"/>
                                        </p:tgtEl>
                                        <p:attrNameLst>
                                          <p:attrName>style.visibility</p:attrName>
                                        </p:attrNameLst>
                                      </p:cBhvr>
                                      <p:to>
                                        <p:strVal val="visible"/>
                                      </p:to>
                                    </p:set>
                                    <p:animEffect transition="in" filter="fade">
                                      <p:cBhvr>
                                        <p:cTn id="20" dur="1000"/>
                                        <p:tgtEl>
                                          <p:spTgt spid="2912263"/>
                                        </p:tgtEl>
                                      </p:cBhvr>
                                    </p:animEffect>
                                    <p:anim calcmode="lin" valueType="num">
                                      <p:cBhvr>
                                        <p:cTn id="21" dur="1000" fill="hold"/>
                                        <p:tgtEl>
                                          <p:spTgt spid="2912263"/>
                                        </p:tgtEl>
                                        <p:attrNameLst>
                                          <p:attrName>ppt_x</p:attrName>
                                        </p:attrNameLst>
                                      </p:cBhvr>
                                      <p:tavLst>
                                        <p:tav tm="0">
                                          <p:val>
                                            <p:strVal val="#ppt_x"/>
                                          </p:val>
                                        </p:tav>
                                        <p:tav tm="100000">
                                          <p:val>
                                            <p:strVal val="#ppt_x"/>
                                          </p:val>
                                        </p:tav>
                                      </p:tavLst>
                                    </p:anim>
                                    <p:anim calcmode="lin" valueType="num">
                                      <p:cBhvr>
                                        <p:cTn id="22" dur="1000" fill="hold"/>
                                        <p:tgtEl>
                                          <p:spTgt spid="291226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par>
                                <p:cTn id="42" presetID="42" presetClass="entr" presetSubtype="0" fill="hold" nodeType="withEffect">
                                  <p:stCondLst>
                                    <p:cond delay="0"/>
                                  </p:stCondLst>
                                  <p:childTnLst>
                                    <p:set>
                                      <p:cBhvr>
                                        <p:cTn id="43" dur="1" fill="hold">
                                          <p:stCondLst>
                                            <p:cond delay="0"/>
                                          </p:stCondLst>
                                        </p:cTn>
                                        <p:tgtEl>
                                          <p:spTgt spid="2912270"/>
                                        </p:tgtEl>
                                        <p:attrNameLst>
                                          <p:attrName>style.visibility</p:attrName>
                                        </p:attrNameLst>
                                      </p:cBhvr>
                                      <p:to>
                                        <p:strVal val="visible"/>
                                      </p:to>
                                    </p:set>
                                    <p:animEffect transition="in" filter="fade">
                                      <p:cBhvr>
                                        <p:cTn id="44" dur="1000"/>
                                        <p:tgtEl>
                                          <p:spTgt spid="2912270"/>
                                        </p:tgtEl>
                                      </p:cBhvr>
                                    </p:animEffect>
                                    <p:anim calcmode="lin" valueType="num">
                                      <p:cBhvr>
                                        <p:cTn id="45" dur="1000" fill="hold"/>
                                        <p:tgtEl>
                                          <p:spTgt spid="2912270"/>
                                        </p:tgtEl>
                                        <p:attrNameLst>
                                          <p:attrName>ppt_x</p:attrName>
                                        </p:attrNameLst>
                                      </p:cBhvr>
                                      <p:tavLst>
                                        <p:tav tm="0">
                                          <p:val>
                                            <p:strVal val="#ppt_x"/>
                                          </p:val>
                                        </p:tav>
                                        <p:tav tm="100000">
                                          <p:val>
                                            <p:strVal val="#ppt_x"/>
                                          </p:val>
                                        </p:tav>
                                      </p:tavLst>
                                    </p:anim>
                                    <p:anim calcmode="lin" valueType="num">
                                      <p:cBhvr>
                                        <p:cTn id="46" dur="1000" fill="hold"/>
                                        <p:tgtEl>
                                          <p:spTgt spid="2912270"/>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912302"/>
                                        </p:tgtEl>
                                        <p:attrNameLst>
                                          <p:attrName>style.visibility</p:attrName>
                                        </p:attrNameLst>
                                      </p:cBhvr>
                                      <p:to>
                                        <p:strVal val="visible"/>
                                      </p:to>
                                    </p:set>
                                    <p:animEffect transition="in" filter="fade">
                                      <p:cBhvr>
                                        <p:cTn id="49" dur="1000"/>
                                        <p:tgtEl>
                                          <p:spTgt spid="2912302"/>
                                        </p:tgtEl>
                                      </p:cBhvr>
                                    </p:animEffect>
                                    <p:anim calcmode="lin" valueType="num">
                                      <p:cBhvr>
                                        <p:cTn id="50" dur="1000" fill="hold"/>
                                        <p:tgtEl>
                                          <p:spTgt spid="2912302"/>
                                        </p:tgtEl>
                                        <p:attrNameLst>
                                          <p:attrName>ppt_x</p:attrName>
                                        </p:attrNameLst>
                                      </p:cBhvr>
                                      <p:tavLst>
                                        <p:tav tm="0">
                                          <p:val>
                                            <p:strVal val="#ppt_x"/>
                                          </p:val>
                                        </p:tav>
                                        <p:tav tm="100000">
                                          <p:val>
                                            <p:strVal val="#ppt_x"/>
                                          </p:val>
                                        </p:tav>
                                      </p:tavLst>
                                    </p:anim>
                                    <p:anim calcmode="lin" valueType="num">
                                      <p:cBhvr>
                                        <p:cTn id="51" dur="1000" fill="hold"/>
                                        <p:tgtEl>
                                          <p:spTgt spid="2912302"/>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2912269"/>
                                        </p:tgtEl>
                                        <p:attrNameLst>
                                          <p:attrName>style.visibility</p:attrName>
                                        </p:attrNameLst>
                                      </p:cBhvr>
                                      <p:to>
                                        <p:strVal val="visible"/>
                                      </p:to>
                                    </p:set>
                                    <p:animEffect transition="in" filter="fade">
                                      <p:cBhvr>
                                        <p:cTn id="54" dur="1000"/>
                                        <p:tgtEl>
                                          <p:spTgt spid="2912269"/>
                                        </p:tgtEl>
                                      </p:cBhvr>
                                    </p:animEffect>
                                    <p:anim calcmode="lin" valueType="num">
                                      <p:cBhvr>
                                        <p:cTn id="55" dur="1000" fill="hold"/>
                                        <p:tgtEl>
                                          <p:spTgt spid="2912269"/>
                                        </p:tgtEl>
                                        <p:attrNameLst>
                                          <p:attrName>ppt_x</p:attrName>
                                        </p:attrNameLst>
                                      </p:cBhvr>
                                      <p:tavLst>
                                        <p:tav tm="0">
                                          <p:val>
                                            <p:strVal val="#ppt_x"/>
                                          </p:val>
                                        </p:tav>
                                        <p:tav tm="100000">
                                          <p:val>
                                            <p:strVal val="#ppt_x"/>
                                          </p:val>
                                        </p:tav>
                                      </p:tavLst>
                                    </p:anim>
                                    <p:anim calcmode="lin" valueType="num">
                                      <p:cBhvr>
                                        <p:cTn id="56" dur="1000" fill="hold"/>
                                        <p:tgtEl>
                                          <p:spTgt spid="2912269"/>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1000"/>
                                        <p:tgtEl>
                                          <p:spTgt spid="52"/>
                                        </p:tgtEl>
                                      </p:cBhvr>
                                    </p:animEffect>
                                    <p:anim calcmode="lin" valueType="num">
                                      <p:cBhvr>
                                        <p:cTn id="62" dur="1000" fill="hold"/>
                                        <p:tgtEl>
                                          <p:spTgt spid="52"/>
                                        </p:tgtEl>
                                        <p:attrNameLst>
                                          <p:attrName>ppt_x</p:attrName>
                                        </p:attrNameLst>
                                      </p:cBhvr>
                                      <p:tavLst>
                                        <p:tav tm="0">
                                          <p:val>
                                            <p:strVal val="#ppt_x"/>
                                          </p:val>
                                        </p:tav>
                                        <p:tav tm="100000">
                                          <p:val>
                                            <p:strVal val="#ppt_x"/>
                                          </p:val>
                                        </p:tav>
                                      </p:tavLst>
                                    </p:anim>
                                    <p:anim calcmode="lin" valueType="num">
                                      <p:cBhvr>
                                        <p:cTn id="63"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912304"/>
                                        </p:tgtEl>
                                        <p:attrNameLst>
                                          <p:attrName>style.visibility</p:attrName>
                                        </p:attrNameLst>
                                      </p:cBhvr>
                                      <p:to>
                                        <p:strVal val="visible"/>
                                      </p:to>
                                    </p:set>
                                    <p:anim calcmode="lin" valueType="num">
                                      <p:cBhvr additive="base">
                                        <p:cTn id="75" dur="500" fill="hold"/>
                                        <p:tgtEl>
                                          <p:spTgt spid="2912304"/>
                                        </p:tgtEl>
                                        <p:attrNameLst>
                                          <p:attrName>ppt_x</p:attrName>
                                        </p:attrNameLst>
                                      </p:cBhvr>
                                      <p:tavLst>
                                        <p:tav tm="0">
                                          <p:val>
                                            <p:strVal val="0-#ppt_w/2"/>
                                          </p:val>
                                        </p:tav>
                                        <p:tav tm="100000">
                                          <p:val>
                                            <p:strVal val="#ppt_x"/>
                                          </p:val>
                                        </p:tav>
                                      </p:tavLst>
                                    </p:anim>
                                    <p:anim calcmode="lin" valueType="num">
                                      <p:cBhvr additive="base">
                                        <p:cTn id="76" dur="500" fill="hold"/>
                                        <p:tgtEl>
                                          <p:spTgt spid="2912304"/>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2912305"/>
                                        </p:tgtEl>
                                        <p:attrNameLst>
                                          <p:attrName>style.visibility</p:attrName>
                                        </p:attrNameLst>
                                      </p:cBhvr>
                                      <p:to>
                                        <p:strVal val="visible"/>
                                      </p:to>
                                    </p:set>
                                    <p:anim calcmode="lin" valueType="num">
                                      <p:cBhvr additive="base">
                                        <p:cTn id="81" dur="500" fill="hold"/>
                                        <p:tgtEl>
                                          <p:spTgt spid="2912305"/>
                                        </p:tgtEl>
                                        <p:attrNameLst>
                                          <p:attrName>ppt_x</p:attrName>
                                        </p:attrNameLst>
                                      </p:cBhvr>
                                      <p:tavLst>
                                        <p:tav tm="0">
                                          <p:val>
                                            <p:strVal val="1+#ppt_w/2"/>
                                          </p:val>
                                        </p:tav>
                                        <p:tav tm="100000">
                                          <p:val>
                                            <p:strVal val="#ppt_x"/>
                                          </p:val>
                                        </p:tav>
                                      </p:tavLst>
                                    </p:anim>
                                    <p:anim calcmode="lin" valueType="num">
                                      <p:cBhvr additive="base">
                                        <p:cTn id="82" dur="500" fill="hold"/>
                                        <p:tgtEl>
                                          <p:spTgt spid="29123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2260" grpId="0"/>
      <p:bldP spid="2912268" grpId="0" animBg="1"/>
      <p:bldP spid="2912269" grpId="0" animBg="1"/>
      <p:bldP spid="2912302" grpId="0"/>
      <p:bldP spid="2912304" grpId="0" animBg="1"/>
      <p:bldP spid="2912305" grpId="0" animBg="1"/>
      <p:bldP spid="52" grpId="0" animBg="1"/>
      <p:bldP spid="54" grpId="0" animBg="1"/>
      <p:bldP spid="10" grpId="0" animBg="1"/>
      <p:bldP spid="11" grpId="0" animBg="1"/>
      <p:bldP spid="14" grpId="0"/>
      <p:bldP spid="1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6"/>
          <p:cNvSpPr>
            <a:spLocks noGrp="1" noChangeArrowheads="1"/>
          </p:cNvSpPr>
          <p:nvPr>
            <p:ph type="title"/>
          </p:nvPr>
        </p:nvSpPr>
        <p:spPr/>
        <p:txBody>
          <a:bodyPr/>
          <a:lstStyle/>
          <a:p>
            <a:pPr eaLnBrk="1" hangingPunct="1"/>
            <a:r>
              <a:rPr lang="en-US"/>
              <a:t>The Price Paid</a:t>
            </a:r>
          </a:p>
        </p:txBody>
      </p:sp>
      <p:sp>
        <p:nvSpPr>
          <p:cNvPr id="2194434" name="Rectangle 2"/>
          <p:cNvSpPr>
            <a:spLocks noGrp="1" noChangeArrowheads="1"/>
          </p:cNvSpPr>
          <p:nvPr>
            <p:ph type="body" idx="4294967295"/>
          </p:nvPr>
        </p:nvSpPr>
        <p:spPr>
          <a:xfrm rot="221631">
            <a:off x="1076326" y="2135388"/>
            <a:ext cx="4157663" cy="2545556"/>
          </a:xfrm>
          <a:ln>
            <a:noFill/>
            <a:miter lim="800000"/>
            <a:headEnd/>
            <a:tailEnd/>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a:extLst>
            <a:ext uri="{91240B29-F687-4F45-9708-019B960494DF}">
              <a14:hiddenLine xmlns:a14="http://schemas.microsoft.com/office/drawing/2010/main"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lstStyle/>
          <a:p>
            <a:pPr marL="3572" indent="-3572" eaLnBrk="1" hangingPunct="1">
              <a:buNone/>
              <a:defRPr/>
            </a:pPr>
            <a:r>
              <a:rPr lang="en-US" sz="1800" b="1" dirty="0">
                <a:solidFill>
                  <a:srgbClr val="997934"/>
                </a:solidFill>
                <a:latin typeface="Eras Medium ITC" pitchFamily="34" charset="0"/>
              </a:rPr>
              <a:t> Gen 3:21</a:t>
            </a:r>
            <a:endParaRPr lang="en-US" sz="2100" b="1" dirty="0">
              <a:solidFill>
                <a:srgbClr val="997934"/>
              </a:solidFill>
              <a:latin typeface="Eras Medium ITC" pitchFamily="34" charset="0"/>
            </a:endParaRPr>
          </a:p>
          <a:p>
            <a:pPr marL="3572" indent="-3572" eaLnBrk="1" hangingPunct="1">
              <a:spcBef>
                <a:spcPct val="0"/>
              </a:spcBef>
              <a:buNone/>
              <a:defRPr/>
            </a:pPr>
            <a:r>
              <a:rPr lang="en-US" sz="3000" i="1" dirty="0">
                <a:latin typeface="Eras Medium ITC" pitchFamily="34" charset="0"/>
              </a:rPr>
              <a:t>“The LORD God made </a:t>
            </a:r>
            <a:r>
              <a:rPr lang="en-US" sz="3300" b="1" dirty="0">
                <a:solidFill>
                  <a:srgbClr val="E0014A"/>
                </a:solidFill>
                <a:latin typeface="Eras Bold ITC" pitchFamily="34" charset="0"/>
              </a:rPr>
              <a:t>garments of skin</a:t>
            </a:r>
            <a:r>
              <a:rPr lang="en-US" sz="3000" i="1" dirty="0">
                <a:latin typeface="Eras Medium ITC" pitchFamily="34" charset="0"/>
              </a:rPr>
              <a:t> for Adam and his wife, and </a:t>
            </a:r>
            <a:r>
              <a:rPr lang="en-US" sz="3000" dirty="0">
                <a:solidFill>
                  <a:srgbClr val="E0014A"/>
                </a:solidFill>
                <a:latin typeface="Eras Bold ITC" pitchFamily="34" charset="0"/>
              </a:rPr>
              <a:t>clothed</a:t>
            </a:r>
            <a:r>
              <a:rPr lang="en-US" sz="3000" i="1" dirty="0">
                <a:solidFill>
                  <a:schemeClr val="accent2"/>
                </a:solidFill>
                <a:latin typeface="Eras Medium ITC" pitchFamily="34" charset="0"/>
              </a:rPr>
              <a:t> </a:t>
            </a:r>
            <a:r>
              <a:rPr lang="en-US" sz="3000" i="1" dirty="0">
                <a:latin typeface="Eras Medium ITC" pitchFamily="34" charset="0"/>
              </a:rPr>
              <a:t>them.”</a:t>
            </a:r>
          </a:p>
        </p:txBody>
      </p:sp>
      <p:pic>
        <p:nvPicPr>
          <p:cNvPr id="2194435" name="Picture 3" descr="Genesis First Sacrifice"/>
          <p:cNvPicPr>
            <a:picLocks noChangeAspect="1" noChangeArrowheads="1"/>
          </p:cNvPicPr>
          <p:nvPr/>
        </p:nvPicPr>
        <p:blipFill>
          <a:blip r:embed="rId3" cstate="print"/>
          <a:srcRect l="3513" t="3104" r="4683" b="7095"/>
          <a:stretch>
            <a:fillRect/>
          </a:stretch>
        </p:blipFill>
        <p:spPr bwMode="auto">
          <a:xfrm>
            <a:off x="5173275" y="1746649"/>
            <a:ext cx="2615804" cy="3375422"/>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194436" name="Text Box 4"/>
          <p:cNvSpPr txBox="1">
            <a:spLocks noChangeArrowheads="1"/>
          </p:cNvSpPr>
          <p:nvPr/>
        </p:nvSpPr>
        <p:spPr bwMode="auto">
          <a:xfrm>
            <a:off x="1452563" y="5411393"/>
            <a:ext cx="6316266" cy="369332"/>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ctr">
              <a:spcBef>
                <a:spcPct val="50000"/>
              </a:spcBef>
              <a:defRPr/>
            </a:pPr>
            <a:r>
              <a:rPr lang="en-US" sz="1800" i="0">
                <a:solidFill>
                  <a:srgbClr val="FFFFFF"/>
                </a:solidFill>
                <a:effectLst>
                  <a:outerShdw blurRad="38100" dist="38100" dir="2700000" algn="tl">
                    <a:srgbClr val="000000"/>
                  </a:outerShdw>
                </a:effectLst>
                <a:latin typeface="Eras Bold ITC" pitchFamily="34" charset="0"/>
                <a:cs typeface="Arial"/>
              </a:rPr>
              <a:t>Adam &amp; Eve “died” through the animal deaths</a:t>
            </a:r>
          </a:p>
        </p:txBody>
      </p:sp>
    </p:spTree>
    <p:extLst>
      <p:ext uri="{BB962C8B-B14F-4D97-AF65-F5344CB8AC3E}">
        <p14:creationId xmlns:p14="http://schemas.microsoft.com/office/powerpoint/2010/main" val="36419286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2194435"/>
                                        </p:tgtEl>
                                        <p:attrNameLst>
                                          <p:attrName>style.visibility</p:attrName>
                                        </p:attrNameLst>
                                      </p:cBhvr>
                                      <p:to>
                                        <p:strVal val="visible"/>
                                      </p:to>
                                    </p:set>
                                    <p:animEffect transition="in" filter="fade">
                                      <p:cBhvr>
                                        <p:cTn id="7" dur="1000"/>
                                        <p:tgtEl>
                                          <p:spTgt spid="2194435"/>
                                        </p:tgtEl>
                                      </p:cBhvr>
                                    </p:animEffect>
                                    <p:anim calcmode="lin" valueType="num">
                                      <p:cBhvr>
                                        <p:cTn id="8" dur="1000" fill="hold"/>
                                        <p:tgtEl>
                                          <p:spTgt spid="2194435"/>
                                        </p:tgtEl>
                                        <p:attrNameLst>
                                          <p:attrName>ppt_x</p:attrName>
                                        </p:attrNameLst>
                                      </p:cBhvr>
                                      <p:tavLst>
                                        <p:tav tm="0">
                                          <p:val>
                                            <p:strVal val="#ppt_x"/>
                                          </p:val>
                                        </p:tav>
                                        <p:tav tm="100000">
                                          <p:val>
                                            <p:strVal val="#ppt_x"/>
                                          </p:val>
                                        </p:tav>
                                      </p:tavLst>
                                    </p:anim>
                                    <p:anim calcmode="lin" valueType="num">
                                      <p:cBhvr>
                                        <p:cTn id="9" dur="1000" fill="hold"/>
                                        <p:tgtEl>
                                          <p:spTgt spid="219443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2194436"/>
                                        </p:tgtEl>
                                        <p:attrNameLst>
                                          <p:attrName>style.visibility</p:attrName>
                                        </p:attrNameLst>
                                      </p:cBhvr>
                                      <p:to>
                                        <p:strVal val="visible"/>
                                      </p:to>
                                    </p:set>
                                    <p:anim calcmode="lin" valueType="num">
                                      <p:cBhvr additive="base">
                                        <p:cTn id="14" dur="500" fill="hold"/>
                                        <p:tgtEl>
                                          <p:spTgt spid="2194436"/>
                                        </p:tgtEl>
                                        <p:attrNameLst>
                                          <p:attrName>ppt_x</p:attrName>
                                        </p:attrNameLst>
                                      </p:cBhvr>
                                      <p:tavLst>
                                        <p:tav tm="0">
                                          <p:val>
                                            <p:strVal val="#ppt_x"/>
                                          </p:val>
                                        </p:tav>
                                        <p:tav tm="100000">
                                          <p:val>
                                            <p:strVal val="#ppt_x"/>
                                          </p:val>
                                        </p:tav>
                                      </p:tavLst>
                                    </p:anim>
                                    <p:anim calcmode="lin" valueType="num">
                                      <p:cBhvr additive="base">
                                        <p:cTn id="15" dur="500" fill="hold"/>
                                        <p:tgtEl>
                                          <p:spTgt spid="21944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811319" y="2045497"/>
            <a:ext cx="2806303" cy="29682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4387" name="Rectangle 6"/>
          <p:cNvSpPr>
            <a:spLocks noGrp="1" noChangeArrowheads="1"/>
          </p:cNvSpPr>
          <p:nvPr>
            <p:ph type="title"/>
          </p:nvPr>
        </p:nvSpPr>
        <p:spPr/>
        <p:txBody>
          <a:bodyPr/>
          <a:lstStyle/>
          <a:p>
            <a:pPr eaLnBrk="1" hangingPunct="1"/>
            <a:r>
              <a:rPr lang="en-US"/>
              <a:t>What Made it Work?</a:t>
            </a:r>
          </a:p>
        </p:txBody>
      </p:sp>
      <p:sp>
        <p:nvSpPr>
          <p:cNvPr id="144388" name="AutoShape 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89" name="AutoShape 1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0" name="AutoShape 1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1" name="AutoShape 1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2" name="AutoShape 1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3" name="AutoShape 1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4" name="AutoShape 2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5" name="AutoShape 2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6" name="AutoShape 2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7" name="AutoShape 2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4398" name="AutoShape 2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grpSp>
        <p:nvGrpSpPr>
          <p:cNvPr id="3" name="Group 2"/>
          <p:cNvGrpSpPr/>
          <p:nvPr/>
        </p:nvGrpSpPr>
        <p:grpSpPr>
          <a:xfrm>
            <a:off x="634792" y="2325742"/>
            <a:ext cx="4590107" cy="2613356"/>
            <a:chOff x="-677612" y="1957988"/>
            <a:chExt cx="6120142" cy="3484475"/>
          </a:xfrm>
          <a:scene3d>
            <a:camera prst="orthographicFront">
              <a:rot lat="0" lon="0" rev="0"/>
            </a:camera>
            <a:lightRig rig="contrasting" dir="t">
              <a:rot lat="0" lon="0" rev="1500000"/>
            </a:lightRig>
          </a:scene3d>
        </p:grpSpPr>
        <p:pic>
          <p:nvPicPr>
            <p:cNvPr id="137237" name="Picture 21" descr="http://www.allword-news.co.uk/images/Solar%20Eclipse%20Pits%20Superstition%20Against%20Science.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6108" y="2689737"/>
              <a:ext cx="3905250" cy="2752726"/>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22" name="Rectangle 4"/>
            <p:cNvSpPr txBox="1">
              <a:spLocks noChangeArrowheads="1"/>
            </p:cNvSpPr>
            <p:nvPr/>
          </p:nvSpPr>
          <p:spPr bwMode="auto">
            <a:xfrm>
              <a:off x="-677612" y="1957988"/>
              <a:ext cx="6120142"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257168" indent="-257168" algn="ctr" defTabSz="685783" eaLnBrk="1" hangingPunct="1">
                <a:buClr>
                  <a:srgbClr val="000000"/>
                </a:buClr>
                <a:buNone/>
                <a:defRPr/>
              </a:pPr>
              <a:r>
                <a:rPr lang="en-US" sz="3000" dirty="0">
                  <a:solidFill>
                    <a:srgbClr val="FF0000"/>
                  </a:solidFill>
                  <a:effectLst>
                    <a:outerShdw blurRad="38100" dist="38100" dir="2700000" algn="tl">
                      <a:srgbClr val="C0C0C0"/>
                    </a:outerShdw>
                  </a:effectLst>
                  <a:latin typeface="Eras Bold ITC" pitchFamily="34" charset="0"/>
                  <a:cs typeface="Arial"/>
                </a:rPr>
                <a:t>SUPERSTITION?</a:t>
              </a:r>
              <a:endParaRPr lang="en-US" sz="3600" dirty="0">
                <a:solidFill>
                  <a:srgbClr val="FF0000"/>
                </a:solidFill>
                <a:effectLst>
                  <a:outerShdw blurRad="38100" dist="38100" dir="2700000" algn="tl">
                    <a:srgbClr val="C0C0C0"/>
                  </a:outerShdw>
                </a:effectLst>
                <a:latin typeface="Eras Bold ITC" pitchFamily="34" charset="0"/>
                <a:cs typeface="Arial"/>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811319" y="2045497"/>
            <a:ext cx="2806303" cy="29682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5411" name="Rectangle 6"/>
          <p:cNvSpPr>
            <a:spLocks noGrp="1" noChangeArrowheads="1"/>
          </p:cNvSpPr>
          <p:nvPr>
            <p:ph type="title"/>
          </p:nvPr>
        </p:nvSpPr>
        <p:spPr/>
        <p:txBody>
          <a:bodyPr/>
          <a:lstStyle/>
          <a:p>
            <a:pPr eaLnBrk="1" hangingPunct="1"/>
            <a:r>
              <a:rPr lang="en-US"/>
              <a:t>What Made it Work?</a:t>
            </a:r>
          </a:p>
        </p:txBody>
      </p:sp>
      <p:sp>
        <p:nvSpPr>
          <p:cNvPr id="145412" name="AutoShape 2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5413" name="AutoShape 2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5414" name="AutoShape 2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5415" name="AutoShape 2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5416" name="AutoShape 2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grpSp>
        <p:nvGrpSpPr>
          <p:cNvPr id="4" name="Group 3"/>
          <p:cNvGrpSpPr/>
          <p:nvPr/>
        </p:nvGrpSpPr>
        <p:grpSpPr>
          <a:xfrm>
            <a:off x="971962" y="2154302"/>
            <a:ext cx="3902394" cy="2698061"/>
            <a:chOff x="-219137" y="1845048"/>
            <a:chExt cx="5203192" cy="3597415"/>
          </a:xfrm>
          <a:scene3d>
            <a:camera prst="orthographicFront">
              <a:rot lat="0" lon="0" rev="0"/>
            </a:camera>
            <a:lightRig rig="contrasting" dir="t">
              <a:rot lat="0" lon="0" rev="1500000"/>
            </a:lightRig>
          </a:scene3d>
        </p:grpSpPr>
        <p:pic>
          <p:nvPicPr>
            <p:cNvPr id="137239" name="Picture 23" descr="http://www.weddingchaos.co.uk/images/throwing-bouquet-20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2747" y="2701132"/>
              <a:ext cx="3263487" cy="2741331"/>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25" name="Rectangle 4"/>
            <p:cNvSpPr txBox="1">
              <a:spLocks noChangeArrowheads="1"/>
            </p:cNvSpPr>
            <p:nvPr/>
          </p:nvSpPr>
          <p:spPr bwMode="auto">
            <a:xfrm>
              <a:off x="-219137" y="1845048"/>
              <a:ext cx="5203192"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257168" indent="-257168" algn="ctr" defTabSz="685783" eaLnBrk="1" hangingPunct="1">
                <a:buClr>
                  <a:srgbClr val="000000"/>
                </a:buClr>
                <a:buNone/>
                <a:defRPr/>
              </a:pPr>
              <a:r>
                <a:rPr lang="en-US" sz="3600" dirty="0">
                  <a:solidFill>
                    <a:srgbClr val="FF0000"/>
                  </a:solidFill>
                  <a:effectLst>
                    <a:outerShdw blurRad="38100" dist="38100" dir="2700000" algn="tl">
                      <a:srgbClr val="C0C0C0"/>
                    </a:outerShdw>
                  </a:effectLst>
                  <a:latin typeface="Eras Bold ITC" pitchFamily="34" charset="0"/>
                  <a:cs typeface="Arial"/>
                </a:rPr>
                <a:t>TRADITION?</a:t>
              </a:r>
              <a:endParaRPr lang="en-US" sz="4500" dirty="0">
                <a:solidFill>
                  <a:srgbClr val="FF0000"/>
                </a:solidFill>
                <a:effectLst>
                  <a:outerShdw blurRad="38100" dist="38100" dir="2700000" algn="tl">
                    <a:srgbClr val="C0C0C0"/>
                  </a:outerShdw>
                </a:effectLst>
                <a:latin typeface="Eras Bold ITC" pitchFamily="34" charset="0"/>
                <a:cs typeface="Arial"/>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2" name="Group 1"/>
          <p:cNvGrpSpPr/>
          <p:nvPr/>
        </p:nvGrpSpPr>
        <p:grpSpPr>
          <a:xfrm>
            <a:off x="797443" y="1777606"/>
            <a:ext cx="3893702" cy="3941498"/>
            <a:chOff x="-1524000" y="1227138"/>
            <a:chExt cx="5191602" cy="5255331"/>
          </a:xfrm>
          <a:scene3d>
            <a:camera prst="orthographicFront">
              <a:rot lat="0" lon="0" rev="0"/>
            </a:camera>
            <a:lightRig rig="contrasting" dir="t">
              <a:rot lat="0" lon="0" rev="1500000"/>
            </a:lightRig>
          </a:scene3d>
        </p:grpSpPr>
        <p:pic>
          <p:nvPicPr>
            <p:cNvPr id="137235" name="Picture 19" descr="http://cache2.allpostersimages.com/p/LRG/17/1733/Y7C3D00Z/posters/chapman-j-aztecs-of-mexico-priests-of-tenochtitlan-sacrifice-victims-to-their-god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9829" y="2196218"/>
              <a:ext cx="3219450" cy="4286251"/>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Lst>
          </p:spPr>
        </p:pic>
        <p:sp>
          <p:nvSpPr>
            <p:cNvPr id="19" name="Rectangle 4"/>
            <p:cNvSpPr txBox="1">
              <a:spLocks noChangeArrowheads="1"/>
            </p:cNvSpPr>
            <p:nvPr/>
          </p:nvSpPr>
          <p:spPr bwMode="auto">
            <a:xfrm>
              <a:off x="-1524000" y="1227138"/>
              <a:ext cx="5191602" cy="1565754"/>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0" indent="0" algn="ctr" defTabSz="685783" eaLnBrk="1" hangingPunct="1">
                <a:lnSpc>
                  <a:spcPts val="3375"/>
                </a:lnSpc>
                <a:spcBef>
                  <a:spcPts val="0"/>
                </a:spcBef>
                <a:buClr>
                  <a:srgbClr val="000000"/>
                </a:buClr>
                <a:buNone/>
                <a:defRPr/>
              </a:pPr>
              <a:r>
                <a:rPr lang="en-US" sz="3600" dirty="0">
                  <a:solidFill>
                    <a:srgbClr val="FF0000"/>
                  </a:solidFill>
                  <a:effectLst>
                    <a:outerShdw blurRad="38100" dist="38100" dir="2700000" algn="tl">
                      <a:srgbClr val="000000">
                        <a:alpha val="43137"/>
                      </a:srgbClr>
                    </a:outerShdw>
                  </a:effectLst>
                  <a:latin typeface="Eras Bold ITC" pitchFamily="34" charset="0"/>
                  <a:cs typeface="Arial"/>
                </a:rPr>
                <a:t>BLOOD LUST?</a:t>
              </a:r>
            </a:p>
          </p:txBody>
        </p:sp>
      </p:grpSp>
      <p:pic>
        <p:nvPicPr>
          <p:cNvPr id="62466" name="Picture 3" descr="j0275764"/>
          <p:cNvPicPr>
            <a:picLocks noChangeAspect="1" noChangeArrowheads="1"/>
          </p:cNvPicPr>
          <p:nvPr/>
        </p:nvPicPr>
        <p:blipFill>
          <a:blip r:embed="rId4" cstate="print"/>
          <a:srcRect/>
          <a:stretch>
            <a:fillRect/>
          </a:stretch>
        </p:blipFill>
        <p:spPr bwMode="auto">
          <a:xfrm>
            <a:off x="4811319" y="2045497"/>
            <a:ext cx="2806303" cy="29682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3364" name="Rectangle 6"/>
          <p:cNvSpPr>
            <a:spLocks noGrp="1" noChangeArrowheads="1"/>
          </p:cNvSpPr>
          <p:nvPr>
            <p:ph type="title"/>
          </p:nvPr>
        </p:nvSpPr>
        <p:spPr/>
        <p:txBody>
          <a:bodyPr/>
          <a:lstStyle/>
          <a:p>
            <a:pPr eaLnBrk="1" hangingPunct="1"/>
            <a:r>
              <a:rPr lang="en-US"/>
              <a:t>What Made it Work?</a:t>
            </a:r>
          </a:p>
        </p:txBody>
      </p:sp>
      <p:sp>
        <p:nvSpPr>
          <p:cNvPr id="143365" name="AutoShape 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66" name="AutoShape 1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67" name="AutoShape 1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68" name="AutoShape 1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69" name="AutoShape 1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0" name="AutoShape 1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1" name="AutoShape 2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2" name="AutoShape 2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3" name="AutoShape 2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4" name="AutoShape 2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3375" name="AutoShape 2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489254" y="1702597"/>
            <a:ext cx="2806303" cy="29682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6435" name="Rectangle 6"/>
          <p:cNvSpPr>
            <a:spLocks noGrp="1" noChangeArrowheads="1"/>
          </p:cNvSpPr>
          <p:nvPr>
            <p:ph type="title"/>
          </p:nvPr>
        </p:nvSpPr>
        <p:spPr/>
        <p:txBody>
          <a:bodyPr/>
          <a:lstStyle/>
          <a:p>
            <a:pPr eaLnBrk="1" hangingPunct="1"/>
            <a:r>
              <a:rPr lang="en-US"/>
              <a:t>What Made it Work?</a:t>
            </a:r>
          </a:p>
        </p:txBody>
      </p:sp>
      <p:sp>
        <p:nvSpPr>
          <p:cNvPr id="146436" name="AutoShape 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7" name="AutoShape 1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8" name="AutoShape 1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9" name="AutoShape 1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0" name="AutoShape 1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1" name="AutoShape 1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2" name="AutoShape 2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3" name="AutoShape 2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4" name="AutoShape 2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5" name="AutoShape 2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6" name="AutoShape 2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grpSp>
        <p:nvGrpSpPr>
          <p:cNvPr id="6" name="Group 5"/>
          <p:cNvGrpSpPr/>
          <p:nvPr/>
        </p:nvGrpSpPr>
        <p:grpSpPr>
          <a:xfrm>
            <a:off x="1487392" y="1710292"/>
            <a:ext cx="3084611" cy="3944596"/>
            <a:chOff x="8619025" y="1409589"/>
            <a:chExt cx="4112814" cy="5259461"/>
          </a:xfrm>
          <a:scene3d>
            <a:camera prst="orthographicFront">
              <a:rot lat="0" lon="0" rev="0"/>
            </a:camera>
            <a:lightRig rig="contrasting" dir="t">
              <a:rot lat="0" lon="0" rev="1500000"/>
            </a:lightRig>
          </a:scene3d>
        </p:grpSpPr>
        <p:pic>
          <p:nvPicPr>
            <p:cNvPr id="2198559" name="Picture 31" descr="image001"/>
            <p:cNvPicPr>
              <a:picLocks noChangeAspect="1" noChangeArrowheads="1"/>
            </p:cNvPicPr>
            <p:nvPr/>
          </p:nvPicPr>
          <p:blipFill>
            <a:blip r:embed="rId4" cstate="print"/>
            <a:srcRect/>
            <a:stretch>
              <a:fillRect/>
            </a:stretch>
          </p:blipFill>
          <p:spPr bwMode="auto">
            <a:xfrm>
              <a:off x="8619025" y="1409589"/>
              <a:ext cx="3491722" cy="5259461"/>
            </a:xfrm>
            <a:prstGeom prst="rect">
              <a:avLst/>
            </a:prstGeom>
            <a:noFill/>
            <a:ln w="38100">
              <a:noFill/>
              <a:miter lim="800000"/>
              <a:headEnd/>
              <a:tailEnd/>
            </a:ln>
            <a:effectLst>
              <a:outerShdw blurRad="149987" dist="250190" dir="8460000" algn="ctr">
                <a:srgbClr val="000000">
                  <a:alpha val="28000"/>
                </a:srgbClr>
              </a:outerShdw>
            </a:effectLst>
            <a:sp3d prstMaterial="metal">
              <a:bevelT w="88900" h="88900"/>
            </a:sp3d>
          </p:spPr>
        </p:pic>
        <p:sp>
          <p:nvSpPr>
            <p:cNvPr id="29" name="Rectangle 4"/>
            <p:cNvSpPr txBox="1">
              <a:spLocks noChangeArrowheads="1"/>
            </p:cNvSpPr>
            <p:nvPr/>
          </p:nvSpPr>
          <p:spPr bwMode="auto">
            <a:xfrm>
              <a:off x="8693239" y="1629981"/>
              <a:ext cx="4038600"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257168" indent="-257168" algn="ctr" defTabSz="685783" eaLnBrk="1" hangingPunct="1">
                <a:buClr>
                  <a:srgbClr val="000000"/>
                </a:buClr>
                <a:buNone/>
                <a:defRPr/>
              </a:pPr>
              <a:endParaRPr lang="en-US" sz="4500" i="0" dirty="0">
                <a:solidFill>
                  <a:srgbClr val="FF0000"/>
                </a:solidFill>
                <a:effectLst>
                  <a:outerShdw blurRad="38100" dist="38100" dir="2700000" algn="tl">
                    <a:srgbClr val="C0C0C0"/>
                  </a:outerShdw>
                </a:effectLst>
                <a:latin typeface="Eras Bold ITC" pitchFamily="34" charset="0"/>
                <a:cs typeface="Arial"/>
              </a:endParaRPr>
            </a:p>
          </p:txBody>
        </p:sp>
      </p:grpSp>
      <p:sp>
        <p:nvSpPr>
          <p:cNvPr id="2" name="Rectangle 4">
            <a:extLst>
              <a:ext uri="{FF2B5EF4-FFF2-40B4-BE49-F238E27FC236}">
                <a16:creationId xmlns:a16="http://schemas.microsoft.com/office/drawing/2014/main" id="{2ED17AE6-DFB1-CDF4-86CB-393F8E0B2095}"/>
              </a:ext>
            </a:extLst>
          </p:cNvPr>
          <p:cNvSpPr txBox="1">
            <a:spLocks noChangeArrowheads="1"/>
          </p:cNvSpPr>
          <p:nvPr/>
        </p:nvSpPr>
        <p:spPr bwMode="auto">
          <a:xfrm>
            <a:off x="4500563" y="4898093"/>
            <a:ext cx="2794992" cy="756792"/>
          </a:xfrm>
          <a:prstGeom prst="rect">
            <a:avLst/>
          </a:prstGeom>
          <a:solidFill>
            <a:schemeClr val="bg1"/>
          </a:solid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289301" indent="-289301" algn="ctr" defTabSz="685783">
              <a:buClr>
                <a:srgbClr val="000000"/>
              </a:buClr>
              <a:buNone/>
              <a:defRPr/>
            </a:pPr>
            <a:r>
              <a:rPr lang="en-US" sz="4556" i="0" kern="0">
                <a:solidFill>
                  <a:srgbClr val="C00000"/>
                </a:solidFill>
                <a:effectLst>
                  <a:outerShdw blurRad="38100" dist="38100" dir="2700000" algn="tl">
                    <a:srgbClr val="C0C0C0"/>
                  </a:outerShdw>
                </a:effectLst>
                <a:latin typeface="Eras Bold ITC" pitchFamily="34" charset="0"/>
                <a:cs typeface="Arial"/>
              </a:rPr>
              <a:t>FAITH!</a:t>
            </a:r>
            <a:endParaRPr lang="en-US" sz="5063" i="0" kern="0" dirty="0">
              <a:solidFill>
                <a:srgbClr val="C00000"/>
              </a:solidFill>
              <a:effectLst>
                <a:outerShdw blurRad="38100" dist="38100" dir="2700000" algn="tl">
                  <a:srgbClr val="C0C0C0"/>
                </a:outerShdw>
              </a:effectLst>
              <a:latin typeface="Eras Bold ITC" pitchFamily="34"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bg/>
                                          </p:spTgt>
                                        </p:tgtEl>
                                        <p:attrNameLst>
                                          <p:attrName>style.visibility</p:attrName>
                                        </p:attrNameLst>
                                      </p:cBhvr>
                                      <p:to>
                                        <p:strVal val="visible"/>
                                      </p:to>
                                    </p:set>
                                    <p:anim calcmode="lin" valueType="num">
                                      <p:cBhvr additive="base">
                                        <p:cTn id="13" dur="500" fill="hold"/>
                                        <p:tgtEl>
                                          <p:spTgt spid="2">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2">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 calcmode="lin" valueType="num">
                                      <p:cBhvr additive="base">
                                        <p:cTn id="1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1796214" y="1479806"/>
            <a:ext cx="6217297" cy="361021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2200579" name="Rectangle 3"/>
          <p:cNvSpPr>
            <a:spLocks noChangeArrowheads="1"/>
          </p:cNvSpPr>
          <p:nvPr/>
        </p:nvSpPr>
        <p:spPr bwMode="auto">
          <a:xfrm>
            <a:off x="4680021" y="5209522"/>
            <a:ext cx="3510706" cy="590699"/>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63496" name="Rectangle 10"/>
          <p:cNvSpPr>
            <a:spLocks noGrp="1" noChangeArrowheads="1"/>
          </p:cNvSpPr>
          <p:nvPr>
            <p:ph type="title"/>
          </p:nvPr>
        </p:nvSpPr>
        <p:spPr>
          <a:xfrm>
            <a:off x="1778449" y="850972"/>
            <a:ext cx="3908163" cy="655358"/>
          </a:xfrm>
        </p:spPr>
        <p:txBody>
          <a:bodyPr/>
          <a:lstStyle/>
          <a:p>
            <a:pPr algn="l" eaLnBrk="1" hangingPunct="1"/>
            <a:r>
              <a:rPr lang="en-US" sz="3375" b="1" dirty="0"/>
              <a:t>By Faith</a:t>
            </a:r>
            <a:r>
              <a:rPr lang="en-US" sz="3375" dirty="0"/>
              <a:t>…</a:t>
            </a:r>
          </a:p>
        </p:txBody>
      </p:sp>
      <p:sp>
        <p:nvSpPr>
          <p:cNvPr id="63497" name="Rectangle 5"/>
          <p:cNvSpPr>
            <a:spLocks noGrp="1" noChangeArrowheads="1"/>
          </p:cNvSpPr>
          <p:nvPr>
            <p:ph type="body" sz="half" idx="4294967295"/>
          </p:nvPr>
        </p:nvSpPr>
        <p:spPr>
          <a:xfrm>
            <a:off x="1571630" y="1584404"/>
            <a:ext cx="2810620" cy="3817442"/>
          </a:xfrm>
        </p:spPr>
        <p:txBody>
          <a:bodyPr/>
          <a:lstStyle/>
          <a:p>
            <a:pPr algn="r" eaLnBrk="1" hangingPunct="1">
              <a:lnSpc>
                <a:spcPct val="90000"/>
              </a:lnSpc>
              <a:buFontTx/>
              <a:buNone/>
            </a:pPr>
            <a:r>
              <a:rPr lang="en-US" sz="2250" b="1" dirty="0">
                <a:solidFill>
                  <a:schemeClr val="accent1"/>
                </a:solidFill>
              </a:rPr>
              <a:t>Abel</a:t>
            </a:r>
          </a:p>
          <a:p>
            <a:pPr algn="r" eaLnBrk="1" hangingPunct="1">
              <a:lnSpc>
                <a:spcPct val="90000"/>
              </a:lnSpc>
              <a:buFontTx/>
              <a:buNone/>
            </a:pPr>
            <a:r>
              <a:rPr lang="en-US" sz="2250" b="1" dirty="0">
                <a:solidFill>
                  <a:schemeClr val="accent1"/>
                </a:solidFill>
              </a:rPr>
              <a:t>Noah</a:t>
            </a:r>
          </a:p>
          <a:p>
            <a:pPr algn="r" eaLnBrk="1" hangingPunct="1">
              <a:lnSpc>
                <a:spcPct val="90000"/>
              </a:lnSpc>
              <a:buFontTx/>
              <a:buNone/>
            </a:pPr>
            <a:r>
              <a:rPr lang="en-US" sz="2250" b="1" dirty="0">
                <a:solidFill>
                  <a:schemeClr val="accent1"/>
                </a:solidFill>
              </a:rPr>
              <a:t>Abraham</a:t>
            </a:r>
          </a:p>
          <a:p>
            <a:pPr algn="r" eaLnBrk="1" hangingPunct="1">
              <a:lnSpc>
                <a:spcPct val="90000"/>
              </a:lnSpc>
              <a:buFontTx/>
              <a:buNone/>
            </a:pPr>
            <a:r>
              <a:rPr lang="en-US" sz="2250" b="1" dirty="0">
                <a:solidFill>
                  <a:schemeClr val="accent1"/>
                </a:solidFill>
              </a:rPr>
              <a:t>Abraham</a:t>
            </a:r>
          </a:p>
          <a:p>
            <a:pPr algn="r" eaLnBrk="1" hangingPunct="1">
              <a:lnSpc>
                <a:spcPct val="90000"/>
              </a:lnSpc>
              <a:buFontTx/>
              <a:buNone/>
            </a:pPr>
            <a:r>
              <a:rPr lang="en-US" sz="2250" b="1" dirty="0">
                <a:solidFill>
                  <a:schemeClr val="accent1"/>
                </a:solidFill>
              </a:rPr>
              <a:t>Sarah</a:t>
            </a:r>
          </a:p>
          <a:p>
            <a:pPr algn="r" eaLnBrk="1" hangingPunct="1">
              <a:lnSpc>
                <a:spcPct val="90000"/>
              </a:lnSpc>
              <a:buFontTx/>
              <a:buNone/>
            </a:pPr>
            <a:r>
              <a:rPr lang="en-US" sz="2250" b="1" dirty="0">
                <a:solidFill>
                  <a:schemeClr val="accent1"/>
                </a:solidFill>
              </a:rPr>
              <a:t>Abraham</a:t>
            </a:r>
          </a:p>
          <a:p>
            <a:pPr algn="r" eaLnBrk="1" hangingPunct="1">
              <a:lnSpc>
                <a:spcPct val="90000"/>
              </a:lnSpc>
              <a:buFontTx/>
              <a:buNone/>
            </a:pPr>
            <a:r>
              <a:rPr lang="en-US" sz="2250" b="1" dirty="0">
                <a:solidFill>
                  <a:schemeClr val="accent1"/>
                </a:solidFill>
              </a:rPr>
              <a:t>Isaac</a:t>
            </a:r>
          </a:p>
          <a:p>
            <a:pPr algn="r" eaLnBrk="1" hangingPunct="1">
              <a:lnSpc>
                <a:spcPct val="90000"/>
              </a:lnSpc>
              <a:buFontTx/>
              <a:buNone/>
            </a:pPr>
            <a:r>
              <a:rPr lang="en-US" sz="2250" b="1" dirty="0">
                <a:solidFill>
                  <a:schemeClr val="accent1"/>
                </a:solidFill>
              </a:rPr>
              <a:t>Israelites</a:t>
            </a:r>
          </a:p>
          <a:p>
            <a:pPr algn="r" eaLnBrk="1" hangingPunct="1">
              <a:lnSpc>
                <a:spcPct val="90000"/>
              </a:lnSpc>
              <a:buFontTx/>
              <a:buNone/>
            </a:pPr>
            <a:r>
              <a:rPr lang="en-US" sz="2250" b="1" dirty="0">
                <a:solidFill>
                  <a:schemeClr val="accent1"/>
                </a:solidFill>
              </a:rPr>
              <a:t>Walls of Jericho</a:t>
            </a:r>
          </a:p>
          <a:p>
            <a:pPr algn="r" eaLnBrk="1" hangingPunct="1">
              <a:lnSpc>
                <a:spcPct val="90000"/>
              </a:lnSpc>
              <a:buFontTx/>
              <a:buNone/>
            </a:pPr>
            <a:endParaRPr lang="en-US" sz="2531" b="1" dirty="0">
              <a:solidFill>
                <a:schemeClr val="accent1"/>
              </a:solidFill>
            </a:endParaRPr>
          </a:p>
        </p:txBody>
      </p:sp>
      <p:sp>
        <p:nvSpPr>
          <p:cNvPr id="2200582" name="Rectangle 6"/>
          <p:cNvSpPr>
            <a:spLocks noGrp="1" noChangeArrowheads="1"/>
          </p:cNvSpPr>
          <p:nvPr>
            <p:ph type="body" sz="half" idx="4294967295"/>
          </p:nvPr>
        </p:nvSpPr>
        <p:spPr>
          <a:xfrm>
            <a:off x="4705061" y="1598913"/>
            <a:ext cx="3406676" cy="3819674"/>
          </a:xfrm>
        </p:spPr>
        <p:txBody>
          <a:bodyPr/>
          <a:lstStyle/>
          <a:p>
            <a:pPr eaLnBrk="1" hangingPunct="1">
              <a:lnSpc>
                <a:spcPct val="90000"/>
              </a:lnSpc>
              <a:buFontTx/>
              <a:buNone/>
            </a:pPr>
            <a:r>
              <a:rPr lang="en-US" sz="2250" b="1" dirty="0">
                <a:solidFill>
                  <a:schemeClr val="bg1"/>
                </a:solidFill>
              </a:rPr>
              <a:t>OFFERED</a:t>
            </a:r>
          </a:p>
          <a:p>
            <a:pPr eaLnBrk="1" hangingPunct="1">
              <a:lnSpc>
                <a:spcPct val="90000"/>
              </a:lnSpc>
              <a:buFontTx/>
              <a:buNone/>
            </a:pPr>
            <a:r>
              <a:rPr lang="en-US" sz="2250" b="1" dirty="0">
                <a:solidFill>
                  <a:schemeClr val="bg1"/>
                </a:solidFill>
              </a:rPr>
              <a:t>PREPARED</a:t>
            </a:r>
          </a:p>
          <a:p>
            <a:pPr eaLnBrk="1" hangingPunct="1">
              <a:lnSpc>
                <a:spcPct val="90000"/>
              </a:lnSpc>
              <a:buFontTx/>
              <a:buNone/>
            </a:pPr>
            <a:r>
              <a:rPr lang="en-US" sz="2250" b="1" dirty="0">
                <a:solidFill>
                  <a:schemeClr val="bg1"/>
                </a:solidFill>
              </a:rPr>
              <a:t>OBEYED</a:t>
            </a:r>
          </a:p>
          <a:p>
            <a:pPr eaLnBrk="1" hangingPunct="1">
              <a:lnSpc>
                <a:spcPct val="90000"/>
              </a:lnSpc>
              <a:buFontTx/>
              <a:buNone/>
            </a:pPr>
            <a:r>
              <a:rPr lang="en-US" sz="2250" b="1" dirty="0">
                <a:solidFill>
                  <a:schemeClr val="bg1"/>
                </a:solidFill>
              </a:rPr>
              <a:t>LIVED</a:t>
            </a:r>
          </a:p>
          <a:p>
            <a:pPr eaLnBrk="1" hangingPunct="1">
              <a:lnSpc>
                <a:spcPct val="90000"/>
              </a:lnSpc>
              <a:buFontTx/>
              <a:buNone/>
            </a:pPr>
            <a:r>
              <a:rPr lang="en-US" sz="2250" b="1" dirty="0">
                <a:solidFill>
                  <a:schemeClr val="bg1"/>
                </a:solidFill>
              </a:rPr>
              <a:t>CONCEIVED</a:t>
            </a:r>
          </a:p>
          <a:p>
            <a:pPr eaLnBrk="1" hangingPunct="1">
              <a:lnSpc>
                <a:spcPct val="90000"/>
              </a:lnSpc>
              <a:buFontTx/>
              <a:buNone/>
            </a:pPr>
            <a:r>
              <a:rPr lang="en-US" sz="2250" b="1" dirty="0">
                <a:solidFill>
                  <a:schemeClr val="bg1"/>
                </a:solidFill>
              </a:rPr>
              <a:t>OFFERED</a:t>
            </a:r>
          </a:p>
          <a:p>
            <a:pPr eaLnBrk="1" hangingPunct="1">
              <a:lnSpc>
                <a:spcPct val="90000"/>
              </a:lnSpc>
              <a:buFontTx/>
              <a:buNone/>
            </a:pPr>
            <a:r>
              <a:rPr lang="en-US" sz="2250" b="1" dirty="0">
                <a:solidFill>
                  <a:schemeClr val="bg1"/>
                </a:solidFill>
              </a:rPr>
              <a:t>BLESSED</a:t>
            </a:r>
          </a:p>
          <a:p>
            <a:pPr eaLnBrk="1" hangingPunct="1">
              <a:lnSpc>
                <a:spcPct val="90000"/>
              </a:lnSpc>
              <a:buFontTx/>
              <a:buNone/>
            </a:pPr>
            <a:r>
              <a:rPr lang="en-US" sz="2250" b="1" dirty="0">
                <a:solidFill>
                  <a:schemeClr val="bg1"/>
                </a:solidFill>
              </a:rPr>
              <a:t>PASSED THROUGH</a:t>
            </a:r>
          </a:p>
          <a:p>
            <a:pPr eaLnBrk="1" hangingPunct="1">
              <a:lnSpc>
                <a:spcPct val="90000"/>
              </a:lnSpc>
              <a:buFontTx/>
              <a:buNone/>
            </a:pPr>
            <a:r>
              <a:rPr lang="en-US" sz="2250" b="1" dirty="0">
                <a:solidFill>
                  <a:schemeClr val="bg1"/>
                </a:solidFill>
              </a:rPr>
              <a:t>ENCIRCLED</a:t>
            </a:r>
          </a:p>
        </p:txBody>
      </p:sp>
      <p:sp>
        <p:nvSpPr>
          <p:cNvPr id="2200583" name="Text Box 7"/>
          <p:cNvSpPr txBox="1">
            <a:spLocks noChangeArrowheads="1"/>
          </p:cNvSpPr>
          <p:nvPr/>
        </p:nvSpPr>
        <p:spPr bwMode="auto">
          <a:xfrm>
            <a:off x="571916" y="5246173"/>
            <a:ext cx="4108103" cy="455959"/>
          </a:xfrm>
          <a:prstGeom prst="rect">
            <a:avLst/>
          </a:prstGeom>
          <a:noFill/>
          <a:ln w="9525" algn="ctr">
            <a:noFill/>
            <a:miter lim="800000"/>
            <a:headEnd/>
            <a:tailEnd/>
          </a:ln>
          <a:effectLst/>
        </p:spPr>
        <p:txBody>
          <a:bodyPr>
            <a:spAutoFit/>
            <a:flatTx/>
          </a:bodyPr>
          <a:lstStyle/>
          <a:p>
            <a:pPr algn="r" defTabSz="1285843">
              <a:defRPr/>
            </a:pPr>
            <a:r>
              <a:rPr lang="en-US" sz="2363" i="0" dirty="0">
                <a:solidFill>
                  <a:srgbClr val="000000"/>
                </a:solidFill>
                <a:effectLst>
                  <a:outerShdw blurRad="38100" dist="38100" dir="2700000" algn="tl">
                    <a:srgbClr val="C0C0C0"/>
                  </a:outerShdw>
                </a:effectLst>
                <a:latin typeface="Eras Bold ITC" pitchFamily="34" charset="0"/>
                <a:cs typeface="Arial"/>
              </a:rPr>
              <a:t>Genuine FAITH requires </a:t>
            </a:r>
          </a:p>
        </p:txBody>
      </p:sp>
      <p:sp>
        <p:nvSpPr>
          <p:cNvPr id="2200584" name="Text Box 8"/>
          <p:cNvSpPr txBox="1">
            <a:spLocks noChangeArrowheads="1"/>
          </p:cNvSpPr>
          <p:nvPr/>
        </p:nvSpPr>
        <p:spPr bwMode="auto">
          <a:xfrm>
            <a:off x="4680021" y="5238056"/>
            <a:ext cx="3492436" cy="455959"/>
          </a:xfrm>
          <a:prstGeom prst="rect">
            <a:avLst/>
          </a:prstGeom>
          <a:noFill/>
          <a:ln w="9525" algn="ctr">
            <a:noFill/>
            <a:miter lim="800000"/>
            <a:headEnd/>
            <a:tailEnd/>
          </a:ln>
        </p:spPr>
        <p:txBody>
          <a:bodyPr wrap="square">
            <a:spAutoFit/>
          </a:bodyPr>
          <a:lstStyle/>
          <a:p>
            <a:pPr algn="ctr" defTabSz="1285843">
              <a:defRPr/>
            </a:pPr>
            <a:r>
              <a:rPr lang="en-US" sz="2363" i="0" dirty="0">
                <a:solidFill>
                  <a:srgbClr val="FFFF66"/>
                </a:solidFill>
                <a:effectLst>
                  <a:outerShdw blurRad="38100" dist="38100" dir="2700000" algn="tl">
                    <a:srgbClr val="000000">
                      <a:alpha val="43137"/>
                    </a:srgbClr>
                  </a:outerShdw>
                </a:effectLst>
                <a:latin typeface="Eras Bold ITC" pitchFamily="34" charset="0"/>
                <a:cs typeface="Arial"/>
              </a:rPr>
              <a:t>Belief-based ACTION</a:t>
            </a:r>
          </a:p>
        </p:txBody>
      </p:sp>
      <p:sp>
        <p:nvSpPr>
          <p:cNvPr id="2200585" name="AutoShape 9"/>
          <p:cNvSpPr>
            <a:spLocks noChangeArrowheads="1"/>
          </p:cNvSpPr>
          <p:nvPr/>
        </p:nvSpPr>
        <p:spPr bwMode="auto">
          <a:xfrm>
            <a:off x="214088" y="2902586"/>
            <a:ext cx="2069457" cy="945654"/>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2531" i="0" dirty="0">
                <a:solidFill>
                  <a:srgbClr val="FFFFFF"/>
                </a:solidFill>
                <a:effectLst>
                  <a:outerShdw blurRad="38100" dist="38100" dir="2700000" algn="tl">
                    <a:srgbClr val="000000">
                      <a:alpha val="43137"/>
                    </a:srgbClr>
                  </a:outerShdw>
                </a:effectLst>
                <a:latin typeface="Eras Bold ITC" pitchFamily="34" charset="0"/>
                <a:cs typeface="Arial"/>
              </a:rPr>
              <a:t>ROM. 10:17</a:t>
            </a:r>
          </a:p>
        </p:txBody>
      </p:sp>
      <p:sp>
        <p:nvSpPr>
          <p:cNvPr id="2" name="Rectangle 1"/>
          <p:cNvSpPr/>
          <p:nvPr/>
        </p:nvSpPr>
        <p:spPr>
          <a:xfrm>
            <a:off x="6191037" y="1053333"/>
            <a:ext cx="2010487" cy="481799"/>
          </a:xfrm>
          <a:prstGeom prst="rect">
            <a:avLst/>
          </a:prstGeom>
        </p:spPr>
        <p:txBody>
          <a:bodyPr wrap="none">
            <a:spAutoFit/>
          </a:bodyPr>
          <a:lstStyle/>
          <a:p>
            <a:pPr algn="ctr" defTabSz="1285843">
              <a:defRPr/>
            </a:pPr>
            <a:r>
              <a:rPr lang="en-US" sz="2531" b="1" i="0" dirty="0">
                <a:solidFill>
                  <a:srgbClr val="000000"/>
                </a:solidFill>
                <a:cs typeface="Arial"/>
              </a:rPr>
              <a:t>Hebrews 11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200578"/>
                                        </p:tgtEl>
                                        <p:attrNameLst>
                                          <p:attrName>style.visibility</p:attrName>
                                        </p:attrNameLst>
                                      </p:cBhvr>
                                      <p:to>
                                        <p:strVal val="visible"/>
                                      </p:to>
                                    </p:set>
                                    <p:animEffect transition="in" filter="fade">
                                      <p:cBhvr>
                                        <p:cTn id="7" dur="1000"/>
                                        <p:tgtEl>
                                          <p:spTgt spid="2200578"/>
                                        </p:tgtEl>
                                      </p:cBhvr>
                                    </p:animEffect>
                                    <p:anim calcmode="lin" valueType="num">
                                      <p:cBhvr>
                                        <p:cTn id="8" dur="1000" fill="hold"/>
                                        <p:tgtEl>
                                          <p:spTgt spid="2200578"/>
                                        </p:tgtEl>
                                        <p:attrNameLst>
                                          <p:attrName>ppt_x</p:attrName>
                                        </p:attrNameLst>
                                      </p:cBhvr>
                                      <p:tavLst>
                                        <p:tav tm="0">
                                          <p:val>
                                            <p:strVal val="#ppt_x"/>
                                          </p:val>
                                        </p:tav>
                                        <p:tav tm="100000">
                                          <p:val>
                                            <p:strVal val="#ppt_x"/>
                                          </p:val>
                                        </p:tav>
                                      </p:tavLst>
                                    </p:anim>
                                    <p:anim calcmode="lin" valueType="num">
                                      <p:cBhvr>
                                        <p:cTn id="9" dur="1000" fill="hold"/>
                                        <p:tgtEl>
                                          <p:spTgt spid="2200578"/>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63497"/>
                                        </p:tgtEl>
                                        <p:attrNameLst>
                                          <p:attrName>style.visibility</p:attrName>
                                        </p:attrNameLst>
                                      </p:cBhvr>
                                      <p:to>
                                        <p:strVal val="visible"/>
                                      </p:to>
                                    </p:set>
                                    <p:anim calcmode="lin" valueType="num">
                                      <p:cBhvr additive="base">
                                        <p:cTn id="12" dur="500" fill="hold"/>
                                        <p:tgtEl>
                                          <p:spTgt spid="63497"/>
                                        </p:tgtEl>
                                        <p:attrNameLst>
                                          <p:attrName>ppt_x</p:attrName>
                                        </p:attrNameLst>
                                      </p:cBhvr>
                                      <p:tavLst>
                                        <p:tav tm="0">
                                          <p:val>
                                            <p:strVal val="0-#ppt_w/2"/>
                                          </p:val>
                                        </p:tav>
                                        <p:tav tm="100000">
                                          <p:val>
                                            <p:strVal val="#ppt_x"/>
                                          </p:val>
                                        </p:tav>
                                      </p:tavLst>
                                    </p:anim>
                                    <p:anim calcmode="lin" valueType="num">
                                      <p:cBhvr additive="base">
                                        <p:cTn id="13" dur="500" fill="hold"/>
                                        <p:tgtEl>
                                          <p:spTgt spid="634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2200582">
                                            <p:txEl>
                                              <p:pRg st="0" end="0"/>
                                            </p:txEl>
                                          </p:spTgt>
                                        </p:tgtEl>
                                        <p:attrNameLst>
                                          <p:attrName>style.visibility</p:attrName>
                                        </p:attrNameLst>
                                      </p:cBhvr>
                                      <p:to>
                                        <p:strVal val="visible"/>
                                      </p:to>
                                    </p:set>
                                    <p:animEffect transition="in" filter="fade">
                                      <p:cBhvr>
                                        <p:cTn id="17" dur="1000"/>
                                        <p:tgtEl>
                                          <p:spTgt spid="2200582">
                                            <p:txEl>
                                              <p:pRg st="0" end="0"/>
                                            </p:txEl>
                                          </p:spTgt>
                                        </p:tgtEl>
                                      </p:cBhvr>
                                    </p:animEffect>
                                    <p:anim calcmode="lin" valueType="num">
                                      <p:cBhvr>
                                        <p:cTn id="18" dur="1000" fill="hold"/>
                                        <p:tgtEl>
                                          <p:spTgt spid="2200582">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2200582">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7" presetClass="entr" presetSubtype="0" fill="hold" grpId="0" nodeType="afterEffect">
                                  <p:stCondLst>
                                    <p:cond delay="0"/>
                                  </p:stCondLst>
                                  <p:childTnLst>
                                    <p:set>
                                      <p:cBhvr>
                                        <p:cTn id="22" dur="1" fill="hold">
                                          <p:stCondLst>
                                            <p:cond delay="0"/>
                                          </p:stCondLst>
                                        </p:cTn>
                                        <p:tgtEl>
                                          <p:spTgt spid="2200582">
                                            <p:txEl>
                                              <p:pRg st="1" end="1"/>
                                            </p:txEl>
                                          </p:spTgt>
                                        </p:tgtEl>
                                        <p:attrNameLst>
                                          <p:attrName>style.visibility</p:attrName>
                                        </p:attrNameLst>
                                      </p:cBhvr>
                                      <p:to>
                                        <p:strVal val="visible"/>
                                      </p:to>
                                    </p:set>
                                    <p:animEffect transition="in" filter="fade">
                                      <p:cBhvr>
                                        <p:cTn id="23" dur="1000"/>
                                        <p:tgtEl>
                                          <p:spTgt spid="2200582">
                                            <p:txEl>
                                              <p:pRg st="1" end="1"/>
                                            </p:txEl>
                                          </p:spTgt>
                                        </p:tgtEl>
                                      </p:cBhvr>
                                    </p:animEffect>
                                    <p:anim calcmode="lin" valueType="num">
                                      <p:cBhvr>
                                        <p:cTn id="24" dur="1000" fill="hold"/>
                                        <p:tgtEl>
                                          <p:spTgt spid="2200582">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2200582">
                                            <p:txEl>
                                              <p:pRg st="1" end="1"/>
                                            </p:txEl>
                                          </p:spTgt>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7" presetClass="entr" presetSubtype="0" fill="hold" grpId="0" nodeType="afterEffect">
                                  <p:stCondLst>
                                    <p:cond delay="0"/>
                                  </p:stCondLst>
                                  <p:childTnLst>
                                    <p:set>
                                      <p:cBhvr>
                                        <p:cTn id="28" dur="1" fill="hold">
                                          <p:stCondLst>
                                            <p:cond delay="0"/>
                                          </p:stCondLst>
                                        </p:cTn>
                                        <p:tgtEl>
                                          <p:spTgt spid="2200582">
                                            <p:txEl>
                                              <p:pRg st="2" end="2"/>
                                            </p:txEl>
                                          </p:spTgt>
                                        </p:tgtEl>
                                        <p:attrNameLst>
                                          <p:attrName>style.visibility</p:attrName>
                                        </p:attrNameLst>
                                      </p:cBhvr>
                                      <p:to>
                                        <p:strVal val="visible"/>
                                      </p:to>
                                    </p:set>
                                    <p:animEffect transition="in" filter="fade">
                                      <p:cBhvr>
                                        <p:cTn id="29" dur="1000"/>
                                        <p:tgtEl>
                                          <p:spTgt spid="2200582">
                                            <p:txEl>
                                              <p:pRg st="2" end="2"/>
                                            </p:txEl>
                                          </p:spTgt>
                                        </p:tgtEl>
                                      </p:cBhvr>
                                    </p:animEffect>
                                    <p:anim calcmode="lin" valueType="num">
                                      <p:cBhvr>
                                        <p:cTn id="30" dur="1000" fill="hold"/>
                                        <p:tgtEl>
                                          <p:spTgt spid="2200582">
                                            <p:txEl>
                                              <p:pRg st="2" end="2"/>
                                            </p:txEl>
                                          </p:spTgt>
                                        </p:tgtEl>
                                        <p:attrNameLst>
                                          <p:attrName>ppt_x</p:attrName>
                                        </p:attrNameLst>
                                      </p:cBhvr>
                                      <p:tavLst>
                                        <p:tav tm="0">
                                          <p:val>
                                            <p:strVal val="#ppt_x"/>
                                          </p:val>
                                        </p:tav>
                                        <p:tav tm="100000">
                                          <p:val>
                                            <p:strVal val="#ppt_x"/>
                                          </p:val>
                                        </p:tav>
                                      </p:tavLst>
                                    </p:anim>
                                    <p:anim calcmode="lin" valueType="num">
                                      <p:cBhvr>
                                        <p:cTn id="31" dur="1000" fill="hold"/>
                                        <p:tgtEl>
                                          <p:spTgt spid="2200582">
                                            <p:txEl>
                                              <p:pRg st="2" end="2"/>
                                            </p:txEl>
                                          </p:spTgt>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47" presetClass="entr" presetSubtype="0" fill="hold" grpId="0" nodeType="afterEffect">
                                  <p:stCondLst>
                                    <p:cond delay="0"/>
                                  </p:stCondLst>
                                  <p:childTnLst>
                                    <p:set>
                                      <p:cBhvr>
                                        <p:cTn id="34" dur="1" fill="hold">
                                          <p:stCondLst>
                                            <p:cond delay="0"/>
                                          </p:stCondLst>
                                        </p:cTn>
                                        <p:tgtEl>
                                          <p:spTgt spid="2200582">
                                            <p:txEl>
                                              <p:pRg st="3" end="3"/>
                                            </p:txEl>
                                          </p:spTgt>
                                        </p:tgtEl>
                                        <p:attrNameLst>
                                          <p:attrName>style.visibility</p:attrName>
                                        </p:attrNameLst>
                                      </p:cBhvr>
                                      <p:to>
                                        <p:strVal val="visible"/>
                                      </p:to>
                                    </p:set>
                                    <p:animEffect transition="in" filter="fade">
                                      <p:cBhvr>
                                        <p:cTn id="35" dur="1000"/>
                                        <p:tgtEl>
                                          <p:spTgt spid="2200582">
                                            <p:txEl>
                                              <p:pRg st="3" end="3"/>
                                            </p:txEl>
                                          </p:spTgt>
                                        </p:tgtEl>
                                      </p:cBhvr>
                                    </p:animEffect>
                                    <p:anim calcmode="lin" valueType="num">
                                      <p:cBhvr>
                                        <p:cTn id="36" dur="1000" fill="hold"/>
                                        <p:tgtEl>
                                          <p:spTgt spid="2200582">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2200582">
                                            <p:txEl>
                                              <p:pRg st="3" end="3"/>
                                            </p:txEl>
                                          </p:spTgt>
                                        </p:tgtEl>
                                        <p:attrNameLst>
                                          <p:attrName>ppt_y</p:attrName>
                                        </p:attrNameLst>
                                      </p:cBhvr>
                                      <p:tavLst>
                                        <p:tav tm="0">
                                          <p:val>
                                            <p:strVal val="#ppt_y-.1"/>
                                          </p:val>
                                        </p:tav>
                                        <p:tav tm="100000">
                                          <p:val>
                                            <p:strVal val="#ppt_y"/>
                                          </p:val>
                                        </p:tav>
                                      </p:tavLst>
                                    </p:anim>
                                  </p:childTnLst>
                                </p:cTn>
                              </p:par>
                            </p:childTnLst>
                          </p:cTn>
                        </p:par>
                        <p:par>
                          <p:cTn id="38" fill="hold">
                            <p:stCondLst>
                              <p:cond delay="5000"/>
                            </p:stCondLst>
                            <p:childTnLst>
                              <p:par>
                                <p:cTn id="39" presetID="47" presetClass="entr" presetSubtype="0" fill="hold" grpId="0" nodeType="afterEffect">
                                  <p:stCondLst>
                                    <p:cond delay="0"/>
                                  </p:stCondLst>
                                  <p:childTnLst>
                                    <p:set>
                                      <p:cBhvr>
                                        <p:cTn id="40" dur="1" fill="hold">
                                          <p:stCondLst>
                                            <p:cond delay="0"/>
                                          </p:stCondLst>
                                        </p:cTn>
                                        <p:tgtEl>
                                          <p:spTgt spid="2200582">
                                            <p:txEl>
                                              <p:pRg st="4" end="4"/>
                                            </p:txEl>
                                          </p:spTgt>
                                        </p:tgtEl>
                                        <p:attrNameLst>
                                          <p:attrName>style.visibility</p:attrName>
                                        </p:attrNameLst>
                                      </p:cBhvr>
                                      <p:to>
                                        <p:strVal val="visible"/>
                                      </p:to>
                                    </p:set>
                                    <p:animEffect transition="in" filter="fade">
                                      <p:cBhvr>
                                        <p:cTn id="41" dur="1000"/>
                                        <p:tgtEl>
                                          <p:spTgt spid="2200582">
                                            <p:txEl>
                                              <p:pRg st="4" end="4"/>
                                            </p:txEl>
                                          </p:spTgt>
                                        </p:tgtEl>
                                      </p:cBhvr>
                                    </p:animEffect>
                                    <p:anim calcmode="lin" valueType="num">
                                      <p:cBhvr>
                                        <p:cTn id="42" dur="1000" fill="hold"/>
                                        <p:tgtEl>
                                          <p:spTgt spid="2200582">
                                            <p:txEl>
                                              <p:pRg st="4" end="4"/>
                                            </p:txEl>
                                          </p:spTgt>
                                        </p:tgtEl>
                                        <p:attrNameLst>
                                          <p:attrName>ppt_x</p:attrName>
                                        </p:attrNameLst>
                                      </p:cBhvr>
                                      <p:tavLst>
                                        <p:tav tm="0">
                                          <p:val>
                                            <p:strVal val="#ppt_x"/>
                                          </p:val>
                                        </p:tav>
                                        <p:tav tm="100000">
                                          <p:val>
                                            <p:strVal val="#ppt_x"/>
                                          </p:val>
                                        </p:tav>
                                      </p:tavLst>
                                    </p:anim>
                                    <p:anim calcmode="lin" valueType="num">
                                      <p:cBhvr>
                                        <p:cTn id="43" dur="1000" fill="hold"/>
                                        <p:tgtEl>
                                          <p:spTgt spid="2200582">
                                            <p:txEl>
                                              <p:pRg st="4" end="4"/>
                                            </p:txEl>
                                          </p:spTgt>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47" presetClass="entr" presetSubtype="0" fill="hold" grpId="0" nodeType="afterEffect">
                                  <p:stCondLst>
                                    <p:cond delay="0"/>
                                  </p:stCondLst>
                                  <p:childTnLst>
                                    <p:set>
                                      <p:cBhvr>
                                        <p:cTn id="46" dur="1" fill="hold">
                                          <p:stCondLst>
                                            <p:cond delay="0"/>
                                          </p:stCondLst>
                                        </p:cTn>
                                        <p:tgtEl>
                                          <p:spTgt spid="2200582">
                                            <p:txEl>
                                              <p:pRg st="5" end="5"/>
                                            </p:txEl>
                                          </p:spTgt>
                                        </p:tgtEl>
                                        <p:attrNameLst>
                                          <p:attrName>style.visibility</p:attrName>
                                        </p:attrNameLst>
                                      </p:cBhvr>
                                      <p:to>
                                        <p:strVal val="visible"/>
                                      </p:to>
                                    </p:set>
                                    <p:animEffect transition="in" filter="fade">
                                      <p:cBhvr>
                                        <p:cTn id="47" dur="1000"/>
                                        <p:tgtEl>
                                          <p:spTgt spid="2200582">
                                            <p:txEl>
                                              <p:pRg st="5" end="5"/>
                                            </p:txEl>
                                          </p:spTgt>
                                        </p:tgtEl>
                                      </p:cBhvr>
                                    </p:animEffect>
                                    <p:anim calcmode="lin" valueType="num">
                                      <p:cBhvr>
                                        <p:cTn id="48" dur="1000" fill="hold"/>
                                        <p:tgtEl>
                                          <p:spTgt spid="2200582">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2200582">
                                            <p:txEl>
                                              <p:pRg st="5" end="5"/>
                                            </p:txEl>
                                          </p:spTgt>
                                        </p:tgtEl>
                                        <p:attrNameLst>
                                          <p:attrName>ppt_y</p:attrName>
                                        </p:attrNameLst>
                                      </p:cBhvr>
                                      <p:tavLst>
                                        <p:tav tm="0">
                                          <p:val>
                                            <p:strVal val="#ppt_y-.1"/>
                                          </p:val>
                                        </p:tav>
                                        <p:tav tm="100000">
                                          <p:val>
                                            <p:strVal val="#ppt_y"/>
                                          </p:val>
                                        </p:tav>
                                      </p:tavLst>
                                    </p:anim>
                                  </p:childTnLst>
                                </p:cTn>
                              </p:par>
                            </p:childTnLst>
                          </p:cTn>
                        </p:par>
                        <p:par>
                          <p:cTn id="50" fill="hold">
                            <p:stCondLst>
                              <p:cond delay="7000"/>
                            </p:stCondLst>
                            <p:childTnLst>
                              <p:par>
                                <p:cTn id="51" presetID="47" presetClass="entr" presetSubtype="0" fill="hold" grpId="0" nodeType="afterEffect">
                                  <p:stCondLst>
                                    <p:cond delay="0"/>
                                  </p:stCondLst>
                                  <p:childTnLst>
                                    <p:set>
                                      <p:cBhvr>
                                        <p:cTn id="52" dur="1" fill="hold">
                                          <p:stCondLst>
                                            <p:cond delay="0"/>
                                          </p:stCondLst>
                                        </p:cTn>
                                        <p:tgtEl>
                                          <p:spTgt spid="2200582">
                                            <p:txEl>
                                              <p:pRg st="6" end="6"/>
                                            </p:txEl>
                                          </p:spTgt>
                                        </p:tgtEl>
                                        <p:attrNameLst>
                                          <p:attrName>style.visibility</p:attrName>
                                        </p:attrNameLst>
                                      </p:cBhvr>
                                      <p:to>
                                        <p:strVal val="visible"/>
                                      </p:to>
                                    </p:set>
                                    <p:animEffect transition="in" filter="fade">
                                      <p:cBhvr>
                                        <p:cTn id="53" dur="1000"/>
                                        <p:tgtEl>
                                          <p:spTgt spid="2200582">
                                            <p:txEl>
                                              <p:pRg st="6" end="6"/>
                                            </p:txEl>
                                          </p:spTgt>
                                        </p:tgtEl>
                                      </p:cBhvr>
                                    </p:animEffect>
                                    <p:anim calcmode="lin" valueType="num">
                                      <p:cBhvr>
                                        <p:cTn id="54" dur="1000" fill="hold"/>
                                        <p:tgtEl>
                                          <p:spTgt spid="2200582">
                                            <p:txEl>
                                              <p:pRg st="6" end="6"/>
                                            </p:txEl>
                                          </p:spTgt>
                                        </p:tgtEl>
                                        <p:attrNameLst>
                                          <p:attrName>ppt_x</p:attrName>
                                        </p:attrNameLst>
                                      </p:cBhvr>
                                      <p:tavLst>
                                        <p:tav tm="0">
                                          <p:val>
                                            <p:strVal val="#ppt_x"/>
                                          </p:val>
                                        </p:tav>
                                        <p:tav tm="100000">
                                          <p:val>
                                            <p:strVal val="#ppt_x"/>
                                          </p:val>
                                        </p:tav>
                                      </p:tavLst>
                                    </p:anim>
                                    <p:anim calcmode="lin" valueType="num">
                                      <p:cBhvr>
                                        <p:cTn id="55" dur="1000" fill="hold"/>
                                        <p:tgtEl>
                                          <p:spTgt spid="2200582">
                                            <p:txEl>
                                              <p:pRg st="6" end="6"/>
                                            </p:txEl>
                                          </p:spTgt>
                                        </p:tgtEl>
                                        <p:attrNameLst>
                                          <p:attrName>ppt_y</p:attrName>
                                        </p:attrNameLst>
                                      </p:cBhvr>
                                      <p:tavLst>
                                        <p:tav tm="0">
                                          <p:val>
                                            <p:strVal val="#ppt_y-.1"/>
                                          </p:val>
                                        </p:tav>
                                        <p:tav tm="100000">
                                          <p:val>
                                            <p:strVal val="#ppt_y"/>
                                          </p:val>
                                        </p:tav>
                                      </p:tavLst>
                                    </p:anim>
                                  </p:childTnLst>
                                </p:cTn>
                              </p:par>
                            </p:childTnLst>
                          </p:cTn>
                        </p:par>
                        <p:par>
                          <p:cTn id="56" fill="hold">
                            <p:stCondLst>
                              <p:cond delay="8000"/>
                            </p:stCondLst>
                            <p:childTnLst>
                              <p:par>
                                <p:cTn id="57" presetID="47" presetClass="entr" presetSubtype="0" fill="hold" grpId="0" nodeType="afterEffect">
                                  <p:stCondLst>
                                    <p:cond delay="0"/>
                                  </p:stCondLst>
                                  <p:childTnLst>
                                    <p:set>
                                      <p:cBhvr>
                                        <p:cTn id="58" dur="1" fill="hold">
                                          <p:stCondLst>
                                            <p:cond delay="0"/>
                                          </p:stCondLst>
                                        </p:cTn>
                                        <p:tgtEl>
                                          <p:spTgt spid="2200582">
                                            <p:txEl>
                                              <p:pRg st="7" end="7"/>
                                            </p:txEl>
                                          </p:spTgt>
                                        </p:tgtEl>
                                        <p:attrNameLst>
                                          <p:attrName>style.visibility</p:attrName>
                                        </p:attrNameLst>
                                      </p:cBhvr>
                                      <p:to>
                                        <p:strVal val="visible"/>
                                      </p:to>
                                    </p:set>
                                    <p:animEffect transition="in" filter="fade">
                                      <p:cBhvr>
                                        <p:cTn id="59" dur="1000"/>
                                        <p:tgtEl>
                                          <p:spTgt spid="2200582">
                                            <p:txEl>
                                              <p:pRg st="7" end="7"/>
                                            </p:txEl>
                                          </p:spTgt>
                                        </p:tgtEl>
                                      </p:cBhvr>
                                    </p:animEffect>
                                    <p:anim calcmode="lin" valueType="num">
                                      <p:cBhvr>
                                        <p:cTn id="60" dur="1000" fill="hold"/>
                                        <p:tgtEl>
                                          <p:spTgt spid="2200582">
                                            <p:txEl>
                                              <p:pRg st="7" end="7"/>
                                            </p:txEl>
                                          </p:spTgt>
                                        </p:tgtEl>
                                        <p:attrNameLst>
                                          <p:attrName>ppt_x</p:attrName>
                                        </p:attrNameLst>
                                      </p:cBhvr>
                                      <p:tavLst>
                                        <p:tav tm="0">
                                          <p:val>
                                            <p:strVal val="#ppt_x"/>
                                          </p:val>
                                        </p:tav>
                                        <p:tav tm="100000">
                                          <p:val>
                                            <p:strVal val="#ppt_x"/>
                                          </p:val>
                                        </p:tav>
                                      </p:tavLst>
                                    </p:anim>
                                    <p:anim calcmode="lin" valueType="num">
                                      <p:cBhvr>
                                        <p:cTn id="61" dur="1000" fill="hold"/>
                                        <p:tgtEl>
                                          <p:spTgt spid="2200582">
                                            <p:txEl>
                                              <p:pRg st="7" end="7"/>
                                            </p:txEl>
                                          </p:spTgt>
                                        </p:tgtEl>
                                        <p:attrNameLst>
                                          <p:attrName>ppt_y</p:attrName>
                                        </p:attrNameLst>
                                      </p:cBhvr>
                                      <p:tavLst>
                                        <p:tav tm="0">
                                          <p:val>
                                            <p:strVal val="#ppt_y-.1"/>
                                          </p:val>
                                        </p:tav>
                                        <p:tav tm="100000">
                                          <p:val>
                                            <p:strVal val="#ppt_y"/>
                                          </p:val>
                                        </p:tav>
                                      </p:tavLst>
                                    </p:anim>
                                  </p:childTnLst>
                                </p:cTn>
                              </p:par>
                            </p:childTnLst>
                          </p:cTn>
                        </p:par>
                        <p:par>
                          <p:cTn id="62" fill="hold">
                            <p:stCondLst>
                              <p:cond delay="9000"/>
                            </p:stCondLst>
                            <p:childTnLst>
                              <p:par>
                                <p:cTn id="63" presetID="47" presetClass="entr" presetSubtype="0" fill="hold" grpId="0" nodeType="afterEffect">
                                  <p:stCondLst>
                                    <p:cond delay="0"/>
                                  </p:stCondLst>
                                  <p:childTnLst>
                                    <p:set>
                                      <p:cBhvr>
                                        <p:cTn id="64" dur="1" fill="hold">
                                          <p:stCondLst>
                                            <p:cond delay="0"/>
                                          </p:stCondLst>
                                        </p:cTn>
                                        <p:tgtEl>
                                          <p:spTgt spid="2200582">
                                            <p:txEl>
                                              <p:pRg st="8" end="8"/>
                                            </p:txEl>
                                          </p:spTgt>
                                        </p:tgtEl>
                                        <p:attrNameLst>
                                          <p:attrName>style.visibility</p:attrName>
                                        </p:attrNameLst>
                                      </p:cBhvr>
                                      <p:to>
                                        <p:strVal val="visible"/>
                                      </p:to>
                                    </p:set>
                                    <p:animEffect transition="in" filter="fade">
                                      <p:cBhvr>
                                        <p:cTn id="65" dur="1000"/>
                                        <p:tgtEl>
                                          <p:spTgt spid="2200582">
                                            <p:txEl>
                                              <p:pRg st="8" end="8"/>
                                            </p:txEl>
                                          </p:spTgt>
                                        </p:tgtEl>
                                      </p:cBhvr>
                                    </p:animEffect>
                                    <p:anim calcmode="lin" valueType="num">
                                      <p:cBhvr>
                                        <p:cTn id="66" dur="1000" fill="hold"/>
                                        <p:tgtEl>
                                          <p:spTgt spid="2200582">
                                            <p:txEl>
                                              <p:pRg st="8" end="8"/>
                                            </p:txEl>
                                          </p:spTgt>
                                        </p:tgtEl>
                                        <p:attrNameLst>
                                          <p:attrName>ppt_x</p:attrName>
                                        </p:attrNameLst>
                                      </p:cBhvr>
                                      <p:tavLst>
                                        <p:tav tm="0">
                                          <p:val>
                                            <p:strVal val="#ppt_x"/>
                                          </p:val>
                                        </p:tav>
                                        <p:tav tm="100000">
                                          <p:val>
                                            <p:strVal val="#ppt_x"/>
                                          </p:val>
                                        </p:tav>
                                      </p:tavLst>
                                    </p:anim>
                                    <p:anim calcmode="lin" valueType="num">
                                      <p:cBhvr>
                                        <p:cTn id="67" dur="1000" fill="hold"/>
                                        <p:tgtEl>
                                          <p:spTgt spid="2200582">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2200579"/>
                                        </p:tgtEl>
                                        <p:attrNameLst>
                                          <p:attrName>style.visibility</p:attrName>
                                        </p:attrNameLst>
                                      </p:cBhvr>
                                      <p:to>
                                        <p:strVal val="visible"/>
                                      </p:to>
                                    </p:set>
                                    <p:animEffect transition="in" filter="fade">
                                      <p:cBhvr>
                                        <p:cTn id="72" dur="1000"/>
                                        <p:tgtEl>
                                          <p:spTgt spid="2200579"/>
                                        </p:tgtEl>
                                      </p:cBhvr>
                                    </p:animEffect>
                                    <p:anim calcmode="lin" valueType="num">
                                      <p:cBhvr>
                                        <p:cTn id="73" dur="1000" fill="hold"/>
                                        <p:tgtEl>
                                          <p:spTgt spid="2200579"/>
                                        </p:tgtEl>
                                        <p:attrNameLst>
                                          <p:attrName>ppt_x</p:attrName>
                                        </p:attrNameLst>
                                      </p:cBhvr>
                                      <p:tavLst>
                                        <p:tav tm="0">
                                          <p:val>
                                            <p:strVal val="#ppt_x"/>
                                          </p:val>
                                        </p:tav>
                                        <p:tav tm="100000">
                                          <p:val>
                                            <p:strVal val="#ppt_x"/>
                                          </p:val>
                                        </p:tav>
                                      </p:tavLst>
                                    </p:anim>
                                    <p:anim calcmode="lin" valueType="num">
                                      <p:cBhvr>
                                        <p:cTn id="74" dur="1000" fill="hold"/>
                                        <p:tgtEl>
                                          <p:spTgt spid="2200579"/>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200583"/>
                                        </p:tgtEl>
                                        <p:attrNameLst>
                                          <p:attrName>style.visibility</p:attrName>
                                        </p:attrNameLst>
                                      </p:cBhvr>
                                      <p:to>
                                        <p:strVal val="visible"/>
                                      </p:to>
                                    </p:set>
                                    <p:animEffect transition="in" filter="fade">
                                      <p:cBhvr>
                                        <p:cTn id="77" dur="1000"/>
                                        <p:tgtEl>
                                          <p:spTgt spid="2200583"/>
                                        </p:tgtEl>
                                      </p:cBhvr>
                                    </p:animEffect>
                                    <p:anim calcmode="lin" valueType="num">
                                      <p:cBhvr>
                                        <p:cTn id="78" dur="1000" fill="hold"/>
                                        <p:tgtEl>
                                          <p:spTgt spid="2200583"/>
                                        </p:tgtEl>
                                        <p:attrNameLst>
                                          <p:attrName>ppt_x</p:attrName>
                                        </p:attrNameLst>
                                      </p:cBhvr>
                                      <p:tavLst>
                                        <p:tav tm="0">
                                          <p:val>
                                            <p:strVal val="#ppt_x"/>
                                          </p:val>
                                        </p:tav>
                                        <p:tav tm="100000">
                                          <p:val>
                                            <p:strVal val="#ppt_x"/>
                                          </p:val>
                                        </p:tav>
                                      </p:tavLst>
                                    </p:anim>
                                    <p:anim calcmode="lin" valueType="num">
                                      <p:cBhvr>
                                        <p:cTn id="79" dur="1000" fill="hold"/>
                                        <p:tgtEl>
                                          <p:spTgt spid="2200583"/>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200584"/>
                                        </p:tgtEl>
                                        <p:attrNameLst>
                                          <p:attrName>style.visibility</p:attrName>
                                        </p:attrNameLst>
                                      </p:cBhvr>
                                      <p:to>
                                        <p:strVal val="visible"/>
                                      </p:to>
                                    </p:set>
                                    <p:animEffect transition="in" filter="fade">
                                      <p:cBhvr>
                                        <p:cTn id="82" dur="1000"/>
                                        <p:tgtEl>
                                          <p:spTgt spid="2200584"/>
                                        </p:tgtEl>
                                      </p:cBhvr>
                                    </p:animEffect>
                                    <p:anim calcmode="lin" valueType="num">
                                      <p:cBhvr>
                                        <p:cTn id="83" dur="1000" fill="hold"/>
                                        <p:tgtEl>
                                          <p:spTgt spid="2200584"/>
                                        </p:tgtEl>
                                        <p:attrNameLst>
                                          <p:attrName>ppt_x</p:attrName>
                                        </p:attrNameLst>
                                      </p:cBhvr>
                                      <p:tavLst>
                                        <p:tav tm="0">
                                          <p:val>
                                            <p:strVal val="#ppt_x"/>
                                          </p:val>
                                        </p:tav>
                                        <p:tav tm="100000">
                                          <p:val>
                                            <p:strVal val="#ppt_x"/>
                                          </p:val>
                                        </p:tav>
                                      </p:tavLst>
                                    </p:anim>
                                    <p:anim calcmode="lin" valueType="num">
                                      <p:cBhvr>
                                        <p:cTn id="84" dur="1000" fill="hold"/>
                                        <p:tgtEl>
                                          <p:spTgt spid="2200584"/>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2200585"/>
                                        </p:tgtEl>
                                        <p:attrNameLst>
                                          <p:attrName>style.visibility</p:attrName>
                                        </p:attrNameLst>
                                      </p:cBhvr>
                                      <p:to>
                                        <p:strVal val="visible"/>
                                      </p:to>
                                    </p:set>
                                    <p:animEffect transition="in" filter="fade">
                                      <p:cBhvr>
                                        <p:cTn id="89" dur="1000"/>
                                        <p:tgtEl>
                                          <p:spTgt spid="2200585"/>
                                        </p:tgtEl>
                                      </p:cBhvr>
                                    </p:animEffect>
                                    <p:anim calcmode="lin" valueType="num">
                                      <p:cBhvr>
                                        <p:cTn id="90" dur="1000" fill="hold"/>
                                        <p:tgtEl>
                                          <p:spTgt spid="2200585"/>
                                        </p:tgtEl>
                                        <p:attrNameLst>
                                          <p:attrName>ppt_x</p:attrName>
                                        </p:attrNameLst>
                                      </p:cBhvr>
                                      <p:tavLst>
                                        <p:tav tm="0">
                                          <p:val>
                                            <p:strVal val="#ppt_x"/>
                                          </p:val>
                                        </p:tav>
                                        <p:tav tm="100000">
                                          <p:val>
                                            <p:strVal val="#ppt_x"/>
                                          </p:val>
                                        </p:tav>
                                      </p:tavLst>
                                    </p:anim>
                                    <p:anim calcmode="lin" valueType="num">
                                      <p:cBhvr>
                                        <p:cTn id="91" dur="1000" fill="hold"/>
                                        <p:tgtEl>
                                          <p:spTgt spid="22005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578" grpId="0" animBg="1"/>
      <p:bldP spid="2200579" grpId="0" animBg="1"/>
      <p:bldP spid="63497" grpId="0"/>
      <p:bldP spid="2200582" grpId="0" uiExpand="1" build="p"/>
      <p:bldP spid="2200583" grpId="0"/>
      <p:bldP spid="2200584" grpId="0"/>
      <p:bldP spid="220058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2626" name="Rectangle 2"/>
          <p:cNvSpPr>
            <a:spLocks noChangeArrowheads="1"/>
          </p:cNvSpPr>
          <p:nvPr/>
        </p:nvSpPr>
        <p:spPr bwMode="auto">
          <a:xfrm>
            <a:off x="1696204" y="2063956"/>
            <a:ext cx="4299644" cy="49425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64518" name="Rectangle 6"/>
          <p:cNvSpPr>
            <a:spLocks noGrp="1" noChangeArrowheads="1"/>
          </p:cNvSpPr>
          <p:nvPr>
            <p:ph type="title"/>
          </p:nvPr>
        </p:nvSpPr>
        <p:spPr>
          <a:xfrm>
            <a:off x="747921" y="905223"/>
            <a:ext cx="7715250" cy="964406"/>
          </a:xfrm>
        </p:spPr>
        <p:txBody>
          <a:bodyPr/>
          <a:lstStyle/>
          <a:p>
            <a:pPr eaLnBrk="1" hangingPunct="1"/>
            <a:r>
              <a:rPr lang="en-US" sz="3375" b="1" dirty="0"/>
              <a:t>Genuine Faith </a:t>
            </a:r>
            <a:r>
              <a:rPr lang="en-US" sz="3375" b="1" dirty="0">
                <a:solidFill>
                  <a:schemeClr val="accent2"/>
                </a:solidFill>
              </a:rPr>
              <a:t>– Hebrews 11:6</a:t>
            </a:r>
          </a:p>
        </p:txBody>
      </p:sp>
      <p:sp>
        <p:nvSpPr>
          <p:cNvPr id="64517" name="Rectangle 4"/>
          <p:cNvSpPr>
            <a:spLocks noGrp="1" noChangeArrowheads="1"/>
          </p:cNvSpPr>
          <p:nvPr>
            <p:ph type="body" idx="4294967295"/>
          </p:nvPr>
        </p:nvSpPr>
        <p:spPr>
          <a:xfrm>
            <a:off x="1073797" y="1897562"/>
            <a:ext cx="7355830" cy="2830711"/>
          </a:xfr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1">
            <a:schemeClr val="accent2"/>
          </a:lnRef>
          <a:fillRef idx="2">
            <a:schemeClr val="accent2"/>
          </a:fillRef>
          <a:effectRef idx="1">
            <a:schemeClr val="accent2"/>
          </a:effectRef>
          <a:fontRef idx="minor">
            <a:schemeClr val="dk1"/>
          </a:fontRef>
        </p:style>
        <p:txBody>
          <a:bodyPr/>
          <a:lstStyle/>
          <a:p>
            <a:pPr marL="0" indent="5357" algn="ctr">
              <a:lnSpc>
                <a:spcPct val="150000"/>
              </a:lnSpc>
              <a:buNone/>
            </a:pPr>
            <a:r>
              <a:rPr lang="en-US" b="1" dirty="0">
                <a:solidFill>
                  <a:schemeClr val="accent2"/>
                </a:solidFill>
                <a:latin typeface="Eras Medium ITC" pitchFamily="34" charset="0"/>
              </a:rPr>
              <a:t>But without faith </a:t>
            </a:r>
            <a:r>
              <a:rPr lang="en-US" b="1" u="sng" dirty="0">
                <a:solidFill>
                  <a:schemeClr val="accent2"/>
                </a:solidFill>
                <a:latin typeface="Eras Medium ITC" pitchFamily="34" charset="0"/>
              </a:rPr>
              <a:t>it is impossible</a:t>
            </a:r>
            <a:r>
              <a:rPr lang="en-US" b="1" dirty="0">
                <a:solidFill>
                  <a:schemeClr val="accent2"/>
                </a:solidFill>
                <a:latin typeface="Eras Medium ITC" pitchFamily="34" charset="0"/>
              </a:rPr>
              <a:t> to please Him, for </a:t>
            </a:r>
            <a:r>
              <a:rPr lang="en-US" b="1" u="sng" dirty="0">
                <a:solidFill>
                  <a:schemeClr val="accent2"/>
                </a:solidFill>
                <a:latin typeface="Eras Medium ITC" pitchFamily="34" charset="0"/>
              </a:rPr>
              <a:t>he who comes to God</a:t>
            </a:r>
            <a:r>
              <a:rPr lang="en-US" b="1" dirty="0">
                <a:solidFill>
                  <a:schemeClr val="accent2"/>
                </a:solidFill>
                <a:latin typeface="Eras Medium ITC" pitchFamily="34" charset="0"/>
              </a:rPr>
              <a:t> </a:t>
            </a:r>
          </a:p>
          <a:p>
            <a:pPr marL="0" indent="5357" algn="ctr">
              <a:lnSpc>
                <a:spcPct val="150000"/>
              </a:lnSpc>
              <a:buNone/>
            </a:pPr>
            <a:r>
              <a:rPr lang="en-US" b="1" dirty="0">
                <a:solidFill>
                  <a:schemeClr val="accent2"/>
                </a:solidFill>
                <a:latin typeface="Eras Medium ITC" pitchFamily="34" charset="0"/>
              </a:rPr>
              <a:t>must believe that He is, and that He is a </a:t>
            </a:r>
            <a:r>
              <a:rPr lang="en-US" b="1" dirty="0" err="1">
                <a:solidFill>
                  <a:schemeClr val="accent2"/>
                </a:solidFill>
                <a:latin typeface="Eras Medium ITC" pitchFamily="34" charset="0"/>
              </a:rPr>
              <a:t>rewarder</a:t>
            </a:r>
            <a:r>
              <a:rPr lang="en-US" b="1" dirty="0">
                <a:solidFill>
                  <a:schemeClr val="accent2"/>
                </a:solidFill>
                <a:latin typeface="Eras Medium ITC" pitchFamily="34" charset="0"/>
              </a:rPr>
              <a:t> of those who diligently seek Him.</a:t>
            </a:r>
          </a:p>
        </p:txBody>
      </p:sp>
      <p:sp>
        <p:nvSpPr>
          <p:cNvPr id="5" name="Rectangle 2"/>
          <p:cNvSpPr>
            <a:spLocks noChangeArrowheads="1"/>
          </p:cNvSpPr>
          <p:nvPr/>
        </p:nvSpPr>
        <p:spPr bwMode="auto">
          <a:xfrm>
            <a:off x="1817166" y="2025965"/>
            <a:ext cx="4255081" cy="49425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r>
              <a:rPr lang="en-US" sz="2363" dirty="0">
                <a:solidFill>
                  <a:srgbClr val="FFFFFF"/>
                </a:solidFill>
                <a:latin typeface="Eras Demi ITC"/>
                <a:cs typeface="Arial"/>
              </a:rPr>
              <a:t>without faith it is </a:t>
            </a:r>
            <a:r>
              <a:rPr lang="en-US" sz="2363" u="sng" dirty="0">
                <a:solidFill>
                  <a:srgbClr val="FFFFFF"/>
                </a:solidFill>
                <a:latin typeface="Eras Demi ITC"/>
                <a:cs typeface="Arial"/>
              </a:rPr>
              <a:t>impossible</a:t>
            </a:r>
          </a:p>
        </p:txBody>
      </p:sp>
      <p:sp>
        <p:nvSpPr>
          <p:cNvPr id="6" name="Rectangle 6"/>
          <p:cNvSpPr txBox="1">
            <a:spLocks noChangeArrowheads="1"/>
          </p:cNvSpPr>
          <p:nvPr/>
        </p:nvSpPr>
        <p:spPr bwMode="auto">
          <a:xfrm>
            <a:off x="1429261" y="3370173"/>
            <a:ext cx="2268515" cy="506675"/>
          </a:xfrm>
          <a:prstGeom prst="rect">
            <a:avLst/>
          </a:prstGeom>
          <a:solidFill>
            <a:srgbClr val="C0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0" tIns="0" rIns="0" bIns="0" numCol="1" anchor="ctr" anchorCtr="0" compatLnSpc="1">
            <a:prstTxWarp prst="textNoShape">
              <a:avLst/>
            </a:prstTxWarp>
            <a:flatTx/>
          </a:bodyPr>
          <a:lstStyle/>
          <a:p>
            <a:pPr algn="ctr" defTabSz="1285843">
              <a:lnSpc>
                <a:spcPct val="95000"/>
              </a:lnSpc>
              <a:defRPr/>
            </a:pPr>
            <a:r>
              <a:rPr lang="en-US" sz="2363" i="0" kern="0" dirty="0">
                <a:solidFill>
                  <a:srgbClr val="FFFF66"/>
                </a:solidFill>
                <a:effectLst>
                  <a:outerShdw blurRad="38100" dist="38100" dir="2700000" algn="tl">
                    <a:srgbClr val="000000">
                      <a:alpha val="43137"/>
                    </a:srgbClr>
                  </a:outerShdw>
                </a:effectLst>
                <a:latin typeface="Eras Bold ITC" pitchFamily="34" charset="0"/>
                <a:cs typeface="Arial"/>
              </a:rPr>
              <a:t>must believe</a:t>
            </a:r>
          </a:p>
        </p:txBody>
      </p:sp>
      <p:sp>
        <p:nvSpPr>
          <p:cNvPr id="7" name="AutoShape 5"/>
          <p:cNvSpPr>
            <a:spLocks noChangeArrowheads="1"/>
          </p:cNvSpPr>
          <p:nvPr/>
        </p:nvSpPr>
        <p:spPr bwMode="auto">
          <a:xfrm rot="7081634">
            <a:off x="1785498" y="2776995"/>
            <a:ext cx="1206847" cy="35109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solidFill>
          <a:ln>
            <a:headEnd/>
            <a:tailEnd/>
          </a:ln>
          <a:effectLst>
            <a:outerShdw blurRad="50800" dist="38100" dir="2700000" algn="tl"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8" name="Rectangle 6"/>
          <p:cNvSpPr txBox="1">
            <a:spLocks noChangeArrowheads="1"/>
          </p:cNvSpPr>
          <p:nvPr/>
        </p:nvSpPr>
        <p:spPr bwMode="auto">
          <a:xfrm>
            <a:off x="5086896" y="4002769"/>
            <a:ext cx="3204494" cy="506675"/>
          </a:xfrm>
          <a:prstGeom prst="rect">
            <a:avLst/>
          </a:prstGeom>
          <a:solidFill>
            <a:srgbClr val="C00000"/>
          </a:solid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vert="horz" wrap="square" lIns="0" tIns="0" rIns="0" bIns="0" numCol="1" anchor="ctr" anchorCtr="0" compatLnSpc="1">
            <a:prstTxWarp prst="textNoShape">
              <a:avLst/>
            </a:prstTxWarp>
            <a:flatTx/>
          </a:bodyPr>
          <a:lstStyle/>
          <a:p>
            <a:pPr algn="ctr" defTabSz="1285843">
              <a:lnSpc>
                <a:spcPct val="95000"/>
              </a:lnSpc>
              <a:defRPr/>
            </a:pPr>
            <a:r>
              <a:rPr lang="en-US" sz="2363" i="0" kern="0" dirty="0">
                <a:solidFill>
                  <a:srgbClr val="FFFF66"/>
                </a:solidFill>
                <a:effectLst>
                  <a:outerShdw blurRad="38100" dist="38100" dir="2700000" algn="tl">
                    <a:srgbClr val="000000">
                      <a:alpha val="43137"/>
                    </a:srgbClr>
                  </a:outerShdw>
                </a:effectLst>
                <a:latin typeface="Eras Bold ITC" pitchFamily="34" charset="0"/>
                <a:cs typeface="Arial"/>
              </a:rPr>
              <a:t>diligently seek Him.</a:t>
            </a:r>
          </a:p>
        </p:txBody>
      </p:sp>
      <p:sp>
        <p:nvSpPr>
          <p:cNvPr id="9" name="AutoShape 6"/>
          <p:cNvSpPr>
            <a:spLocks noChangeArrowheads="1"/>
          </p:cNvSpPr>
          <p:nvPr/>
        </p:nvSpPr>
        <p:spPr bwMode="auto">
          <a:xfrm rot="3758591">
            <a:off x="4192458" y="2982510"/>
            <a:ext cx="1681777" cy="37647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66FF33">
              <a:alpha val="73000"/>
            </a:srgbClr>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a:solidFill>
                <a:srgbClr val="FFFFFF"/>
              </a:solidFill>
              <a:latin typeface="Eras Demi ITC"/>
              <a:cs typeface="Arial"/>
            </a:endParaRPr>
          </a:p>
        </p:txBody>
      </p:sp>
      <p:sp>
        <p:nvSpPr>
          <p:cNvPr id="10" name="AutoShape 9"/>
          <p:cNvSpPr>
            <a:spLocks noChangeArrowheads="1"/>
          </p:cNvSpPr>
          <p:nvPr/>
        </p:nvSpPr>
        <p:spPr bwMode="auto">
          <a:xfrm>
            <a:off x="4826503" y="4985303"/>
            <a:ext cx="3489276" cy="527744"/>
          </a:xfrm>
          <a:prstGeom prst="roundRect">
            <a:avLst>
              <a:gd name="adj" fmla="val 16667"/>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2531" i="0" dirty="0">
                <a:solidFill>
                  <a:srgbClr val="FFFFFF"/>
                </a:solidFill>
                <a:effectLst>
                  <a:outerShdw blurRad="38100" dist="38100" dir="2700000" algn="tl">
                    <a:srgbClr val="000000">
                      <a:alpha val="43137"/>
                    </a:srgbClr>
                  </a:outerShdw>
                </a:effectLst>
                <a:latin typeface="Eras Bold ITC" pitchFamily="34" charset="0"/>
                <a:cs typeface="Arial"/>
              </a:rPr>
              <a:t>Belief-Based Action!</a:t>
            </a:r>
          </a:p>
        </p:txBody>
      </p:sp>
      <p:sp>
        <p:nvSpPr>
          <p:cNvPr id="11" name="Text Box 7"/>
          <p:cNvSpPr txBox="1">
            <a:spLocks noChangeArrowheads="1"/>
          </p:cNvSpPr>
          <p:nvPr/>
        </p:nvSpPr>
        <p:spPr bwMode="auto">
          <a:xfrm>
            <a:off x="757245" y="5024130"/>
            <a:ext cx="4108103" cy="455959"/>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flatTx/>
          </a:bodyPr>
          <a:lstStyle/>
          <a:p>
            <a:pPr algn="r" defTabSz="1285843">
              <a:defRPr/>
            </a:pPr>
            <a:r>
              <a:rPr lang="en-US" sz="2363" i="0" dirty="0">
                <a:solidFill>
                  <a:srgbClr val="000000"/>
                </a:solidFill>
                <a:effectLst>
                  <a:outerShdw blurRad="38100" dist="38100" dir="2700000" algn="tl">
                    <a:srgbClr val="C0C0C0"/>
                  </a:outerShdw>
                </a:effectLst>
                <a:latin typeface="Eras Bold ITC" pitchFamily="34" charset="0"/>
                <a:cs typeface="Arial"/>
              </a:rPr>
              <a:t>Genuine FAITH requires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up)">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03EF943-F1F3-000B-2CA5-405B2A6549B0}"/>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30592" y="1418338"/>
            <a:ext cx="7374647" cy="2210192"/>
          </a:xfrm>
          <a:prstGeom prst="rect">
            <a:avLst/>
          </a:prstGeom>
        </p:spPr>
      </p:pic>
      <p:sp>
        <p:nvSpPr>
          <p:cNvPr id="2212869" name="Text Box 5"/>
          <p:cNvSpPr txBox="1">
            <a:spLocks noChangeArrowheads="1"/>
          </p:cNvSpPr>
          <p:nvPr/>
        </p:nvSpPr>
        <p:spPr bwMode="auto">
          <a:xfrm>
            <a:off x="2276796" y="3388008"/>
            <a:ext cx="4726932" cy="715581"/>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defRPr/>
            </a:pPr>
            <a:r>
              <a:rPr lang="en-US" sz="2025" i="0" dirty="0">
                <a:solidFill>
                  <a:srgbClr val="FFFFFF"/>
                </a:solidFill>
                <a:effectLst>
                  <a:outerShdw blurRad="38100" dist="38100" dir="2700000" algn="tl">
                    <a:srgbClr val="000000"/>
                  </a:outerShdw>
                </a:effectLst>
                <a:latin typeface="Eras Bold ITC" pitchFamily="34" charset="0"/>
                <a:cs typeface="Arial"/>
              </a:rPr>
              <a:t>Action, Based upon Belief </a:t>
            </a:r>
          </a:p>
          <a:p>
            <a:pPr algn="ctr" defTabSz="1285843">
              <a:defRPr/>
            </a:pPr>
            <a:r>
              <a:rPr lang="en-US" sz="2025" i="0" dirty="0">
                <a:solidFill>
                  <a:srgbClr val="FFFF66"/>
                </a:solidFill>
                <a:effectLst>
                  <a:outerShdw blurRad="38100" dist="38100" dir="2700000" algn="tl">
                    <a:srgbClr val="000000"/>
                  </a:outerShdw>
                </a:effectLst>
                <a:latin typeface="Eras Bold ITC" pitchFamily="34" charset="0"/>
                <a:cs typeface="Arial"/>
              </a:rPr>
              <a:t>(Obedience - From the Heart)</a:t>
            </a:r>
          </a:p>
        </p:txBody>
      </p:sp>
      <p:sp>
        <p:nvSpPr>
          <p:cNvPr id="2212866" name="AutoShape 2"/>
          <p:cNvSpPr>
            <a:spLocks noChangeArrowheads="1"/>
          </p:cNvSpPr>
          <p:nvPr/>
        </p:nvSpPr>
        <p:spPr bwMode="auto">
          <a:xfrm>
            <a:off x="1196581" y="4365438"/>
            <a:ext cx="6750844" cy="1211420"/>
          </a:xfrm>
          <a:prstGeom prst="roundRect">
            <a:avLst>
              <a:gd name="adj" fmla="val 16667"/>
            </a:avLst>
          </a:prstGeom>
          <a:solidFill>
            <a:srgbClr val="008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endParaRPr lang="en-US" sz="1543" i="0">
              <a:solidFill>
                <a:srgbClr val="333399"/>
              </a:solidFill>
              <a:effectLst>
                <a:outerShdw blurRad="38100" dist="38100" dir="2700000" algn="tl">
                  <a:srgbClr val="000000">
                    <a:alpha val="43137"/>
                  </a:srgbClr>
                </a:outerShdw>
              </a:effectLst>
              <a:latin typeface="Arial" charset="0"/>
              <a:cs typeface="Arial"/>
            </a:endParaRPr>
          </a:p>
        </p:txBody>
      </p:sp>
      <p:sp>
        <p:nvSpPr>
          <p:cNvPr id="2212868" name="Rectangle 4"/>
          <p:cNvSpPr>
            <a:spLocks noChangeArrowheads="1"/>
          </p:cNvSpPr>
          <p:nvPr/>
        </p:nvSpPr>
        <p:spPr bwMode="auto">
          <a:xfrm>
            <a:off x="1072679" y="4368654"/>
            <a:ext cx="6698607" cy="1173976"/>
          </a:xfrm>
          <a:prstGeom prst="rect">
            <a:avLst/>
          </a:prstGeom>
          <a:noFill/>
          <a:ln w="9525" algn="ctr">
            <a:noFill/>
            <a:miter lim="800000"/>
            <a:headEnd/>
            <a:tailEnd/>
          </a:ln>
          <a:effectLst/>
        </p:spPr>
        <p:txBody>
          <a:bodyPr>
            <a:spAutoFit/>
            <a:flatTx/>
          </a:bodyPr>
          <a:lstStyle/>
          <a:p>
            <a:pPr algn="ctr" defTabSz="1285843">
              <a:lnSpc>
                <a:spcPct val="85000"/>
              </a:lnSpc>
              <a:defRPr/>
            </a:pPr>
            <a:r>
              <a:rPr lang="en-US" sz="2250" b="1" i="0" dirty="0">
                <a:solidFill>
                  <a:srgbClr val="FFFFFF"/>
                </a:solidFill>
                <a:effectLst>
                  <a:outerShdw blurRad="38100" dist="38100" dir="2700000" algn="tl">
                    <a:srgbClr val="000000">
                      <a:alpha val="43137"/>
                    </a:srgbClr>
                  </a:outerShdw>
                </a:effectLst>
                <a:cs typeface="Arial"/>
              </a:rPr>
              <a:t>“What good is it, my brothers, if a man claims to have faith but has no deeds?</a:t>
            </a:r>
          </a:p>
          <a:p>
            <a:pPr algn="ctr" defTabSz="1285843">
              <a:lnSpc>
                <a:spcPct val="85000"/>
              </a:lnSpc>
              <a:defRPr/>
            </a:pPr>
            <a:r>
              <a:rPr lang="en-US" sz="2250" b="1" i="0" u="sng" dirty="0">
                <a:solidFill>
                  <a:srgbClr val="FFFF00"/>
                </a:solidFill>
                <a:effectLst>
                  <a:outerShdw blurRad="38100" dist="38100" dir="2700000" algn="tl">
                    <a:srgbClr val="000000">
                      <a:alpha val="43137"/>
                    </a:srgbClr>
                  </a:outerShdw>
                </a:effectLst>
                <a:cs typeface="Arial"/>
              </a:rPr>
              <a:t>Can such faith save him</a:t>
            </a:r>
            <a:r>
              <a:rPr lang="en-US" sz="2250" b="1" i="0" dirty="0">
                <a:solidFill>
                  <a:srgbClr val="FFFF00"/>
                </a:solidFill>
                <a:effectLst>
                  <a:outerShdw blurRad="38100" dist="38100" dir="2700000" algn="tl">
                    <a:srgbClr val="000000">
                      <a:alpha val="43137"/>
                    </a:srgbClr>
                  </a:outerShdw>
                </a:effectLst>
                <a:cs typeface="Arial"/>
              </a:rPr>
              <a:t>?”</a:t>
            </a:r>
          </a:p>
          <a:p>
            <a:pPr algn="ctr" defTabSz="1285843">
              <a:lnSpc>
                <a:spcPct val="85000"/>
              </a:lnSpc>
              <a:defRPr/>
            </a:pPr>
            <a:r>
              <a:rPr lang="en-US" sz="1519" b="1" i="0" dirty="0">
                <a:solidFill>
                  <a:srgbClr val="FFFF66"/>
                </a:solidFill>
                <a:effectLst>
                  <a:outerShdw blurRad="38100" dist="38100" dir="2700000" algn="tl">
                    <a:srgbClr val="000000">
                      <a:alpha val="43137"/>
                    </a:srgbClr>
                  </a:outerShdw>
                </a:effectLst>
                <a:cs typeface="Arial"/>
              </a:rPr>
              <a:t>James 2:14</a:t>
            </a:r>
            <a:r>
              <a:rPr lang="en-US" sz="1350" i="0" dirty="0">
                <a:solidFill>
                  <a:srgbClr val="FFFF66"/>
                </a:solidFill>
                <a:effectLst>
                  <a:outerShdw blurRad="38100" dist="38100" dir="2700000" algn="tl">
                    <a:srgbClr val="000000">
                      <a:alpha val="43137"/>
                    </a:srgbClr>
                  </a:outerShdw>
                </a:effectLst>
                <a:cs typeface="Arial"/>
              </a:rPr>
              <a:t> </a:t>
            </a:r>
          </a:p>
        </p:txBody>
      </p:sp>
      <p:sp>
        <p:nvSpPr>
          <p:cNvPr id="2212872" name="Text Box 8"/>
          <p:cNvSpPr txBox="1">
            <a:spLocks noChangeArrowheads="1"/>
          </p:cNvSpPr>
          <p:nvPr/>
        </p:nvSpPr>
        <p:spPr bwMode="auto">
          <a:xfrm>
            <a:off x="1823843" y="2146662"/>
            <a:ext cx="1390352" cy="79367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1285843">
              <a:defRPr/>
            </a:pPr>
            <a:r>
              <a:rPr lang="en-US" sz="1519" i="0" dirty="0">
                <a:solidFill>
                  <a:srgbClr val="FFFFFF"/>
                </a:solidFill>
                <a:latin typeface="Eras Bold ITC" pitchFamily="34" charset="0"/>
                <a:cs typeface="Arial"/>
              </a:rPr>
              <a:t>WORKS ALONE</a:t>
            </a:r>
          </a:p>
          <a:p>
            <a:pPr algn="ctr" defTabSz="1285843">
              <a:defRPr/>
            </a:pPr>
            <a:r>
              <a:rPr lang="en-US" sz="1519" i="0" dirty="0">
                <a:solidFill>
                  <a:srgbClr val="FFFF66"/>
                </a:solidFill>
                <a:latin typeface="Eras Bold ITC" pitchFamily="34" charset="0"/>
                <a:cs typeface="Arial"/>
              </a:rPr>
              <a:t>(Obedience)</a:t>
            </a:r>
          </a:p>
        </p:txBody>
      </p:sp>
      <p:sp>
        <p:nvSpPr>
          <p:cNvPr id="2212873" name="Text Box 9"/>
          <p:cNvSpPr txBox="1">
            <a:spLocks noChangeArrowheads="1"/>
          </p:cNvSpPr>
          <p:nvPr/>
        </p:nvSpPr>
        <p:spPr bwMode="auto">
          <a:xfrm>
            <a:off x="6297213" y="2157878"/>
            <a:ext cx="1390352" cy="793679"/>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1285843">
              <a:defRPr/>
            </a:pPr>
            <a:r>
              <a:rPr lang="en-US" sz="1519" i="0" dirty="0">
                <a:solidFill>
                  <a:srgbClr val="FFFFFF"/>
                </a:solidFill>
                <a:effectLst>
                  <a:outerShdw blurRad="38100" dist="38100" dir="2700000" algn="tl">
                    <a:srgbClr val="000000"/>
                  </a:outerShdw>
                </a:effectLst>
                <a:latin typeface="Eras Bold ITC" pitchFamily="34" charset="0"/>
                <a:cs typeface="Arial"/>
              </a:rPr>
              <a:t>BELIEF</a:t>
            </a:r>
          </a:p>
          <a:p>
            <a:pPr algn="ctr" defTabSz="1285843">
              <a:defRPr/>
            </a:pPr>
            <a:r>
              <a:rPr lang="en-US" sz="1519" i="0" dirty="0">
                <a:solidFill>
                  <a:srgbClr val="FFFFFF"/>
                </a:solidFill>
                <a:effectLst>
                  <a:outerShdw blurRad="38100" dist="38100" dir="2700000" algn="tl">
                    <a:srgbClr val="000000"/>
                  </a:outerShdw>
                </a:effectLst>
                <a:latin typeface="Eras Bold ITC" pitchFamily="34" charset="0"/>
                <a:cs typeface="Arial"/>
              </a:rPr>
              <a:t>ALONE</a:t>
            </a:r>
          </a:p>
          <a:p>
            <a:pPr algn="ctr" defTabSz="1285843">
              <a:defRPr/>
            </a:pPr>
            <a:r>
              <a:rPr lang="en-US" sz="1519" i="0" dirty="0">
                <a:solidFill>
                  <a:srgbClr val="FFFF66"/>
                </a:solidFill>
                <a:effectLst>
                  <a:outerShdw blurRad="38100" dist="38100" dir="2700000" algn="tl">
                    <a:srgbClr val="000000"/>
                  </a:outerShdw>
                </a:effectLst>
                <a:latin typeface="Eras Bold ITC" pitchFamily="34" charset="0"/>
                <a:cs typeface="Arial"/>
              </a:rPr>
              <a:t>(Heart)</a:t>
            </a:r>
          </a:p>
        </p:txBody>
      </p:sp>
      <p:sp>
        <p:nvSpPr>
          <p:cNvPr id="69649" name="Text Box 10"/>
          <p:cNvSpPr txBox="1">
            <a:spLocks noChangeArrowheads="1"/>
          </p:cNvSpPr>
          <p:nvPr/>
        </p:nvSpPr>
        <p:spPr bwMode="auto">
          <a:xfrm>
            <a:off x="3343092" y="3089058"/>
            <a:ext cx="2881165" cy="329770"/>
          </a:xfrm>
          <a:prstGeom prst="rect">
            <a:avLst/>
          </a:prstGeom>
          <a:noFill/>
          <a:ln w="9525" algn="ctr">
            <a:noFill/>
            <a:miter lim="800000"/>
            <a:headEnd/>
            <a:tailEnd/>
          </a:ln>
        </p:spPr>
        <p:txBody>
          <a:bodyPr>
            <a:spAutoFit/>
          </a:bodyPr>
          <a:lstStyle/>
          <a:p>
            <a:pPr algn="ctr" defTabSz="1285843">
              <a:spcBef>
                <a:spcPct val="50000"/>
              </a:spcBef>
              <a:defRPr/>
            </a:pPr>
            <a:r>
              <a:rPr lang="en-US" sz="1543" i="0" dirty="0">
                <a:solidFill>
                  <a:schemeClr val="bg1"/>
                </a:solidFill>
                <a:effectLst>
                  <a:outerShdw blurRad="38100" dist="38100" dir="2700000" algn="tl">
                    <a:srgbClr val="000000">
                      <a:alpha val="43137"/>
                    </a:srgbClr>
                  </a:outerShdw>
                </a:effectLst>
                <a:latin typeface="Eras Bold ITC" pitchFamily="34" charset="0"/>
                <a:cs typeface="Arial"/>
              </a:rPr>
              <a:t>HEBREWS 11</a:t>
            </a:r>
          </a:p>
        </p:txBody>
      </p:sp>
      <p:sp>
        <p:nvSpPr>
          <p:cNvPr id="69650" name="Rectangle 12"/>
          <p:cNvSpPr>
            <a:spLocks noGrp="1" noChangeArrowheads="1"/>
          </p:cNvSpPr>
          <p:nvPr>
            <p:ph type="title"/>
          </p:nvPr>
        </p:nvSpPr>
        <p:spPr/>
        <p:txBody>
          <a:bodyPr/>
          <a:lstStyle/>
          <a:p>
            <a:pPr eaLnBrk="1" hangingPunct="1"/>
            <a:r>
              <a:rPr lang="en-US" sz="3375" dirty="0">
                <a:latin typeface="+mn-lt"/>
              </a:rPr>
              <a:t>What is Saving Faith?</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4914" name="Text Box 2"/>
          <p:cNvSpPr txBox="1">
            <a:spLocks noChangeArrowheads="1"/>
          </p:cNvSpPr>
          <p:nvPr/>
        </p:nvSpPr>
        <p:spPr bwMode="auto">
          <a:xfrm>
            <a:off x="979383" y="1754315"/>
            <a:ext cx="7187507" cy="336496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bodyPr>
          <a:lstStyle/>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v14</a:t>
            </a:r>
            <a:r>
              <a:rPr lang="en-US" sz="2363" i="0" dirty="0">
                <a:solidFill>
                  <a:srgbClr val="FFFFFF"/>
                </a:solidFill>
                <a:latin typeface="Eras Demi ITC"/>
                <a:cs typeface="Arial"/>
              </a:rPr>
              <a:t>)</a:t>
            </a:r>
            <a:r>
              <a:rPr lang="en-US" sz="2363" dirty="0">
                <a:solidFill>
                  <a:srgbClr val="FFFFFF"/>
                </a:solidFill>
                <a:latin typeface="Eras Demi ITC"/>
                <a:cs typeface="Arial"/>
              </a:rPr>
              <a:t> Can that type of faith </a:t>
            </a:r>
            <a:r>
              <a:rPr lang="en-US" sz="2363" u="sng" dirty="0">
                <a:solidFill>
                  <a:srgbClr val="FFFF00"/>
                </a:solidFill>
                <a:effectLst>
                  <a:outerShdw blurRad="38100" dist="38100" dir="2700000" algn="tl">
                    <a:srgbClr val="000000"/>
                  </a:outerShdw>
                </a:effectLst>
                <a:latin typeface="Eras Demi ITC"/>
                <a:cs typeface="Arial"/>
              </a:rPr>
              <a:t>save</a:t>
            </a:r>
            <a:r>
              <a:rPr lang="en-US" sz="2363" dirty="0">
                <a:solidFill>
                  <a:srgbClr val="FFFFFF"/>
                </a:solidFill>
                <a:latin typeface="Eras Demi ITC"/>
                <a:cs typeface="Arial"/>
              </a:rPr>
              <a:t> a man?</a:t>
            </a:r>
            <a:r>
              <a:rPr lang="en-US" sz="2363" i="0" dirty="0">
                <a:solidFill>
                  <a:srgbClr val="FFFFFF"/>
                </a:solidFill>
                <a:latin typeface="Eras Demi ITC"/>
                <a:cs typeface="Arial"/>
              </a:rPr>
              <a:t> </a:t>
            </a: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v17</a:t>
            </a:r>
            <a:r>
              <a:rPr lang="en-US" sz="2363" i="0" dirty="0">
                <a:solidFill>
                  <a:srgbClr val="FFFFFF"/>
                </a:solidFill>
                <a:latin typeface="Eras Demi ITC"/>
                <a:cs typeface="Arial"/>
              </a:rPr>
              <a:t>) Faith without action is </a:t>
            </a:r>
            <a:r>
              <a:rPr lang="en-US" sz="2363" u="sng" dirty="0">
                <a:solidFill>
                  <a:srgbClr val="FFFF00"/>
                </a:solidFill>
                <a:effectLst>
                  <a:outerShdw blurRad="38100" dist="38100" dir="2700000" algn="tl">
                    <a:srgbClr val="000000"/>
                  </a:outerShdw>
                </a:effectLst>
                <a:latin typeface="Eras Demi ITC"/>
                <a:cs typeface="Arial"/>
              </a:rPr>
              <a:t>dead</a:t>
            </a:r>
            <a:endParaRPr lang="en-US" sz="2363" i="0" dirty="0">
              <a:solidFill>
                <a:srgbClr val="FFFFFF"/>
              </a:solidFill>
              <a:effectLst>
                <a:outerShdw blurRad="38100" dist="38100" dir="2700000" algn="tl">
                  <a:srgbClr val="000000"/>
                </a:outerShdw>
              </a:effectLst>
              <a:latin typeface="Eras Demi ITC"/>
              <a:cs typeface="Arial"/>
            </a:endParaRP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v18</a:t>
            </a:r>
            <a:r>
              <a:rPr lang="en-US" sz="2363" i="0" dirty="0">
                <a:solidFill>
                  <a:srgbClr val="FFFFFF"/>
                </a:solidFill>
                <a:latin typeface="Eras Demi ITC"/>
                <a:cs typeface="Arial"/>
              </a:rPr>
              <a:t>) Faith is shown by </a:t>
            </a:r>
            <a:r>
              <a:rPr lang="en-US" sz="2363" u="sng" dirty="0">
                <a:solidFill>
                  <a:srgbClr val="FFFF00"/>
                </a:solidFill>
                <a:effectLst>
                  <a:outerShdw blurRad="38100" dist="38100" dir="2700000" algn="tl">
                    <a:srgbClr val="000000"/>
                  </a:outerShdw>
                </a:effectLst>
                <a:latin typeface="Eras Demi ITC"/>
                <a:cs typeface="Arial"/>
              </a:rPr>
              <a:t>action</a:t>
            </a:r>
            <a:endParaRPr lang="en-US" sz="2363" i="0" dirty="0">
              <a:solidFill>
                <a:srgbClr val="FFFFFF"/>
              </a:solidFill>
              <a:effectLst>
                <a:outerShdw blurRad="38100" dist="38100" dir="2700000" algn="tl">
                  <a:srgbClr val="000000"/>
                </a:outerShdw>
              </a:effectLst>
              <a:latin typeface="Eras Demi ITC"/>
              <a:cs typeface="Arial"/>
            </a:endParaRP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v20</a:t>
            </a:r>
            <a:r>
              <a:rPr lang="en-US" sz="2363" i="0" dirty="0">
                <a:solidFill>
                  <a:srgbClr val="FFFFFF"/>
                </a:solidFill>
                <a:latin typeface="Eras Demi ITC"/>
                <a:cs typeface="Arial"/>
              </a:rPr>
              <a:t>) Faith without action is “</a:t>
            </a:r>
            <a:r>
              <a:rPr lang="en-US" sz="2363" u="sng" dirty="0">
                <a:solidFill>
                  <a:srgbClr val="FFFF00"/>
                </a:solidFill>
                <a:effectLst>
                  <a:outerShdw blurRad="38100" dist="38100" dir="2700000" algn="tl">
                    <a:srgbClr val="000000"/>
                  </a:outerShdw>
                </a:effectLst>
                <a:latin typeface="Eras Demi ITC"/>
                <a:cs typeface="Arial"/>
              </a:rPr>
              <a:t>useless</a:t>
            </a:r>
            <a:r>
              <a:rPr lang="en-US" sz="2363" i="0" dirty="0">
                <a:solidFill>
                  <a:srgbClr val="FFFFFF"/>
                </a:solidFill>
                <a:latin typeface="Eras Demi ITC"/>
                <a:cs typeface="Arial"/>
              </a:rPr>
              <a:t>” </a:t>
            </a: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v21-23</a:t>
            </a:r>
            <a:r>
              <a:rPr lang="en-US" sz="2363" i="0" dirty="0">
                <a:solidFill>
                  <a:srgbClr val="FFFFFF"/>
                </a:solidFill>
                <a:latin typeface="Eras Demi ITC"/>
                <a:cs typeface="Arial"/>
              </a:rPr>
              <a:t>) Abraham’s faith was </a:t>
            </a:r>
            <a:r>
              <a:rPr lang="en-US" sz="2363" u="sng" dirty="0">
                <a:solidFill>
                  <a:srgbClr val="FFFF66"/>
                </a:solidFill>
                <a:effectLst>
                  <a:outerShdw blurRad="38100" dist="38100" dir="2700000" algn="tl">
                    <a:srgbClr val="000000"/>
                  </a:outerShdw>
                </a:effectLst>
                <a:latin typeface="Eras Demi ITC"/>
                <a:cs typeface="Arial"/>
              </a:rPr>
              <a:t>perfected</a:t>
            </a:r>
            <a:r>
              <a:rPr lang="en-US" sz="2363" i="0" dirty="0">
                <a:solidFill>
                  <a:srgbClr val="FFFFFF"/>
                </a:solidFill>
                <a:latin typeface="Eras Demi ITC"/>
                <a:cs typeface="Arial"/>
              </a:rPr>
              <a:t> by belief working </a:t>
            </a:r>
            <a:r>
              <a:rPr lang="en-US" sz="2363" dirty="0">
                <a:solidFill>
                  <a:srgbClr val="FFFFFF"/>
                </a:solidFill>
                <a:latin typeface="Eras Demi ITC"/>
                <a:cs typeface="Arial"/>
              </a:rPr>
              <a:t>with</a:t>
            </a:r>
            <a:r>
              <a:rPr lang="en-US" sz="2363" i="0" dirty="0">
                <a:solidFill>
                  <a:srgbClr val="FFFFFF"/>
                </a:solidFill>
                <a:latin typeface="Eras Demi ITC"/>
                <a:cs typeface="Arial"/>
              </a:rPr>
              <a:t> his actions</a:t>
            </a: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v24</a:t>
            </a:r>
            <a:r>
              <a:rPr lang="en-US" sz="2363" i="0" dirty="0">
                <a:solidFill>
                  <a:srgbClr val="FFFFFF"/>
                </a:solidFill>
                <a:latin typeface="Eras Demi ITC"/>
                <a:cs typeface="Arial"/>
              </a:rPr>
              <a:t>) Justified by action, </a:t>
            </a:r>
            <a:r>
              <a:rPr lang="en-US" sz="2363" u="sng" dirty="0">
                <a:solidFill>
                  <a:srgbClr val="FFFF00"/>
                </a:solidFill>
                <a:effectLst>
                  <a:outerShdw blurRad="38100" dist="38100" dir="2700000" algn="tl">
                    <a:srgbClr val="000000"/>
                  </a:outerShdw>
                </a:effectLst>
                <a:latin typeface="Eras Demi ITC"/>
                <a:cs typeface="Arial"/>
              </a:rPr>
              <a:t>not</a:t>
            </a:r>
            <a:r>
              <a:rPr lang="en-US" sz="2363" i="0" dirty="0">
                <a:solidFill>
                  <a:srgbClr val="FFFF00"/>
                </a:solidFill>
                <a:latin typeface="Eras Demi ITC"/>
                <a:cs typeface="Arial"/>
              </a:rPr>
              <a:t> “faith alone”</a:t>
            </a:r>
            <a:endParaRPr lang="en-US" sz="2363" i="0" dirty="0">
              <a:solidFill>
                <a:srgbClr val="FFFFFF"/>
              </a:solidFill>
              <a:latin typeface="Eras Demi ITC"/>
              <a:cs typeface="Arial"/>
            </a:endParaRP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v26</a:t>
            </a:r>
            <a:r>
              <a:rPr lang="en-US" sz="2363" i="0" dirty="0">
                <a:solidFill>
                  <a:srgbClr val="FFFFFF"/>
                </a:solidFill>
                <a:latin typeface="Eras Demi ITC"/>
                <a:cs typeface="Arial"/>
              </a:rPr>
              <a:t>) Faith without action is </a:t>
            </a:r>
            <a:r>
              <a:rPr lang="en-US" sz="2363" u="sng" dirty="0">
                <a:solidFill>
                  <a:srgbClr val="FFFF00"/>
                </a:solidFill>
                <a:effectLst>
                  <a:outerShdw blurRad="38100" dist="38100" dir="2700000" algn="tl">
                    <a:srgbClr val="000000"/>
                  </a:outerShdw>
                </a:effectLst>
                <a:latin typeface="Eras Demi ITC"/>
                <a:cs typeface="Arial"/>
              </a:rPr>
              <a:t>dead</a:t>
            </a:r>
            <a:endParaRPr lang="en-US" sz="2363" i="0" dirty="0">
              <a:solidFill>
                <a:srgbClr val="FFFFFF"/>
              </a:solidFill>
              <a:effectLst>
                <a:outerShdw blurRad="38100" dist="38100" dir="2700000" algn="tl">
                  <a:srgbClr val="000000"/>
                </a:outerShdw>
              </a:effectLst>
              <a:latin typeface="Eras Demi ITC"/>
              <a:cs typeface="Arial"/>
            </a:endParaRPr>
          </a:p>
          <a:p>
            <a:pPr algn="ctr" defTabSz="1285843">
              <a:defRPr/>
            </a:pPr>
            <a:r>
              <a:rPr lang="en-US" sz="2363" i="0" dirty="0">
                <a:solidFill>
                  <a:srgbClr val="FFFFFF"/>
                </a:solidFill>
                <a:latin typeface="Eras Demi ITC"/>
                <a:cs typeface="Arial"/>
              </a:rPr>
              <a:t>(</a:t>
            </a:r>
            <a:r>
              <a:rPr lang="en-US" sz="2363" i="0" dirty="0">
                <a:solidFill>
                  <a:srgbClr val="FFFF00"/>
                </a:solidFill>
                <a:latin typeface="Eras Demi ITC"/>
                <a:cs typeface="Arial"/>
              </a:rPr>
              <a:t>v19</a:t>
            </a:r>
            <a:r>
              <a:rPr lang="en-US" sz="2363" i="0" dirty="0">
                <a:solidFill>
                  <a:srgbClr val="FFFFFF"/>
                </a:solidFill>
                <a:latin typeface="Eras Demi ITC"/>
                <a:cs typeface="Arial"/>
              </a:rPr>
              <a:t>)</a:t>
            </a:r>
            <a:r>
              <a:rPr lang="en-US" sz="2363" dirty="0">
                <a:solidFill>
                  <a:srgbClr val="FFFF00"/>
                </a:solidFill>
                <a:latin typeface="Eras Demi ITC"/>
                <a:cs typeface="Arial"/>
              </a:rPr>
              <a:t> </a:t>
            </a:r>
            <a:r>
              <a:rPr lang="en-US" sz="2363" dirty="0">
                <a:solidFill>
                  <a:srgbClr val="FFFF00"/>
                </a:solidFill>
                <a:effectLst>
                  <a:outerShdw blurRad="38100" dist="38100" dir="2700000" algn="tl">
                    <a:srgbClr val="000000"/>
                  </a:outerShdw>
                </a:effectLst>
                <a:latin typeface="Eras Demi ITC"/>
                <a:cs typeface="Arial"/>
              </a:rPr>
              <a:t>Devils are believers!</a:t>
            </a:r>
            <a:r>
              <a:rPr lang="en-US" sz="2363" i="0" dirty="0">
                <a:solidFill>
                  <a:srgbClr val="FFFFFF"/>
                </a:solidFill>
                <a:latin typeface="Eras Demi ITC"/>
                <a:cs typeface="Arial"/>
              </a:rPr>
              <a:t> </a:t>
            </a:r>
          </a:p>
        </p:txBody>
      </p:sp>
      <p:sp>
        <p:nvSpPr>
          <p:cNvPr id="2214916" name="AutoShape 4"/>
          <p:cNvSpPr>
            <a:spLocks noChangeArrowheads="1"/>
          </p:cNvSpPr>
          <p:nvPr/>
        </p:nvSpPr>
        <p:spPr bwMode="auto">
          <a:xfrm>
            <a:off x="1035645" y="5291496"/>
            <a:ext cx="7089726" cy="452261"/>
          </a:xfrm>
          <a:prstGeom prst="roundRect">
            <a:avLst>
              <a:gd name="adj" fmla="val 16667"/>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algn="ctr" defTabSz="1285843">
              <a:defRPr/>
            </a:pPr>
            <a:r>
              <a:rPr lang="en-US" sz="2363" b="1" i="0" dirty="0">
                <a:solidFill>
                  <a:srgbClr val="FFFFFF"/>
                </a:solidFill>
                <a:effectLst>
                  <a:outerShdw blurRad="38100" dist="38100" dir="2700000" algn="tl">
                    <a:srgbClr val="000000"/>
                  </a:outerShdw>
                </a:effectLst>
                <a:latin typeface="Eras Demi ITC"/>
                <a:cs typeface="Arial"/>
              </a:rPr>
              <a:t>THERE ARE BELIEVERS IN HELL!</a:t>
            </a:r>
          </a:p>
        </p:txBody>
      </p:sp>
      <p:sp>
        <p:nvSpPr>
          <p:cNvPr id="70664" name="Rectangle 5"/>
          <p:cNvSpPr>
            <a:spLocks noGrp="1" noChangeArrowheads="1"/>
          </p:cNvSpPr>
          <p:nvPr>
            <p:ph type="title"/>
          </p:nvPr>
        </p:nvSpPr>
        <p:spPr>
          <a:xfrm>
            <a:off x="714377" y="947154"/>
            <a:ext cx="7715250" cy="964406"/>
          </a:xfrm>
        </p:spPr>
        <p:txBody>
          <a:bodyPr/>
          <a:lstStyle/>
          <a:p>
            <a:pPr eaLnBrk="1" hangingPunct="1"/>
            <a:r>
              <a:rPr lang="en-US" sz="3375" dirty="0">
                <a:latin typeface="+mn-lt"/>
              </a:rPr>
              <a:t>BELIEF ALONE? </a:t>
            </a:r>
            <a:r>
              <a:rPr lang="en-US" sz="3375" dirty="0">
                <a:solidFill>
                  <a:schemeClr val="accent2"/>
                </a:solidFill>
                <a:latin typeface="+mn-lt"/>
              </a:rPr>
              <a:t>(James 2:14-26)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214914">
                                            <p:bg/>
                                          </p:spTgt>
                                        </p:tgtEl>
                                        <p:attrNameLst>
                                          <p:attrName>style.visibility</p:attrName>
                                        </p:attrNameLst>
                                      </p:cBhvr>
                                      <p:to>
                                        <p:strVal val="visible"/>
                                      </p:to>
                                    </p:set>
                                    <p:animEffect transition="in" filter="fade">
                                      <p:cBhvr>
                                        <p:cTn id="7" dur="1000"/>
                                        <p:tgtEl>
                                          <p:spTgt spid="2214914">
                                            <p:bg/>
                                          </p:spTgt>
                                        </p:tgtEl>
                                      </p:cBhvr>
                                    </p:animEffect>
                                    <p:anim calcmode="lin" valueType="num">
                                      <p:cBhvr>
                                        <p:cTn id="8" dur="1000" fill="hold"/>
                                        <p:tgtEl>
                                          <p:spTgt spid="2214914">
                                            <p:bg/>
                                          </p:spTgt>
                                        </p:tgtEl>
                                        <p:attrNameLst>
                                          <p:attrName>ppt_x</p:attrName>
                                        </p:attrNameLst>
                                      </p:cBhvr>
                                      <p:tavLst>
                                        <p:tav tm="0">
                                          <p:val>
                                            <p:strVal val="#ppt_x"/>
                                          </p:val>
                                        </p:tav>
                                        <p:tav tm="100000">
                                          <p:val>
                                            <p:strVal val="#ppt_x"/>
                                          </p:val>
                                        </p:tav>
                                      </p:tavLst>
                                    </p:anim>
                                    <p:anim calcmode="lin" valueType="num">
                                      <p:cBhvr>
                                        <p:cTn id="9" dur="1000" fill="hold"/>
                                        <p:tgtEl>
                                          <p:spTgt spid="2214914">
                                            <p:bg/>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214914">
                                            <p:txEl>
                                              <p:pRg st="0" end="0"/>
                                            </p:txEl>
                                          </p:spTgt>
                                        </p:tgtEl>
                                        <p:attrNameLst>
                                          <p:attrName>style.visibility</p:attrName>
                                        </p:attrNameLst>
                                      </p:cBhvr>
                                      <p:to>
                                        <p:strVal val="visible"/>
                                      </p:to>
                                    </p:set>
                                    <p:animEffect transition="in" filter="fade">
                                      <p:cBhvr>
                                        <p:cTn id="14" dur="1000"/>
                                        <p:tgtEl>
                                          <p:spTgt spid="2214914">
                                            <p:txEl>
                                              <p:pRg st="0" end="0"/>
                                            </p:txEl>
                                          </p:spTgt>
                                        </p:tgtEl>
                                      </p:cBhvr>
                                    </p:animEffect>
                                    <p:anim calcmode="lin" valueType="num">
                                      <p:cBhvr>
                                        <p:cTn id="15" dur="1000" fill="hold"/>
                                        <p:tgtEl>
                                          <p:spTgt spid="221491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2149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2214914">
                                            <p:txEl>
                                              <p:pRg st="1" end="1"/>
                                            </p:txEl>
                                          </p:spTgt>
                                        </p:tgtEl>
                                        <p:attrNameLst>
                                          <p:attrName>style.visibility</p:attrName>
                                        </p:attrNameLst>
                                      </p:cBhvr>
                                      <p:to>
                                        <p:strVal val="visible"/>
                                      </p:to>
                                    </p:set>
                                    <p:animEffect transition="in" filter="fade">
                                      <p:cBhvr>
                                        <p:cTn id="21" dur="1000"/>
                                        <p:tgtEl>
                                          <p:spTgt spid="2214914">
                                            <p:txEl>
                                              <p:pRg st="1" end="1"/>
                                            </p:txEl>
                                          </p:spTgt>
                                        </p:tgtEl>
                                      </p:cBhvr>
                                    </p:animEffect>
                                    <p:anim calcmode="lin" valueType="num">
                                      <p:cBhvr>
                                        <p:cTn id="22" dur="1000" fill="hold"/>
                                        <p:tgtEl>
                                          <p:spTgt spid="221491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22149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2214914">
                                            <p:txEl>
                                              <p:pRg st="2" end="2"/>
                                            </p:txEl>
                                          </p:spTgt>
                                        </p:tgtEl>
                                        <p:attrNameLst>
                                          <p:attrName>style.visibility</p:attrName>
                                        </p:attrNameLst>
                                      </p:cBhvr>
                                      <p:to>
                                        <p:strVal val="visible"/>
                                      </p:to>
                                    </p:set>
                                    <p:animEffect transition="in" filter="fade">
                                      <p:cBhvr>
                                        <p:cTn id="28" dur="1000"/>
                                        <p:tgtEl>
                                          <p:spTgt spid="2214914">
                                            <p:txEl>
                                              <p:pRg st="2" end="2"/>
                                            </p:txEl>
                                          </p:spTgt>
                                        </p:tgtEl>
                                      </p:cBhvr>
                                    </p:animEffect>
                                    <p:anim calcmode="lin" valueType="num">
                                      <p:cBhvr>
                                        <p:cTn id="29" dur="1000" fill="hold"/>
                                        <p:tgtEl>
                                          <p:spTgt spid="2214914">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221491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2214914">
                                            <p:txEl>
                                              <p:pRg st="3" end="3"/>
                                            </p:txEl>
                                          </p:spTgt>
                                        </p:tgtEl>
                                        <p:attrNameLst>
                                          <p:attrName>style.visibility</p:attrName>
                                        </p:attrNameLst>
                                      </p:cBhvr>
                                      <p:to>
                                        <p:strVal val="visible"/>
                                      </p:to>
                                    </p:set>
                                    <p:animEffect transition="in" filter="fade">
                                      <p:cBhvr>
                                        <p:cTn id="35" dur="1000"/>
                                        <p:tgtEl>
                                          <p:spTgt spid="2214914">
                                            <p:txEl>
                                              <p:pRg st="3" end="3"/>
                                            </p:txEl>
                                          </p:spTgt>
                                        </p:tgtEl>
                                      </p:cBhvr>
                                    </p:animEffect>
                                    <p:anim calcmode="lin" valueType="num">
                                      <p:cBhvr>
                                        <p:cTn id="36" dur="1000" fill="hold"/>
                                        <p:tgtEl>
                                          <p:spTgt spid="2214914">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221491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2214914">
                                            <p:txEl>
                                              <p:pRg st="4" end="4"/>
                                            </p:txEl>
                                          </p:spTgt>
                                        </p:tgtEl>
                                        <p:attrNameLst>
                                          <p:attrName>style.visibility</p:attrName>
                                        </p:attrNameLst>
                                      </p:cBhvr>
                                      <p:to>
                                        <p:strVal val="visible"/>
                                      </p:to>
                                    </p:set>
                                    <p:animEffect transition="in" filter="fade">
                                      <p:cBhvr>
                                        <p:cTn id="42" dur="1000"/>
                                        <p:tgtEl>
                                          <p:spTgt spid="2214914">
                                            <p:txEl>
                                              <p:pRg st="4" end="4"/>
                                            </p:txEl>
                                          </p:spTgt>
                                        </p:tgtEl>
                                      </p:cBhvr>
                                    </p:animEffect>
                                    <p:anim calcmode="lin" valueType="num">
                                      <p:cBhvr>
                                        <p:cTn id="43" dur="1000" fill="hold"/>
                                        <p:tgtEl>
                                          <p:spTgt spid="2214914">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221491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2214914">
                                            <p:txEl>
                                              <p:pRg st="5" end="5"/>
                                            </p:txEl>
                                          </p:spTgt>
                                        </p:tgtEl>
                                        <p:attrNameLst>
                                          <p:attrName>style.visibility</p:attrName>
                                        </p:attrNameLst>
                                      </p:cBhvr>
                                      <p:to>
                                        <p:strVal val="visible"/>
                                      </p:to>
                                    </p:set>
                                    <p:animEffect transition="in" filter="fade">
                                      <p:cBhvr>
                                        <p:cTn id="49" dur="1000"/>
                                        <p:tgtEl>
                                          <p:spTgt spid="2214914">
                                            <p:txEl>
                                              <p:pRg st="5" end="5"/>
                                            </p:txEl>
                                          </p:spTgt>
                                        </p:tgtEl>
                                      </p:cBhvr>
                                    </p:animEffect>
                                    <p:anim calcmode="lin" valueType="num">
                                      <p:cBhvr>
                                        <p:cTn id="50" dur="1000" fill="hold"/>
                                        <p:tgtEl>
                                          <p:spTgt spid="2214914">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221491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7" presetClass="entr" presetSubtype="0" fill="hold" grpId="0" nodeType="clickEffect">
                                  <p:stCondLst>
                                    <p:cond delay="0"/>
                                  </p:stCondLst>
                                  <p:childTnLst>
                                    <p:set>
                                      <p:cBhvr>
                                        <p:cTn id="55" dur="1" fill="hold">
                                          <p:stCondLst>
                                            <p:cond delay="0"/>
                                          </p:stCondLst>
                                        </p:cTn>
                                        <p:tgtEl>
                                          <p:spTgt spid="2214914">
                                            <p:txEl>
                                              <p:pRg st="6" end="6"/>
                                            </p:txEl>
                                          </p:spTgt>
                                        </p:tgtEl>
                                        <p:attrNameLst>
                                          <p:attrName>style.visibility</p:attrName>
                                        </p:attrNameLst>
                                      </p:cBhvr>
                                      <p:to>
                                        <p:strVal val="visible"/>
                                      </p:to>
                                    </p:set>
                                    <p:animEffect transition="in" filter="fade">
                                      <p:cBhvr>
                                        <p:cTn id="56" dur="1000"/>
                                        <p:tgtEl>
                                          <p:spTgt spid="2214914">
                                            <p:txEl>
                                              <p:pRg st="6" end="6"/>
                                            </p:txEl>
                                          </p:spTgt>
                                        </p:tgtEl>
                                      </p:cBhvr>
                                    </p:animEffect>
                                    <p:anim calcmode="lin" valueType="num">
                                      <p:cBhvr>
                                        <p:cTn id="57" dur="1000" fill="hold"/>
                                        <p:tgtEl>
                                          <p:spTgt spid="2214914">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221491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7" presetClass="entr" presetSubtype="0" fill="hold" grpId="0" nodeType="clickEffect">
                                  <p:stCondLst>
                                    <p:cond delay="0"/>
                                  </p:stCondLst>
                                  <p:childTnLst>
                                    <p:set>
                                      <p:cBhvr>
                                        <p:cTn id="62" dur="1" fill="hold">
                                          <p:stCondLst>
                                            <p:cond delay="0"/>
                                          </p:stCondLst>
                                        </p:cTn>
                                        <p:tgtEl>
                                          <p:spTgt spid="2214914">
                                            <p:txEl>
                                              <p:pRg st="7" end="7"/>
                                            </p:txEl>
                                          </p:spTgt>
                                        </p:tgtEl>
                                        <p:attrNameLst>
                                          <p:attrName>style.visibility</p:attrName>
                                        </p:attrNameLst>
                                      </p:cBhvr>
                                      <p:to>
                                        <p:strVal val="visible"/>
                                      </p:to>
                                    </p:set>
                                    <p:animEffect transition="in" filter="fade">
                                      <p:cBhvr>
                                        <p:cTn id="63" dur="1000"/>
                                        <p:tgtEl>
                                          <p:spTgt spid="2214914">
                                            <p:txEl>
                                              <p:pRg st="7" end="7"/>
                                            </p:txEl>
                                          </p:spTgt>
                                        </p:tgtEl>
                                      </p:cBhvr>
                                    </p:animEffect>
                                    <p:anim calcmode="lin" valueType="num">
                                      <p:cBhvr>
                                        <p:cTn id="64" dur="1000" fill="hold"/>
                                        <p:tgtEl>
                                          <p:spTgt spid="2214914">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2214914">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2214916"/>
                                        </p:tgtEl>
                                        <p:attrNameLst>
                                          <p:attrName>style.visibility</p:attrName>
                                        </p:attrNameLst>
                                      </p:cBhvr>
                                      <p:to>
                                        <p:strVal val="visible"/>
                                      </p:to>
                                    </p:set>
                                    <p:animEffect transition="in" filter="fade">
                                      <p:cBhvr>
                                        <p:cTn id="70" dur="1000"/>
                                        <p:tgtEl>
                                          <p:spTgt spid="2214916"/>
                                        </p:tgtEl>
                                      </p:cBhvr>
                                    </p:animEffect>
                                    <p:anim calcmode="lin" valueType="num">
                                      <p:cBhvr>
                                        <p:cTn id="71" dur="1000" fill="hold"/>
                                        <p:tgtEl>
                                          <p:spTgt spid="2214916"/>
                                        </p:tgtEl>
                                        <p:attrNameLst>
                                          <p:attrName>ppt_x</p:attrName>
                                        </p:attrNameLst>
                                      </p:cBhvr>
                                      <p:tavLst>
                                        <p:tav tm="0">
                                          <p:val>
                                            <p:strVal val="#ppt_x"/>
                                          </p:val>
                                        </p:tav>
                                        <p:tav tm="100000">
                                          <p:val>
                                            <p:strVal val="#ppt_x"/>
                                          </p:val>
                                        </p:tav>
                                      </p:tavLst>
                                    </p:anim>
                                    <p:anim calcmode="lin" valueType="num">
                                      <p:cBhvr>
                                        <p:cTn id="72" dur="1000" fill="hold"/>
                                        <p:tgtEl>
                                          <p:spTgt spid="22149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4914" grpId="0" build="p" animBg="1"/>
      <p:bldP spid="221491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8258" name="AutoShape 2"/>
          <p:cNvSpPr>
            <a:spLocks noChangeArrowheads="1"/>
          </p:cNvSpPr>
          <p:nvPr/>
        </p:nvSpPr>
        <p:spPr bwMode="auto">
          <a:xfrm>
            <a:off x="592023" y="2665517"/>
            <a:ext cx="5185024" cy="1568501"/>
          </a:xfrm>
          <a:prstGeom prst="roundRect">
            <a:avLst>
              <a:gd name="adj" fmla="val 16667"/>
            </a:avLst>
          </a:prstGeom>
          <a:ln>
            <a:headEnd/>
            <a:tailEnd/>
          </a:ln>
          <a:effectLst>
            <a:glow rad="228600">
              <a:schemeClr val="accent6">
                <a:satMod val="175000"/>
                <a:alpha val="40000"/>
              </a:schemeClr>
            </a:glow>
            <a:outerShdw blurRad="50800" dist="177800" dir="2700000" algn="tl" rotWithShape="0">
              <a:schemeClr val="bg2">
                <a:alpha val="40000"/>
              </a:schemeClr>
            </a:outerShdw>
          </a:effectLst>
          <a:scene3d>
            <a:camera prst="orthographicFront">
              <a:rot lat="0" lon="0" rev="0"/>
            </a:camera>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endParaRPr lang="en-US" sz="1543">
              <a:solidFill>
                <a:srgbClr val="FFFFFF"/>
              </a:solidFill>
              <a:latin typeface="Eras Demi ITC"/>
              <a:cs typeface="Arial"/>
            </a:endParaRPr>
          </a:p>
        </p:txBody>
      </p:sp>
      <p:sp>
        <p:nvSpPr>
          <p:cNvPr id="3168259" name="Rectangle 3"/>
          <p:cNvSpPr>
            <a:spLocks noChangeArrowheads="1"/>
          </p:cNvSpPr>
          <p:nvPr/>
        </p:nvSpPr>
        <p:spPr bwMode="auto">
          <a:xfrm>
            <a:off x="592022" y="2044246"/>
            <a:ext cx="6591605" cy="514352"/>
          </a:xfrm>
          <a:prstGeom prst="rect">
            <a:avLst/>
          </a:prstGeom>
          <a:noFill/>
          <a:ln w="9525">
            <a:noFill/>
            <a:miter lim="800000"/>
            <a:headEnd/>
            <a:tailEnd/>
          </a:ln>
        </p:spPr>
        <p:txBody>
          <a:bodyPr/>
          <a:lstStyle/>
          <a:p>
            <a:pPr marL="289301" indent="-289301" defTabSz="1285843">
              <a:spcBef>
                <a:spcPct val="20000"/>
              </a:spcBef>
              <a:buClr>
                <a:srgbClr val="000000"/>
              </a:buClr>
            </a:pPr>
            <a:r>
              <a:rPr lang="en-US" sz="3038" i="0" dirty="0">
                <a:solidFill>
                  <a:srgbClr val="C00000"/>
                </a:solidFill>
                <a:latin typeface="Eras Bold ITC" pitchFamily="34" charset="0"/>
                <a:cs typeface="Arial"/>
              </a:rPr>
              <a:t>THE GREAT COMMISSION</a:t>
            </a:r>
            <a:r>
              <a:rPr lang="en-US" sz="1688" i="0" dirty="0">
                <a:solidFill>
                  <a:srgbClr val="C00000"/>
                </a:solidFill>
                <a:latin typeface="Eras Bold ITC" pitchFamily="34" charset="0"/>
                <a:cs typeface="Arial"/>
              </a:rPr>
              <a:t> </a:t>
            </a:r>
          </a:p>
        </p:txBody>
      </p:sp>
      <p:sp>
        <p:nvSpPr>
          <p:cNvPr id="3168260" name="Rectangle 4"/>
          <p:cNvSpPr>
            <a:spLocks noChangeArrowheads="1"/>
          </p:cNvSpPr>
          <p:nvPr/>
        </p:nvSpPr>
        <p:spPr bwMode="auto">
          <a:xfrm>
            <a:off x="658993" y="2721774"/>
            <a:ext cx="4943924" cy="1494833"/>
          </a:xfrm>
          <a:prstGeom prst="rect">
            <a:avLst/>
          </a:prstGeom>
          <a:noFill/>
          <a:ln w="9525">
            <a:noFill/>
            <a:miter lim="800000"/>
            <a:headEnd/>
            <a:tailEnd/>
          </a:ln>
          <a:effectLst/>
        </p:spPr>
        <p:txBody>
          <a:bodyPr>
            <a:spAutoFit/>
          </a:bodyPr>
          <a:lstStyle/>
          <a:p>
            <a:pPr algn="ctr" defTabSz="1285843">
              <a:defRPr/>
            </a:pPr>
            <a:r>
              <a:rPr lang="en-US" sz="3038" b="1" i="0" dirty="0">
                <a:solidFill>
                  <a:srgbClr val="FFFFFF"/>
                </a:solidFill>
                <a:effectLst>
                  <a:outerShdw blurRad="38100" dist="38100" dir="2700000" algn="tl">
                    <a:srgbClr val="000000">
                      <a:alpha val="43137"/>
                    </a:srgbClr>
                  </a:outerShdw>
                </a:effectLst>
                <a:cs typeface="Arial"/>
              </a:rPr>
              <a:t>“Go into all the world and </a:t>
            </a:r>
          </a:p>
          <a:p>
            <a:pPr algn="ctr" defTabSz="1285843">
              <a:defRPr/>
            </a:pPr>
            <a:r>
              <a:rPr lang="en-US" sz="3038" b="1" i="0" dirty="0">
                <a:solidFill>
                  <a:srgbClr val="FFFFFF"/>
                </a:solidFill>
                <a:effectLst>
                  <a:outerShdw blurRad="38100" dist="38100" dir="2700000" algn="tl">
                    <a:srgbClr val="000000">
                      <a:alpha val="43137"/>
                    </a:srgbClr>
                  </a:outerShdw>
                </a:effectLst>
                <a:cs typeface="Arial"/>
              </a:rPr>
              <a:t>preach</a:t>
            </a:r>
            <a:r>
              <a:rPr lang="en-US" sz="3038" b="1" i="0" dirty="0">
                <a:solidFill>
                  <a:srgbClr val="FFFF00"/>
                </a:solidFill>
                <a:effectLst>
                  <a:outerShdw blurRad="38100" dist="38100" dir="2700000" algn="tl">
                    <a:srgbClr val="000000">
                      <a:alpha val="43137"/>
                    </a:srgbClr>
                  </a:outerShdw>
                </a:effectLst>
                <a:cs typeface="Arial"/>
              </a:rPr>
              <a:t> </a:t>
            </a:r>
            <a:r>
              <a:rPr lang="en-US" sz="3038" b="1" i="0" dirty="0">
                <a:solidFill>
                  <a:srgbClr val="FFFF00"/>
                </a:solidFill>
                <a:effectLst>
                  <a:outerShdw blurRad="38100" dist="38100" dir="2700000" algn="tl">
                    <a:srgbClr val="000000">
                      <a:alpha val="43137"/>
                    </a:srgbClr>
                  </a:outerShdw>
                </a:effectLst>
                <a:latin typeface="Eras Bold ITC" pitchFamily="34" charset="0"/>
                <a:cs typeface="Arial"/>
              </a:rPr>
              <a:t>the gospel </a:t>
            </a:r>
          </a:p>
          <a:p>
            <a:pPr algn="ctr" defTabSz="1285843">
              <a:defRPr/>
            </a:pPr>
            <a:r>
              <a:rPr lang="en-US" sz="3038" b="1" i="0" dirty="0">
                <a:solidFill>
                  <a:srgbClr val="FFFFFF"/>
                </a:solidFill>
                <a:effectLst>
                  <a:outerShdw blurRad="38100" dist="38100" dir="2700000" algn="tl">
                    <a:srgbClr val="000000">
                      <a:alpha val="43137"/>
                    </a:srgbClr>
                  </a:outerShdw>
                </a:effectLst>
                <a:cs typeface="Arial"/>
              </a:rPr>
              <a:t>to all creation.”</a:t>
            </a:r>
          </a:p>
        </p:txBody>
      </p:sp>
      <p:sp>
        <p:nvSpPr>
          <p:cNvPr id="3168261" name="Text Box 5"/>
          <p:cNvSpPr txBox="1">
            <a:spLocks noChangeArrowheads="1"/>
          </p:cNvSpPr>
          <p:nvPr/>
        </p:nvSpPr>
        <p:spPr bwMode="auto">
          <a:xfrm>
            <a:off x="4542759" y="4278035"/>
            <a:ext cx="1260281" cy="352084"/>
          </a:xfrm>
          <a:prstGeom prst="rect">
            <a:avLst/>
          </a:prstGeom>
          <a:noFill/>
          <a:ln w="9525">
            <a:noFill/>
            <a:miter lim="800000"/>
            <a:headEnd/>
            <a:tailEnd/>
          </a:ln>
        </p:spPr>
        <p:txBody>
          <a:bodyPr wrap="none">
            <a:spAutoFit/>
          </a:bodyPr>
          <a:lstStyle/>
          <a:p>
            <a:pPr algn="ctr" defTabSz="1285843"/>
            <a:r>
              <a:rPr lang="en-US" sz="1688" b="1" i="0" dirty="0">
                <a:solidFill>
                  <a:srgbClr val="000000"/>
                </a:solidFill>
                <a:cs typeface="Arial"/>
              </a:rPr>
              <a:t>Mark 16:15</a:t>
            </a:r>
          </a:p>
        </p:txBody>
      </p:sp>
      <p:sp>
        <p:nvSpPr>
          <p:cNvPr id="15368" name="Rectangle 33"/>
          <p:cNvSpPr>
            <a:spLocks noGrp="1" noChangeArrowheads="1"/>
          </p:cNvSpPr>
          <p:nvPr>
            <p:ph type="title"/>
          </p:nvPr>
        </p:nvSpPr>
        <p:spPr>
          <a:xfrm>
            <a:off x="714375" y="792031"/>
            <a:ext cx="7715250" cy="964406"/>
          </a:xfrm>
        </p:spPr>
        <p:txBody>
          <a:bodyPr/>
          <a:lstStyle/>
          <a:p>
            <a:pPr eaLnBrk="1" hangingPunct="1"/>
            <a:r>
              <a:rPr lang="en-US" sz="3375" b="1" dirty="0">
                <a:solidFill>
                  <a:schemeClr val="tx1"/>
                </a:solidFill>
              </a:rPr>
              <a:t>An Urgent and Important Command</a:t>
            </a:r>
          </a:p>
        </p:txBody>
      </p:sp>
      <p:grpSp>
        <p:nvGrpSpPr>
          <p:cNvPr id="2" name="Group 6"/>
          <p:cNvGrpSpPr>
            <a:grpSpLocks/>
          </p:cNvGrpSpPr>
          <p:nvPr/>
        </p:nvGrpSpPr>
        <p:grpSpPr bwMode="auto">
          <a:xfrm>
            <a:off x="6090941" y="2309221"/>
            <a:ext cx="2640063" cy="3990232"/>
            <a:chOff x="3789" y="1304"/>
            <a:chExt cx="1971" cy="2979"/>
          </a:xfrm>
        </p:grpSpPr>
        <p:grpSp>
          <p:nvGrpSpPr>
            <p:cNvPr id="3" name="Group 7"/>
            <p:cNvGrpSpPr>
              <a:grpSpLocks/>
            </p:cNvGrpSpPr>
            <p:nvPr/>
          </p:nvGrpSpPr>
          <p:grpSpPr bwMode="auto">
            <a:xfrm>
              <a:off x="3809" y="1304"/>
              <a:ext cx="1951" cy="2313"/>
              <a:chOff x="3521" y="2071"/>
              <a:chExt cx="2322" cy="2093"/>
            </a:xfrm>
          </p:grpSpPr>
          <p:sp>
            <p:nvSpPr>
              <p:cNvPr id="15390" name="Freeform 8"/>
              <p:cNvSpPr>
                <a:spLocks/>
              </p:cNvSpPr>
              <p:nvPr/>
            </p:nvSpPr>
            <p:spPr bwMode="auto">
              <a:xfrm>
                <a:off x="3521" y="2071"/>
                <a:ext cx="2322" cy="1974"/>
              </a:xfrm>
              <a:custGeom>
                <a:avLst/>
                <a:gdLst>
                  <a:gd name="T0" fmla="*/ 22 w 2322"/>
                  <a:gd name="T1" fmla="*/ 1582 h 1974"/>
                  <a:gd name="T2" fmla="*/ 66 w 2322"/>
                  <a:gd name="T3" fmla="*/ 1415 h 1974"/>
                  <a:gd name="T4" fmla="*/ 121 w 2322"/>
                  <a:gd name="T5" fmla="*/ 1254 h 1974"/>
                  <a:gd name="T6" fmla="*/ 185 w 2322"/>
                  <a:gd name="T7" fmla="*/ 1103 h 1974"/>
                  <a:gd name="T8" fmla="*/ 259 w 2322"/>
                  <a:gd name="T9" fmla="*/ 958 h 1974"/>
                  <a:gd name="T10" fmla="*/ 344 w 2322"/>
                  <a:gd name="T11" fmla="*/ 825 h 1974"/>
                  <a:gd name="T12" fmla="*/ 433 w 2322"/>
                  <a:gd name="T13" fmla="*/ 701 h 1974"/>
                  <a:gd name="T14" fmla="*/ 529 w 2322"/>
                  <a:gd name="T15" fmla="*/ 584 h 1974"/>
                  <a:gd name="T16" fmla="*/ 630 w 2322"/>
                  <a:gd name="T17" fmla="*/ 477 h 1974"/>
                  <a:gd name="T18" fmla="*/ 734 w 2322"/>
                  <a:gd name="T19" fmla="*/ 379 h 1974"/>
                  <a:gd name="T20" fmla="*/ 841 w 2322"/>
                  <a:gd name="T21" fmla="*/ 292 h 1974"/>
                  <a:gd name="T22" fmla="*/ 950 w 2322"/>
                  <a:gd name="T23" fmla="*/ 218 h 1974"/>
                  <a:gd name="T24" fmla="*/ 1058 w 2322"/>
                  <a:gd name="T25" fmla="*/ 151 h 1974"/>
                  <a:gd name="T26" fmla="*/ 1167 w 2322"/>
                  <a:gd name="T27" fmla="*/ 99 h 1974"/>
                  <a:gd name="T28" fmla="*/ 1274 w 2322"/>
                  <a:gd name="T29" fmla="*/ 57 h 1974"/>
                  <a:gd name="T30" fmla="*/ 1378 w 2322"/>
                  <a:gd name="T31" fmla="*/ 26 h 1974"/>
                  <a:gd name="T32" fmla="*/ 1527 w 2322"/>
                  <a:gd name="T33" fmla="*/ 2 h 1974"/>
                  <a:gd name="T34" fmla="*/ 1680 w 2322"/>
                  <a:gd name="T35" fmla="*/ 6 h 1974"/>
                  <a:gd name="T36" fmla="*/ 1819 w 2322"/>
                  <a:gd name="T37" fmla="*/ 38 h 1974"/>
                  <a:gd name="T38" fmla="*/ 1941 w 2322"/>
                  <a:gd name="T39" fmla="*/ 99 h 1974"/>
                  <a:gd name="T40" fmla="*/ 2048 w 2322"/>
                  <a:gd name="T41" fmla="*/ 183 h 1974"/>
                  <a:gd name="T42" fmla="*/ 2139 w 2322"/>
                  <a:gd name="T43" fmla="*/ 288 h 1974"/>
                  <a:gd name="T44" fmla="*/ 2211 w 2322"/>
                  <a:gd name="T45" fmla="*/ 413 h 1974"/>
                  <a:gd name="T46" fmla="*/ 2265 w 2322"/>
                  <a:gd name="T47" fmla="*/ 552 h 1974"/>
                  <a:gd name="T48" fmla="*/ 2304 w 2322"/>
                  <a:gd name="T49" fmla="*/ 705 h 1974"/>
                  <a:gd name="T50" fmla="*/ 2320 w 2322"/>
                  <a:gd name="T51" fmla="*/ 870 h 1974"/>
                  <a:gd name="T52" fmla="*/ 2318 w 2322"/>
                  <a:gd name="T53" fmla="*/ 1041 h 1974"/>
                  <a:gd name="T54" fmla="*/ 2300 w 2322"/>
                  <a:gd name="T55" fmla="*/ 1220 h 1974"/>
                  <a:gd name="T56" fmla="*/ 2257 w 2322"/>
                  <a:gd name="T57" fmla="*/ 1399 h 1974"/>
                  <a:gd name="T58" fmla="*/ 2197 w 2322"/>
                  <a:gd name="T59" fmla="*/ 1580 h 1974"/>
                  <a:gd name="T60" fmla="*/ 2117 w 2322"/>
                  <a:gd name="T61" fmla="*/ 1757 h 1974"/>
                  <a:gd name="T62" fmla="*/ 2012 w 2322"/>
                  <a:gd name="T63" fmla="*/ 1932 h 1974"/>
                  <a:gd name="T64" fmla="*/ 1889 w 2322"/>
                  <a:gd name="T65" fmla="*/ 1966 h 1974"/>
                  <a:gd name="T66" fmla="*/ 1750 w 2322"/>
                  <a:gd name="T67" fmla="*/ 1954 h 1974"/>
                  <a:gd name="T68" fmla="*/ 1599 w 2322"/>
                  <a:gd name="T69" fmla="*/ 1938 h 1974"/>
                  <a:gd name="T70" fmla="*/ 1445 w 2322"/>
                  <a:gd name="T71" fmla="*/ 1920 h 1974"/>
                  <a:gd name="T72" fmla="*/ 1280 w 2322"/>
                  <a:gd name="T73" fmla="*/ 1898 h 1974"/>
                  <a:gd name="T74" fmla="*/ 1115 w 2322"/>
                  <a:gd name="T75" fmla="*/ 1878 h 1974"/>
                  <a:gd name="T76" fmla="*/ 950 w 2322"/>
                  <a:gd name="T77" fmla="*/ 1856 h 1974"/>
                  <a:gd name="T78" fmla="*/ 789 w 2322"/>
                  <a:gd name="T79" fmla="*/ 1834 h 1974"/>
                  <a:gd name="T80" fmla="*/ 636 w 2322"/>
                  <a:gd name="T81" fmla="*/ 1811 h 1974"/>
                  <a:gd name="T82" fmla="*/ 491 w 2322"/>
                  <a:gd name="T83" fmla="*/ 1789 h 1974"/>
                  <a:gd name="T84" fmla="*/ 360 w 2322"/>
                  <a:gd name="T85" fmla="*/ 1769 h 1974"/>
                  <a:gd name="T86" fmla="*/ 245 w 2322"/>
                  <a:gd name="T87" fmla="*/ 1751 h 1974"/>
                  <a:gd name="T88" fmla="*/ 147 w 2322"/>
                  <a:gd name="T89" fmla="*/ 1735 h 1974"/>
                  <a:gd name="T90" fmla="*/ 72 w 2322"/>
                  <a:gd name="T91" fmla="*/ 1723 h 1974"/>
                  <a:gd name="T92" fmla="*/ 22 w 2322"/>
                  <a:gd name="T93" fmla="*/ 1715 h 1974"/>
                  <a:gd name="T94" fmla="*/ 0 w 2322"/>
                  <a:gd name="T95" fmla="*/ 1713 h 19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2"/>
                  <a:gd name="T145" fmla="*/ 0 h 1974"/>
                  <a:gd name="T146" fmla="*/ 2322 w 2322"/>
                  <a:gd name="T147" fmla="*/ 1974 h 19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2" h="1974">
                    <a:moveTo>
                      <a:pt x="0" y="1713"/>
                    </a:moveTo>
                    <a:lnTo>
                      <a:pt x="6" y="1668"/>
                    </a:lnTo>
                    <a:lnTo>
                      <a:pt x="14" y="1624"/>
                    </a:lnTo>
                    <a:lnTo>
                      <a:pt x="22" y="1582"/>
                    </a:lnTo>
                    <a:lnTo>
                      <a:pt x="32" y="1540"/>
                    </a:lnTo>
                    <a:lnTo>
                      <a:pt x="42" y="1497"/>
                    </a:lnTo>
                    <a:lnTo>
                      <a:pt x="54" y="1455"/>
                    </a:lnTo>
                    <a:lnTo>
                      <a:pt x="66" y="1415"/>
                    </a:lnTo>
                    <a:lnTo>
                      <a:pt x="80" y="1375"/>
                    </a:lnTo>
                    <a:lnTo>
                      <a:pt x="92" y="1332"/>
                    </a:lnTo>
                    <a:lnTo>
                      <a:pt x="107" y="1294"/>
                    </a:lnTo>
                    <a:lnTo>
                      <a:pt x="121" y="1254"/>
                    </a:lnTo>
                    <a:lnTo>
                      <a:pt x="137" y="1216"/>
                    </a:lnTo>
                    <a:lnTo>
                      <a:pt x="151" y="1177"/>
                    </a:lnTo>
                    <a:lnTo>
                      <a:pt x="169" y="1139"/>
                    </a:lnTo>
                    <a:lnTo>
                      <a:pt x="185" y="1103"/>
                    </a:lnTo>
                    <a:lnTo>
                      <a:pt x="205" y="1067"/>
                    </a:lnTo>
                    <a:lnTo>
                      <a:pt x="221" y="1031"/>
                    </a:lnTo>
                    <a:lnTo>
                      <a:pt x="241" y="994"/>
                    </a:lnTo>
                    <a:lnTo>
                      <a:pt x="259" y="958"/>
                    </a:lnTo>
                    <a:lnTo>
                      <a:pt x="282" y="926"/>
                    </a:lnTo>
                    <a:lnTo>
                      <a:pt x="300" y="892"/>
                    </a:lnTo>
                    <a:lnTo>
                      <a:pt x="322" y="858"/>
                    </a:lnTo>
                    <a:lnTo>
                      <a:pt x="344" y="825"/>
                    </a:lnTo>
                    <a:lnTo>
                      <a:pt x="366" y="793"/>
                    </a:lnTo>
                    <a:lnTo>
                      <a:pt x="386" y="761"/>
                    </a:lnTo>
                    <a:lnTo>
                      <a:pt x="410" y="731"/>
                    </a:lnTo>
                    <a:lnTo>
                      <a:pt x="433" y="701"/>
                    </a:lnTo>
                    <a:lnTo>
                      <a:pt x="457" y="670"/>
                    </a:lnTo>
                    <a:lnTo>
                      <a:pt x="481" y="640"/>
                    </a:lnTo>
                    <a:lnTo>
                      <a:pt x="505" y="612"/>
                    </a:lnTo>
                    <a:lnTo>
                      <a:pt x="529" y="584"/>
                    </a:lnTo>
                    <a:lnTo>
                      <a:pt x="555" y="558"/>
                    </a:lnTo>
                    <a:lnTo>
                      <a:pt x="579" y="529"/>
                    </a:lnTo>
                    <a:lnTo>
                      <a:pt x="604" y="503"/>
                    </a:lnTo>
                    <a:lnTo>
                      <a:pt x="630" y="477"/>
                    </a:lnTo>
                    <a:lnTo>
                      <a:pt x="656" y="451"/>
                    </a:lnTo>
                    <a:lnTo>
                      <a:pt x="680" y="427"/>
                    </a:lnTo>
                    <a:lnTo>
                      <a:pt x="708" y="403"/>
                    </a:lnTo>
                    <a:lnTo>
                      <a:pt x="734" y="379"/>
                    </a:lnTo>
                    <a:lnTo>
                      <a:pt x="760" y="356"/>
                    </a:lnTo>
                    <a:lnTo>
                      <a:pt x="787" y="334"/>
                    </a:lnTo>
                    <a:lnTo>
                      <a:pt x="815" y="314"/>
                    </a:lnTo>
                    <a:lnTo>
                      <a:pt x="841" y="292"/>
                    </a:lnTo>
                    <a:lnTo>
                      <a:pt x="869" y="274"/>
                    </a:lnTo>
                    <a:lnTo>
                      <a:pt x="895" y="254"/>
                    </a:lnTo>
                    <a:lnTo>
                      <a:pt x="923" y="236"/>
                    </a:lnTo>
                    <a:lnTo>
                      <a:pt x="950" y="218"/>
                    </a:lnTo>
                    <a:lnTo>
                      <a:pt x="978" y="199"/>
                    </a:lnTo>
                    <a:lnTo>
                      <a:pt x="1004" y="183"/>
                    </a:lnTo>
                    <a:lnTo>
                      <a:pt x="1032" y="167"/>
                    </a:lnTo>
                    <a:lnTo>
                      <a:pt x="1058" y="151"/>
                    </a:lnTo>
                    <a:lnTo>
                      <a:pt x="1086" y="137"/>
                    </a:lnTo>
                    <a:lnTo>
                      <a:pt x="1113" y="123"/>
                    </a:lnTo>
                    <a:lnTo>
                      <a:pt x="1141" y="111"/>
                    </a:lnTo>
                    <a:lnTo>
                      <a:pt x="1167" y="99"/>
                    </a:lnTo>
                    <a:lnTo>
                      <a:pt x="1195" y="87"/>
                    </a:lnTo>
                    <a:lnTo>
                      <a:pt x="1221" y="77"/>
                    </a:lnTo>
                    <a:lnTo>
                      <a:pt x="1247" y="67"/>
                    </a:lnTo>
                    <a:lnTo>
                      <a:pt x="1274" y="57"/>
                    </a:lnTo>
                    <a:lnTo>
                      <a:pt x="1302" y="49"/>
                    </a:lnTo>
                    <a:lnTo>
                      <a:pt x="1326" y="40"/>
                    </a:lnTo>
                    <a:lnTo>
                      <a:pt x="1352" y="32"/>
                    </a:lnTo>
                    <a:lnTo>
                      <a:pt x="1378" y="26"/>
                    </a:lnTo>
                    <a:lnTo>
                      <a:pt x="1404" y="20"/>
                    </a:lnTo>
                    <a:lnTo>
                      <a:pt x="1447" y="12"/>
                    </a:lnTo>
                    <a:lnTo>
                      <a:pt x="1487" y="6"/>
                    </a:lnTo>
                    <a:lnTo>
                      <a:pt x="1527" y="2"/>
                    </a:lnTo>
                    <a:lnTo>
                      <a:pt x="1567" y="0"/>
                    </a:lnTo>
                    <a:lnTo>
                      <a:pt x="1605" y="0"/>
                    </a:lnTo>
                    <a:lnTo>
                      <a:pt x="1644" y="2"/>
                    </a:lnTo>
                    <a:lnTo>
                      <a:pt x="1680" y="6"/>
                    </a:lnTo>
                    <a:lnTo>
                      <a:pt x="1718" y="12"/>
                    </a:lnTo>
                    <a:lnTo>
                      <a:pt x="1752" y="18"/>
                    </a:lnTo>
                    <a:lnTo>
                      <a:pt x="1787" y="28"/>
                    </a:lnTo>
                    <a:lnTo>
                      <a:pt x="1819" y="38"/>
                    </a:lnTo>
                    <a:lnTo>
                      <a:pt x="1851" y="53"/>
                    </a:lnTo>
                    <a:lnTo>
                      <a:pt x="1883" y="67"/>
                    </a:lnTo>
                    <a:lnTo>
                      <a:pt x="1913" y="83"/>
                    </a:lnTo>
                    <a:lnTo>
                      <a:pt x="1941" y="99"/>
                    </a:lnTo>
                    <a:lnTo>
                      <a:pt x="1972" y="119"/>
                    </a:lnTo>
                    <a:lnTo>
                      <a:pt x="1998" y="139"/>
                    </a:lnTo>
                    <a:lnTo>
                      <a:pt x="2024" y="159"/>
                    </a:lnTo>
                    <a:lnTo>
                      <a:pt x="2048" y="183"/>
                    </a:lnTo>
                    <a:lnTo>
                      <a:pt x="2072" y="208"/>
                    </a:lnTo>
                    <a:lnTo>
                      <a:pt x="2094" y="234"/>
                    </a:lnTo>
                    <a:lnTo>
                      <a:pt x="2117" y="260"/>
                    </a:lnTo>
                    <a:lnTo>
                      <a:pt x="2139" y="288"/>
                    </a:lnTo>
                    <a:lnTo>
                      <a:pt x="2159" y="318"/>
                    </a:lnTo>
                    <a:lnTo>
                      <a:pt x="2177" y="348"/>
                    </a:lnTo>
                    <a:lnTo>
                      <a:pt x="2193" y="379"/>
                    </a:lnTo>
                    <a:lnTo>
                      <a:pt x="2211" y="413"/>
                    </a:lnTo>
                    <a:lnTo>
                      <a:pt x="2227" y="445"/>
                    </a:lnTo>
                    <a:lnTo>
                      <a:pt x="2239" y="479"/>
                    </a:lnTo>
                    <a:lnTo>
                      <a:pt x="2253" y="515"/>
                    </a:lnTo>
                    <a:lnTo>
                      <a:pt x="2265" y="552"/>
                    </a:lnTo>
                    <a:lnTo>
                      <a:pt x="2277" y="590"/>
                    </a:lnTo>
                    <a:lnTo>
                      <a:pt x="2286" y="626"/>
                    </a:lnTo>
                    <a:lnTo>
                      <a:pt x="2296" y="666"/>
                    </a:lnTo>
                    <a:lnTo>
                      <a:pt x="2304" y="705"/>
                    </a:lnTo>
                    <a:lnTo>
                      <a:pt x="2310" y="747"/>
                    </a:lnTo>
                    <a:lnTo>
                      <a:pt x="2314" y="787"/>
                    </a:lnTo>
                    <a:lnTo>
                      <a:pt x="2318" y="827"/>
                    </a:lnTo>
                    <a:lnTo>
                      <a:pt x="2320" y="870"/>
                    </a:lnTo>
                    <a:lnTo>
                      <a:pt x="2322" y="912"/>
                    </a:lnTo>
                    <a:lnTo>
                      <a:pt x="2322" y="954"/>
                    </a:lnTo>
                    <a:lnTo>
                      <a:pt x="2322" y="998"/>
                    </a:lnTo>
                    <a:lnTo>
                      <a:pt x="2318" y="1041"/>
                    </a:lnTo>
                    <a:lnTo>
                      <a:pt x="2318" y="1085"/>
                    </a:lnTo>
                    <a:lnTo>
                      <a:pt x="2312" y="1129"/>
                    </a:lnTo>
                    <a:lnTo>
                      <a:pt x="2306" y="1175"/>
                    </a:lnTo>
                    <a:lnTo>
                      <a:pt x="2300" y="1220"/>
                    </a:lnTo>
                    <a:lnTo>
                      <a:pt x="2292" y="1264"/>
                    </a:lnTo>
                    <a:lnTo>
                      <a:pt x="2282" y="1310"/>
                    </a:lnTo>
                    <a:lnTo>
                      <a:pt x="2269" y="1355"/>
                    </a:lnTo>
                    <a:lnTo>
                      <a:pt x="2257" y="1399"/>
                    </a:lnTo>
                    <a:lnTo>
                      <a:pt x="2245" y="1445"/>
                    </a:lnTo>
                    <a:lnTo>
                      <a:pt x="2229" y="1489"/>
                    </a:lnTo>
                    <a:lnTo>
                      <a:pt x="2215" y="1534"/>
                    </a:lnTo>
                    <a:lnTo>
                      <a:pt x="2197" y="1580"/>
                    </a:lnTo>
                    <a:lnTo>
                      <a:pt x="2179" y="1624"/>
                    </a:lnTo>
                    <a:lnTo>
                      <a:pt x="2159" y="1668"/>
                    </a:lnTo>
                    <a:lnTo>
                      <a:pt x="2139" y="1715"/>
                    </a:lnTo>
                    <a:lnTo>
                      <a:pt x="2117" y="1757"/>
                    </a:lnTo>
                    <a:lnTo>
                      <a:pt x="2092" y="1803"/>
                    </a:lnTo>
                    <a:lnTo>
                      <a:pt x="2066" y="1846"/>
                    </a:lnTo>
                    <a:lnTo>
                      <a:pt x="2040" y="1888"/>
                    </a:lnTo>
                    <a:lnTo>
                      <a:pt x="2012" y="1932"/>
                    </a:lnTo>
                    <a:lnTo>
                      <a:pt x="1984" y="1974"/>
                    </a:lnTo>
                    <a:lnTo>
                      <a:pt x="1952" y="1972"/>
                    </a:lnTo>
                    <a:lnTo>
                      <a:pt x="1921" y="1968"/>
                    </a:lnTo>
                    <a:lnTo>
                      <a:pt x="1889" y="1966"/>
                    </a:lnTo>
                    <a:lnTo>
                      <a:pt x="1855" y="1964"/>
                    </a:lnTo>
                    <a:lnTo>
                      <a:pt x="1821" y="1960"/>
                    </a:lnTo>
                    <a:lnTo>
                      <a:pt x="1787" y="1958"/>
                    </a:lnTo>
                    <a:lnTo>
                      <a:pt x="1750" y="1954"/>
                    </a:lnTo>
                    <a:lnTo>
                      <a:pt x="1714" y="1950"/>
                    </a:lnTo>
                    <a:lnTo>
                      <a:pt x="1676" y="1946"/>
                    </a:lnTo>
                    <a:lnTo>
                      <a:pt x="1640" y="1942"/>
                    </a:lnTo>
                    <a:lnTo>
                      <a:pt x="1599" y="1938"/>
                    </a:lnTo>
                    <a:lnTo>
                      <a:pt x="1561" y="1934"/>
                    </a:lnTo>
                    <a:lnTo>
                      <a:pt x="1523" y="1928"/>
                    </a:lnTo>
                    <a:lnTo>
                      <a:pt x="1485" y="1924"/>
                    </a:lnTo>
                    <a:lnTo>
                      <a:pt x="1445" y="1920"/>
                    </a:lnTo>
                    <a:lnTo>
                      <a:pt x="1404" y="1916"/>
                    </a:lnTo>
                    <a:lnTo>
                      <a:pt x="1362" y="1910"/>
                    </a:lnTo>
                    <a:lnTo>
                      <a:pt x="1322" y="1904"/>
                    </a:lnTo>
                    <a:lnTo>
                      <a:pt x="1280" y="1898"/>
                    </a:lnTo>
                    <a:lnTo>
                      <a:pt x="1239" y="1894"/>
                    </a:lnTo>
                    <a:lnTo>
                      <a:pt x="1197" y="1888"/>
                    </a:lnTo>
                    <a:lnTo>
                      <a:pt x="1155" y="1882"/>
                    </a:lnTo>
                    <a:lnTo>
                      <a:pt x="1115" y="1878"/>
                    </a:lnTo>
                    <a:lnTo>
                      <a:pt x="1074" y="1872"/>
                    </a:lnTo>
                    <a:lnTo>
                      <a:pt x="1032" y="1868"/>
                    </a:lnTo>
                    <a:lnTo>
                      <a:pt x="992" y="1862"/>
                    </a:lnTo>
                    <a:lnTo>
                      <a:pt x="950" y="1856"/>
                    </a:lnTo>
                    <a:lnTo>
                      <a:pt x="909" y="1850"/>
                    </a:lnTo>
                    <a:lnTo>
                      <a:pt x="869" y="1844"/>
                    </a:lnTo>
                    <a:lnTo>
                      <a:pt x="829" y="1840"/>
                    </a:lnTo>
                    <a:lnTo>
                      <a:pt x="789" y="1834"/>
                    </a:lnTo>
                    <a:lnTo>
                      <a:pt x="752" y="1827"/>
                    </a:lnTo>
                    <a:lnTo>
                      <a:pt x="712" y="1821"/>
                    </a:lnTo>
                    <a:lnTo>
                      <a:pt x="674" y="1817"/>
                    </a:lnTo>
                    <a:lnTo>
                      <a:pt x="636" y="1811"/>
                    </a:lnTo>
                    <a:lnTo>
                      <a:pt x="600" y="1805"/>
                    </a:lnTo>
                    <a:lnTo>
                      <a:pt x="561" y="1799"/>
                    </a:lnTo>
                    <a:lnTo>
                      <a:pt x="527" y="1793"/>
                    </a:lnTo>
                    <a:lnTo>
                      <a:pt x="491" y="1789"/>
                    </a:lnTo>
                    <a:lnTo>
                      <a:pt x="459" y="1783"/>
                    </a:lnTo>
                    <a:lnTo>
                      <a:pt x="424" y="1779"/>
                    </a:lnTo>
                    <a:lnTo>
                      <a:pt x="392" y="1773"/>
                    </a:lnTo>
                    <a:lnTo>
                      <a:pt x="360" y="1769"/>
                    </a:lnTo>
                    <a:lnTo>
                      <a:pt x="330" y="1765"/>
                    </a:lnTo>
                    <a:lnTo>
                      <a:pt x="300" y="1759"/>
                    </a:lnTo>
                    <a:lnTo>
                      <a:pt x="272" y="1755"/>
                    </a:lnTo>
                    <a:lnTo>
                      <a:pt x="245" y="1751"/>
                    </a:lnTo>
                    <a:lnTo>
                      <a:pt x="219" y="1747"/>
                    </a:lnTo>
                    <a:lnTo>
                      <a:pt x="193" y="1743"/>
                    </a:lnTo>
                    <a:lnTo>
                      <a:pt x="171" y="1739"/>
                    </a:lnTo>
                    <a:lnTo>
                      <a:pt x="147" y="1735"/>
                    </a:lnTo>
                    <a:lnTo>
                      <a:pt x="127" y="1733"/>
                    </a:lnTo>
                    <a:lnTo>
                      <a:pt x="107" y="1729"/>
                    </a:lnTo>
                    <a:lnTo>
                      <a:pt x="88" y="1727"/>
                    </a:lnTo>
                    <a:lnTo>
                      <a:pt x="72" y="1723"/>
                    </a:lnTo>
                    <a:lnTo>
                      <a:pt x="58" y="1721"/>
                    </a:lnTo>
                    <a:lnTo>
                      <a:pt x="44" y="1719"/>
                    </a:lnTo>
                    <a:lnTo>
                      <a:pt x="32" y="1717"/>
                    </a:lnTo>
                    <a:lnTo>
                      <a:pt x="22" y="1715"/>
                    </a:lnTo>
                    <a:lnTo>
                      <a:pt x="14" y="1715"/>
                    </a:lnTo>
                    <a:lnTo>
                      <a:pt x="6" y="1713"/>
                    </a:lnTo>
                    <a:lnTo>
                      <a:pt x="2" y="1713"/>
                    </a:lnTo>
                    <a:lnTo>
                      <a:pt x="0" y="1713"/>
                    </a:lnTo>
                    <a:close/>
                  </a:path>
                </a:pathLst>
              </a:custGeom>
              <a:solidFill>
                <a:srgbClr val="C4E6FF"/>
              </a:solidFill>
              <a:ln w="9525">
                <a:noFill/>
                <a:round/>
                <a:headEnd/>
                <a:tailEnd/>
              </a:ln>
            </p:spPr>
            <p:txBody>
              <a:bodyPr/>
              <a:lstStyle/>
              <a:p>
                <a:pPr algn="ctr" defTabSz="1285843"/>
                <a:endParaRPr lang="en-US" sz="1543">
                  <a:solidFill>
                    <a:srgbClr val="000000"/>
                  </a:solidFill>
                  <a:cs typeface="Arial"/>
                </a:endParaRPr>
              </a:p>
            </p:txBody>
          </p:sp>
          <p:sp>
            <p:nvSpPr>
              <p:cNvPr id="15391" name="Freeform 9"/>
              <p:cNvSpPr>
                <a:spLocks/>
              </p:cNvSpPr>
              <p:nvPr/>
            </p:nvSpPr>
            <p:spPr bwMode="auto">
              <a:xfrm>
                <a:off x="3535" y="2264"/>
                <a:ext cx="2175" cy="1806"/>
              </a:xfrm>
              <a:custGeom>
                <a:avLst/>
                <a:gdLst>
                  <a:gd name="T0" fmla="*/ 22 w 2175"/>
                  <a:gd name="T1" fmla="*/ 1401 h 1806"/>
                  <a:gd name="T2" fmla="*/ 62 w 2175"/>
                  <a:gd name="T3" fmla="*/ 1250 h 1806"/>
                  <a:gd name="T4" fmla="*/ 111 w 2175"/>
                  <a:gd name="T5" fmla="*/ 1105 h 1806"/>
                  <a:gd name="T6" fmla="*/ 171 w 2175"/>
                  <a:gd name="T7" fmla="*/ 968 h 1806"/>
                  <a:gd name="T8" fmla="*/ 237 w 2175"/>
                  <a:gd name="T9" fmla="*/ 842 h 1806"/>
                  <a:gd name="T10" fmla="*/ 314 w 2175"/>
                  <a:gd name="T11" fmla="*/ 723 h 1806"/>
                  <a:gd name="T12" fmla="*/ 394 w 2175"/>
                  <a:gd name="T13" fmla="*/ 610 h 1806"/>
                  <a:gd name="T14" fmla="*/ 483 w 2175"/>
                  <a:gd name="T15" fmla="*/ 510 h 1806"/>
                  <a:gd name="T16" fmla="*/ 573 w 2175"/>
                  <a:gd name="T17" fmla="*/ 417 h 1806"/>
                  <a:gd name="T18" fmla="*/ 668 w 2175"/>
                  <a:gd name="T19" fmla="*/ 332 h 1806"/>
                  <a:gd name="T20" fmla="*/ 767 w 2175"/>
                  <a:gd name="T21" fmla="*/ 256 h 1806"/>
                  <a:gd name="T22" fmla="*/ 867 w 2175"/>
                  <a:gd name="T23" fmla="*/ 192 h 1806"/>
                  <a:gd name="T24" fmla="*/ 968 w 2175"/>
                  <a:gd name="T25" fmla="*/ 133 h 1806"/>
                  <a:gd name="T26" fmla="*/ 1068 w 2175"/>
                  <a:gd name="T27" fmla="*/ 87 h 1806"/>
                  <a:gd name="T28" fmla="*/ 1169 w 2175"/>
                  <a:gd name="T29" fmla="*/ 51 h 1806"/>
                  <a:gd name="T30" fmla="*/ 1268 w 2175"/>
                  <a:gd name="T31" fmla="*/ 25 h 1806"/>
                  <a:gd name="T32" fmla="*/ 1410 w 2175"/>
                  <a:gd name="T33" fmla="*/ 2 h 1806"/>
                  <a:gd name="T34" fmla="*/ 1559 w 2175"/>
                  <a:gd name="T35" fmla="*/ 4 h 1806"/>
                  <a:gd name="T36" fmla="*/ 1690 w 2175"/>
                  <a:gd name="T37" fmla="*/ 35 h 1806"/>
                  <a:gd name="T38" fmla="*/ 1809 w 2175"/>
                  <a:gd name="T39" fmla="*/ 91 h 1806"/>
                  <a:gd name="T40" fmla="*/ 1911 w 2175"/>
                  <a:gd name="T41" fmla="*/ 167 h 1806"/>
                  <a:gd name="T42" fmla="*/ 1996 w 2175"/>
                  <a:gd name="T43" fmla="*/ 262 h 1806"/>
                  <a:gd name="T44" fmla="*/ 2066 w 2175"/>
                  <a:gd name="T45" fmla="*/ 377 h 1806"/>
                  <a:gd name="T46" fmla="*/ 2119 w 2175"/>
                  <a:gd name="T47" fmla="*/ 506 h 1806"/>
                  <a:gd name="T48" fmla="*/ 2153 w 2175"/>
                  <a:gd name="T49" fmla="*/ 646 h 1806"/>
                  <a:gd name="T50" fmla="*/ 2171 w 2175"/>
                  <a:gd name="T51" fmla="*/ 795 h 1806"/>
                  <a:gd name="T52" fmla="*/ 2171 w 2175"/>
                  <a:gd name="T53" fmla="*/ 952 h 1806"/>
                  <a:gd name="T54" fmla="*/ 2153 w 2175"/>
                  <a:gd name="T55" fmla="*/ 1115 h 1806"/>
                  <a:gd name="T56" fmla="*/ 2113 w 2175"/>
                  <a:gd name="T57" fmla="*/ 1278 h 1806"/>
                  <a:gd name="T58" fmla="*/ 2054 w 2175"/>
                  <a:gd name="T59" fmla="*/ 1445 h 1806"/>
                  <a:gd name="T60" fmla="*/ 1976 w 2175"/>
                  <a:gd name="T61" fmla="*/ 1606 h 1806"/>
                  <a:gd name="T62" fmla="*/ 1875 w 2175"/>
                  <a:gd name="T63" fmla="*/ 1765 h 1806"/>
                  <a:gd name="T64" fmla="*/ 1756 w 2175"/>
                  <a:gd name="T65" fmla="*/ 1797 h 1806"/>
                  <a:gd name="T66" fmla="*/ 1626 w 2175"/>
                  <a:gd name="T67" fmla="*/ 1783 h 1806"/>
                  <a:gd name="T68" fmla="*/ 1485 w 2175"/>
                  <a:gd name="T69" fmla="*/ 1767 h 1806"/>
                  <a:gd name="T70" fmla="*/ 1338 w 2175"/>
                  <a:gd name="T71" fmla="*/ 1749 h 1806"/>
                  <a:gd name="T72" fmla="*/ 1185 w 2175"/>
                  <a:gd name="T73" fmla="*/ 1727 h 1806"/>
                  <a:gd name="T74" fmla="*/ 1030 w 2175"/>
                  <a:gd name="T75" fmla="*/ 1703 h 1806"/>
                  <a:gd name="T76" fmla="*/ 877 w 2175"/>
                  <a:gd name="T77" fmla="*/ 1679 h 1806"/>
                  <a:gd name="T78" fmla="*/ 728 w 2175"/>
                  <a:gd name="T79" fmla="*/ 1655 h 1806"/>
                  <a:gd name="T80" fmla="*/ 586 w 2175"/>
                  <a:gd name="T81" fmla="*/ 1628 h 1806"/>
                  <a:gd name="T82" fmla="*/ 453 w 2175"/>
                  <a:gd name="T83" fmla="*/ 1606 h 1806"/>
                  <a:gd name="T84" fmla="*/ 332 w 2175"/>
                  <a:gd name="T85" fmla="*/ 1584 h 1806"/>
                  <a:gd name="T86" fmla="*/ 225 w 2175"/>
                  <a:gd name="T87" fmla="*/ 1562 h 1806"/>
                  <a:gd name="T88" fmla="*/ 135 w 2175"/>
                  <a:gd name="T89" fmla="*/ 1546 h 1806"/>
                  <a:gd name="T90" fmla="*/ 66 w 2175"/>
                  <a:gd name="T91" fmla="*/ 1534 h 1806"/>
                  <a:gd name="T92" fmla="*/ 20 w 2175"/>
                  <a:gd name="T93" fmla="*/ 1524 h 1806"/>
                  <a:gd name="T94" fmla="*/ 0 w 2175"/>
                  <a:gd name="T95" fmla="*/ 1522 h 18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75"/>
                  <a:gd name="T145" fmla="*/ 0 h 1806"/>
                  <a:gd name="T146" fmla="*/ 2175 w 2175"/>
                  <a:gd name="T147" fmla="*/ 1806 h 18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75" h="1806">
                    <a:moveTo>
                      <a:pt x="0" y="1522"/>
                    </a:moveTo>
                    <a:lnTo>
                      <a:pt x="4" y="1480"/>
                    </a:lnTo>
                    <a:lnTo>
                      <a:pt x="14" y="1441"/>
                    </a:lnTo>
                    <a:lnTo>
                      <a:pt x="22" y="1401"/>
                    </a:lnTo>
                    <a:lnTo>
                      <a:pt x="30" y="1363"/>
                    </a:lnTo>
                    <a:lnTo>
                      <a:pt x="40" y="1325"/>
                    </a:lnTo>
                    <a:lnTo>
                      <a:pt x="50" y="1286"/>
                    </a:lnTo>
                    <a:lnTo>
                      <a:pt x="62" y="1250"/>
                    </a:lnTo>
                    <a:lnTo>
                      <a:pt x="74" y="1214"/>
                    </a:lnTo>
                    <a:lnTo>
                      <a:pt x="85" y="1176"/>
                    </a:lnTo>
                    <a:lnTo>
                      <a:pt x="99" y="1141"/>
                    </a:lnTo>
                    <a:lnTo>
                      <a:pt x="111" y="1105"/>
                    </a:lnTo>
                    <a:lnTo>
                      <a:pt x="127" y="1071"/>
                    </a:lnTo>
                    <a:lnTo>
                      <a:pt x="141" y="1037"/>
                    </a:lnTo>
                    <a:lnTo>
                      <a:pt x="155" y="1003"/>
                    </a:lnTo>
                    <a:lnTo>
                      <a:pt x="171" y="968"/>
                    </a:lnTo>
                    <a:lnTo>
                      <a:pt x="187" y="938"/>
                    </a:lnTo>
                    <a:lnTo>
                      <a:pt x="203" y="904"/>
                    </a:lnTo>
                    <a:lnTo>
                      <a:pt x="219" y="874"/>
                    </a:lnTo>
                    <a:lnTo>
                      <a:pt x="237" y="842"/>
                    </a:lnTo>
                    <a:lnTo>
                      <a:pt x="258" y="811"/>
                    </a:lnTo>
                    <a:lnTo>
                      <a:pt x="274" y="781"/>
                    </a:lnTo>
                    <a:lnTo>
                      <a:pt x="294" y="751"/>
                    </a:lnTo>
                    <a:lnTo>
                      <a:pt x="314" y="723"/>
                    </a:lnTo>
                    <a:lnTo>
                      <a:pt x="334" y="695"/>
                    </a:lnTo>
                    <a:lnTo>
                      <a:pt x="354" y="667"/>
                    </a:lnTo>
                    <a:lnTo>
                      <a:pt x="374" y="638"/>
                    </a:lnTo>
                    <a:lnTo>
                      <a:pt x="394" y="610"/>
                    </a:lnTo>
                    <a:lnTo>
                      <a:pt x="416" y="586"/>
                    </a:lnTo>
                    <a:lnTo>
                      <a:pt x="437" y="560"/>
                    </a:lnTo>
                    <a:lnTo>
                      <a:pt x="459" y="534"/>
                    </a:lnTo>
                    <a:lnTo>
                      <a:pt x="483" y="510"/>
                    </a:lnTo>
                    <a:lnTo>
                      <a:pt x="505" y="487"/>
                    </a:lnTo>
                    <a:lnTo>
                      <a:pt x="527" y="461"/>
                    </a:lnTo>
                    <a:lnTo>
                      <a:pt x="549" y="439"/>
                    </a:lnTo>
                    <a:lnTo>
                      <a:pt x="573" y="417"/>
                    </a:lnTo>
                    <a:lnTo>
                      <a:pt x="598" y="395"/>
                    </a:lnTo>
                    <a:lnTo>
                      <a:pt x="620" y="373"/>
                    </a:lnTo>
                    <a:lnTo>
                      <a:pt x="644" y="353"/>
                    </a:lnTo>
                    <a:lnTo>
                      <a:pt x="668" y="332"/>
                    </a:lnTo>
                    <a:lnTo>
                      <a:pt x="692" y="314"/>
                    </a:lnTo>
                    <a:lnTo>
                      <a:pt x="716" y="294"/>
                    </a:lnTo>
                    <a:lnTo>
                      <a:pt x="740" y="276"/>
                    </a:lnTo>
                    <a:lnTo>
                      <a:pt x="767" y="256"/>
                    </a:lnTo>
                    <a:lnTo>
                      <a:pt x="791" y="240"/>
                    </a:lnTo>
                    <a:lnTo>
                      <a:pt x="817" y="224"/>
                    </a:lnTo>
                    <a:lnTo>
                      <a:pt x="841" y="208"/>
                    </a:lnTo>
                    <a:lnTo>
                      <a:pt x="867" y="192"/>
                    </a:lnTo>
                    <a:lnTo>
                      <a:pt x="891" y="178"/>
                    </a:lnTo>
                    <a:lnTo>
                      <a:pt x="917" y="161"/>
                    </a:lnTo>
                    <a:lnTo>
                      <a:pt x="942" y="147"/>
                    </a:lnTo>
                    <a:lnTo>
                      <a:pt x="968" y="133"/>
                    </a:lnTo>
                    <a:lnTo>
                      <a:pt x="992" y="121"/>
                    </a:lnTo>
                    <a:lnTo>
                      <a:pt x="1018" y="109"/>
                    </a:lnTo>
                    <a:lnTo>
                      <a:pt x="1042" y="99"/>
                    </a:lnTo>
                    <a:lnTo>
                      <a:pt x="1068" y="87"/>
                    </a:lnTo>
                    <a:lnTo>
                      <a:pt x="1095" y="79"/>
                    </a:lnTo>
                    <a:lnTo>
                      <a:pt x="1119" y="69"/>
                    </a:lnTo>
                    <a:lnTo>
                      <a:pt x="1145" y="59"/>
                    </a:lnTo>
                    <a:lnTo>
                      <a:pt x="1169" y="51"/>
                    </a:lnTo>
                    <a:lnTo>
                      <a:pt x="1195" y="45"/>
                    </a:lnTo>
                    <a:lnTo>
                      <a:pt x="1219" y="35"/>
                    </a:lnTo>
                    <a:lnTo>
                      <a:pt x="1243" y="31"/>
                    </a:lnTo>
                    <a:lnTo>
                      <a:pt x="1268" y="25"/>
                    </a:lnTo>
                    <a:lnTo>
                      <a:pt x="1294" y="19"/>
                    </a:lnTo>
                    <a:lnTo>
                      <a:pt x="1332" y="10"/>
                    </a:lnTo>
                    <a:lnTo>
                      <a:pt x="1372" y="6"/>
                    </a:lnTo>
                    <a:lnTo>
                      <a:pt x="1410" y="2"/>
                    </a:lnTo>
                    <a:lnTo>
                      <a:pt x="1451" y="0"/>
                    </a:lnTo>
                    <a:lnTo>
                      <a:pt x="1487" y="0"/>
                    </a:lnTo>
                    <a:lnTo>
                      <a:pt x="1523" y="2"/>
                    </a:lnTo>
                    <a:lnTo>
                      <a:pt x="1559" y="4"/>
                    </a:lnTo>
                    <a:lnTo>
                      <a:pt x="1594" y="10"/>
                    </a:lnTo>
                    <a:lnTo>
                      <a:pt x="1626" y="17"/>
                    </a:lnTo>
                    <a:lnTo>
                      <a:pt x="1660" y="25"/>
                    </a:lnTo>
                    <a:lnTo>
                      <a:pt x="1690" y="35"/>
                    </a:lnTo>
                    <a:lnTo>
                      <a:pt x="1722" y="47"/>
                    </a:lnTo>
                    <a:lnTo>
                      <a:pt x="1752" y="61"/>
                    </a:lnTo>
                    <a:lnTo>
                      <a:pt x="1781" y="75"/>
                    </a:lnTo>
                    <a:lnTo>
                      <a:pt x="1809" y="91"/>
                    </a:lnTo>
                    <a:lnTo>
                      <a:pt x="1837" y="109"/>
                    </a:lnTo>
                    <a:lnTo>
                      <a:pt x="1861" y="127"/>
                    </a:lnTo>
                    <a:lnTo>
                      <a:pt x="1887" y="147"/>
                    </a:lnTo>
                    <a:lnTo>
                      <a:pt x="1911" y="167"/>
                    </a:lnTo>
                    <a:lnTo>
                      <a:pt x="1934" y="190"/>
                    </a:lnTo>
                    <a:lnTo>
                      <a:pt x="1956" y="212"/>
                    </a:lnTo>
                    <a:lnTo>
                      <a:pt x="1976" y="238"/>
                    </a:lnTo>
                    <a:lnTo>
                      <a:pt x="1996" y="262"/>
                    </a:lnTo>
                    <a:lnTo>
                      <a:pt x="2016" y="290"/>
                    </a:lnTo>
                    <a:lnTo>
                      <a:pt x="2032" y="318"/>
                    </a:lnTo>
                    <a:lnTo>
                      <a:pt x="2050" y="347"/>
                    </a:lnTo>
                    <a:lnTo>
                      <a:pt x="2066" y="377"/>
                    </a:lnTo>
                    <a:lnTo>
                      <a:pt x="2080" y="407"/>
                    </a:lnTo>
                    <a:lnTo>
                      <a:pt x="2094" y="439"/>
                    </a:lnTo>
                    <a:lnTo>
                      <a:pt x="2107" y="471"/>
                    </a:lnTo>
                    <a:lnTo>
                      <a:pt x="2119" y="506"/>
                    </a:lnTo>
                    <a:lnTo>
                      <a:pt x="2131" y="540"/>
                    </a:lnTo>
                    <a:lnTo>
                      <a:pt x="2139" y="574"/>
                    </a:lnTo>
                    <a:lnTo>
                      <a:pt x="2147" y="610"/>
                    </a:lnTo>
                    <a:lnTo>
                      <a:pt x="2153" y="646"/>
                    </a:lnTo>
                    <a:lnTo>
                      <a:pt x="2161" y="683"/>
                    </a:lnTo>
                    <a:lnTo>
                      <a:pt x="2165" y="719"/>
                    </a:lnTo>
                    <a:lnTo>
                      <a:pt x="2169" y="757"/>
                    </a:lnTo>
                    <a:lnTo>
                      <a:pt x="2171" y="795"/>
                    </a:lnTo>
                    <a:lnTo>
                      <a:pt x="2175" y="834"/>
                    </a:lnTo>
                    <a:lnTo>
                      <a:pt x="2173" y="874"/>
                    </a:lnTo>
                    <a:lnTo>
                      <a:pt x="2173" y="912"/>
                    </a:lnTo>
                    <a:lnTo>
                      <a:pt x="2171" y="952"/>
                    </a:lnTo>
                    <a:lnTo>
                      <a:pt x="2169" y="993"/>
                    </a:lnTo>
                    <a:lnTo>
                      <a:pt x="2163" y="1033"/>
                    </a:lnTo>
                    <a:lnTo>
                      <a:pt x="2159" y="1073"/>
                    </a:lnTo>
                    <a:lnTo>
                      <a:pt x="2153" y="1115"/>
                    </a:lnTo>
                    <a:lnTo>
                      <a:pt x="2145" y="1158"/>
                    </a:lnTo>
                    <a:lnTo>
                      <a:pt x="2135" y="1198"/>
                    </a:lnTo>
                    <a:lnTo>
                      <a:pt x="2125" y="1238"/>
                    </a:lnTo>
                    <a:lnTo>
                      <a:pt x="2113" y="1278"/>
                    </a:lnTo>
                    <a:lnTo>
                      <a:pt x="2101" y="1321"/>
                    </a:lnTo>
                    <a:lnTo>
                      <a:pt x="2086" y="1363"/>
                    </a:lnTo>
                    <a:lnTo>
                      <a:pt x="2070" y="1403"/>
                    </a:lnTo>
                    <a:lnTo>
                      <a:pt x="2054" y="1445"/>
                    </a:lnTo>
                    <a:lnTo>
                      <a:pt x="2038" y="1486"/>
                    </a:lnTo>
                    <a:lnTo>
                      <a:pt x="2016" y="1526"/>
                    </a:lnTo>
                    <a:lnTo>
                      <a:pt x="1998" y="1566"/>
                    </a:lnTo>
                    <a:lnTo>
                      <a:pt x="1976" y="1606"/>
                    </a:lnTo>
                    <a:lnTo>
                      <a:pt x="1952" y="1649"/>
                    </a:lnTo>
                    <a:lnTo>
                      <a:pt x="1927" y="1687"/>
                    </a:lnTo>
                    <a:lnTo>
                      <a:pt x="1903" y="1727"/>
                    </a:lnTo>
                    <a:lnTo>
                      <a:pt x="1875" y="1765"/>
                    </a:lnTo>
                    <a:lnTo>
                      <a:pt x="1849" y="1806"/>
                    </a:lnTo>
                    <a:lnTo>
                      <a:pt x="1819" y="1804"/>
                    </a:lnTo>
                    <a:lnTo>
                      <a:pt x="1789" y="1799"/>
                    </a:lnTo>
                    <a:lnTo>
                      <a:pt x="1756" y="1797"/>
                    </a:lnTo>
                    <a:lnTo>
                      <a:pt x="1726" y="1793"/>
                    </a:lnTo>
                    <a:lnTo>
                      <a:pt x="1692" y="1791"/>
                    </a:lnTo>
                    <a:lnTo>
                      <a:pt x="1660" y="1787"/>
                    </a:lnTo>
                    <a:lnTo>
                      <a:pt x="1626" y="1783"/>
                    </a:lnTo>
                    <a:lnTo>
                      <a:pt x="1594" y="1781"/>
                    </a:lnTo>
                    <a:lnTo>
                      <a:pt x="1557" y="1777"/>
                    </a:lnTo>
                    <a:lnTo>
                      <a:pt x="1521" y="1771"/>
                    </a:lnTo>
                    <a:lnTo>
                      <a:pt x="1485" y="1767"/>
                    </a:lnTo>
                    <a:lnTo>
                      <a:pt x="1449" y="1763"/>
                    </a:lnTo>
                    <a:lnTo>
                      <a:pt x="1412" y="1757"/>
                    </a:lnTo>
                    <a:lnTo>
                      <a:pt x="1374" y="1753"/>
                    </a:lnTo>
                    <a:lnTo>
                      <a:pt x="1338" y="1749"/>
                    </a:lnTo>
                    <a:lnTo>
                      <a:pt x="1300" y="1743"/>
                    </a:lnTo>
                    <a:lnTo>
                      <a:pt x="1262" y="1739"/>
                    </a:lnTo>
                    <a:lnTo>
                      <a:pt x="1223" y="1733"/>
                    </a:lnTo>
                    <a:lnTo>
                      <a:pt x="1185" y="1727"/>
                    </a:lnTo>
                    <a:lnTo>
                      <a:pt x="1147" y="1721"/>
                    </a:lnTo>
                    <a:lnTo>
                      <a:pt x="1107" y="1715"/>
                    </a:lnTo>
                    <a:lnTo>
                      <a:pt x="1068" y="1709"/>
                    </a:lnTo>
                    <a:lnTo>
                      <a:pt x="1030" y="1703"/>
                    </a:lnTo>
                    <a:lnTo>
                      <a:pt x="992" y="1697"/>
                    </a:lnTo>
                    <a:lnTo>
                      <a:pt x="954" y="1691"/>
                    </a:lnTo>
                    <a:lnTo>
                      <a:pt x="915" y="1685"/>
                    </a:lnTo>
                    <a:lnTo>
                      <a:pt x="877" y="1679"/>
                    </a:lnTo>
                    <a:lnTo>
                      <a:pt x="839" y="1673"/>
                    </a:lnTo>
                    <a:lnTo>
                      <a:pt x="803" y="1667"/>
                    </a:lnTo>
                    <a:lnTo>
                      <a:pt x="765" y="1661"/>
                    </a:lnTo>
                    <a:lnTo>
                      <a:pt x="728" y="1655"/>
                    </a:lnTo>
                    <a:lnTo>
                      <a:pt x="694" y="1649"/>
                    </a:lnTo>
                    <a:lnTo>
                      <a:pt x="658" y="1643"/>
                    </a:lnTo>
                    <a:lnTo>
                      <a:pt x="622" y="1636"/>
                    </a:lnTo>
                    <a:lnTo>
                      <a:pt x="586" y="1628"/>
                    </a:lnTo>
                    <a:lnTo>
                      <a:pt x="551" y="1624"/>
                    </a:lnTo>
                    <a:lnTo>
                      <a:pt x="519" y="1616"/>
                    </a:lnTo>
                    <a:lnTo>
                      <a:pt x="485" y="1612"/>
                    </a:lnTo>
                    <a:lnTo>
                      <a:pt x="453" y="1606"/>
                    </a:lnTo>
                    <a:lnTo>
                      <a:pt x="423" y="1600"/>
                    </a:lnTo>
                    <a:lnTo>
                      <a:pt x="390" y="1594"/>
                    </a:lnTo>
                    <a:lnTo>
                      <a:pt x="360" y="1588"/>
                    </a:lnTo>
                    <a:lnTo>
                      <a:pt x="332" y="1584"/>
                    </a:lnTo>
                    <a:lnTo>
                      <a:pt x="304" y="1578"/>
                    </a:lnTo>
                    <a:lnTo>
                      <a:pt x="276" y="1572"/>
                    </a:lnTo>
                    <a:lnTo>
                      <a:pt x="250" y="1568"/>
                    </a:lnTo>
                    <a:lnTo>
                      <a:pt x="225" y="1562"/>
                    </a:lnTo>
                    <a:lnTo>
                      <a:pt x="201" y="1560"/>
                    </a:lnTo>
                    <a:lnTo>
                      <a:pt x="177" y="1554"/>
                    </a:lnTo>
                    <a:lnTo>
                      <a:pt x="157" y="1550"/>
                    </a:lnTo>
                    <a:lnTo>
                      <a:pt x="135" y="1546"/>
                    </a:lnTo>
                    <a:lnTo>
                      <a:pt x="117" y="1542"/>
                    </a:lnTo>
                    <a:lnTo>
                      <a:pt x="97" y="1538"/>
                    </a:lnTo>
                    <a:lnTo>
                      <a:pt x="80" y="1536"/>
                    </a:lnTo>
                    <a:lnTo>
                      <a:pt x="66" y="1534"/>
                    </a:lnTo>
                    <a:lnTo>
                      <a:pt x="52" y="1532"/>
                    </a:lnTo>
                    <a:lnTo>
                      <a:pt x="40" y="1528"/>
                    </a:lnTo>
                    <a:lnTo>
                      <a:pt x="30" y="1526"/>
                    </a:lnTo>
                    <a:lnTo>
                      <a:pt x="20" y="1524"/>
                    </a:lnTo>
                    <a:lnTo>
                      <a:pt x="12" y="1522"/>
                    </a:lnTo>
                    <a:lnTo>
                      <a:pt x="6" y="1522"/>
                    </a:lnTo>
                    <a:lnTo>
                      <a:pt x="2" y="1522"/>
                    </a:lnTo>
                    <a:lnTo>
                      <a:pt x="0" y="1522"/>
                    </a:lnTo>
                    <a:close/>
                  </a:path>
                </a:pathLst>
              </a:custGeom>
              <a:solidFill>
                <a:srgbClr val="D1EBFF"/>
              </a:solidFill>
              <a:ln w="9525">
                <a:noFill/>
                <a:round/>
                <a:headEnd/>
                <a:tailEnd/>
              </a:ln>
            </p:spPr>
            <p:txBody>
              <a:bodyPr/>
              <a:lstStyle/>
              <a:p>
                <a:pPr algn="ctr" defTabSz="1285843"/>
                <a:endParaRPr lang="en-US" sz="1543">
                  <a:solidFill>
                    <a:srgbClr val="000000"/>
                  </a:solidFill>
                  <a:cs typeface="Arial"/>
                </a:endParaRPr>
              </a:p>
            </p:txBody>
          </p:sp>
          <p:sp>
            <p:nvSpPr>
              <p:cNvPr id="15392" name="Freeform 10"/>
              <p:cNvSpPr>
                <a:spLocks/>
              </p:cNvSpPr>
              <p:nvPr/>
            </p:nvSpPr>
            <p:spPr bwMode="auto">
              <a:xfrm>
                <a:off x="3551" y="2458"/>
                <a:ext cx="2022" cy="1634"/>
              </a:xfrm>
              <a:custGeom>
                <a:avLst/>
                <a:gdLst>
                  <a:gd name="T0" fmla="*/ 20 w 2022"/>
                  <a:gd name="T1" fmla="*/ 1219 h 1634"/>
                  <a:gd name="T2" fmla="*/ 56 w 2022"/>
                  <a:gd name="T3" fmla="*/ 1082 h 1634"/>
                  <a:gd name="T4" fmla="*/ 103 w 2022"/>
                  <a:gd name="T5" fmla="*/ 955 h 1634"/>
                  <a:gd name="T6" fmla="*/ 155 w 2022"/>
                  <a:gd name="T7" fmla="*/ 835 h 1634"/>
                  <a:gd name="T8" fmla="*/ 215 w 2022"/>
                  <a:gd name="T9" fmla="*/ 724 h 1634"/>
                  <a:gd name="T10" fmla="*/ 282 w 2022"/>
                  <a:gd name="T11" fmla="*/ 619 h 1634"/>
                  <a:gd name="T12" fmla="*/ 354 w 2022"/>
                  <a:gd name="T13" fmla="*/ 523 h 1634"/>
                  <a:gd name="T14" fmla="*/ 433 w 2022"/>
                  <a:gd name="T15" fmla="*/ 436 h 1634"/>
                  <a:gd name="T16" fmla="*/ 515 w 2022"/>
                  <a:gd name="T17" fmla="*/ 356 h 1634"/>
                  <a:gd name="T18" fmla="*/ 602 w 2022"/>
                  <a:gd name="T19" fmla="*/ 283 h 1634"/>
                  <a:gd name="T20" fmla="*/ 690 w 2022"/>
                  <a:gd name="T21" fmla="*/ 219 h 1634"/>
                  <a:gd name="T22" fmla="*/ 781 w 2022"/>
                  <a:gd name="T23" fmla="*/ 165 h 1634"/>
                  <a:gd name="T24" fmla="*/ 873 w 2022"/>
                  <a:gd name="T25" fmla="*/ 116 h 1634"/>
                  <a:gd name="T26" fmla="*/ 966 w 2022"/>
                  <a:gd name="T27" fmla="*/ 76 h 1634"/>
                  <a:gd name="T28" fmla="*/ 1060 w 2022"/>
                  <a:gd name="T29" fmla="*/ 44 h 1634"/>
                  <a:gd name="T30" fmla="*/ 1155 w 2022"/>
                  <a:gd name="T31" fmla="*/ 22 h 1634"/>
                  <a:gd name="T32" fmla="*/ 1292 w 2022"/>
                  <a:gd name="T33" fmla="*/ 2 h 1634"/>
                  <a:gd name="T34" fmla="*/ 1433 w 2022"/>
                  <a:gd name="T35" fmla="*/ 4 h 1634"/>
                  <a:gd name="T36" fmla="*/ 1559 w 2022"/>
                  <a:gd name="T37" fmla="*/ 32 h 1634"/>
                  <a:gd name="T38" fmla="*/ 1672 w 2022"/>
                  <a:gd name="T39" fmla="*/ 82 h 1634"/>
                  <a:gd name="T40" fmla="*/ 1771 w 2022"/>
                  <a:gd name="T41" fmla="*/ 153 h 1634"/>
                  <a:gd name="T42" fmla="*/ 1853 w 2022"/>
                  <a:gd name="T43" fmla="*/ 239 h 1634"/>
                  <a:gd name="T44" fmla="*/ 1920 w 2022"/>
                  <a:gd name="T45" fmla="*/ 342 h 1634"/>
                  <a:gd name="T46" fmla="*/ 1972 w 2022"/>
                  <a:gd name="T47" fmla="*/ 458 h 1634"/>
                  <a:gd name="T48" fmla="*/ 2004 w 2022"/>
                  <a:gd name="T49" fmla="*/ 583 h 1634"/>
                  <a:gd name="T50" fmla="*/ 2022 w 2022"/>
                  <a:gd name="T51" fmla="*/ 720 h 1634"/>
                  <a:gd name="T52" fmla="*/ 2020 w 2022"/>
                  <a:gd name="T53" fmla="*/ 863 h 1634"/>
                  <a:gd name="T54" fmla="*/ 2002 w 2022"/>
                  <a:gd name="T55" fmla="*/ 1010 h 1634"/>
                  <a:gd name="T56" fmla="*/ 1964 w 2022"/>
                  <a:gd name="T57" fmla="*/ 1159 h 1634"/>
                  <a:gd name="T58" fmla="*/ 1909 w 2022"/>
                  <a:gd name="T59" fmla="*/ 1308 h 1634"/>
                  <a:gd name="T60" fmla="*/ 1833 w 2022"/>
                  <a:gd name="T61" fmla="*/ 1455 h 1634"/>
                  <a:gd name="T62" fmla="*/ 1738 w 2022"/>
                  <a:gd name="T63" fmla="*/ 1597 h 1634"/>
                  <a:gd name="T64" fmla="*/ 1626 w 2022"/>
                  <a:gd name="T65" fmla="*/ 1626 h 1634"/>
                  <a:gd name="T66" fmla="*/ 1501 w 2022"/>
                  <a:gd name="T67" fmla="*/ 1614 h 1634"/>
                  <a:gd name="T68" fmla="*/ 1368 w 2022"/>
                  <a:gd name="T69" fmla="*/ 1597 h 1634"/>
                  <a:gd name="T70" fmla="*/ 1229 w 2022"/>
                  <a:gd name="T71" fmla="*/ 1575 h 1634"/>
                  <a:gd name="T72" fmla="*/ 1089 w 2022"/>
                  <a:gd name="T73" fmla="*/ 1553 h 1634"/>
                  <a:gd name="T74" fmla="*/ 946 w 2022"/>
                  <a:gd name="T75" fmla="*/ 1527 h 1634"/>
                  <a:gd name="T76" fmla="*/ 805 w 2022"/>
                  <a:gd name="T77" fmla="*/ 1501 h 1634"/>
                  <a:gd name="T78" fmla="*/ 668 w 2022"/>
                  <a:gd name="T79" fmla="*/ 1473 h 1634"/>
                  <a:gd name="T80" fmla="*/ 535 w 2022"/>
                  <a:gd name="T81" fmla="*/ 1447 h 1634"/>
                  <a:gd name="T82" fmla="*/ 413 w 2022"/>
                  <a:gd name="T83" fmla="*/ 1420 h 1634"/>
                  <a:gd name="T84" fmla="*/ 302 w 2022"/>
                  <a:gd name="T85" fmla="*/ 1396 h 1634"/>
                  <a:gd name="T86" fmla="*/ 205 w 2022"/>
                  <a:gd name="T87" fmla="*/ 1374 h 1634"/>
                  <a:gd name="T88" fmla="*/ 123 w 2022"/>
                  <a:gd name="T89" fmla="*/ 1354 h 1634"/>
                  <a:gd name="T90" fmla="*/ 60 w 2022"/>
                  <a:gd name="T91" fmla="*/ 1340 h 1634"/>
                  <a:gd name="T92" fmla="*/ 18 w 2022"/>
                  <a:gd name="T93" fmla="*/ 1330 h 1634"/>
                  <a:gd name="T94" fmla="*/ 0 w 2022"/>
                  <a:gd name="T95" fmla="*/ 1328 h 16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22"/>
                  <a:gd name="T145" fmla="*/ 0 h 1634"/>
                  <a:gd name="T146" fmla="*/ 2022 w 2022"/>
                  <a:gd name="T147" fmla="*/ 1634 h 16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22" h="1634">
                    <a:moveTo>
                      <a:pt x="0" y="1328"/>
                    </a:moveTo>
                    <a:lnTo>
                      <a:pt x="4" y="1290"/>
                    </a:lnTo>
                    <a:lnTo>
                      <a:pt x="12" y="1253"/>
                    </a:lnTo>
                    <a:lnTo>
                      <a:pt x="20" y="1219"/>
                    </a:lnTo>
                    <a:lnTo>
                      <a:pt x="28" y="1185"/>
                    </a:lnTo>
                    <a:lnTo>
                      <a:pt x="38" y="1149"/>
                    </a:lnTo>
                    <a:lnTo>
                      <a:pt x="46" y="1116"/>
                    </a:lnTo>
                    <a:lnTo>
                      <a:pt x="56" y="1082"/>
                    </a:lnTo>
                    <a:lnTo>
                      <a:pt x="69" y="1050"/>
                    </a:lnTo>
                    <a:lnTo>
                      <a:pt x="79" y="1018"/>
                    </a:lnTo>
                    <a:lnTo>
                      <a:pt x="91" y="986"/>
                    </a:lnTo>
                    <a:lnTo>
                      <a:pt x="103" y="955"/>
                    </a:lnTo>
                    <a:lnTo>
                      <a:pt x="115" y="925"/>
                    </a:lnTo>
                    <a:lnTo>
                      <a:pt x="127" y="893"/>
                    </a:lnTo>
                    <a:lnTo>
                      <a:pt x="141" y="865"/>
                    </a:lnTo>
                    <a:lnTo>
                      <a:pt x="155" y="835"/>
                    </a:lnTo>
                    <a:lnTo>
                      <a:pt x="171" y="807"/>
                    </a:lnTo>
                    <a:lnTo>
                      <a:pt x="185" y="778"/>
                    </a:lnTo>
                    <a:lnTo>
                      <a:pt x="201" y="750"/>
                    </a:lnTo>
                    <a:lnTo>
                      <a:pt x="215" y="724"/>
                    </a:lnTo>
                    <a:lnTo>
                      <a:pt x="231" y="698"/>
                    </a:lnTo>
                    <a:lnTo>
                      <a:pt x="250" y="670"/>
                    </a:lnTo>
                    <a:lnTo>
                      <a:pt x="266" y="646"/>
                    </a:lnTo>
                    <a:lnTo>
                      <a:pt x="282" y="619"/>
                    </a:lnTo>
                    <a:lnTo>
                      <a:pt x="302" y="595"/>
                    </a:lnTo>
                    <a:lnTo>
                      <a:pt x="318" y="569"/>
                    </a:lnTo>
                    <a:lnTo>
                      <a:pt x="336" y="547"/>
                    </a:lnTo>
                    <a:lnTo>
                      <a:pt x="354" y="523"/>
                    </a:lnTo>
                    <a:lnTo>
                      <a:pt x="374" y="501"/>
                    </a:lnTo>
                    <a:lnTo>
                      <a:pt x="392" y="479"/>
                    </a:lnTo>
                    <a:lnTo>
                      <a:pt x="413" y="456"/>
                    </a:lnTo>
                    <a:lnTo>
                      <a:pt x="433" y="436"/>
                    </a:lnTo>
                    <a:lnTo>
                      <a:pt x="455" y="416"/>
                    </a:lnTo>
                    <a:lnTo>
                      <a:pt x="473" y="394"/>
                    </a:lnTo>
                    <a:lnTo>
                      <a:pt x="495" y="376"/>
                    </a:lnTo>
                    <a:lnTo>
                      <a:pt x="515" y="356"/>
                    </a:lnTo>
                    <a:lnTo>
                      <a:pt x="537" y="338"/>
                    </a:lnTo>
                    <a:lnTo>
                      <a:pt x="557" y="318"/>
                    </a:lnTo>
                    <a:lnTo>
                      <a:pt x="580" y="301"/>
                    </a:lnTo>
                    <a:lnTo>
                      <a:pt x="602" y="283"/>
                    </a:lnTo>
                    <a:lnTo>
                      <a:pt x="624" y="267"/>
                    </a:lnTo>
                    <a:lnTo>
                      <a:pt x="646" y="251"/>
                    </a:lnTo>
                    <a:lnTo>
                      <a:pt x="668" y="235"/>
                    </a:lnTo>
                    <a:lnTo>
                      <a:pt x="690" y="219"/>
                    </a:lnTo>
                    <a:lnTo>
                      <a:pt x="712" y="205"/>
                    </a:lnTo>
                    <a:lnTo>
                      <a:pt x="734" y="191"/>
                    </a:lnTo>
                    <a:lnTo>
                      <a:pt x="759" y="177"/>
                    </a:lnTo>
                    <a:lnTo>
                      <a:pt x="781" y="165"/>
                    </a:lnTo>
                    <a:lnTo>
                      <a:pt x="805" y="153"/>
                    </a:lnTo>
                    <a:lnTo>
                      <a:pt x="827" y="138"/>
                    </a:lnTo>
                    <a:lnTo>
                      <a:pt x="849" y="126"/>
                    </a:lnTo>
                    <a:lnTo>
                      <a:pt x="873" y="116"/>
                    </a:lnTo>
                    <a:lnTo>
                      <a:pt x="897" y="106"/>
                    </a:lnTo>
                    <a:lnTo>
                      <a:pt x="920" y="94"/>
                    </a:lnTo>
                    <a:lnTo>
                      <a:pt x="944" y="84"/>
                    </a:lnTo>
                    <a:lnTo>
                      <a:pt x="966" y="76"/>
                    </a:lnTo>
                    <a:lnTo>
                      <a:pt x="990" y="68"/>
                    </a:lnTo>
                    <a:lnTo>
                      <a:pt x="1014" y="60"/>
                    </a:lnTo>
                    <a:lnTo>
                      <a:pt x="1038" y="52"/>
                    </a:lnTo>
                    <a:lnTo>
                      <a:pt x="1060" y="44"/>
                    </a:lnTo>
                    <a:lnTo>
                      <a:pt x="1085" y="38"/>
                    </a:lnTo>
                    <a:lnTo>
                      <a:pt x="1109" y="32"/>
                    </a:lnTo>
                    <a:lnTo>
                      <a:pt x="1133" y="26"/>
                    </a:lnTo>
                    <a:lnTo>
                      <a:pt x="1155" y="22"/>
                    </a:lnTo>
                    <a:lnTo>
                      <a:pt x="1179" y="18"/>
                    </a:lnTo>
                    <a:lnTo>
                      <a:pt x="1217" y="10"/>
                    </a:lnTo>
                    <a:lnTo>
                      <a:pt x="1256" y="6"/>
                    </a:lnTo>
                    <a:lnTo>
                      <a:pt x="1292" y="2"/>
                    </a:lnTo>
                    <a:lnTo>
                      <a:pt x="1330" y="2"/>
                    </a:lnTo>
                    <a:lnTo>
                      <a:pt x="1364" y="0"/>
                    </a:lnTo>
                    <a:lnTo>
                      <a:pt x="1400" y="2"/>
                    </a:lnTo>
                    <a:lnTo>
                      <a:pt x="1433" y="4"/>
                    </a:lnTo>
                    <a:lnTo>
                      <a:pt x="1467" y="10"/>
                    </a:lnTo>
                    <a:lnTo>
                      <a:pt x="1499" y="16"/>
                    </a:lnTo>
                    <a:lnTo>
                      <a:pt x="1529" y="24"/>
                    </a:lnTo>
                    <a:lnTo>
                      <a:pt x="1559" y="32"/>
                    </a:lnTo>
                    <a:lnTo>
                      <a:pt x="1592" y="42"/>
                    </a:lnTo>
                    <a:lnTo>
                      <a:pt x="1618" y="54"/>
                    </a:lnTo>
                    <a:lnTo>
                      <a:pt x="1646" y="68"/>
                    </a:lnTo>
                    <a:lnTo>
                      <a:pt x="1672" y="82"/>
                    </a:lnTo>
                    <a:lnTo>
                      <a:pt x="1700" y="98"/>
                    </a:lnTo>
                    <a:lnTo>
                      <a:pt x="1724" y="114"/>
                    </a:lnTo>
                    <a:lnTo>
                      <a:pt x="1749" y="132"/>
                    </a:lnTo>
                    <a:lnTo>
                      <a:pt x="1771" y="153"/>
                    </a:lnTo>
                    <a:lnTo>
                      <a:pt x="1795" y="173"/>
                    </a:lnTo>
                    <a:lnTo>
                      <a:pt x="1815" y="193"/>
                    </a:lnTo>
                    <a:lnTo>
                      <a:pt x="1835" y="215"/>
                    </a:lnTo>
                    <a:lnTo>
                      <a:pt x="1853" y="239"/>
                    </a:lnTo>
                    <a:lnTo>
                      <a:pt x="1871" y="263"/>
                    </a:lnTo>
                    <a:lnTo>
                      <a:pt x="1887" y="287"/>
                    </a:lnTo>
                    <a:lnTo>
                      <a:pt x="1905" y="314"/>
                    </a:lnTo>
                    <a:lnTo>
                      <a:pt x="1920" y="342"/>
                    </a:lnTo>
                    <a:lnTo>
                      <a:pt x="1934" y="370"/>
                    </a:lnTo>
                    <a:lnTo>
                      <a:pt x="1948" y="398"/>
                    </a:lnTo>
                    <a:lnTo>
                      <a:pt x="1960" y="428"/>
                    </a:lnTo>
                    <a:lnTo>
                      <a:pt x="1972" y="458"/>
                    </a:lnTo>
                    <a:lnTo>
                      <a:pt x="1982" y="491"/>
                    </a:lnTo>
                    <a:lnTo>
                      <a:pt x="1990" y="521"/>
                    </a:lnTo>
                    <a:lnTo>
                      <a:pt x="1998" y="553"/>
                    </a:lnTo>
                    <a:lnTo>
                      <a:pt x="2004" y="583"/>
                    </a:lnTo>
                    <a:lnTo>
                      <a:pt x="2010" y="617"/>
                    </a:lnTo>
                    <a:lnTo>
                      <a:pt x="2014" y="652"/>
                    </a:lnTo>
                    <a:lnTo>
                      <a:pt x="2018" y="686"/>
                    </a:lnTo>
                    <a:lnTo>
                      <a:pt x="2022" y="720"/>
                    </a:lnTo>
                    <a:lnTo>
                      <a:pt x="2022" y="756"/>
                    </a:lnTo>
                    <a:lnTo>
                      <a:pt x="2022" y="790"/>
                    </a:lnTo>
                    <a:lnTo>
                      <a:pt x="2022" y="827"/>
                    </a:lnTo>
                    <a:lnTo>
                      <a:pt x="2020" y="863"/>
                    </a:lnTo>
                    <a:lnTo>
                      <a:pt x="2018" y="899"/>
                    </a:lnTo>
                    <a:lnTo>
                      <a:pt x="2012" y="935"/>
                    </a:lnTo>
                    <a:lnTo>
                      <a:pt x="2008" y="972"/>
                    </a:lnTo>
                    <a:lnTo>
                      <a:pt x="2002" y="1010"/>
                    </a:lnTo>
                    <a:lnTo>
                      <a:pt x="1996" y="1048"/>
                    </a:lnTo>
                    <a:lnTo>
                      <a:pt x="1986" y="1084"/>
                    </a:lnTo>
                    <a:lnTo>
                      <a:pt x="1976" y="1123"/>
                    </a:lnTo>
                    <a:lnTo>
                      <a:pt x="1964" y="1159"/>
                    </a:lnTo>
                    <a:lnTo>
                      <a:pt x="1954" y="1197"/>
                    </a:lnTo>
                    <a:lnTo>
                      <a:pt x="1938" y="1233"/>
                    </a:lnTo>
                    <a:lnTo>
                      <a:pt x="1924" y="1271"/>
                    </a:lnTo>
                    <a:lnTo>
                      <a:pt x="1909" y="1308"/>
                    </a:lnTo>
                    <a:lnTo>
                      <a:pt x="1893" y="1346"/>
                    </a:lnTo>
                    <a:lnTo>
                      <a:pt x="1873" y="1382"/>
                    </a:lnTo>
                    <a:lnTo>
                      <a:pt x="1855" y="1418"/>
                    </a:lnTo>
                    <a:lnTo>
                      <a:pt x="1833" y="1455"/>
                    </a:lnTo>
                    <a:lnTo>
                      <a:pt x="1813" y="1493"/>
                    </a:lnTo>
                    <a:lnTo>
                      <a:pt x="1789" y="1527"/>
                    </a:lnTo>
                    <a:lnTo>
                      <a:pt x="1765" y="1563"/>
                    </a:lnTo>
                    <a:lnTo>
                      <a:pt x="1738" y="1597"/>
                    </a:lnTo>
                    <a:lnTo>
                      <a:pt x="1712" y="1634"/>
                    </a:lnTo>
                    <a:lnTo>
                      <a:pt x="1684" y="1632"/>
                    </a:lnTo>
                    <a:lnTo>
                      <a:pt x="1656" y="1630"/>
                    </a:lnTo>
                    <a:lnTo>
                      <a:pt x="1626" y="1626"/>
                    </a:lnTo>
                    <a:lnTo>
                      <a:pt x="1596" y="1624"/>
                    </a:lnTo>
                    <a:lnTo>
                      <a:pt x="1563" y="1622"/>
                    </a:lnTo>
                    <a:lnTo>
                      <a:pt x="1533" y="1618"/>
                    </a:lnTo>
                    <a:lnTo>
                      <a:pt x="1501" y="1614"/>
                    </a:lnTo>
                    <a:lnTo>
                      <a:pt x="1469" y="1610"/>
                    </a:lnTo>
                    <a:lnTo>
                      <a:pt x="1435" y="1605"/>
                    </a:lnTo>
                    <a:lnTo>
                      <a:pt x="1402" y="1601"/>
                    </a:lnTo>
                    <a:lnTo>
                      <a:pt x="1368" y="1597"/>
                    </a:lnTo>
                    <a:lnTo>
                      <a:pt x="1334" y="1591"/>
                    </a:lnTo>
                    <a:lnTo>
                      <a:pt x="1300" y="1585"/>
                    </a:lnTo>
                    <a:lnTo>
                      <a:pt x="1266" y="1581"/>
                    </a:lnTo>
                    <a:lnTo>
                      <a:pt x="1229" y="1575"/>
                    </a:lnTo>
                    <a:lnTo>
                      <a:pt x="1195" y="1571"/>
                    </a:lnTo>
                    <a:lnTo>
                      <a:pt x="1159" y="1565"/>
                    </a:lnTo>
                    <a:lnTo>
                      <a:pt x="1125" y="1559"/>
                    </a:lnTo>
                    <a:lnTo>
                      <a:pt x="1089" y="1553"/>
                    </a:lnTo>
                    <a:lnTo>
                      <a:pt x="1052" y="1547"/>
                    </a:lnTo>
                    <a:lnTo>
                      <a:pt x="1016" y="1541"/>
                    </a:lnTo>
                    <a:lnTo>
                      <a:pt x="982" y="1533"/>
                    </a:lnTo>
                    <a:lnTo>
                      <a:pt x="946" y="1527"/>
                    </a:lnTo>
                    <a:lnTo>
                      <a:pt x="912" y="1521"/>
                    </a:lnTo>
                    <a:lnTo>
                      <a:pt x="873" y="1515"/>
                    </a:lnTo>
                    <a:lnTo>
                      <a:pt x="839" y="1507"/>
                    </a:lnTo>
                    <a:lnTo>
                      <a:pt x="805" y="1501"/>
                    </a:lnTo>
                    <a:lnTo>
                      <a:pt x="771" y="1495"/>
                    </a:lnTo>
                    <a:lnTo>
                      <a:pt x="734" y="1487"/>
                    </a:lnTo>
                    <a:lnTo>
                      <a:pt x="700" y="1481"/>
                    </a:lnTo>
                    <a:lnTo>
                      <a:pt x="668" y="1473"/>
                    </a:lnTo>
                    <a:lnTo>
                      <a:pt x="634" y="1469"/>
                    </a:lnTo>
                    <a:lnTo>
                      <a:pt x="602" y="1461"/>
                    </a:lnTo>
                    <a:lnTo>
                      <a:pt x="567" y="1455"/>
                    </a:lnTo>
                    <a:lnTo>
                      <a:pt x="535" y="1447"/>
                    </a:lnTo>
                    <a:lnTo>
                      <a:pt x="505" y="1440"/>
                    </a:lnTo>
                    <a:lnTo>
                      <a:pt x="473" y="1432"/>
                    </a:lnTo>
                    <a:lnTo>
                      <a:pt x="443" y="1426"/>
                    </a:lnTo>
                    <a:lnTo>
                      <a:pt x="413" y="1420"/>
                    </a:lnTo>
                    <a:lnTo>
                      <a:pt x="384" y="1414"/>
                    </a:lnTo>
                    <a:lnTo>
                      <a:pt x="356" y="1408"/>
                    </a:lnTo>
                    <a:lnTo>
                      <a:pt x="330" y="1402"/>
                    </a:lnTo>
                    <a:lnTo>
                      <a:pt x="302" y="1396"/>
                    </a:lnTo>
                    <a:lnTo>
                      <a:pt x="278" y="1390"/>
                    </a:lnTo>
                    <a:lnTo>
                      <a:pt x="252" y="1384"/>
                    </a:lnTo>
                    <a:lnTo>
                      <a:pt x="227" y="1378"/>
                    </a:lnTo>
                    <a:lnTo>
                      <a:pt x="205" y="1374"/>
                    </a:lnTo>
                    <a:lnTo>
                      <a:pt x="183" y="1370"/>
                    </a:lnTo>
                    <a:lnTo>
                      <a:pt x="161" y="1364"/>
                    </a:lnTo>
                    <a:lnTo>
                      <a:pt x="141" y="1360"/>
                    </a:lnTo>
                    <a:lnTo>
                      <a:pt x="123" y="1354"/>
                    </a:lnTo>
                    <a:lnTo>
                      <a:pt x="105" y="1352"/>
                    </a:lnTo>
                    <a:lnTo>
                      <a:pt x="89" y="1348"/>
                    </a:lnTo>
                    <a:lnTo>
                      <a:pt x="75" y="1344"/>
                    </a:lnTo>
                    <a:lnTo>
                      <a:pt x="60" y="1340"/>
                    </a:lnTo>
                    <a:lnTo>
                      <a:pt x="48" y="1338"/>
                    </a:lnTo>
                    <a:lnTo>
                      <a:pt x="36" y="1336"/>
                    </a:lnTo>
                    <a:lnTo>
                      <a:pt x="26" y="1332"/>
                    </a:lnTo>
                    <a:lnTo>
                      <a:pt x="18" y="1330"/>
                    </a:lnTo>
                    <a:lnTo>
                      <a:pt x="12" y="1330"/>
                    </a:lnTo>
                    <a:lnTo>
                      <a:pt x="4" y="1328"/>
                    </a:lnTo>
                    <a:lnTo>
                      <a:pt x="2" y="1328"/>
                    </a:lnTo>
                    <a:lnTo>
                      <a:pt x="0" y="1328"/>
                    </a:lnTo>
                    <a:close/>
                  </a:path>
                </a:pathLst>
              </a:custGeom>
              <a:solidFill>
                <a:srgbClr val="DBF0FF"/>
              </a:solidFill>
              <a:ln w="9525">
                <a:noFill/>
                <a:round/>
                <a:headEnd/>
                <a:tailEnd/>
              </a:ln>
            </p:spPr>
            <p:txBody>
              <a:bodyPr/>
              <a:lstStyle/>
              <a:p>
                <a:pPr algn="ctr" defTabSz="1285843"/>
                <a:endParaRPr lang="en-US" sz="1543">
                  <a:solidFill>
                    <a:srgbClr val="000000"/>
                  </a:solidFill>
                  <a:cs typeface="Arial"/>
                </a:endParaRPr>
              </a:p>
            </p:txBody>
          </p:sp>
          <p:sp>
            <p:nvSpPr>
              <p:cNvPr id="15393" name="Freeform 11"/>
              <p:cNvSpPr>
                <a:spLocks/>
              </p:cNvSpPr>
              <p:nvPr/>
            </p:nvSpPr>
            <p:spPr bwMode="auto">
              <a:xfrm>
                <a:off x="3565" y="2653"/>
                <a:ext cx="1873" cy="1463"/>
              </a:xfrm>
              <a:custGeom>
                <a:avLst/>
                <a:gdLst>
                  <a:gd name="T0" fmla="*/ 18 w 1873"/>
                  <a:gd name="T1" fmla="*/ 1036 h 1463"/>
                  <a:gd name="T2" fmla="*/ 50 w 1873"/>
                  <a:gd name="T3" fmla="*/ 915 h 1463"/>
                  <a:gd name="T4" fmla="*/ 93 w 1873"/>
                  <a:gd name="T5" fmla="*/ 803 h 1463"/>
                  <a:gd name="T6" fmla="*/ 139 w 1873"/>
                  <a:gd name="T7" fmla="*/ 700 h 1463"/>
                  <a:gd name="T8" fmla="*/ 193 w 1873"/>
                  <a:gd name="T9" fmla="*/ 604 h 1463"/>
                  <a:gd name="T10" fmla="*/ 252 w 1873"/>
                  <a:gd name="T11" fmla="*/ 515 h 1463"/>
                  <a:gd name="T12" fmla="*/ 316 w 1873"/>
                  <a:gd name="T13" fmla="*/ 434 h 1463"/>
                  <a:gd name="T14" fmla="*/ 384 w 1873"/>
                  <a:gd name="T15" fmla="*/ 362 h 1463"/>
                  <a:gd name="T16" fmla="*/ 457 w 1873"/>
                  <a:gd name="T17" fmla="*/ 294 h 1463"/>
                  <a:gd name="T18" fmla="*/ 533 w 1873"/>
                  <a:gd name="T19" fmla="*/ 233 h 1463"/>
                  <a:gd name="T20" fmla="*/ 614 w 1873"/>
                  <a:gd name="T21" fmla="*/ 181 h 1463"/>
                  <a:gd name="T22" fmla="*/ 696 w 1873"/>
                  <a:gd name="T23" fmla="*/ 137 h 1463"/>
                  <a:gd name="T24" fmla="*/ 781 w 1873"/>
                  <a:gd name="T25" fmla="*/ 96 h 1463"/>
                  <a:gd name="T26" fmla="*/ 867 w 1873"/>
                  <a:gd name="T27" fmla="*/ 64 h 1463"/>
                  <a:gd name="T28" fmla="*/ 956 w 1873"/>
                  <a:gd name="T29" fmla="*/ 40 h 1463"/>
                  <a:gd name="T30" fmla="*/ 1046 w 1873"/>
                  <a:gd name="T31" fmla="*/ 18 h 1463"/>
                  <a:gd name="T32" fmla="*/ 1175 w 1873"/>
                  <a:gd name="T33" fmla="*/ 2 h 1463"/>
                  <a:gd name="T34" fmla="*/ 1310 w 1873"/>
                  <a:gd name="T35" fmla="*/ 4 h 1463"/>
                  <a:gd name="T36" fmla="*/ 1431 w 1873"/>
                  <a:gd name="T37" fmla="*/ 28 h 1463"/>
                  <a:gd name="T38" fmla="*/ 1539 w 1873"/>
                  <a:gd name="T39" fmla="*/ 72 h 1463"/>
                  <a:gd name="T40" fmla="*/ 1632 w 1873"/>
                  <a:gd name="T41" fmla="*/ 135 h 1463"/>
                  <a:gd name="T42" fmla="*/ 1712 w 1873"/>
                  <a:gd name="T43" fmla="*/ 213 h 1463"/>
                  <a:gd name="T44" fmla="*/ 1775 w 1873"/>
                  <a:gd name="T45" fmla="*/ 306 h 1463"/>
                  <a:gd name="T46" fmla="*/ 1825 w 1873"/>
                  <a:gd name="T47" fmla="*/ 410 h 1463"/>
                  <a:gd name="T48" fmla="*/ 1857 w 1873"/>
                  <a:gd name="T49" fmla="*/ 521 h 1463"/>
                  <a:gd name="T50" fmla="*/ 1871 w 1873"/>
                  <a:gd name="T51" fmla="*/ 644 h 1463"/>
                  <a:gd name="T52" fmla="*/ 1869 w 1873"/>
                  <a:gd name="T53" fmla="*/ 773 h 1463"/>
                  <a:gd name="T54" fmla="*/ 1853 w 1873"/>
                  <a:gd name="T55" fmla="*/ 903 h 1463"/>
                  <a:gd name="T56" fmla="*/ 1817 w 1873"/>
                  <a:gd name="T57" fmla="*/ 1038 h 1463"/>
                  <a:gd name="T58" fmla="*/ 1765 w 1873"/>
                  <a:gd name="T59" fmla="*/ 1171 h 1463"/>
                  <a:gd name="T60" fmla="*/ 1692 w 1873"/>
                  <a:gd name="T61" fmla="*/ 1302 h 1463"/>
                  <a:gd name="T62" fmla="*/ 1602 w 1873"/>
                  <a:gd name="T63" fmla="*/ 1431 h 1463"/>
                  <a:gd name="T64" fmla="*/ 1493 w 1873"/>
                  <a:gd name="T65" fmla="*/ 1455 h 1463"/>
                  <a:gd name="T66" fmla="*/ 1376 w 1873"/>
                  <a:gd name="T67" fmla="*/ 1443 h 1463"/>
                  <a:gd name="T68" fmla="*/ 1254 w 1873"/>
                  <a:gd name="T69" fmla="*/ 1425 h 1463"/>
                  <a:gd name="T70" fmla="*/ 1125 w 1873"/>
                  <a:gd name="T71" fmla="*/ 1402 h 1463"/>
                  <a:gd name="T72" fmla="*/ 992 w 1873"/>
                  <a:gd name="T73" fmla="*/ 1378 h 1463"/>
                  <a:gd name="T74" fmla="*/ 861 w 1873"/>
                  <a:gd name="T75" fmla="*/ 1350 h 1463"/>
                  <a:gd name="T76" fmla="*/ 733 w 1873"/>
                  <a:gd name="T77" fmla="*/ 1322 h 1463"/>
                  <a:gd name="T78" fmla="*/ 606 w 1873"/>
                  <a:gd name="T79" fmla="*/ 1294 h 1463"/>
                  <a:gd name="T80" fmla="*/ 487 w 1873"/>
                  <a:gd name="T81" fmla="*/ 1264 h 1463"/>
                  <a:gd name="T82" fmla="*/ 374 w 1873"/>
                  <a:gd name="T83" fmla="*/ 1235 h 1463"/>
                  <a:gd name="T84" fmla="*/ 274 w 1873"/>
                  <a:gd name="T85" fmla="*/ 1209 h 1463"/>
                  <a:gd name="T86" fmla="*/ 185 w 1873"/>
                  <a:gd name="T87" fmla="*/ 1185 h 1463"/>
                  <a:gd name="T88" fmla="*/ 111 w 1873"/>
                  <a:gd name="T89" fmla="*/ 1165 h 1463"/>
                  <a:gd name="T90" fmla="*/ 53 w 1873"/>
                  <a:gd name="T91" fmla="*/ 1149 h 1463"/>
                  <a:gd name="T92" fmla="*/ 16 w 1873"/>
                  <a:gd name="T93" fmla="*/ 1137 h 1463"/>
                  <a:gd name="T94" fmla="*/ 0 w 1873"/>
                  <a:gd name="T95" fmla="*/ 1133 h 1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73"/>
                  <a:gd name="T145" fmla="*/ 0 h 1463"/>
                  <a:gd name="T146" fmla="*/ 1873 w 1873"/>
                  <a:gd name="T147" fmla="*/ 1463 h 1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73" h="1463">
                    <a:moveTo>
                      <a:pt x="0" y="1133"/>
                    </a:moveTo>
                    <a:lnTo>
                      <a:pt x="4" y="1101"/>
                    </a:lnTo>
                    <a:lnTo>
                      <a:pt x="12" y="1068"/>
                    </a:lnTo>
                    <a:lnTo>
                      <a:pt x="18" y="1036"/>
                    </a:lnTo>
                    <a:lnTo>
                      <a:pt x="26" y="1006"/>
                    </a:lnTo>
                    <a:lnTo>
                      <a:pt x="34" y="976"/>
                    </a:lnTo>
                    <a:lnTo>
                      <a:pt x="42" y="946"/>
                    </a:lnTo>
                    <a:lnTo>
                      <a:pt x="50" y="915"/>
                    </a:lnTo>
                    <a:lnTo>
                      <a:pt x="63" y="889"/>
                    </a:lnTo>
                    <a:lnTo>
                      <a:pt x="71" y="859"/>
                    </a:lnTo>
                    <a:lnTo>
                      <a:pt x="81" y="831"/>
                    </a:lnTo>
                    <a:lnTo>
                      <a:pt x="93" y="803"/>
                    </a:lnTo>
                    <a:lnTo>
                      <a:pt x="103" y="777"/>
                    </a:lnTo>
                    <a:lnTo>
                      <a:pt x="115" y="750"/>
                    </a:lnTo>
                    <a:lnTo>
                      <a:pt x="127" y="724"/>
                    </a:lnTo>
                    <a:lnTo>
                      <a:pt x="139" y="700"/>
                    </a:lnTo>
                    <a:lnTo>
                      <a:pt x="153" y="676"/>
                    </a:lnTo>
                    <a:lnTo>
                      <a:pt x="165" y="650"/>
                    </a:lnTo>
                    <a:lnTo>
                      <a:pt x="179" y="628"/>
                    </a:lnTo>
                    <a:lnTo>
                      <a:pt x="193" y="604"/>
                    </a:lnTo>
                    <a:lnTo>
                      <a:pt x="207" y="579"/>
                    </a:lnTo>
                    <a:lnTo>
                      <a:pt x="222" y="557"/>
                    </a:lnTo>
                    <a:lnTo>
                      <a:pt x="238" y="535"/>
                    </a:lnTo>
                    <a:lnTo>
                      <a:pt x="252" y="515"/>
                    </a:lnTo>
                    <a:lnTo>
                      <a:pt x="268" y="495"/>
                    </a:lnTo>
                    <a:lnTo>
                      <a:pt x="284" y="473"/>
                    </a:lnTo>
                    <a:lnTo>
                      <a:pt x="300" y="453"/>
                    </a:lnTo>
                    <a:lnTo>
                      <a:pt x="316" y="434"/>
                    </a:lnTo>
                    <a:lnTo>
                      <a:pt x="332" y="414"/>
                    </a:lnTo>
                    <a:lnTo>
                      <a:pt x="350" y="396"/>
                    </a:lnTo>
                    <a:lnTo>
                      <a:pt x="366" y="378"/>
                    </a:lnTo>
                    <a:lnTo>
                      <a:pt x="384" y="362"/>
                    </a:lnTo>
                    <a:lnTo>
                      <a:pt x="405" y="344"/>
                    </a:lnTo>
                    <a:lnTo>
                      <a:pt x="421" y="326"/>
                    </a:lnTo>
                    <a:lnTo>
                      <a:pt x="439" y="310"/>
                    </a:lnTo>
                    <a:lnTo>
                      <a:pt x="457" y="294"/>
                    </a:lnTo>
                    <a:lnTo>
                      <a:pt x="477" y="280"/>
                    </a:lnTo>
                    <a:lnTo>
                      <a:pt x="495" y="263"/>
                    </a:lnTo>
                    <a:lnTo>
                      <a:pt x="515" y="247"/>
                    </a:lnTo>
                    <a:lnTo>
                      <a:pt x="533" y="233"/>
                    </a:lnTo>
                    <a:lnTo>
                      <a:pt x="556" y="221"/>
                    </a:lnTo>
                    <a:lnTo>
                      <a:pt x="574" y="207"/>
                    </a:lnTo>
                    <a:lnTo>
                      <a:pt x="594" y="195"/>
                    </a:lnTo>
                    <a:lnTo>
                      <a:pt x="614" y="181"/>
                    </a:lnTo>
                    <a:lnTo>
                      <a:pt x="634" y="169"/>
                    </a:lnTo>
                    <a:lnTo>
                      <a:pt x="654" y="159"/>
                    </a:lnTo>
                    <a:lnTo>
                      <a:pt x="676" y="147"/>
                    </a:lnTo>
                    <a:lnTo>
                      <a:pt x="696" y="137"/>
                    </a:lnTo>
                    <a:lnTo>
                      <a:pt x="718" y="127"/>
                    </a:lnTo>
                    <a:lnTo>
                      <a:pt x="739" y="117"/>
                    </a:lnTo>
                    <a:lnTo>
                      <a:pt x="761" y="106"/>
                    </a:lnTo>
                    <a:lnTo>
                      <a:pt x="781" y="96"/>
                    </a:lnTo>
                    <a:lnTo>
                      <a:pt x="803" y="88"/>
                    </a:lnTo>
                    <a:lnTo>
                      <a:pt x="823" y="80"/>
                    </a:lnTo>
                    <a:lnTo>
                      <a:pt x="845" y="72"/>
                    </a:lnTo>
                    <a:lnTo>
                      <a:pt x="867" y="64"/>
                    </a:lnTo>
                    <a:lnTo>
                      <a:pt x="889" y="58"/>
                    </a:lnTo>
                    <a:lnTo>
                      <a:pt x="912" y="52"/>
                    </a:lnTo>
                    <a:lnTo>
                      <a:pt x="934" y="44"/>
                    </a:lnTo>
                    <a:lnTo>
                      <a:pt x="956" y="40"/>
                    </a:lnTo>
                    <a:lnTo>
                      <a:pt x="978" y="34"/>
                    </a:lnTo>
                    <a:lnTo>
                      <a:pt x="1000" y="28"/>
                    </a:lnTo>
                    <a:lnTo>
                      <a:pt x="1024" y="24"/>
                    </a:lnTo>
                    <a:lnTo>
                      <a:pt x="1046" y="18"/>
                    </a:lnTo>
                    <a:lnTo>
                      <a:pt x="1069" y="16"/>
                    </a:lnTo>
                    <a:lnTo>
                      <a:pt x="1105" y="10"/>
                    </a:lnTo>
                    <a:lnTo>
                      <a:pt x="1141" y="4"/>
                    </a:lnTo>
                    <a:lnTo>
                      <a:pt x="1175" y="2"/>
                    </a:lnTo>
                    <a:lnTo>
                      <a:pt x="1211" y="0"/>
                    </a:lnTo>
                    <a:lnTo>
                      <a:pt x="1246" y="0"/>
                    </a:lnTo>
                    <a:lnTo>
                      <a:pt x="1278" y="2"/>
                    </a:lnTo>
                    <a:lnTo>
                      <a:pt x="1310" y="4"/>
                    </a:lnTo>
                    <a:lnTo>
                      <a:pt x="1342" y="10"/>
                    </a:lnTo>
                    <a:lnTo>
                      <a:pt x="1372" y="14"/>
                    </a:lnTo>
                    <a:lnTo>
                      <a:pt x="1403" y="20"/>
                    </a:lnTo>
                    <a:lnTo>
                      <a:pt x="1431" y="28"/>
                    </a:lnTo>
                    <a:lnTo>
                      <a:pt x="1461" y="38"/>
                    </a:lnTo>
                    <a:lnTo>
                      <a:pt x="1487" y="48"/>
                    </a:lnTo>
                    <a:lnTo>
                      <a:pt x="1515" y="60"/>
                    </a:lnTo>
                    <a:lnTo>
                      <a:pt x="1539" y="72"/>
                    </a:lnTo>
                    <a:lnTo>
                      <a:pt x="1566" y="88"/>
                    </a:lnTo>
                    <a:lnTo>
                      <a:pt x="1588" y="102"/>
                    </a:lnTo>
                    <a:lnTo>
                      <a:pt x="1612" y="119"/>
                    </a:lnTo>
                    <a:lnTo>
                      <a:pt x="1632" y="135"/>
                    </a:lnTo>
                    <a:lnTo>
                      <a:pt x="1654" y="153"/>
                    </a:lnTo>
                    <a:lnTo>
                      <a:pt x="1674" y="171"/>
                    </a:lnTo>
                    <a:lnTo>
                      <a:pt x="1694" y="193"/>
                    </a:lnTo>
                    <a:lnTo>
                      <a:pt x="1712" y="213"/>
                    </a:lnTo>
                    <a:lnTo>
                      <a:pt x="1731" y="235"/>
                    </a:lnTo>
                    <a:lnTo>
                      <a:pt x="1747" y="257"/>
                    </a:lnTo>
                    <a:lnTo>
                      <a:pt x="1761" y="282"/>
                    </a:lnTo>
                    <a:lnTo>
                      <a:pt x="1775" y="306"/>
                    </a:lnTo>
                    <a:lnTo>
                      <a:pt x="1791" y="330"/>
                    </a:lnTo>
                    <a:lnTo>
                      <a:pt x="1803" y="356"/>
                    </a:lnTo>
                    <a:lnTo>
                      <a:pt x="1815" y="382"/>
                    </a:lnTo>
                    <a:lnTo>
                      <a:pt x="1825" y="410"/>
                    </a:lnTo>
                    <a:lnTo>
                      <a:pt x="1835" y="439"/>
                    </a:lnTo>
                    <a:lnTo>
                      <a:pt x="1843" y="465"/>
                    </a:lnTo>
                    <a:lnTo>
                      <a:pt x="1851" y="493"/>
                    </a:lnTo>
                    <a:lnTo>
                      <a:pt x="1857" y="521"/>
                    </a:lnTo>
                    <a:lnTo>
                      <a:pt x="1863" y="553"/>
                    </a:lnTo>
                    <a:lnTo>
                      <a:pt x="1867" y="581"/>
                    </a:lnTo>
                    <a:lnTo>
                      <a:pt x="1869" y="614"/>
                    </a:lnTo>
                    <a:lnTo>
                      <a:pt x="1871" y="644"/>
                    </a:lnTo>
                    <a:lnTo>
                      <a:pt x="1873" y="676"/>
                    </a:lnTo>
                    <a:lnTo>
                      <a:pt x="1873" y="708"/>
                    </a:lnTo>
                    <a:lnTo>
                      <a:pt x="1873" y="740"/>
                    </a:lnTo>
                    <a:lnTo>
                      <a:pt x="1869" y="773"/>
                    </a:lnTo>
                    <a:lnTo>
                      <a:pt x="1869" y="805"/>
                    </a:lnTo>
                    <a:lnTo>
                      <a:pt x="1865" y="837"/>
                    </a:lnTo>
                    <a:lnTo>
                      <a:pt x="1859" y="871"/>
                    </a:lnTo>
                    <a:lnTo>
                      <a:pt x="1853" y="903"/>
                    </a:lnTo>
                    <a:lnTo>
                      <a:pt x="1847" y="938"/>
                    </a:lnTo>
                    <a:lnTo>
                      <a:pt x="1837" y="970"/>
                    </a:lnTo>
                    <a:lnTo>
                      <a:pt x="1829" y="1004"/>
                    </a:lnTo>
                    <a:lnTo>
                      <a:pt x="1817" y="1038"/>
                    </a:lnTo>
                    <a:lnTo>
                      <a:pt x="1807" y="1070"/>
                    </a:lnTo>
                    <a:lnTo>
                      <a:pt x="1793" y="1105"/>
                    </a:lnTo>
                    <a:lnTo>
                      <a:pt x="1781" y="1137"/>
                    </a:lnTo>
                    <a:lnTo>
                      <a:pt x="1765" y="1171"/>
                    </a:lnTo>
                    <a:lnTo>
                      <a:pt x="1749" y="1205"/>
                    </a:lnTo>
                    <a:lnTo>
                      <a:pt x="1731" y="1237"/>
                    </a:lnTo>
                    <a:lnTo>
                      <a:pt x="1712" y="1270"/>
                    </a:lnTo>
                    <a:lnTo>
                      <a:pt x="1692" y="1302"/>
                    </a:lnTo>
                    <a:lnTo>
                      <a:pt x="1672" y="1336"/>
                    </a:lnTo>
                    <a:lnTo>
                      <a:pt x="1650" y="1366"/>
                    </a:lnTo>
                    <a:lnTo>
                      <a:pt x="1628" y="1400"/>
                    </a:lnTo>
                    <a:lnTo>
                      <a:pt x="1602" y="1431"/>
                    </a:lnTo>
                    <a:lnTo>
                      <a:pt x="1578" y="1463"/>
                    </a:lnTo>
                    <a:lnTo>
                      <a:pt x="1549" y="1461"/>
                    </a:lnTo>
                    <a:lnTo>
                      <a:pt x="1523" y="1459"/>
                    </a:lnTo>
                    <a:lnTo>
                      <a:pt x="1493" y="1455"/>
                    </a:lnTo>
                    <a:lnTo>
                      <a:pt x="1465" y="1453"/>
                    </a:lnTo>
                    <a:lnTo>
                      <a:pt x="1437" y="1451"/>
                    </a:lnTo>
                    <a:lnTo>
                      <a:pt x="1407" y="1447"/>
                    </a:lnTo>
                    <a:lnTo>
                      <a:pt x="1376" y="1443"/>
                    </a:lnTo>
                    <a:lnTo>
                      <a:pt x="1348" y="1441"/>
                    </a:lnTo>
                    <a:lnTo>
                      <a:pt x="1316" y="1435"/>
                    </a:lnTo>
                    <a:lnTo>
                      <a:pt x="1286" y="1431"/>
                    </a:lnTo>
                    <a:lnTo>
                      <a:pt x="1254" y="1425"/>
                    </a:lnTo>
                    <a:lnTo>
                      <a:pt x="1221" y="1421"/>
                    </a:lnTo>
                    <a:lnTo>
                      <a:pt x="1189" y="1415"/>
                    </a:lnTo>
                    <a:lnTo>
                      <a:pt x="1157" y="1408"/>
                    </a:lnTo>
                    <a:lnTo>
                      <a:pt x="1125" y="1402"/>
                    </a:lnTo>
                    <a:lnTo>
                      <a:pt x="1093" y="1398"/>
                    </a:lnTo>
                    <a:lnTo>
                      <a:pt x="1059" y="1390"/>
                    </a:lnTo>
                    <a:lnTo>
                      <a:pt x="1026" y="1386"/>
                    </a:lnTo>
                    <a:lnTo>
                      <a:pt x="992" y="1378"/>
                    </a:lnTo>
                    <a:lnTo>
                      <a:pt x="960" y="1372"/>
                    </a:lnTo>
                    <a:lnTo>
                      <a:pt x="926" y="1364"/>
                    </a:lnTo>
                    <a:lnTo>
                      <a:pt x="894" y="1358"/>
                    </a:lnTo>
                    <a:lnTo>
                      <a:pt x="861" y="1350"/>
                    </a:lnTo>
                    <a:lnTo>
                      <a:pt x="829" y="1344"/>
                    </a:lnTo>
                    <a:lnTo>
                      <a:pt x="795" y="1338"/>
                    </a:lnTo>
                    <a:lnTo>
                      <a:pt x="765" y="1330"/>
                    </a:lnTo>
                    <a:lnTo>
                      <a:pt x="733" y="1322"/>
                    </a:lnTo>
                    <a:lnTo>
                      <a:pt x="700" y="1316"/>
                    </a:lnTo>
                    <a:lnTo>
                      <a:pt x="670" y="1308"/>
                    </a:lnTo>
                    <a:lnTo>
                      <a:pt x="638" y="1300"/>
                    </a:lnTo>
                    <a:lnTo>
                      <a:pt x="606" y="1294"/>
                    </a:lnTo>
                    <a:lnTo>
                      <a:pt x="578" y="1286"/>
                    </a:lnTo>
                    <a:lnTo>
                      <a:pt x="545" y="1278"/>
                    </a:lnTo>
                    <a:lnTo>
                      <a:pt x="517" y="1272"/>
                    </a:lnTo>
                    <a:lnTo>
                      <a:pt x="487" y="1264"/>
                    </a:lnTo>
                    <a:lnTo>
                      <a:pt x="459" y="1258"/>
                    </a:lnTo>
                    <a:lnTo>
                      <a:pt x="429" y="1250"/>
                    </a:lnTo>
                    <a:lnTo>
                      <a:pt x="403" y="1243"/>
                    </a:lnTo>
                    <a:lnTo>
                      <a:pt x="374" y="1235"/>
                    </a:lnTo>
                    <a:lnTo>
                      <a:pt x="350" y="1229"/>
                    </a:lnTo>
                    <a:lnTo>
                      <a:pt x="322" y="1221"/>
                    </a:lnTo>
                    <a:lnTo>
                      <a:pt x="298" y="1215"/>
                    </a:lnTo>
                    <a:lnTo>
                      <a:pt x="274" y="1209"/>
                    </a:lnTo>
                    <a:lnTo>
                      <a:pt x="252" y="1203"/>
                    </a:lnTo>
                    <a:lnTo>
                      <a:pt x="228" y="1197"/>
                    </a:lnTo>
                    <a:lnTo>
                      <a:pt x="205" y="1191"/>
                    </a:lnTo>
                    <a:lnTo>
                      <a:pt x="185" y="1185"/>
                    </a:lnTo>
                    <a:lnTo>
                      <a:pt x="165" y="1181"/>
                    </a:lnTo>
                    <a:lnTo>
                      <a:pt x="147" y="1175"/>
                    </a:lnTo>
                    <a:lnTo>
                      <a:pt x="127" y="1169"/>
                    </a:lnTo>
                    <a:lnTo>
                      <a:pt x="111" y="1165"/>
                    </a:lnTo>
                    <a:lnTo>
                      <a:pt x="95" y="1161"/>
                    </a:lnTo>
                    <a:lnTo>
                      <a:pt x="79" y="1157"/>
                    </a:lnTo>
                    <a:lnTo>
                      <a:pt x="67" y="1153"/>
                    </a:lnTo>
                    <a:lnTo>
                      <a:pt x="53" y="1149"/>
                    </a:lnTo>
                    <a:lnTo>
                      <a:pt x="42" y="1145"/>
                    </a:lnTo>
                    <a:lnTo>
                      <a:pt x="32" y="1143"/>
                    </a:lnTo>
                    <a:lnTo>
                      <a:pt x="24" y="1141"/>
                    </a:lnTo>
                    <a:lnTo>
                      <a:pt x="16" y="1137"/>
                    </a:lnTo>
                    <a:lnTo>
                      <a:pt x="10" y="1137"/>
                    </a:lnTo>
                    <a:lnTo>
                      <a:pt x="4" y="1135"/>
                    </a:lnTo>
                    <a:lnTo>
                      <a:pt x="2" y="1133"/>
                    </a:lnTo>
                    <a:lnTo>
                      <a:pt x="0" y="1133"/>
                    </a:lnTo>
                    <a:close/>
                  </a:path>
                </a:pathLst>
              </a:custGeom>
              <a:solidFill>
                <a:srgbClr val="E8F5FF"/>
              </a:solidFill>
              <a:ln w="9525">
                <a:noFill/>
                <a:round/>
                <a:headEnd/>
                <a:tailEnd/>
              </a:ln>
            </p:spPr>
            <p:txBody>
              <a:bodyPr/>
              <a:lstStyle/>
              <a:p>
                <a:pPr algn="ctr" defTabSz="1285843"/>
                <a:endParaRPr lang="en-US" sz="1543">
                  <a:solidFill>
                    <a:srgbClr val="000000"/>
                  </a:solidFill>
                  <a:cs typeface="Arial"/>
                </a:endParaRPr>
              </a:p>
            </p:txBody>
          </p:sp>
          <p:sp>
            <p:nvSpPr>
              <p:cNvPr id="15394" name="Freeform 12"/>
              <p:cNvSpPr>
                <a:spLocks/>
              </p:cNvSpPr>
              <p:nvPr/>
            </p:nvSpPr>
            <p:spPr bwMode="auto">
              <a:xfrm>
                <a:off x="3577" y="2846"/>
                <a:ext cx="1729" cy="1294"/>
              </a:xfrm>
              <a:custGeom>
                <a:avLst/>
                <a:gdLst>
                  <a:gd name="T0" fmla="*/ 18 w 1729"/>
                  <a:gd name="T1" fmla="*/ 855 h 1294"/>
                  <a:gd name="T2" fmla="*/ 51 w 1729"/>
                  <a:gd name="T3" fmla="*/ 751 h 1294"/>
                  <a:gd name="T4" fmla="*/ 85 w 1729"/>
                  <a:gd name="T5" fmla="*/ 656 h 1294"/>
                  <a:gd name="T6" fmla="*/ 127 w 1729"/>
                  <a:gd name="T7" fmla="*/ 567 h 1294"/>
                  <a:gd name="T8" fmla="*/ 173 w 1729"/>
                  <a:gd name="T9" fmla="*/ 487 h 1294"/>
                  <a:gd name="T10" fmla="*/ 224 w 1729"/>
                  <a:gd name="T11" fmla="*/ 413 h 1294"/>
                  <a:gd name="T12" fmla="*/ 280 w 1729"/>
                  <a:gd name="T13" fmla="*/ 348 h 1294"/>
                  <a:gd name="T14" fmla="*/ 340 w 1729"/>
                  <a:gd name="T15" fmla="*/ 288 h 1294"/>
                  <a:gd name="T16" fmla="*/ 403 w 1729"/>
                  <a:gd name="T17" fmla="*/ 235 h 1294"/>
                  <a:gd name="T18" fmla="*/ 471 w 1729"/>
                  <a:gd name="T19" fmla="*/ 189 h 1294"/>
                  <a:gd name="T20" fmla="*/ 541 w 1729"/>
                  <a:gd name="T21" fmla="*/ 147 h 1294"/>
                  <a:gd name="T22" fmla="*/ 616 w 1729"/>
                  <a:gd name="T23" fmla="*/ 113 h 1294"/>
                  <a:gd name="T24" fmla="*/ 692 w 1729"/>
                  <a:gd name="T25" fmla="*/ 81 h 1294"/>
                  <a:gd name="T26" fmla="*/ 771 w 1729"/>
                  <a:gd name="T27" fmla="*/ 56 h 1294"/>
                  <a:gd name="T28" fmla="*/ 851 w 1729"/>
                  <a:gd name="T29" fmla="*/ 34 h 1294"/>
                  <a:gd name="T30" fmla="*/ 936 w 1729"/>
                  <a:gd name="T31" fmla="*/ 18 h 1294"/>
                  <a:gd name="T32" fmla="*/ 1063 w 1729"/>
                  <a:gd name="T33" fmla="*/ 2 h 1294"/>
                  <a:gd name="T34" fmla="*/ 1189 w 1729"/>
                  <a:gd name="T35" fmla="*/ 4 h 1294"/>
                  <a:gd name="T36" fmla="*/ 1304 w 1729"/>
                  <a:gd name="T37" fmla="*/ 26 h 1294"/>
                  <a:gd name="T38" fmla="*/ 1409 w 1729"/>
                  <a:gd name="T39" fmla="*/ 66 h 1294"/>
                  <a:gd name="T40" fmla="*/ 1497 w 1729"/>
                  <a:gd name="T41" fmla="*/ 119 h 1294"/>
                  <a:gd name="T42" fmla="*/ 1572 w 1729"/>
                  <a:gd name="T43" fmla="*/ 189 h 1294"/>
                  <a:gd name="T44" fmla="*/ 1634 w 1729"/>
                  <a:gd name="T45" fmla="*/ 272 h 1294"/>
                  <a:gd name="T46" fmla="*/ 1680 w 1729"/>
                  <a:gd name="T47" fmla="*/ 362 h 1294"/>
                  <a:gd name="T48" fmla="*/ 1710 w 1729"/>
                  <a:gd name="T49" fmla="*/ 463 h 1294"/>
                  <a:gd name="T50" fmla="*/ 1727 w 1729"/>
                  <a:gd name="T51" fmla="*/ 572 h 1294"/>
                  <a:gd name="T52" fmla="*/ 1727 w 1729"/>
                  <a:gd name="T53" fmla="*/ 682 h 1294"/>
                  <a:gd name="T54" fmla="*/ 1708 w 1729"/>
                  <a:gd name="T55" fmla="*/ 799 h 1294"/>
                  <a:gd name="T56" fmla="*/ 1674 w 1729"/>
                  <a:gd name="T57" fmla="*/ 918 h 1294"/>
                  <a:gd name="T58" fmla="*/ 1624 w 1729"/>
                  <a:gd name="T59" fmla="*/ 1036 h 1294"/>
                  <a:gd name="T60" fmla="*/ 1556 w 1729"/>
                  <a:gd name="T61" fmla="*/ 1153 h 1294"/>
                  <a:gd name="T62" fmla="*/ 1469 w 1729"/>
                  <a:gd name="T63" fmla="*/ 1266 h 1294"/>
                  <a:gd name="T64" fmla="*/ 1364 w 1729"/>
                  <a:gd name="T65" fmla="*/ 1286 h 1294"/>
                  <a:gd name="T66" fmla="*/ 1256 w 1729"/>
                  <a:gd name="T67" fmla="*/ 1274 h 1294"/>
                  <a:gd name="T68" fmla="*/ 1139 w 1729"/>
                  <a:gd name="T69" fmla="*/ 1256 h 1294"/>
                  <a:gd name="T70" fmla="*/ 1022 w 1729"/>
                  <a:gd name="T71" fmla="*/ 1234 h 1294"/>
                  <a:gd name="T72" fmla="*/ 900 w 1729"/>
                  <a:gd name="T73" fmla="*/ 1205 h 1294"/>
                  <a:gd name="T74" fmla="*/ 781 w 1729"/>
                  <a:gd name="T75" fmla="*/ 1177 h 1294"/>
                  <a:gd name="T76" fmla="*/ 660 w 1729"/>
                  <a:gd name="T77" fmla="*/ 1145 h 1294"/>
                  <a:gd name="T78" fmla="*/ 548 w 1729"/>
                  <a:gd name="T79" fmla="*/ 1115 h 1294"/>
                  <a:gd name="T80" fmla="*/ 439 w 1729"/>
                  <a:gd name="T81" fmla="*/ 1083 h 1294"/>
                  <a:gd name="T82" fmla="*/ 338 w 1729"/>
                  <a:gd name="T83" fmla="*/ 1052 h 1294"/>
                  <a:gd name="T84" fmla="*/ 246 w 1729"/>
                  <a:gd name="T85" fmla="*/ 1022 h 1294"/>
                  <a:gd name="T86" fmla="*/ 167 w 1729"/>
                  <a:gd name="T87" fmla="*/ 998 h 1294"/>
                  <a:gd name="T88" fmla="*/ 101 w 1729"/>
                  <a:gd name="T89" fmla="*/ 976 h 1294"/>
                  <a:gd name="T90" fmla="*/ 51 w 1729"/>
                  <a:gd name="T91" fmla="*/ 958 h 1294"/>
                  <a:gd name="T92" fmla="*/ 16 w 1729"/>
                  <a:gd name="T93" fmla="*/ 946 h 1294"/>
                  <a:gd name="T94" fmla="*/ 0 w 1729"/>
                  <a:gd name="T95" fmla="*/ 942 h 12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29"/>
                  <a:gd name="T145" fmla="*/ 0 h 1294"/>
                  <a:gd name="T146" fmla="*/ 1729 w 1729"/>
                  <a:gd name="T147" fmla="*/ 1294 h 12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29" h="1294">
                    <a:moveTo>
                      <a:pt x="0" y="942"/>
                    </a:moveTo>
                    <a:lnTo>
                      <a:pt x="6" y="912"/>
                    </a:lnTo>
                    <a:lnTo>
                      <a:pt x="12" y="883"/>
                    </a:lnTo>
                    <a:lnTo>
                      <a:pt x="18" y="855"/>
                    </a:lnTo>
                    <a:lnTo>
                      <a:pt x="26" y="829"/>
                    </a:lnTo>
                    <a:lnTo>
                      <a:pt x="32" y="803"/>
                    </a:lnTo>
                    <a:lnTo>
                      <a:pt x="41" y="777"/>
                    </a:lnTo>
                    <a:lnTo>
                      <a:pt x="51" y="751"/>
                    </a:lnTo>
                    <a:lnTo>
                      <a:pt x="59" y="726"/>
                    </a:lnTo>
                    <a:lnTo>
                      <a:pt x="67" y="702"/>
                    </a:lnTo>
                    <a:lnTo>
                      <a:pt x="77" y="678"/>
                    </a:lnTo>
                    <a:lnTo>
                      <a:pt x="85" y="656"/>
                    </a:lnTo>
                    <a:lnTo>
                      <a:pt x="95" y="632"/>
                    </a:lnTo>
                    <a:lnTo>
                      <a:pt x="105" y="610"/>
                    </a:lnTo>
                    <a:lnTo>
                      <a:pt x="115" y="588"/>
                    </a:lnTo>
                    <a:lnTo>
                      <a:pt x="127" y="567"/>
                    </a:lnTo>
                    <a:lnTo>
                      <a:pt x="139" y="547"/>
                    </a:lnTo>
                    <a:lnTo>
                      <a:pt x="149" y="525"/>
                    </a:lnTo>
                    <a:lnTo>
                      <a:pt x="161" y="505"/>
                    </a:lnTo>
                    <a:lnTo>
                      <a:pt x="173" y="487"/>
                    </a:lnTo>
                    <a:lnTo>
                      <a:pt x="185" y="467"/>
                    </a:lnTo>
                    <a:lnTo>
                      <a:pt x="197" y="449"/>
                    </a:lnTo>
                    <a:lnTo>
                      <a:pt x="210" y="431"/>
                    </a:lnTo>
                    <a:lnTo>
                      <a:pt x="224" y="413"/>
                    </a:lnTo>
                    <a:lnTo>
                      <a:pt x="238" y="396"/>
                    </a:lnTo>
                    <a:lnTo>
                      <a:pt x="252" y="380"/>
                    </a:lnTo>
                    <a:lnTo>
                      <a:pt x="266" y="362"/>
                    </a:lnTo>
                    <a:lnTo>
                      <a:pt x="280" y="348"/>
                    </a:lnTo>
                    <a:lnTo>
                      <a:pt x="294" y="332"/>
                    </a:lnTo>
                    <a:lnTo>
                      <a:pt x="308" y="318"/>
                    </a:lnTo>
                    <a:lnTo>
                      <a:pt x="324" y="302"/>
                    </a:lnTo>
                    <a:lnTo>
                      <a:pt x="340" y="288"/>
                    </a:lnTo>
                    <a:lnTo>
                      <a:pt x="356" y="276"/>
                    </a:lnTo>
                    <a:lnTo>
                      <a:pt x="370" y="262"/>
                    </a:lnTo>
                    <a:lnTo>
                      <a:pt x="387" y="248"/>
                    </a:lnTo>
                    <a:lnTo>
                      <a:pt x="403" y="235"/>
                    </a:lnTo>
                    <a:lnTo>
                      <a:pt x="419" y="223"/>
                    </a:lnTo>
                    <a:lnTo>
                      <a:pt x="437" y="211"/>
                    </a:lnTo>
                    <a:lnTo>
                      <a:pt x="453" y="199"/>
                    </a:lnTo>
                    <a:lnTo>
                      <a:pt x="471" y="189"/>
                    </a:lnTo>
                    <a:lnTo>
                      <a:pt x="489" y="179"/>
                    </a:lnTo>
                    <a:lnTo>
                      <a:pt x="505" y="167"/>
                    </a:lnTo>
                    <a:lnTo>
                      <a:pt x="523" y="157"/>
                    </a:lnTo>
                    <a:lnTo>
                      <a:pt x="541" y="147"/>
                    </a:lnTo>
                    <a:lnTo>
                      <a:pt x="560" y="139"/>
                    </a:lnTo>
                    <a:lnTo>
                      <a:pt x="578" y="129"/>
                    </a:lnTo>
                    <a:lnTo>
                      <a:pt x="596" y="121"/>
                    </a:lnTo>
                    <a:lnTo>
                      <a:pt x="616" y="113"/>
                    </a:lnTo>
                    <a:lnTo>
                      <a:pt x="634" y="105"/>
                    </a:lnTo>
                    <a:lnTo>
                      <a:pt x="654" y="97"/>
                    </a:lnTo>
                    <a:lnTo>
                      <a:pt x="672" y="89"/>
                    </a:lnTo>
                    <a:lnTo>
                      <a:pt x="692" y="81"/>
                    </a:lnTo>
                    <a:lnTo>
                      <a:pt x="710" y="74"/>
                    </a:lnTo>
                    <a:lnTo>
                      <a:pt x="731" y="66"/>
                    </a:lnTo>
                    <a:lnTo>
                      <a:pt x="751" y="62"/>
                    </a:lnTo>
                    <a:lnTo>
                      <a:pt x="771" y="56"/>
                    </a:lnTo>
                    <a:lnTo>
                      <a:pt x="791" y="50"/>
                    </a:lnTo>
                    <a:lnTo>
                      <a:pt x="811" y="44"/>
                    </a:lnTo>
                    <a:lnTo>
                      <a:pt x="831" y="40"/>
                    </a:lnTo>
                    <a:lnTo>
                      <a:pt x="851" y="34"/>
                    </a:lnTo>
                    <a:lnTo>
                      <a:pt x="873" y="30"/>
                    </a:lnTo>
                    <a:lnTo>
                      <a:pt x="894" y="26"/>
                    </a:lnTo>
                    <a:lnTo>
                      <a:pt x="916" y="22"/>
                    </a:lnTo>
                    <a:lnTo>
                      <a:pt x="936" y="18"/>
                    </a:lnTo>
                    <a:lnTo>
                      <a:pt x="958" y="14"/>
                    </a:lnTo>
                    <a:lnTo>
                      <a:pt x="992" y="8"/>
                    </a:lnTo>
                    <a:lnTo>
                      <a:pt x="1028" y="4"/>
                    </a:lnTo>
                    <a:lnTo>
                      <a:pt x="1063" y="2"/>
                    </a:lnTo>
                    <a:lnTo>
                      <a:pt x="1095" y="2"/>
                    </a:lnTo>
                    <a:lnTo>
                      <a:pt x="1127" y="0"/>
                    </a:lnTo>
                    <a:lnTo>
                      <a:pt x="1159" y="2"/>
                    </a:lnTo>
                    <a:lnTo>
                      <a:pt x="1189" y="4"/>
                    </a:lnTo>
                    <a:lnTo>
                      <a:pt x="1222" y="8"/>
                    </a:lnTo>
                    <a:lnTo>
                      <a:pt x="1250" y="14"/>
                    </a:lnTo>
                    <a:lnTo>
                      <a:pt x="1278" y="18"/>
                    </a:lnTo>
                    <a:lnTo>
                      <a:pt x="1304" y="26"/>
                    </a:lnTo>
                    <a:lnTo>
                      <a:pt x="1332" y="34"/>
                    </a:lnTo>
                    <a:lnTo>
                      <a:pt x="1358" y="42"/>
                    </a:lnTo>
                    <a:lnTo>
                      <a:pt x="1385" y="54"/>
                    </a:lnTo>
                    <a:lnTo>
                      <a:pt x="1409" y="66"/>
                    </a:lnTo>
                    <a:lnTo>
                      <a:pt x="1433" y="78"/>
                    </a:lnTo>
                    <a:lnTo>
                      <a:pt x="1455" y="91"/>
                    </a:lnTo>
                    <a:lnTo>
                      <a:pt x="1477" y="105"/>
                    </a:lnTo>
                    <a:lnTo>
                      <a:pt x="1497" y="119"/>
                    </a:lnTo>
                    <a:lnTo>
                      <a:pt x="1517" y="137"/>
                    </a:lnTo>
                    <a:lnTo>
                      <a:pt x="1537" y="153"/>
                    </a:lnTo>
                    <a:lnTo>
                      <a:pt x="1556" y="171"/>
                    </a:lnTo>
                    <a:lnTo>
                      <a:pt x="1572" y="189"/>
                    </a:lnTo>
                    <a:lnTo>
                      <a:pt x="1590" y="209"/>
                    </a:lnTo>
                    <a:lnTo>
                      <a:pt x="1606" y="229"/>
                    </a:lnTo>
                    <a:lnTo>
                      <a:pt x="1620" y="250"/>
                    </a:lnTo>
                    <a:lnTo>
                      <a:pt x="1634" y="272"/>
                    </a:lnTo>
                    <a:lnTo>
                      <a:pt x="1648" y="294"/>
                    </a:lnTo>
                    <a:lnTo>
                      <a:pt x="1658" y="316"/>
                    </a:lnTo>
                    <a:lnTo>
                      <a:pt x="1670" y="338"/>
                    </a:lnTo>
                    <a:lnTo>
                      <a:pt x="1680" y="362"/>
                    </a:lnTo>
                    <a:lnTo>
                      <a:pt x="1690" y="388"/>
                    </a:lnTo>
                    <a:lnTo>
                      <a:pt x="1698" y="413"/>
                    </a:lnTo>
                    <a:lnTo>
                      <a:pt x="1706" y="439"/>
                    </a:lnTo>
                    <a:lnTo>
                      <a:pt x="1710" y="463"/>
                    </a:lnTo>
                    <a:lnTo>
                      <a:pt x="1719" y="489"/>
                    </a:lnTo>
                    <a:lnTo>
                      <a:pt x="1721" y="515"/>
                    </a:lnTo>
                    <a:lnTo>
                      <a:pt x="1725" y="543"/>
                    </a:lnTo>
                    <a:lnTo>
                      <a:pt x="1727" y="572"/>
                    </a:lnTo>
                    <a:lnTo>
                      <a:pt x="1729" y="600"/>
                    </a:lnTo>
                    <a:lnTo>
                      <a:pt x="1729" y="626"/>
                    </a:lnTo>
                    <a:lnTo>
                      <a:pt x="1729" y="654"/>
                    </a:lnTo>
                    <a:lnTo>
                      <a:pt x="1727" y="682"/>
                    </a:lnTo>
                    <a:lnTo>
                      <a:pt x="1725" y="712"/>
                    </a:lnTo>
                    <a:lnTo>
                      <a:pt x="1721" y="741"/>
                    </a:lnTo>
                    <a:lnTo>
                      <a:pt x="1716" y="771"/>
                    </a:lnTo>
                    <a:lnTo>
                      <a:pt x="1708" y="799"/>
                    </a:lnTo>
                    <a:lnTo>
                      <a:pt x="1704" y="829"/>
                    </a:lnTo>
                    <a:lnTo>
                      <a:pt x="1694" y="859"/>
                    </a:lnTo>
                    <a:lnTo>
                      <a:pt x="1686" y="887"/>
                    </a:lnTo>
                    <a:lnTo>
                      <a:pt x="1674" y="918"/>
                    </a:lnTo>
                    <a:lnTo>
                      <a:pt x="1664" y="948"/>
                    </a:lnTo>
                    <a:lnTo>
                      <a:pt x="1652" y="976"/>
                    </a:lnTo>
                    <a:lnTo>
                      <a:pt x="1638" y="1006"/>
                    </a:lnTo>
                    <a:lnTo>
                      <a:pt x="1624" y="1036"/>
                    </a:lnTo>
                    <a:lnTo>
                      <a:pt x="1610" y="1067"/>
                    </a:lnTo>
                    <a:lnTo>
                      <a:pt x="1592" y="1095"/>
                    </a:lnTo>
                    <a:lnTo>
                      <a:pt x="1576" y="1123"/>
                    </a:lnTo>
                    <a:lnTo>
                      <a:pt x="1556" y="1153"/>
                    </a:lnTo>
                    <a:lnTo>
                      <a:pt x="1535" y="1181"/>
                    </a:lnTo>
                    <a:lnTo>
                      <a:pt x="1515" y="1209"/>
                    </a:lnTo>
                    <a:lnTo>
                      <a:pt x="1493" y="1238"/>
                    </a:lnTo>
                    <a:lnTo>
                      <a:pt x="1469" y="1266"/>
                    </a:lnTo>
                    <a:lnTo>
                      <a:pt x="1445" y="1294"/>
                    </a:lnTo>
                    <a:lnTo>
                      <a:pt x="1419" y="1292"/>
                    </a:lnTo>
                    <a:lnTo>
                      <a:pt x="1393" y="1290"/>
                    </a:lnTo>
                    <a:lnTo>
                      <a:pt x="1364" y="1286"/>
                    </a:lnTo>
                    <a:lnTo>
                      <a:pt x="1340" y="1286"/>
                    </a:lnTo>
                    <a:lnTo>
                      <a:pt x="1312" y="1282"/>
                    </a:lnTo>
                    <a:lnTo>
                      <a:pt x="1284" y="1278"/>
                    </a:lnTo>
                    <a:lnTo>
                      <a:pt x="1256" y="1274"/>
                    </a:lnTo>
                    <a:lnTo>
                      <a:pt x="1228" y="1270"/>
                    </a:lnTo>
                    <a:lnTo>
                      <a:pt x="1199" y="1266"/>
                    </a:lnTo>
                    <a:lnTo>
                      <a:pt x="1169" y="1260"/>
                    </a:lnTo>
                    <a:lnTo>
                      <a:pt x="1139" y="1256"/>
                    </a:lnTo>
                    <a:lnTo>
                      <a:pt x="1111" y="1250"/>
                    </a:lnTo>
                    <a:lnTo>
                      <a:pt x="1081" y="1244"/>
                    </a:lnTo>
                    <a:lnTo>
                      <a:pt x="1051" y="1238"/>
                    </a:lnTo>
                    <a:lnTo>
                      <a:pt x="1022" y="1234"/>
                    </a:lnTo>
                    <a:lnTo>
                      <a:pt x="992" y="1228"/>
                    </a:lnTo>
                    <a:lnTo>
                      <a:pt x="960" y="1220"/>
                    </a:lnTo>
                    <a:lnTo>
                      <a:pt x="932" y="1213"/>
                    </a:lnTo>
                    <a:lnTo>
                      <a:pt x="900" y="1205"/>
                    </a:lnTo>
                    <a:lnTo>
                      <a:pt x="871" y="1199"/>
                    </a:lnTo>
                    <a:lnTo>
                      <a:pt x="839" y="1191"/>
                    </a:lnTo>
                    <a:lnTo>
                      <a:pt x="809" y="1183"/>
                    </a:lnTo>
                    <a:lnTo>
                      <a:pt x="781" y="1177"/>
                    </a:lnTo>
                    <a:lnTo>
                      <a:pt x="751" y="1171"/>
                    </a:lnTo>
                    <a:lnTo>
                      <a:pt x="721" y="1161"/>
                    </a:lnTo>
                    <a:lnTo>
                      <a:pt x="690" y="1155"/>
                    </a:lnTo>
                    <a:lnTo>
                      <a:pt x="660" y="1145"/>
                    </a:lnTo>
                    <a:lnTo>
                      <a:pt x="632" y="1139"/>
                    </a:lnTo>
                    <a:lnTo>
                      <a:pt x="604" y="1131"/>
                    </a:lnTo>
                    <a:lnTo>
                      <a:pt x="576" y="1123"/>
                    </a:lnTo>
                    <a:lnTo>
                      <a:pt x="548" y="1115"/>
                    </a:lnTo>
                    <a:lnTo>
                      <a:pt x="521" y="1107"/>
                    </a:lnTo>
                    <a:lnTo>
                      <a:pt x="493" y="1099"/>
                    </a:lnTo>
                    <a:lnTo>
                      <a:pt x="467" y="1091"/>
                    </a:lnTo>
                    <a:lnTo>
                      <a:pt x="439" y="1083"/>
                    </a:lnTo>
                    <a:lnTo>
                      <a:pt x="415" y="1075"/>
                    </a:lnTo>
                    <a:lnTo>
                      <a:pt x="389" y="1067"/>
                    </a:lnTo>
                    <a:lnTo>
                      <a:pt x="362" y="1059"/>
                    </a:lnTo>
                    <a:lnTo>
                      <a:pt x="338" y="1052"/>
                    </a:lnTo>
                    <a:lnTo>
                      <a:pt x="316" y="1044"/>
                    </a:lnTo>
                    <a:lnTo>
                      <a:pt x="292" y="1036"/>
                    </a:lnTo>
                    <a:lnTo>
                      <a:pt x="268" y="1030"/>
                    </a:lnTo>
                    <a:lnTo>
                      <a:pt x="246" y="1022"/>
                    </a:lnTo>
                    <a:lnTo>
                      <a:pt x="228" y="1016"/>
                    </a:lnTo>
                    <a:lnTo>
                      <a:pt x="205" y="1010"/>
                    </a:lnTo>
                    <a:lnTo>
                      <a:pt x="187" y="1004"/>
                    </a:lnTo>
                    <a:lnTo>
                      <a:pt x="167" y="998"/>
                    </a:lnTo>
                    <a:lnTo>
                      <a:pt x="151" y="992"/>
                    </a:lnTo>
                    <a:lnTo>
                      <a:pt x="133" y="986"/>
                    </a:lnTo>
                    <a:lnTo>
                      <a:pt x="117" y="980"/>
                    </a:lnTo>
                    <a:lnTo>
                      <a:pt x="101" y="976"/>
                    </a:lnTo>
                    <a:lnTo>
                      <a:pt x="87" y="970"/>
                    </a:lnTo>
                    <a:lnTo>
                      <a:pt x="73" y="966"/>
                    </a:lnTo>
                    <a:lnTo>
                      <a:pt x="63" y="962"/>
                    </a:lnTo>
                    <a:lnTo>
                      <a:pt x="51" y="958"/>
                    </a:lnTo>
                    <a:lnTo>
                      <a:pt x="41" y="954"/>
                    </a:lnTo>
                    <a:lnTo>
                      <a:pt x="30" y="952"/>
                    </a:lnTo>
                    <a:lnTo>
                      <a:pt x="22" y="948"/>
                    </a:lnTo>
                    <a:lnTo>
                      <a:pt x="16" y="946"/>
                    </a:lnTo>
                    <a:lnTo>
                      <a:pt x="10" y="944"/>
                    </a:lnTo>
                    <a:lnTo>
                      <a:pt x="2" y="942"/>
                    </a:lnTo>
                    <a:lnTo>
                      <a:pt x="0" y="942"/>
                    </a:lnTo>
                    <a:close/>
                  </a:path>
                </a:pathLst>
              </a:custGeom>
              <a:solidFill>
                <a:srgbClr val="F2FAFF"/>
              </a:solidFill>
              <a:ln w="9525">
                <a:noFill/>
                <a:round/>
                <a:headEnd/>
                <a:tailEnd/>
              </a:ln>
            </p:spPr>
            <p:txBody>
              <a:bodyPr/>
              <a:lstStyle/>
              <a:p>
                <a:pPr algn="ctr" defTabSz="1285843"/>
                <a:endParaRPr lang="en-US" sz="1543">
                  <a:solidFill>
                    <a:srgbClr val="000000"/>
                  </a:solidFill>
                  <a:cs typeface="Arial"/>
                </a:endParaRPr>
              </a:p>
            </p:txBody>
          </p:sp>
          <p:sp>
            <p:nvSpPr>
              <p:cNvPr id="15395" name="Freeform 13"/>
              <p:cNvSpPr>
                <a:spLocks/>
              </p:cNvSpPr>
              <p:nvPr/>
            </p:nvSpPr>
            <p:spPr bwMode="auto">
              <a:xfrm>
                <a:off x="3593" y="3041"/>
                <a:ext cx="1578" cy="1123"/>
              </a:xfrm>
              <a:custGeom>
                <a:avLst/>
                <a:gdLst>
                  <a:gd name="T0" fmla="*/ 18 w 1578"/>
                  <a:gd name="T1" fmla="*/ 672 h 1123"/>
                  <a:gd name="T2" fmla="*/ 45 w 1578"/>
                  <a:gd name="T3" fmla="*/ 584 h 1123"/>
                  <a:gd name="T4" fmla="*/ 75 w 1578"/>
                  <a:gd name="T5" fmla="*/ 503 h 1123"/>
                  <a:gd name="T6" fmla="*/ 111 w 1578"/>
                  <a:gd name="T7" fmla="*/ 431 h 1123"/>
                  <a:gd name="T8" fmla="*/ 149 w 1578"/>
                  <a:gd name="T9" fmla="*/ 366 h 1123"/>
                  <a:gd name="T10" fmla="*/ 192 w 1578"/>
                  <a:gd name="T11" fmla="*/ 308 h 1123"/>
                  <a:gd name="T12" fmla="*/ 238 w 1578"/>
                  <a:gd name="T13" fmla="*/ 258 h 1123"/>
                  <a:gd name="T14" fmla="*/ 290 w 1578"/>
                  <a:gd name="T15" fmla="*/ 214 h 1123"/>
                  <a:gd name="T16" fmla="*/ 344 w 1578"/>
                  <a:gd name="T17" fmla="*/ 173 h 1123"/>
                  <a:gd name="T18" fmla="*/ 403 w 1578"/>
                  <a:gd name="T19" fmla="*/ 139 h 1123"/>
                  <a:gd name="T20" fmla="*/ 463 w 1578"/>
                  <a:gd name="T21" fmla="*/ 109 h 1123"/>
                  <a:gd name="T22" fmla="*/ 530 w 1578"/>
                  <a:gd name="T23" fmla="*/ 85 h 1123"/>
                  <a:gd name="T24" fmla="*/ 598 w 1578"/>
                  <a:gd name="T25" fmla="*/ 63 h 1123"/>
                  <a:gd name="T26" fmla="*/ 668 w 1578"/>
                  <a:gd name="T27" fmla="*/ 44 h 1123"/>
                  <a:gd name="T28" fmla="*/ 745 w 1578"/>
                  <a:gd name="T29" fmla="*/ 28 h 1123"/>
                  <a:gd name="T30" fmla="*/ 823 w 1578"/>
                  <a:gd name="T31" fmla="*/ 16 h 1123"/>
                  <a:gd name="T32" fmla="*/ 942 w 1578"/>
                  <a:gd name="T33" fmla="*/ 0 h 1123"/>
                  <a:gd name="T34" fmla="*/ 1065 w 1578"/>
                  <a:gd name="T35" fmla="*/ 4 h 1123"/>
                  <a:gd name="T36" fmla="*/ 1175 w 1578"/>
                  <a:gd name="T37" fmla="*/ 22 h 1123"/>
                  <a:gd name="T38" fmla="*/ 1274 w 1578"/>
                  <a:gd name="T39" fmla="*/ 57 h 1123"/>
                  <a:gd name="T40" fmla="*/ 1358 w 1578"/>
                  <a:gd name="T41" fmla="*/ 103 h 1123"/>
                  <a:gd name="T42" fmla="*/ 1429 w 1578"/>
                  <a:gd name="T43" fmla="*/ 163 h 1123"/>
                  <a:gd name="T44" fmla="*/ 1487 w 1578"/>
                  <a:gd name="T45" fmla="*/ 234 h 1123"/>
                  <a:gd name="T46" fmla="*/ 1533 w 1578"/>
                  <a:gd name="T47" fmla="*/ 314 h 1123"/>
                  <a:gd name="T48" fmla="*/ 1562 w 1578"/>
                  <a:gd name="T49" fmla="*/ 403 h 1123"/>
                  <a:gd name="T50" fmla="*/ 1576 w 1578"/>
                  <a:gd name="T51" fmla="*/ 495 h 1123"/>
                  <a:gd name="T52" fmla="*/ 1576 w 1578"/>
                  <a:gd name="T53" fmla="*/ 594 h 1123"/>
                  <a:gd name="T54" fmla="*/ 1560 w 1578"/>
                  <a:gd name="T55" fmla="*/ 694 h 1123"/>
                  <a:gd name="T56" fmla="*/ 1527 w 1578"/>
                  <a:gd name="T57" fmla="*/ 795 h 1123"/>
                  <a:gd name="T58" fmla="*/ 1477 w 1578"/>
                  <a:gd name="T59" fmla="*/ 898 h 1123"/>
                  <a:gd name="T60" fmla="*/ 1413 w 1578"/>
                  <a:gd name="T61" fmla="*/ 1000 h 1123"/>
                  <a:gd name="T62" fmla="*/ 1330 w 1578"/>
                  <a:gd name="T63" fmla="*/ 1099 h 1123"/>
                  <a:gd name="T64" fmla="*/ 1232 w 1578"/>
                  <a:gd name="T65" fmla="*/ 1117 h 1123"/>
                  <a:gd name="T66" fmla="*/ 1129 w 1578"/>
                  <a:gd name="T67" fmla="*/ 1105 h 1123"/>
                  <a:gd name="T68" fmla="*/ 1022 w 1578"/>
                  <a:gd name="T69" fmla="*/ 1085 h 1123"/>
                  <a:gd name="T70" fmla="*/ 914 w 1578"/>
                  <a:gd name="T71" fmla="*/ 1061 h 1123"/>
                  <a:gd name="T72" fmla="*/ 803 w 1578"/>
                  <a:gd name="T73" fmla="*/ 1033 h 1123"/>
                  <a:gd name="T74" fmla="*/ 694 w 1578"/>
                  <a:gd name="T75" fmla="*/ 1002 h 1123"/>
                  <a:gd name="T76" fmla="*/ 588 w 1578"/>
                  <a:gd name="T77" fmla="*/ 968 h 1123"/>
                  <a:gd name="T78" fmla="*/ 487 w 1578"/>
                  <a:gd name="T79" fmla="*/ 936 h 1123"/>
                  <a:gd name="T80" fmla="*/ 389 w 1578"/>
                  <a:gd name="T81" fmla="*/ 900 h 1123"/>
                  <a:gd name="T82" fmla="*/ 300 w 1578"/>
                  <a:gd name="T83" fmla="*/ 868 h 1123"/>
                  <a:gd name="T84" fmla="*/ 218 w 1578"/>
                  <a:gd name="T85" fmla="*/ 835 h 1123"/>
                  <a:gd name="T86" fmla="*/ 147 w 1578"/>
                  <a:gd name="T87" fmla="*/ 807 h 1123"/>
                  <a:gd name="T88" fmla="*/ 89 w 1578"/>
                  <a:gd name="T89" fmla="*/ 783 h 1123"/>
                  <a:gd name="T90" fmla="*/ 45 w 1578"/>
                  <a:gd name="T91" fmla="*/ 765 h 1123"/>
                  <a:gd name="T92" fmla="*/ 14 w 1578"/>
                  <a:gd name="T93" fmla="*/ 751 h 1123"/>
                  <a:gd name="T94" fmla="*/ 0 w 1578"/>
                  <a:gd name="T95" fmla="*/ 747 h 11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78"/>
                  <a:gd name="T145" fmla="*/ 0 h 1123"/>
                  <a:gd name="T146" fmla="*/ 1578 w 1578"/>
                  <a:gd name="T147" fmla="*/ 1123 h 112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78" h="1123">
                    <a:moveTo>
                      <a:pt x="0" y="747"/>
                    </a:moveTo>
                    <a:lnTo>
                      <a:pt x="6" y="721"/>
                    </a:lnTo>
                    <a:lnTo>
                      <a:pt x="10" y="696"/>
                    </a:lnTo>
                    <a:lnTo>
                      <a:pt x="18" y="672"/>
                    </a:lnTo>
                    <a:lnTo>
                      <a:pt x="25" y="650"/>
                    </a:lnTo>
                    <a:lnTo>
                      <a:pt x="31" y="628"/>
                    </a:lnTo>
                    <a:lnTo>
                      <a:pt x="37" y="606"/>
                    </a:lnTo>
                    <a:lnTo>
                      <a:pt x="45" y="584"/>
                    </a:lnTo>
                    <a:lnTo>
                      <a:pt x="53" y="564"/>
                    </a:lnTo>
                    <a:lnTo>
                      <a:pt x="59" y="542"/>
                    </a:lnTo>
                    <a:lnTo>
                      <a:pt x="67" y="523"/>
                    </a:lnTo>
                    <a:lnTo>
                      <a:pt x="75" y="503"/>
                    </a:lnTo>
                    <a:lnTo>
                      <a:pt x="85" y="485"/>
                    </a:lnTo>
                    <a:lnTo>
                      <a:pt x="93" y="465"/>
                    </a:lnTo>
                    <a:lnTo>
                      <a:pt x="101" y="449"/>
                    </a:lnTo>
                    <a:lnTo>
                      <a:pt x="111" y="431"/>
                    </a:lnTo>
                    <a:lnTo>
                      <a:pt x="121" y="415"/>
                    </a:lnTo>
                    <a:lnTo>
                      <a:pt x="129" y="399"/>
                    </a:lnTo>
                    <a:lnTo>
                      <a:pt x="139" y="383"/>
                    </a:lnTo>
                    <a:lnTo>
                      <a:pt x="149" y="366"/>
                    </a:lnTo>
                    <a:lnTo>
                      <a:pt x="159" y="352"/>
                    </a:lnTo>
                    <a:lnTo>
                      <a:pt x="169" y="336"/>
                    </a:lnTo>
                    <a:lnTo>
                      <a:pt x="181" y="322"/>
                    </a:lnTo>
                    <a:lnTo>
                      <a:pt x="192" y="308"/>
                    </a:lnTo>
                    <a:lnTo>
                      <a:pt x="204" y="296"/>
                    </a:lnTo>
                    <a:lnTo>
                      <a:pt x="216" y="282"/>
                    </a:lnTo>
                    <a:lnTo>
                      <a:pt x="226" y="270"/>
                    </a:lnTo>
                    <a:lnTo>
                      <a:pt x="238" y="258"/>
                    </a:lnTo>
                    <a:lnTo>
                      <a:pt x="252" y="246"/>
                    </a:lnTo>
                    <a:lnTo>
                      <a:pt x="264" y="236"/>
                    </a:lnTo>
                    <a:lnTo>
                      <a:pt x="276" y="224"/>
                    </a:lnTo>
                    <a:lnTo>
                      <a:pt x="290" y="214"/>
                    </a:lnTo>
                    <a:lnTo>
                      <a:pt x="304" y="203"/>
                    </a:lnTo>
                    <a:lnTo>
                      <a:pt x="318" y="191"/>
                    </a:lnTo>
                    <a:lnTo>
                      <a:pt x="330" y="183"/>
                    </a:lnTo>
                    <a:lnTo>
                      <a:pt x="344" y="173"/>
                    </a:lnTo>
                    <a:lnTo>
                      <a:pt x="358" y="165"/>
                    </a:lnTo>
                    <a:lnTo>
                      <a:pt x="373" y="155"/>
                    </a:lnTo>
                    <a:lnTo>
                      <a:pt x="389" y="147"/>
                    </a:lnTo>
                    <a:lnTo>
                      <a:pt x="403" y="139"/>
                    </a:lnTo>
                    <a:lnTo>
                      <a:pt x="419" y="131"/>
                    </a:lnTo>
                    <a:lnTo>
                      <a:pt x="433" y="123"/>
                    </a:lnTo>
                    <a:lnTo>
                      <a:pt x="449" y="117"/>
                    </a:lnTo>
                    <a:lnTo>
                      <a:pt x="463" y="109"/>
                    </a:lnTo>
                    <a:lnTo>
                      <a:pt x="479" y="103"/>
                    </a:lnTo>
                    <a:lnTo>
                      <a:pt x="495" y="97"/>
                    </a:lnTo>
                    <a:lnTo>
                      <a:pt x="513" y="91"/>
                    </a:lnTo>
                    <a:lnTo>
                      <a:pt x="530" y="85"/>
                    </a:lnTo>
                    <a:lnTo>
                      <a:pt x="548" y="79"/>
                    </a:lnTo>
                    <a:lnTo>
                      <a:pt x="564" y="75"/>
                    </a:lnTo>
                    <a:lnTo>
                      <a:pt x="580" y="69"/>
                    </a:lnTo>
                    <a:lnTo>
                      <a:pt x="598" y="63"/>
                    </a:lnTo>
                    <a:lnTo>
                      <a:pt x="616" y="59"/>
                    </a:lnTo>
                    <a:lnTo>
                      <a:pt x="632" y="53"/>
                    </a:lnTo>
                    <a:lnTo>
                      <a:pt x="652" y="49"/>
                    </a:lnTo>
                    <a:lnTo>
                      <a:pt x="668" y="44"/>
                    </a:lnTo>
                    <a:lnTo>
                      <a:pt x="688" y="40"/>
                    </a:lnTo>
                    <a:lnTo>
                      <a:pt x="707" y="36"/>
                    </a:lnTo>
                    <a:lnTo>
                      <a:pt x="725" y="32"/>
                    </a:lnTo>
                    <a:lnTo>
                      <a:pt x="745" y="28"/>
                    </a:lnTo>
                    <a:lnTo>
                      <a:pt x="765" y="24"/>
                    </a:lnTo>
                    <a:lnTo>
                      <a:pt x="783" y="22"/>
                    </a:lnTo>
                    <a:lnTo>
                      <a:pt x="803" y="18"/>
                    </a:lnTo>
                    <a:lnTo>
                      <a:pt x="823" y="16"/>
                    </a:lnTo>
                    <a:lnTo>
                      <a:pt x="843" y="12"/>
                    </a:lnTo>
                    <a:lnTo>
                      <a:pt x="878" y="8"/>
                    </a:lnTo>
                    <a:lnTo>
                      <a:pt x="910" y="4"/>
                    </a:lnTo>
                    <a:lnTo>
                      <a:pt x="942" y="0"/>
                    </a:lnTo>
                    <a:lnTo>
                      <a:pt x="974" y="0"/>
                    </a:lnTo>
                    <a:lnTo>
                      <a:pt x="1004" y="0"/>
                    </a:lnTo>
                    <a:lnTo>
                      <a:pt x="1035" y="0"/>
                    </a:lnTo>
                    <a:lnTo>
                      <a:pt x="1065" y="4"/>
                    </a:lnTo>
                    <a:lnTo>
                      <a:pt x="1095" y="8"/>
                    </a:lnTo>
                    <a:lnTo>
                      <a:pt x="1121" y="10"/>
                    </a:lnTo>
                    <a:lnTo>
                      <a:pt x="1149" y="16"/>
                    </a:lnTo>
                    <a:lnTo>
                      <a:pt x="1175" y="22"/>
                    </a:lnTo>
                    <a:lnTo>
                      <a:pt x="1202" y="30"/>
                    </a:lnTo>
                    <a:lnTo>
                      <a:pt x="1226" y="38"/>
                    </a:lnTo>
                    <a:lnTo>
                      <a:pt x="1250" y="46"/>
                    </a:lnTo>
                    <a:lnTo>
                      <a:pt x="1274" y="57"/>
                    </a:lnTo>
                    <a:lnTo>
                      <a:pt x="1296" y="69"/>
                    </a:lnTo>
                    <a:lnTo>
                      <a:pt x="1316" y="79"/>
                    </a:lnTo>
                    <a:lnTo>
                      <a:pt x="1338" y="91"/>
                    </a:lnTo>
                    <a:lnTo>
                      <a:pt x="1358" y="103"/>
                    </a:lnTo>
                    <a:lnTo>
                      <a:pt x="1377" y="117"/>
                    </a:lnTo>
                    <a:lnTo>
                      <a:pt x="1395" y="131"/>
                    </a:lnTo>
                    <a:lnTo>
                      <a:pt x="1413" y="147"/>
                    </a:lnTo>
                    <a:lnTo>
                      <a:pt x="1429" y="163"/>
                    </a:lnTo>
                    <a:lnTo>
                      <a:pt x="1447" y="181"/>
                    </a:lnTo>
                    <a:lnTo>
                      <a:pt x="1461" y="197"/>
                    </a:lnTo>
                    <a:lnTo>
                      <a:pt x="1475" y="216"/>
                    </a:lnTo>
                    <a:lnTo>
                      <a:pt x="1487" y="234"/>
                    </a:lnTo>
                    <a:lnTo>
                      <a:pt x="1501" y="254"/>
                    </a:lnTo>
                    <a:lnTo>
                      <a:pt x="1511" y="274"/>
                    </a:lnTo>
                    <a:lnTo>
                      <a:pt x="1523" y="294"/>
                    </a:lnTo>
                    <a:lnTo>
                      <a:pt x="1533" y="314"/>
                    </a:lnTo>
                    <a:lnTo>
                      <a:pt x="1542" y="336"/>
                    </a:lnTo>
                    <a:lnTo>
                      <a:pt x="1550" y="358"/>
                    </a:lnTo>
                    <a:lnTo>
                      <a:pt x="1556" y="381"/>
                    </a:lnTo>
                    <a:lnTo>
                      <a:pt x="1562" y="403"/>
                    </a:lnTo>
                    <a:lnTo>
                      <a:pt x="1568" y="425"/>
                    </a:lnTo>
                    <a:lnTo>
                      <a:pt x="1570" y="449"/>
                    </a:lnTo>
                    <a:lnTo>
                      <a:pt x="1574" y="471"/>
                    </a:lnTo>
                    <a:lnTo>
                      <a:pt x="1576" y="495"/>
                    </a:lnTo>
                    <a:lnTo>
                      <a:pt x="1578" y="519"/>
                    </a:lnTo>
                    <a:lnTo>
                      <a:pt x="1578" y="544"/>
                    </a:lnTo>
                    <a:lnTo>
                      <a:pt x="1578" y="568"/>
                    </a:lnTo>
                    <a:lnTo>
                      <a:pt x="1576" y="594"/>
                    </a:lnTo>
                    <a:lnTo>
                      <a:pt x="1574" y="618"/>
                    </a:lnTo>
                    <a:lnTo>
                      <a:pt x="1570" y="644"/>
                    </a:lnTo>
                    <a:lnTo>
                      <a:pt x="1564" y="668"/>
                    </a:lnTo>
                    <a:lnTo>
                      <a:pt x="1560" y="694"/>
                    </a:lnTo>
                    <a:lnTo>
                      <a:pt x="1554" y="721"/>
                    </a:lnTo>
                    <a:lnTo>
                      <a:pt x="1546" y="745"/>
                    </a:lnTo>
                    <a:lnTo>
                      <a:pt x="1538" y="771"/>
                    </a:lnTo>
                    <a:lnTo>
                      <a:pt x="1527" y="795"/>
                    </a:lnTo>
                    <a:lnTo>
                      <a:pt x="1517" y="821"/>
                    </a:lnTo>
                    <a:lnTo>
                      <a:pt x="1505" y="847"/>
                    </a:lnTo>
                    <a:lnTo>
                      <a:pt x="1491" y="874"/>
                    </a:lnTo>
                    <a:lnTo>
                      <a:pt x="1477" y="898"/>
                    </a:lnTo>
                    <a:lnTo>
                      <a:pt x="1463" y="924"/>
                    </a:lnTo>
                    <a:lnTo>
                      <a:pt x="1447" y="950"/>
                    </a:lnTo>
                    <a:lnTo>
                      <a:pt x="1431" y="976"/>
                    </a:lnTo>
                    <a:lnTo>
                      <a:pt x="1413" y="1000"/>
                    </a:lnTo>
                    <a:lnTo>
                      <a:pt x="1395" y="1027"/>
                    </a:lnTo>
                    <a:lnTo>
                      <a:pt x="1375" y="1051"/>
                    </a:lnTo>
                    <a:lnTo>
                      <a:pt x="1352" y="1075"/>
                    </a:lnTo>
                    <a:lnTo>
                      <a:pt x="1330" y="1099"/>
                    </a:lnTo>
                    <a:lnTo>
                      <a:pt x="1308" y="1123"/>
                    </a:lnTo>
                    <a:lnTo>
                      <a:pt x="1282" y="1121"/>
                    </a:lnTo>
                    <a:lnTo>
                      <a:pt x="1258" y="1119"/>
                    </a:lnTo>
                    <a:lnTo>
                      <a:pt x="1232" y="1117"/>
                    </a:lnTo>
                    <a:lnTo>
                      <a:pt x="1208" y="1115"/>
                    </a:lnTo>
                    <a:lnTo>
                      <a:pt x="1181" y="1111"/>
                    </a:lnTo>
                    <a:lnTo>
                      <a:pt x="1155" y="1107"/>
                    </a:lnTo>
                    <a:lnTo>
                      <a:pt x="1129" y="1105"/>
                    </a:lnTo>
                    <a:lnTo>
                      <a:pt x="1103" y="1101"/>
                    </a:lnTo>
                    <a:lnTo>
                      <a:pt x="1077" y="1095"/>
                    </a:lnTo>
                    <a:lnTo>
                      <a:pt x="1049" y="1091"/>
                    </a:lnTo>
                    <a:lnTo>
                      <a:pt x="1022" y="1085"/>
                    </a:lnTo>
                    <a:lnTo>
                      <a:pt x="996" y="1079"/>
                    </a:lnTo>
                    <a:lnTo>
                      <a:pt x="968" y="1073"/>
                    </a:lnTo>
                    <a:lnTo>
                      <a:pt x="942" y="1067"/>
                    </a:lnTo>
                    <a:lnTo>
                      <a:pt x="914" y="1061"/>
                    </a:lnTo>
                    <a:lnTo>
                      <a:pt x="888" y="1055"/>
                    </a:lnTo>
                    <a:lnTo>
                      <a:pt x="859" y="1047"/>
                    </a:lnTo>
                    <a:lnTo>
                      <a:pt x="831" y="1041"/>
                    </a:lnTo>
                    <a:lnTo>
                      <a:pt x="803" y="1033"/>
                    </a:lnTo>
                    <a:lnTo>
                      <a:pt x="777" y="1025"/>
                    </a:lnTo>
                    <a:lnTo>
                      <a:pt x="749" y="1016"/>
                    </a:lnTo>
                    <a:lnTo>
                      <a:pt x="723" y="1008"/>
                    </a:lnTo>
                    <a:lnTo>
                      <a:pt x="694" y="1002"/>
                    </a:lnTo>
                    <a:lnTo>
                      <a:pt x="668" y="994"/>
                    </a:lnTo>
                    <a:lnTo>
                      <a:pt x="642" y="986"/>
                    </a:lnTo>
                    <a:lnTo>
                      <a:pt x="616" y="976"/>
                    </a:lnTo>
                    <a:lnTo>
                      <a:pt x="588" y="968"/>
                    </a:lnTo>
                    <a:lnTo>
                      <a:pt x="564" y="960"/>
                    </a:lnTo>
                    <a:lnTo>
                      <a:pt x="538" y="952"/>
                    </a:lnTo>
                    <a:lnTo>
                      <a:pt x="511" y="944"/>
                    </a:lnTo>
                    <a:lnTo>
                      <a:pt x="487" y="936"/>
                    </a:lnTo>
                    <a:lnTo>
                      <a:pt x="463" y="926"/>
                    </a:lnTo>
                    <a:lnTo>
                      <a:pt x="437" y="918"/>
                    </a:lnTo>
                    <a:lnTo>
                      <a:pt x="413" y="910"/>
                    </a:lnTo>
                    <a:lnTo>
                      <a:pt x="389" y="900"/>
                    </a:lnTo>
                    <a:lnTo>
                      <a:pt x="367" y="892"/>
                    </a:lnTo>
                    <a:lnTo>
                      <a:pt x="342" y="884"/>
                    </a:lnTo>
                    <a:lnTo>
                      <a:pt x="320" y="876"/>
                    </a:lnTo>
                    <a:lnTo>
                      <a:pt x="300" y="868"/>
                    </a:lnTo>
                    <a:lnTo>
                      <a:pt x="278" y="859"/>
                    </a:lnTo>
                    <a:lnTo>
                      <a:pt x="258" y="851"/>
                    </a:lnTo>
                    <a:lnTo>
                      <a:pt x="238" y="843"/>
                    </a:lnTo>
                    <a:lnTo>
                      <a:pt x="218" y="835"/>
                    </a:lnTo>
                    <a:lnTo>
                      <a:pt x="200" y="829"/>
                    </a:lnTo>
                    <a:lnTo>
                      <a:pt x="181" y="821"/>
                    </a:lnTo>
                    <a:lnTo>
                      <a:pt x="163" y="813"/>
                    </a:lnTo>
                    <a:lnTo>
                      <a:pt x="147" y="807"/>
                    </a:lnTo>
                    <a:lnTo>
                      <a:pt x="133" y="801"/>
                    </a:lnTo>
                    <a:lnTo>
                      <a:pt x="117" y="795"/>
                    </a:lnTo>
                    <a:lnTo>
                      <a:pt x="103" y="789"/>
                    </a:lnTo>
                    <a:lnTo>
                      <a:pt x="89" y="783"/>
                    </a:lnTo>
                    <a:lnTo>
                      <a:pt x="77" y="779"/>
                    </a:lnTo>
                    <a:lnTo>
                      <a:pt x="65" y="773"/>
                    </a:lnTo>
                    <a:lnTo>
                      <a:pt x="55" y="769"/>
                    </a:lnTo>
                    <a:lnTo>
                      <a:pt x="45" y="765"/>
                    </a:lnTo>
                    <a:lnTo>
                      <a:pt x="35" y="761"/>
                    </a:lnTo>
                    <a:lnTo>
                      <a:pt x="27" y="757"/>
                    </a:lnTo>
                    <a:lnTo>
                      <a:pt x="20" y="755"/>
                    </a:lnTo>
                    <a:lnTo>
                      <a:pt x="14" y="751"/>
                    </a:lnTo>
                    <a:lnTo>
                      <a:pt x="10" y="749"/>
                    </a:lnTo>
                    <a:lnTo>
                      <a:pt x="2" y="747"/>
                    </a:lnTo>
                    <a:lnTo>
                      <a:pt x="0" y="747"/>
                    </a:lnTo>
                    <a:close/>
                  </a:path>
                </a:pathLst>
              </a:custGeom>
              <a:solidFill>
                <a:srgbClr val="FFFFFF"/>
              </a:solidFill>
              <a:ln w="9525">
                <a:noFill/>
                <a:round/>
                <a:headEnd/>
                <a:tailEnd/>
              </a:ln>
            </p:spPr>
            <p:txBody>
              <a:bodyPr/>
              <a:lstStyle/>
              <a:p>
                <a:pPr algn="ctr" defTabSz="1285843"/>
                <a:endParaRPr lang="en-US" sz="1543">
                  <a:solidFill>
                    <a:srgbClr val="000000"/>
                  </a:solidFill>
                  <a:cs typeface="Arial"/>
                </a:endParaRPr>
              </a:p>
            </p:txBody>
          </p:sp>
        </p:grpSp>
        <p:pic>
          <p:nvPicPr>
            <p:cNvPr id="15371" name="Picture 14" descr="world"/>
            <p:cNvPicPr>
              <a:picLocks noChangeAspect="1" noChangeArrowheads="1"/>
            </p:cNvPicPr>
            <p:nvPr/>
          </p:nvPicPr>
          <p:blipFill>
            <a:blip r:embed="rId3" cstate="print"/>
            <a:srcRect/>
            <a:stretch>
              <a:fillRect/>
            </a:stretch>
          </p:blipFill>
          <p:spPr bwMode="auto">
            <a:xfrm>
              <a:off x="3789" y="2620"/>
              <a:ext cx="1663" cy="1663"/>
            </a:xfrm>
            <a:prstGeom prst="rect">
              <a:avLst/>
            </a:prstGeom>
            <a:noFill/>
            <a:ln w="9525">
              <a:noFill/>
              <a:miter lim="800000"/>
              <a:headEnd/>
              <a:tailEnd/>
            </a:ln>
          </p:spPr>
        </p:pic>
        <p:grpSp>
          <p:nvGrpSpPr>
            <p:cNvPr id="4" name="Group 15"/>
            <p:cNvGrpSpPr>
              <a:grpSpLocks/>
            </p:cNvGrpSpPr>
            <p:nvPr/>
          </p:nvGrpSpPr>
          <p:grpSpPr bwMode="auto">
            <a:xfrm>
              <a:off x="4007" y="2119"/>
              <a:ext cx="1320" cy="1017"/>
              <a:chOff x="4155" y="2407"/>
              <a:chExt cx="1320" cy="1017"/>
            </a:xfrm>
          </p:grpSpPr>
          <p:sp>
            <p:nvSpPr>
              <p:cNvPr id="15373" name="Freeform 16"/>
              <p:cNvSpPr>
                <a:spLocks/>
              </p:cNvSpPr>
              <p:nvPr/>
            </p:nvSpPr>
            <p:spPr bwMode="auto">
              <a:xfrm>
                <a:off x="4799" y="2552"/>
                <a:ext cx="643" cy="592"/>
              </a:xfrm>
              <a:custGeom>
                <a:avLst/>
                <a:gdLst>
                  <a:gd name="T0" fmla="*/ 64 w 643"/>
                  <a:gd name="T1" fmla="*/ 381 h 592"/>
                  <a:gd name="T2" fmla="*/ 68 w 643"/>
                  <a:gd name="T3" fmla="*/ 360 h 592"/>
                  <a:gd name="T4" fmla="*/ 72 w 643"/>
                  <a:gd name="T5" fmla="*/ 346 h 592"/>
                  <a:gd name="T6" fmla="*/ 76 w 643"/>
                  <a:gd name="T7" fmla="*/ 330 h 592"/>
                  <a:gd name="T8" fmla="*/ 82 w 643"/>
                  <a:gd name="T9" fmla="*/ 312 h 592"/>
                  <a:gd name="T10" fmla="*/ 86 w 643"/>
                  <a:gd name="T11" fmla="*/ 292 h 592"/>
                  <a:gd name="T12" fmla="*/ 94 w 643"/>
                  <a:gd name="T13" fmla="*/ 272 h 592"/>
                  <a:gd name="T14" fmla="*/ 102 w 643"/>
                  <a:gd name="T15" fmla="*/ 250 h 592"/>
                  <a:gd name="T16" fmla="*/ 110 w 643"/>
                  <a:gd name="T17" fmla="*/ 230 h 592"/>
                  <a:gd name="T18" fmla="*/ 120 w 643"/>
                  <a:gd name="T19" fmla="*/ 205 h 592"/>
                  <a:gd name="T20" fmla="*/ 132 w 643"/>
                  <a:gd name="T21" fmla="*/ 185 h 592"/>
                  <a:gd name="T22" fmla="*/ 144 w 643"/>
                  <a:gd name="T23" fmla="*/ 163 h 592"/>
                  <a:gd name="T24" fmla="*/ 161 w 643"/>
                  <a:gd name="T25" fmla="*/ 141 h 592"/>
                  <a:gd name="T26" fmla="*/ 179 w 643"/>
                  <a:gd name="T27" fmla="*/ 119 h 592"/>
                  <a:gd name="T28" fmla="*/ 199 w 643"/>
                  <a:gd name="T29" fmla="*/ 101 h 592"/>
                  <a:gd name="T30" fmla="*/ 219 w 643"/>
                  <a:gd name="T31" fmla="*/ 83 h 592"/>
                  <a:gd name="T32" fmla="*/ 243 w 643"/>
                  <a:gd name="T33" fmla="*/ 65 h 592"/>
                  <a:gd name="T34" fmla="*/ 269 w 643"/>
                  <a:gd name="T35" fmla="*/ 51 h 592"/>
                  <a:gd name="T36" fmla="*/ 301 w 643"/>
                  <a:gd name="T37" fmla="*/ 38 h 592"/>
                  <a:gd name="T38" fmla="*/ 334 w 643"/>
                  <a:gd name="T39" fmla="*/ 28 h 592"/>
                  <a:gd name="T40" fmla="*/ 370 w 643"/>
                  <a:gd name="T41" fmla="*/ 20 h 592"/>
                  <a:gd name="T42" fmla="*/ 400 w 643"/>
                  <a:gd name="T43" fmla="*/ 12 h 592"/>
                  <a:gd name="T44" fmla="*/ 432 w 643"/>
                  <a:gd name="T45" fmla="*/ 8 h 592"/>
                  <a:gd name="T46" fmla="*/ 458 w 643"/>
                  <a:gd name="T47" fmla="*/ 4 h 592"/>
                  <a:gd name="T48" fmla="*/ 484 w 643"/>
                  <a:gd name="T49" fmla="*/ 0 h 592"/>
                  <a:gd name="T50" fmla="*/ 507 w 643"/>
                  <a:gd name="T51" fmla="*/ 0 h 592"/>
                  <a:gd name="T52" fmla="*/ 527 w 643"/>
                  <a:gd name="T53" fmla="*/ 0 h 592"/>
                  <a:gd name="T54" fmla="*/ 545 w 643"/>
                  <a:gd name="T55" fmla="*/ 0 h 592"/>
                  <a:gd name="T56" fmla="*/ 561 w 643"/>
                  <a:gd name="T57" fmla="*/ 0 h 592"/>
                  <a:gd name="T58" fmla="*/ 581 w 643"/>
                  <a:gd name="T59" fmla="*/ 2 h 592"/>
                  <a:gd name="T60" fmla="*/ 605 w 643"/>
                  <a:gd name="T61" fmla="*/ 6 h 592"/>
                  <a:gd name="T62" fmla="*/ 623 w 643"/>
                  <a:gd name="T63" fmla="*/ 12 h 592"/>
                  <a:gd name="T64" fmla="*/ 641 w 643"/>
                  <a:gd name="T65" fmla="*/ 24 h 592"/>
                  <a:gd name="T66" fmla="*/ 517 w 643"/>
                  <a:gd name="T67" fmla="*/ 475 h 592"/>
                  <a:gd name="T68" fmla="*/ 227 w 643"/>
                  <a:gd name="T69" fmla="*/ 453 h 592"/>
                  <a:gd name="T70" fmla="*/ 207 w 643"/>
                  <a:gd name="T71" fmla="*/ 457 h 592"/>
                  <a:gd name="T72" fmla="*/ 185 w 643"/>
                  <a:gd name="T73" fmla="*/ 463 h 592"/>
                  <a:gd name="T74" fmla="*/ 158 w 643"/>
                  <a:gd name="T75" fmla="*/ 469 h 592"/>
                  <a:gd name="T76" fmla="*/ 134 w 643"/>
                  <a:gd name="T77" fmla="*/ 477 h 592"/>
                  <a:gd name="T78" fmla="*/ 108 w 643"/>
                  <a:gd name="T79" fmla="*/ 489 h 592"/>
                  <a:gd name="T80" fmla="*/ 84 w 643"/>
                  <a:gd name="T81" fmla="*/ 503 h 592"/>
                  <a:gd name="T82" fmla="*/ 60 w 643"/>
                  <a:gd name="T83" fmla="*/ 521 h 592"/>
                  <a:gd name="T84" fmla="*/ 36 w 643"/>
                  <a:gd name="T85" fmla="*/ 540 h 592"/>
                  <a:gd name="T86" fmla="*/ 18 w 643"/>
                  <a:gd name="T87" fmla="*/ 564 h 592"/>
                  <a:gd name="T88" fmla="*/ 0 w 643"/>
                  <a:gd name="T89" fmla="*/ 592 h 592"/>
                  <a:gd name="T90" fmla="*/ 4 w 643"/>
                  <a:gd name="T91" fmla="*/ 568 h 592"/>
                  <a:gd name="T92" fmla="*/ 6 w 643"/>
                  <a:gd name="T93" fmla="*/ 550 h 592"/>
                  <a:gd name="T94" fmla="*/ 10 w 643"/>
                  <a:gd name="T95" fmla="*/ 529 h 592"/>
                  <a:gd name="T96" fmla="*/ 14 w 643"/>
                  <a:gd name="T97" fmla="*/ 511 h 592"/>
                  <a:gd name="T98" fmla="*/ 18 w 643"/>
                  <a:gd name="T99" fmla="*/ 491 h 592"/>
                  <a:gd name="T100" fmla="*/ 22 w 643"/>
                  <a:gd name="T101" fmla="*/ 473 h 592"/>
                  <a:gd name="T102" fmla="*/ 26 w 643"/>
                  <a:gd name="T103" fmla="*/ 455 h 592"/>
                  <a:gd name="T104" fmla="*/ 34 w 643"/>
                  <a:gd name="T105" fmla="*/ 437 h 592"/>
                  <a:gd name="T106" fmla="*/ 42 w 643"/>
                  <a:gd name="T107" fmla="*/ 419 h 592"/>
                  <a:gd name="T108" fmla="*/ 52 w 643"/>
                  <a:gd name="T109" fmla="*/ 401 h 592"/>
                  <a:gd name="T110" fmla="*/ 60 w 643"/>
                  <a:gd name="T111" fmla="*/ 391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3"/>
                  <a:gd name="T169" fmla="*/ 0 h 592"/>
                  <a:gd name="T170" fmla="*/ 643 w 643"/>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3" h="592">
                    <a:moveTo>
                      <a:pt x="60" y="391"/>
                    </a:moveTo>
                    <a:lnTo>
                      <a:pt x="62" y="387"/>
                    </a:lnTo>
                    <a:lnTo>
                      <a:pt x="64" y="381"/>
                    </a:lnTo>
                    <a:lnTo>
                      <a:pt x="66" y="372"/>
                    </a:lnTo>
                    <a:lnTo>
                      <a:pt x="68" y="366"/>
                    </a:lnTo>
                    <a:lnTo>
                      <a:pt x="68" y="360"/>
                    </a:lnTo>
                    <a:lnTo>
                      <a:pt x="70" y="356"/>
                    </a:lnTo>
                    <a:lnTo>
                      <a:pt x="70" y="350"/>
                    </a:lnTo>
                    <a:lnTo>
                      <a:pt x="72" y="346"/>
                    </a:lnTo>
                    <a:lnTo>
                      <a:pt x="74" y="340"/>
                    </a:lnTo>
                    <a:lnTo>
                      <a:pt x="76" y="334"/>
                    </a:lnTo>
                    <a:lnTo>
                      <a:pt x="76" y="330"/>
                    </a:lnTo>
                    <a:lnTo>
                      <a:pt x="80" y="324"/>
                    </a:lnTo>
                    <a:lnTo>
                      <a:pt x="80" y="318"/>
                    </a:lnTo>
                    <a:lnTo>
                      <a:pt x="82" y="312"/>
                    </a:lnTo>
                    <a:lnTo>
                      <a:pt x="82" y="306"/>
                    </a:lnTo>
                    <a:lnTo>
                      <a:pt x="84" y="300"/>
                    </a:lnTo>
                    <a:lnTo>
                      <a:pt x="86" y="292"/>
                    </a:lnTo>
                    <a:lnTo>
                      <a:pt x="88" y="286"/>
                    </a:lnTo>
                    <a:lnTo>
                      <a:pt x="92" y="280"/>
                    </a:lnTo>
                    <a:lnTo>
                      <a:pt x="94" y="272"/>
                    </a:lnTo>
                    <a:lnTo>
                      <a:pt x="96" y="266"/>
                    </a:lnTo>
                    <a:lnTo>
                      <a:pt x="98" y="258"/>
                    </a:lnTo>
                    <a:lnTo>
                      <a:pt x="102" y="250"/>
                    </a:lnTo>
                    <a:lnTo>
                      <a:pt x="104" y="244"/>
                    </a:lnTo>
                    <a:lnTo>
                      <a:pt x="106" y="236"/>
                    </a:lnTo>
                    <a:lnTo>
                      <a:pt x="110" y="230"/>
                    </a:lnTo>
                    <a:lnTo>
                      <a:pt x="114" y="222"/>
                    </a:lnTo>
                    <a:lnTo>
                      <a:pt x="118" y="216"/>
                    </a:lnTo>
                    <a:lnTo>
                      <a:pt x="120" y="205"/>
                    </a:lnTo>
                    <a:lnTo>
                      <a:pt x="124" y="199"/>
                    </a:lnTo>
                    <a:lnTo>
                      <a:pt x="128" y="191"/>
                    </a:lnTo>
                    <a:lnTo>
                      <a:pt x="132" y="185"/>
                    </a:lnTo>
                    <a:lnTo>
                      <a:pt x="136" y="177"/>
                    </a:lnTo>
                    <a:lnTo>
                      <a:pt x="140" y="169"/>
                    </a:lnTo>
                    <a:lnTo>
                      <a:pt x="144" y="163"/>
                    </a:lnTo>
                    <a:lnTo>
                      <a:pt x="150" y="155"/>
                    </a:lnTo>
                    <a:lnTo>
                      <a:pt x="156" y="147"/>
                    </a:lnTo>
                    <a:lnTo>
                      <a:pt x="161" y="141"/>
                    </a:lnTo>
                    <a:lnTo>
                      <a:pt x="167" y="133"/>
                    </a:lnTo>
                    <a:lnTo>
                      <a:pt x="173" y="127"/>
                    </a:lnTo>
                    <a:lnTo>
                      <a:pt x="179" y="119"/>
                    </a:lnTo>
                    <a:lnTo>
                      <a:pt x="185" y="113"/>
                    </a:lnTo>
                    <a:lnTo>
                      <a:pt x="191" y="107"/>
                    </a:lnTo>
                    <a:lnTo>
                      <a:pt x="199" y="101"/>
                    </a:lnTo>
                    <a:lnTo>
                      <a:pt x="205" y="95"/>
                    </a:lnTo>
                    <a:lnTo>
                      <a:pt x="211" y="89"/>
                    </a:lnTo>
                    <a:lnTo>
                      <a:pt x="219" y="83"/>
                    </a:lnTo>
                    <a:lnTo>
                      <a:pt x="227" y="77"/>
                    </a:lnTo>
                    <a:lnTo>
                      <a:pt x="235" y="71"/>
                    </a:lnTo>
                    <a:lnTo>
                      <a:pt x="243" y="65"/>
                    </a:lnTo>
                    <a:lnTo>
                      <a:pt x="253" y="61"/>
                    </a:lnTo>
                    <a:lnTo>
                      <a:pt x="261" y="57"/>
                    </a:lnTo>
                    <a:lnTo>
                      <a:pt x="269" y="51"/>
                    </a:lnTo>
                    <a:lnTo>
                      <a:pt x="281" y="46"/>
                    </a:lnTo>
                    <a:lnTo>
                      <a:pt x="289" y="40"/>
                    </a:lnTo>
                    <a:lnTo>
                      <a:pt x="301" y="38"/>
                    </a:lnTo>
                    <a:lnTo>
                      <a:pt x="311" y="34"/>
                    </a:lnTo>
                    <a:lnTo>
                      <a:pt x="323" y="30"/>
                    </a:lnTo>
                    <a:lnTo>
                      <a:pt x="334" y="28"/>
                    </a:lnTo>
                    <a:lnTo>
                      <a:pt x="346" y="26"/>
                    </a:lnTo>
                    <a:lnTo>
                      <a:pt x="358" y="24"/>
                    </a:lnTo>
                    <a:lnTo>
                      <a:pt x="370" y="20"/>
                    </a:lnTo>
                    <a:lnTo>
                      <a:pt x="380" y="18"/>
                    </a:lnTo>
                    <a:lnTo>
                      <a:pt x="392" y="16"/>
                    </a:lnTo>
                    <a:lnTo>
                      <a:pt x="400" y="12"/>
                    </a:lnTo>
                    <a:lnTo>
                      <a:pt x="410" y="12"/>
                    </a:lnTo>
                    <a:lnTo>
                      <a:pt x="420" y="10"/>
                    </a:lnTo>
                    <a:lnTo>
                      <a:pt x="432" y="8"/>
                    </a:lnTo>
                    <a:lnTo>
                      <a:pt x="440" y="6"/>
                    </a:lnTo>
                    <a:lnTo>
                      <a:pt x="450" y="6"/>
                    </a:lnTo>
                    <a:lnTo>
                      <a:pt x="458" y="4"/>
                    </a:lnTo>
                    <a:lnTo>
                      <a:pt x="468" y="2"/>
                    </a:lnTo>
                    <a:lnTo>
                      <a:pt x="474" y="2"/>
                    </a:lnTo>
                    <a:lnTo>
                      <a:pt x="484" y="0"/>
                    </a:lnTo>
                    <a:lnTo>
                      <a:pt x="492" y="0"/>
                    </a:lnTo>
                    <a:lnTo>
                      <a:pt x="501" y="0"/>
                    </a:lnTo>
                    <a:lnTo>
                      <a:pt x="507" y="0"/>
                    </a:lnTo>
                    <a:lnTo>
                      <a:pt x="513" y="0"/>
                    </a:lnTo>
                    <a:lnTo>
                      <a:pt x="521" y="0"/>
                    </a:lnTo>
                    <a:lnTo>
                      <a:pt x="527" y="0"/>
                    </a:lnTo>
                    <a:lnTo>
                      <a:pt x="533" y="0"/>
                    </a:lnTo>
                    <a:lnTo>
                      <a:pt x="539" y="0"/>
                    </a:lnTo>
                    <a:lnTo>
                      <a:pt x="545" y="0"/>
                    </a:lnTo>
                    <a:lnTo>
                      <a:pt x="551" y="0"/>
                    </a:lnTo>
                    <a:lnTo>
                      <a:pt x="557" y="0"/>
                    </a:lnTo>
                    <a:lnTo>
                      <a:pt x="561" y="0"/>
                    </a:lnTo>
                    <a:lnTo>
                      <a:pt x="567" y="0"/>
                    </a:lnTo>
                    <a:lnTo>
                      <a:pt x="573" y="2"/>
                    </a:lnTo>
                    <a:lnTo>
                      <a:pt x="581" y="2"/>
                    </a:lnTo>
                    <a:lnTo>
                      <a:pt x="591" y="4"/>
                    </a:lnTo>
                    <a:lnTo>
                      <a:pt x="597" y="4"/>
                    </a:lnTo>
                    <a:lnTo>
                      <a:pt x="605" y="6"/>
                    </a:lnTo>
                    <a:lnTo>
                      <a:pt x="611" y="8"/>
                    </a:lnTo>
                    <a:lnTo>
                      <a:pt x="615" y="10"/>
                    </a:lnTo>
                    <a:lnTo>
                      <a:pt x="623" y="12"/>
                    </a:lnTo>
                    <a:lnTo>
                      <a:pt x="633" y="18"/>
                    </a:lnTo>
                    <a:lnTo>
                      <a:pt x="637" y="20"/>
                    </a:lnTo>
                    <a:lnTo>
                      <a:pt x="641" y="24"/>
                    </a:lnTo>
                    <a:lnTo>
                      <a:pt x="643" y="26"/>
                    </a:lnTo>
                    <a:lnTo>
                      <a:pt x="517" y="475"/>
                    </a:lnTo>
                    <a:lnTo>
                      <a:pt x="239" y="453"/>
                    </a:lnTo>
                    <a:lnTo>
                      <a:pt x="231" y="453"/>
                    </a:lnTo>
                    <a:lnTo>
                      <a:pt x="227" y="453"/>
                    </a:lnTo>
                    <a:lnTo>
                      <a:pt x="219" y="455"/>
                    </a:lnTo>
                    <a:lnTo>
                      <a:pt x="213" y="457"/>
                    </a:lnTo>
                    <a:lnTo>
                      <a:pt x="207" y="457"/>
                    </a:lnTo>
                    <a:lnTo>
                      <a:pt x="199" y="459"/>
                    </a:lnTo>
                    <a:lnTo>
                      <a:pt x="191" y="461"/>
                    </a:lnTo>
                    <a:lnTo>
                      <a:pt x="185" y="463"/>
                    </a:lnTo>
                    <a:lnTo>
                      <a:pt x="177" y="465"/>
                    </a:lnTo>
                    <a:lnTo>
                      <a:pt x="169" y="467"/>
                    </a:lnTo>
                    <a:lnTo>
                      <a:pt x="158" y="469"/>
                    </a:lnTo>
                    <a:lnTo>
                      <a:pt x="152" y="473"/>
                    </a:lnTo>
                    <a:lnTo>
                      <a:pt x="142" y="475"/>
                    </a:lnTo>
                    <a:lnTo>
                      <a:pt x="134" y="477"/>
                    </a:lnTo>
                    <a:lnTo>
                      <a:pt x="126" y="481"/>
                    </a:lnTo>
                    <a:lnTo>
                      <a:pt x="118" y="487"/>
                    </a:lnTo>
                    <a:lnTo>
                      <a:pt x="108" y="489"/>
                    </a:lnTo>
                    <a:lnTo>
                      <a:pt x="100" y="493"/>
                    </a:lnTo>
                    <a:lnTo>
                      <a:pt x="92" y="499"/>
                    </a:lnTo>
                    <a:lnTo>
                      <a:pt x="84" y="503"/>
                    </a:lnTo>
                    <a:lnTo>
                      <a:pt x="76" y="509"/>
                    </a:lnTo>
                    <a:lnTo>
                      <a:pt x="68" y="513"/>
                    </a:lnTo>
                    <a:lnTo>
                      <a:pt x="60" y="521"/>
                    </a:lnTo>
                    <a:lnTo>
                      <a:pt x="52" y="527"/>
                    </a:lnTo>
                    <a:lnTo>
                      <a:pt x="44" y="533"/>
                    </a:lnTo>
                    <a:lnTo>
                      <a:pt x="36" y="540"/>
                    </a:lnTo>
                    <a:lnTo>
                      <a:pt x="30" y="548"/>
                    </a:lnTo>
                    <a:lnTo>
                      <a:pt x="24" y="556"/>
                    </a:lnTo>
                    <a:lnTo>
                      <a:pt x="18" y="564"/>
                    </a:lnTo>
                    <a:lnTo>
                      <a:pt x="10" y="572"/>
                    </a:lnTo>
                    <a:lnTo>
                      <a:pt x="4" y="580"/>
                    </a:lnTo>
                    <a:lnTo>
                      <a:pt x="0" y="592"/>
                    </a:lnTo>
                    <a:lnTo>
                      <a:pt x="2" y="582"/>
                    </a:lnTo>
                    <a:lnTo>
                      <a:pt x="2" y="576"/>
                    </a:lnTo>
                    <a:lnTo>
                      <a:pt x="4" y="568"/>
                    </a:lnTo>
                    <a:lnTo>
                      <a:pt x="4" y="562"/>
                    </a:lnTo>
                    <a:lnTo>
                      <a:pt x="6" y="554"/>
                    </a:lnTo>
                    <a:lnTo>
                      <a:pt x="6" y="550"/>
                    </a:lnTo>
                    <a:lnTo>
                      <a:pt x="8" y="542"/>
                    </a:lnTo>
                    <a:lnTo>
                      <a:pt x="10" y="535"/>
                    </a:lnTo>
                    <a:lnTo>
                      <a:pt x="10" y="529"/>
                    </a:lnTo>
                    <a:lnTo>
                      <a:pt x="12" y="523"/>
                    </a:lnTo>
                    <a:lnTo>
                      <a:pt x="12" y="515"/>
                    </a:lnTo>
                    <a:lnTo>
                      <a:pt x="14" y="511"/>
                    </a:lnTo>
                    <a:lnTo>
                      <a:pt x="16" y="503"/>
                    </a:lnTo>
                    <a:lnTo>
                      <a:pt x="18" y="497"/>
                    </a:lnTo>
                    <a:lnTo>
                      <a:pt x="18" y="491"/>
                    </a:lnTo>
                    <a:lnTo>
                      <a:pt x="20" y="487"/>
                    </a:lnTo>
                    <a:lnTo>
                      <a:pt x="20" y="479"/>
                    </a:lnTo>
                    <a:lnTo>
                      <a:pt x="22" y="473"/>
                    </a:lnTo>
                    <a:lnTo>
                      <a:pt x="24" y="467"/>
                    </a:lnTo>
                    <a:lnTo>
                      <a:pt x="26" y="461"/>
                    </a:lnTo>
                    <a:lnTo>
                      <a:pt x="26" y="455"/>
                    </a:lnTo>
                    <a:lnTo>
                      <a:pt x="28" y="449"/>
                    </a:lnTo>
                    <a:lnTo>
                      <a:pt x="30" y="443"/>
                    </a:lnTo>
                    <a:lnTo>
                      <a:pt x="34" y="437"/>
                    </a:lnTo>
                    <a:lnTo>
                      <a:pt x="36" y="431"/>
                    </a:lnTo>
                    <a:lnTo>
                      <a:pt x="38" y="425"/>
                    </a:lnTo>
                    <a:lnTo>
                      <a:pt x="42" y="419"/>
                    </a:lnTo>
                    <a:lnTo>
                      <a:pt x="44" y="413"/>
                    </a:lnTo>
                    <a:lnTo>
                      <a:pt x="48" y="407"/>
                    </a:lnTo>
                    <a:lnTo>
                      <a:pt x="52" y="401"/>
                    </a:lnTo>
                    <a:lnTo>
                      <a:pt x="54" y="397"/>
                    </a:lnTo>
                    <a:lnTo>
                      <a:pt x="60" y="391"/>
                    </a:lnTo>
                    <a:close/>
                  </a:path>
                </a:pathLst>
              </a:custGeom>
              <a:solidFill>
                <a:srgbClr val="C2BF3B"/>
              </a:solidFill>
              <a:ln w="9525">
                <a:noFill/>
                <a:round/>
                <a:headEnd/>
                <a:tailEnd/>
              </a:ln>
            </p:spPr>
            <p:txBody>
              <a:bodyPr/>
              <a:lstStyle/>
              <a:p>
                <a:pPr algn="ctr" defTabSz="1285843"/>
                <a:endParaRPr lang="en-US" sz="1543">
                  <a:solidFill>
                    <a:srgbClr val="000000"/>
                  </a:solidFill>
                  <a:cs typeface="Arial"/>
                </a:endParaRPr>
              </a:p>
            </p:txBody>
          </p:sp>
          <p:sp>
            <p:nvSpPr>
              <p:cNvPr id="15374" name="Freeform 17"/>
              <p:cNvSpPr>
                <a:spLocks/>
              </p:cNvSpPr>
              <p:nvPr/>
            </p:nvSpPr>
            <p:spPr bwMode="auto">
              <a:xfrm>
                <a:off x="4452" y="2407"/>
                <a:ext cx="654" cy="570"/>
              </a:xfrm>
              <a:custGeom>
                <a:avLst/>
                <a:gdLst>
                  <a:gd name="T0" fmla="*/ 580 w 654"/>
                  <a:gd name="T1" fmla="*/ 367 h 570"/>
                  <a:gd name="T2" fmla="*/ 578 w 654"/>
                  <a:gd name="T3" fmla="*/ 350 h 570"/>
                  <a:gd name="T4" fmla="*/ 572 w 654"/>
                  <a:gd name="T5" fmla="*/ 330 h 570"/>
                  <a:gd name="T6" fmla="*/ 564 w 654"/>
                  <a:gd name="T7" fmla="*/ 306 h 570"/>
                  <a:gd name="T8" fmla="*/ 558 w 654"/>
                  <a:gd name="T9" fmla="*/ 290 h 570"/>
                  <a:gd name="T10" fmla="*/ 552 w 654"/>
                  <a:gd name="T11" fmla="*/ 272 h 570"/>
                  <a:gd name="T12" fmla="*/ 544 w 654"/>
                  <a:gd name="T13" fmla="*/ 254 h 570"/>
                  <a:gd name="T14" fmla="*/ 534 w 654"/>
                  <a:gd name="T15" fmla="*/ 236 h 570"/>
                  <a:gd name="T16" fmla="*/ 524 w 654"/>
                  <a:gd name="T17" fmla="*/ 216 h 570"/>
                  <a:gd name="T18" fmla="*/ 512 w 654"/>
                  <a:gd name="T19" fmla="*/ 196 h 570"/>
                  <a:gd name="T20" fmla="*/ 497 w 654"/>
                  <a:gd name="T21" fmla="*/ 175 h 570"/>
                  <a:gd name="T22" fmla="*/ 481 w 654"/>
                  <a:gd name="T23" fmla="*/ 155 h 570"/>
                  <a:gd name="T24" fmla="*/ 465 w 654"/>
                  <a:gd name="T25" fmla="*/ 135 h 570"/>
                  <a:gd name="T26" fmla="*/ 447 w 654"/>
                  <a:gd name="T27" fmla="*/ 115 h 570"/>
                  <a:gd name="T28" fmla="*/ 427 w 654"/>
                  <a:gd name="T29" fmla="*/ 97 h 570"/>
                  <a:gd name="T30" fmla="*/ 403 w 654"/>
                  <a:gd name="T31" fmla="*/ 81 h 570"/>
                  <a:gd name="T32" fmla="*/ 379 w 654"/>
                  <a:gd name="T33" fmla="*/ 65 h 570"/>
                  <a:gd name="T34" fmla="*/ 353 w 654"/>
                  <a:gd name="T35" fmla="*/ 51 h 570"/>
                  <a:gd name="T36" fmla="*/ 324 w 654"/>
                  <a:gd name="T37" fmla="*/ 37 h 570"/>
                  <a:gd name="T38" fmla="*/ 296 w 654"/>
                  <a:gd name="T39" fmla="*/ 26 h 570"/>
                  <a:gd name="T40" fmla="*/ 272 w 654"/>
                  <a:gd name="T41" fmla="*/ 18 h 570"/>
                  <a:gd name="T42" fmla="*/ 246 w 654"/>
                  <a:gd name="T43" fmla="*/ 10 h 570"/>
                  <a:gd name="T44" fmla="*/ 222 w 654"/>
                  <a:gd name="T45" fmla="*/ 6 h 570"/>
                  <a:gd name="T46" fmla="*/ 200 w 654"/>
                  <a:gd name="T47" fmla="*/ 2 h 570"/>
                  <a:gd name="T48" fmla="*/ 178 w 654"/>
                  <a:gd name="T49" fmla="*/ 0 h 570"/>
                  <a:gd name="T50" fmla="*/ 157 w 654"/>
                  <a:gd name="T51" fmla="*/ 0 h 570"/>
                  <a:gd name="T52" fmla="*/ 139 w 654"/>
                  <a:gd name="T53" fmla="*/ 0 h 570"/>
                  <a:gd name="T54" fmla="*/ 123 w 654"/>
                  <a:gd name="T55" fmla="*/ 0 h 570"/>
                  <a:gd name="T56" fmla="*/ 107 w 654"/>
                  <a:gd name="T57" fmla="*/ 4 h 570"/>
                  <a:gd name="T58" fmla="*/ 91 w 654"/>
                  <a:gd name="T59" fmla="*/ 4 h 570"/>
                  <a:gd name="T60" fmla="*/ 71 w 654"/>
                  <a:gd name="T61" fmla="*/ 10 h 570"/>
                  <a:gd name="T62" fmla="*/ 49 w 654"/>
                  <a:gd name="T63" fmla="*/ 16 h 570"/>
                  <a:gd name="T64" fmla="*/ 35 w 654"/>
                  <a:gd name="T65" fmla="*/ 24 h 570"/>
                  <a:gd name="T66" fmla="*/ 25 w 654"/>
                  <a:gd name="T67" fmla="*/ 30 h 570"/>
                  <a:gd name="T68" fmla="*/ 2 w 654"/>
                  <a:gd name="T69" fmla="*/ 485 h 570"/>
                  <a:gd name="T70" fmla="*/ 15 w 654"/>
                  <a:gd name="T71" fmla="*/ 485 h 570"/>
                  <a:gd name="T72" fmla="*/ 33 w 654"/>
                  <a:gd name="T73" fmla="*/ 489 h 570"/>
                  <a:gd name="T74" fmla="*/ 49 w 654"/>
                  <a:gd name="T75" fmla="*/ 495 h 570"/>
                  <a:gd name="T76" fmla="*/ 69 w 654"/>
                  <a:gd name="T77" fmla="*/ 501 h 570"/>
                  <a:gd name="T78" fmla="*/ 93 w 654"/>
                  <a:gd name="T79" fmla="*/ 509 h 570"/>
                  <a:gd name="T80" fmla="*/ 107 w 654"/>
                  <a:gd name="T81" fmla="*/ 515 h 570"/>
                  <a:gd name="T82" fmla="*/ 123 w 654"/>
                  <a:gd name="T83" fmla="*/ 522 h 570"/>
                  <a:gd name="T84" fmla="*/ 139 w 654"/>
                  <a:gd name="T85" fmla="*/ 530 h 570"/>
                  <a:gd name="T86" fmla="*/ 159 w 654"/>
                  <a:gd name="T87" fmla="*/ 540 h 570"/>
                  <a:gd name="T88" fmla="*/ 174 w 654"/>
                  <a:gd name="T89" fmla="*/ 546 h 570"/>
                  <a:gd name="T90" fmla="*/ 190 w 654"/>
                  <a:gd name="T91" fmla="*/ 552 h 570"/>
                  <a:gd name="T92" fmla="*/ 208 w 654"/>
                  <a:gd name="T93" fmla="*/ 560 h 570"/>
                  <a:gd name="T94" fmla="*/ 230 w 654"/>
                  <a:gd name="T95" fmla="*/ 568 h 570"/>
                  <a:gd name="T96" fmla="*/ 244 w 654"/>
                  <a:gd name="T97" fmla="*/ 570 h 570"/>
                  <a:gd name="T98" fmla="*/ 262 w 654"/>
                  <a:gd name="T99" fmla="*/ 570 h 570"/>
                  <a:gd name="T100" fmla="*/ 282 w 654"/>
                  <a:gd name="T101" fmla="*/ 560 h 570"/>
                  <a:gd name="T102" fmla="*/ 296 w 654"/>
                  <a:gd name="T103" fmla="*/ 560 h 570"/>
                  <a:gd name="T104" fmla="*/ 312 w 654"/>
                  <a:gd name="T105" fmla="*/ 560 h 570"/>
                  <a:gd name="T106" fmla="*/ 330 w 654"/>
                  <a:gd name="T107" fmla="*/ 560 h 570"/>
                  <a:gd name="T108" fmla="*/ 351 w 654"/>
                  <a:gd name="T109" fmla="*/ 558 h 570"/>
                  <a:gd name="T110" fmla="*/ 373 w 654"/>
                  <a:gd name="T111" fmla="*/ 556 h 570"/>
                  <a:gd name="T112" fmla="*/ 393 w 654"/>
                  <a:gd name="T113" fmla="*/ 550 h 570"/>
                  <a:gd name="T114" fmla="*/ 415 w 654"/>
                  <a:gd name="T115" fmla="*/ 548 h 570"/>
                  <a:gd name="T116" fmla="*/ 433 w 654"/>
                  <a:gd name="T117" fmla="*/ 544 h 570"/>
                  <a:gd name="T118" fmla="*/ 449 w 654"/>
                  <a:gd name="T119" fmla="*/ 540 h 570"/>
                  <a:gd name="T120" fmla="*/ 467 w 654"/>
                  <a:gd name="T121" fmla="*/ 534 h 570"/>
                  <a:gd name="T122" fmla="*/ 479 w 654"/>
                  <a:gd name="T123" fmla="*/ 532 h 570"/>
                  <a:gd name="T124" fmla="*/ 582 w 654"/>
                  <a:gd name="T125" fmla="*/ 369 h 5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570"/>
                  <a:gd name="T191" fmla="*/ 654 w 654"/>
                  <a:gd name="T192" fmla="*/ 570 h 5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570">
                    <a:moveTo>
                      <a:pt x="582" y="369"/>
                    </a:moveTo>
                    <a:lnTo>
                      <a:pt x="580" y="369"/>
                    </a:lnTo>
                    <a:lnTo>
                      <a:pt x="580" y="367"/>
                    </a:lnTo>
                    <a:lnTo>
                      <a:pt x="580" y="363"/>
                    </a:lnTo>
                    <a:lnTo>
                      <a:pt x="578" y="359"/>
                    </a:lnTo>
                    <a:lnTo>
                      <a:pt x="578" y="350"/>
                    </a:lnTo>
                    <a:lnTo>
                      <a:pt x="576" y="346"/>
                    </a:lnTo>
                    <a:lnTo>
                      <a:pt x="574" y="338"/>
                    </a:lnTo>
                    <a:lnTo>
                      <a:pt x="572" y="330"/>
                    </a:lnTo>
                    <a:lnTo>
                      <a:pt x="568" y="322"/>
                    </a:lnTo>
                    <a:lnTo>
                      <a:pt x="566" y="312"/>
                    </a:lnTo>
                    <a:lnTo>
                      <a:pt x="564" y="306"/>
                    </a:lnTo>
                    <a:lnTo>
                      <a:pt x="562" y="300"/>
                    </a:lnTo>
                    <a:lnTo>
                      <a:pt x="560" y="296"/>
                    </a:lnTo>
                    <a:lnTo>
                      <a:pt x="558" y="290"/>
                    </a:lnTo>
                    <a:lnTo>
                      <a:pt x="556" y="284"/>
                    </a:lnTo>
                    <a:lnTo>
                      <a:pt x="554" y="278"/>
                    </a:lnTo>
                    <a:lnTo>
                      <a:pt x="552" y="272"/>
                    </a:lnTo>
                    <a:lnTo>
                      <a:pt x="550" y="266"/>
                    </a:lnTo>
                    <a:lnTo>
                      <a:pt x="546" y="260"/>
                    </a:lnTo>
                    <a:lnTo>
                      <a:pt x="544" y="254"/>
                    </a:lnTo>
                    <a:lnTo>
                      <a:pt x="540" y="248"/>
                    </a:lnTo>
                    <a:lnTo>
                      <a:pt x="538" y="242"/>
                    </a:lnTo>
                    <a:lnTo>
                      <a:pt x="534" y="236"/>
                    </a:lnTo>
                    <a:lnTo>
                      <a:pt x="530" y="228"/>
                    </a:lnTo>
                    <a:lnTo>
                      <a:pt x="528" y="222"/>
                    </a:lnTo>
                    <a:lnTo>
                      <a:pt x="524" y="216"/>
                    </a:lnTo>
                    <a:lnTo>
                      <a:pt x="520" y="208"/>
                    </a:lnTo>
                    <a:lnTo>
                      <a:pt x="516" y="202"/>
                    </a:lnTo>
                    <a:lnTo>
                      <a:pt x="512" y="196"/>
                    </a:lnTo>
                    <a:lnTo>
                      <a:pt x="508" y="189"/>
                    </a:lnTo>
                    <a:lnTo>
                      <a:pt x="501" y="181"/>
                    </a:lnTo>
                    <a:lnTo>
                      <a:pt x="497" y="175"/>
                    </a:lnTo>
                    <a:lnTo>
                      <a:pt x="491" y="167"/>
                    </a:lnTo>
                    <a:lnTo>
                      <a:pt x="487" y="161"/>
                    </a:lnTo>
                    <a:lnTo>
                      <a:pt x="481" y="155"/>
                    </a:lnTo>
                    <a:lnTo>
                      <a:pt x="477" y="147"/>
                    </a:lnTo>
                    <a:lnTo>
                      <a:pt x="471" y="141"/>
                    </a:lnTo>
                    <a:lnTo>
                      <a:pt x="465" y="135"/>
                    </a:lnTo>
                    <a:lnTo>
                      <a:pt x="459" y="129"/>
                    </a:lnTo>
                    <a:lnTo>
                      <a:pt x="453" y="121"/>
                    </a:lnTo>
                    <a:lnTo>
                      <a:pt x="447" y="115"/>
                    </a:lnTo>
                    <a:lnTo>
                      <a:pt x="439" y="109"/>
                    </a:lnTo>
                    <a:lnTo>
                      <a:pt x="433" y="103"/>
                    </a:lnTo>
                    <a:lnTo>
                      <a:pt x="427" y="97"/>
                    </a:lnTo>
                    <a:lnTo>
                      <a:pt x="419" y="93"/>
                    </a:lnTo>
                    <a:lnTo>
                      <a:pt x="413" y="87"/>
                    </a:lnTo>
                    <a:lnTo>
                      <a:pt x="403" y="81"/>
                    </a:lnTo>
                    <a:lnTo>
                      <a:pt x="395" y="75"/>
                    </a:lnTo>
                    <a:lnTo>
                      <a:pt x="387" y="69"/>
                    </a:lnTo>
                    <a:lnTo>
                      <a:pt x="379" y="65"/>
                    </a:lnTo>
                    <a:lnTo>
                      <a:pt x="371" y="59"/>
                    </a:lnTo>
                    <a:lnTo>
                      <a:pt x="363" y="55"/>
                    </a:lnTo>
                    <a:lnTo>
                      <a:pt x="353" y="51"/>
                    </a:lnTo>
                    <a:lnTo>
                      <a:pt x="345" y="47"/>
                    </a:lnTo>
                    <a:lnTo>
                      <a:pt x="334" y="41"/>
                    </a:lnTo>
                    <a:lnTo>
                      <a:pt x="324" y="37"/>
                    </a:lnTo>
                    <a:lnTo>
                      <a:pt x="314" y="33"/>
                    </a:lnTo>
                    <a:lnTo>
                      <a:pt x="306" y="30"/>
                    </a:lnTo>
                    <a:lnTo>
                      <a:pt x="296" y="26"/>
                    </a:lnTo>
                    <a:lnTo>
                      <a:pt x="288" y="22"/>
                    </a:lnTo>
                    <a:lnTo>
                      <a:pt x="280" y="20"/>
                    </a:lnTo>
                    <a:lnTo>
                      <a:pt x="272" y="18"/>
                    </a:lnTo>
                    <a:lnTo>
                      <a:pt x="262" y="16"/>
                    </a:lnTo>
                    <a:lnTo>
                      <a:pt x="254" y="12"/>
                    </a:lnTo>
                    <a:lnTo>
                      <a:pt x="246" y="10"/>
                    </a:lnTo>
                    <a:lnTo>
                      <a:pt x="238" y="10"/>
                    </a:lnTo>
                    <a:lnTo>
                      <a:pt x="230" y="6"/>
                    </a:lnTo>
                    <a:lnTo>
                      <a:pt x="222" y="6"/>
                    </a:lnTo>
                    <a:lnTo>
                      <a:pt x="214" y="4"/>
                    </a:lnTo>
                    <a:lnTo>
                      <a:pt x="208" y="4"/>
                    </a:lnTo>
                    <a:lnTo>
                      <a:pt x="200" y="2"/>
                    </a:lnTo>
                    <a:lnTo>
                      <a:pt x="192" y="2"/>
                    </a:lnTo>
                    <a:lnTo>
                      <a:pt x="186" y="0"/>
                    </a:lnTo>
                    <a:lnTo>
                      <a:pt x="178" y="0"/>
                    </a:lnTo>
                    <a:lnTo>
                      <a:pt x="172" y="0"/>
                    </a:lnTo>
                    <a:lnTo>
                      <a:pt x="163" y="0"/>
                    </a:lnTo>
                    <a:lnTo>
                      <a:pt x="157" y="0"/>
                    </a:lnTo>
                    <a:lnTo>
                      <a:pt x="151" y="0"/>
                    </a:lnTo>
                    <a:lnTo>
                      <a:pt x="145" y="0"/>
                    </a:lnTo>
                    <a:lnTo>
                      <a:pt x="139" y="0"/>
                    </a:lnTo>
                    <a:lnTo>
                      <a:pt x="133" y="0"/>
                    </a:lnTo>
                    <a:lnTo>
                      <a:pt x="127" y="0"/>
                    </a:lnTo>
                    <a:lnTo>
                      <a:pt x="123" y="0"/>
                    </a:lnTo>
                    <a:lnTo>
                      <a:pt x="117" y="2"/>
                    </a:lnTo>
                    <a:lnTo>
                      <a:pt x="111" y="2"/>
                    </a:lnTo>
                    <a:lnTo>
                      <a:pt x="107" y="4"/>
                    </a:lnTo>
                    <a:lnTo>
                      <a:pt x="101" y="4"/>
                    </a:lnTo>
                    <a:lnTo>
                      <a:pt x="97" y="4"/>
                    </a:lnTo>
                    <a:lnTo>
                      <a:pt x="91" y="4"/>
                    </a:lnTo>
                    <a:lnTo>
                      <a:pt x="87" y="6"/>
                    </a:lnTo>
                    <a:lnTo>
                      <a:pt x="79" y="8"/>
                    </a:lnTo>
                    <a:lnTo>
                      <a:pt x="71" y="10"/>
                    </a:lnTo>
                    <a:lnTo>
                      <a:pt x="61" y="12"/>
                    </a:lnTo>
                    <a:lnTo>
                      <a:pt x="55" y="16"/>
                    </a:lnTo>
                    <a:lnTo>
                      <a:pt x="49" y="16"/>
                    </a:lnTo>
                    <a:lnTo>
                      <a:pt x="45" y="20"/>
                    </a:lnTo>
                    <a:lnTo>
                      <a:pt x="39" y="22"/>
                    </a:lnTo>
                    <a:lnTo>
                      <a:pt x="35" y="24"/>
                    </a:lnTo>
                    <a:lnTo>
                      <a:pt x="31" y="26"/>
                    </a:lnTo>
                    <a:lnTo>
                      <a:pt x="29" y="28"/>
                    </a:lnTo>
                    <a:lnTo>
                      <a:pt x="25" y="30"/>
                    </a:lnTo>
                    <a:lnTo>
                      <a:pt x="23" y="30"/>
                    </a:lnTo>
                    <a:lnTo>
                      <a:pt x="0" y="487"/>
                    </a:lnTo>
                    <a:lnTo>
                      <a:pt x="2" y="485"/>
                    </a:lnTo>
                    <a:lnTo>
                      <a:pt x="7" y="485"/>
                    </a:lnTo>
                    <a:lnTo>
                      <a:pt x="11" y="485"/>
                    </a:lnTo>
                    <a:lnTo>
                      <a:pt x="15" y="485"/>
                    </a:lnTo>
                    <a:lnTo>
                      <a:pt x="21" y="487"/>
                    </a:lnTo>
                    <a:lnTo>
                      <a:pt x="29" y="489"/>
                    </a:lnTo>
                    <a:lnTo>
                      <a:pt x="33" y="489"/>
                    </a:lnTo>
                    <a:lnTo>
                      <a:pt x="37" y="491"/>
                    </a:lnTo>
                    <a:lnTo>
                      <a:pt x="43" y="491"/>
                    </a:lnTo>
                    <a:lnTo>
                      <a:pt x="49" y="495"/>
                    </a:lnTo>
                    <a:lnTo>
                      <a:pt x="55" y="495"/>
                    </a:lnTo>
                    <a:lnTo>
                      <a:pt x="61" y="499"/>
                    </a:lnTo>
                    <a:lnTo>
                      <a:pt x="69" y="501"/>
                    </a:lnTo>
                    <a:lnTo>
                      <a:pt x="77" y="505"/>
                    </a:lnTo>
                    <a:lnTo>
                      <a:pt x="85" y="507"/>
                    </a:lnTo>
                    <a:lnTo>
                      <a:pt x="93" y="509"/>
                    </a:lnTo>
                    <a:lnTo>
                      <a:pt x="97" y="511"/>
                    </a:lnTo>
                    <a:lnTo>
                      <a:pt x="101" y="513"/>
                    </a:lnTo>
                    <a:lnTo>
                      <a:pt x="107" y="515"/>
                    </a:lnTo>
                    <a:lnTo>
                      <a:pt x="111" y="517"/>
                    </a:lnTo>
                    <a:lnTo>
                      <a:pt x="117" y="520"/>
                    </a:lnTo>
                    <a:lnTo>
                      <a:pt x="123" y="522"/>
                    </a:lnTo>
                    <a:lnTo>
                      <a:pt x="127" y="524"/>
                    </a:lnTo>
                    <a:lnTo>
                      <a:pt x="133" y="528"/>
                    </a:lnTo>
                    <a:lnTo>
                      <a:pt x="139" y="530"/>
                    </a:lnTo>
                    <a:lnTo>
                      <a:pt x="145" y="532"/>
                    </a:lnTo>
                    <a:lnTo>
                      <a:pt x="151" y="536"/>
                    </a:lnTo>
                    <a:lnTo>
                      <a:pt x="159" y="540"/>
                    </a:lnTo>
                    <a:lnTo>
                      <a:pt x="163" y="542"/>
                    </a:lnTo>
                    <a:lnTo>
                      <a:pt x="169" y="544"/>
                    </a:lnTo>
                    <a:lnTo>
                      <a:pt x="174" y="546"/>
                    </a:lnTo>
                    <a:lnTo>
                      <a:pt x="180" y="548"/>
                    </a:lnTo>
                    <a:lnTo>
                      <a:pt x="186" y="550"/>
                    </a:lnTo>
                    <a:lnTo>
                      <a:pt x="190" y="552"/>
                    </a:lnTo>
                    <a:lnTo>
                      <a:pt x="196" y="554"/>
                    </a:lnTo>
                    <a:lnTo>
                      <a:pt x="200" y="556"/>
                    </a:lnTo>
                    <a:lnTo>
                      <a:pt x="208" y="560"/>
                    </a:lnTo>
                    <a:lnTo>
                      <a:pt x="216" y="562"/>
                    </a:lnTo>
                    <a:lnTo>
                      <a:pt x="222" y="564"/>
                    </a:lnTo>
                    <a:lnTo>
                      <a:pt x="230" y="568"/>
                    </a:lnTo>
                    <a:lnTo>
                      <a:pt x="234" y="568"/>
                    </a:lnTo>
                    <a:lnTo>
                      <a:pt x="240" y="570"/>
                    </a:lnTo>
                    <a:lnTo>
                      <a:pt x="244" y="570"/>
                    </a:lnTo>
                    <a:lnTo>
                      <a:pt x="248" y="570"/>
                    </a:lnTo>
                    <a:lnTo>
                      <a:pt x="254" y="570"/>
                    </a:lnTo>
                    <a:lnTo>
                      <a:pt x="262" y="570"/>
                    </a:lnTo>
                    <a:lnTo>
                      <a:pt x="270" y="568"/>
                    </a:lnTo>
                    <a:lnTo>
                      <a:pt x="278" y="564"/>
                    </a:lnTo>
                    <a:lnTo>
                      <a:pt x="282" y="560"/>
                    </a:lnTo>
                    <a:lnTo>
                      <a:pt x="288" y="560"/>
                    </a:lnTo>
                    <a:lnTo>
                      <a:pt x="292" y="560"/>
                    </a:lnTo>
                    <a:lnTo>
                      <a:pt x="296" y="560"/>
                    </a:lnTo>
                    <a:lnTo>
                      <a:pt x="302" y="560"/>
                    </a:lnTo>
                    <a:lnTo>
                      <a:pt x="308" y="560"/>
                    </a:lnTo>
                    <a:lnTo>
                      <a:pt x="312" y="560"/>
                    </a:lnTo>
                    <a:lnTo>
                      <a:pt x="318" y="560"/>
                    </a:lnTo>
                    <a:lnTo>
                      <a:pt x="324" y="560"/>
                    </a:lnTo>
                    <a:lnTo>
                      <a:pt x="330" y="560"/>
                    </a:lnTo>
                    <a:lnTo>
                      <a:pt x="336" y="558"/>
                    </a:lnTo>
                    <a:lnTo>
                      <a:pt x="345" y="558"/>
                    </a:lnTo>
                    <a:lnTo>
                      <a:pt x="351" y="558"/>
                    </a:lnTo>
                    <a:lnTo>
                      <a:pt x="359" y="558"/>
                    </a:lnTo>
                    <a:lnTo>
                      <a:pt x="365" y="556"/>
                    </a:lnTo>
                    <a:lnTo>
                      <a:pt x="373" y="556"/>
                    </a:lnTo>
                    <a:lnTo>
                      <a:pt x="379" y="554"/>
                    </a:lnTo>
                    <a:lnTo>
                      <a:pt x="387" y="552"/>
                    </a:lnTo>
                    <a:lnTo>
                      <a:pt x="393" y="550"/>
                    </a:lnTo>
                    <a:lnTo>
                      <a:pt x="401" y="550"/>
                    </a:lnTo>
                    <a:lnTo>
                      <a:pt x="407" y="548"/>
                    </a:lnTo>
                    <a:lnTo>
                      <a:pt x="415" y="548"/>
                    </a:lnTo>
                    <a:lnTo>
                      <a:pt x="421" y="546"/>
                    </a:lnTo>
                    <a:lnTo>
                      <a:pt x="427" y="544"/>
                    </a:lnTo>
                    <a:lnTo>
                      <a:pt x="433" y="544"/>
                    </a:lnTo>
                    <a:lnTo>
                      <a:pt x="439" y="542"/>
                    </a:lnTo>
                    <a:lnTo>
                      <a:pt x="443" y="540"/>
                    </a:lnTo>
                    <a:lnTo>
                      <a:pt x="449" y="540"/>
                    </a:lnTo>
                    <a:lnTo>
                      <a:pt x="453" y="538"/>
                    </a:lnTo>
                    <a:lnTo>
                      <a:pt x="459" y="538"/>
                    </a:lnTo>
                    <a:lnTo>
                      <a:pt x="467" y="534"/>
                    </a:lnTo>
                    <a:lnTo>
                      <a:pt x="473" y="534"/>
                    </a:lnTo>
                    <a:lnTo>
                      <a:pt x="477" y="532"/>
                    </a:lnTo>
                    <a:lnTo>
                      <a:pt x="479" y="532"/>
                    </a:lnTo>
                    <a:lnTo>
                      <a:pt x="654" y="421"/>
                    </a:lnTo>
                    <a:lnTo>
                      <a:pt x="582" y="369"/>
                    </a:lnTo>
                    <a:close/>
                  </a:path>
                </a:pathLst>
              </a:custGeom>
              <a:solidFill>
                <a:srgbClr val="C2BF3B"/>
              </a:solidFill>
              <a:ln w="9525">
                <a:noFill/>
                <a:round/>
                <a:headEnd/>
                <a:tailEnd/>
              </a:ln>
            </p:spPr>
            <p:txBody>
              <a:bodyPr/>
              <a:lstStyle/>
              <a:p>
                <a:pPr algn="ctr" defTabSz="1285843"/>
                <a:endParaRPr lang="en-US" sz="1543">
                  <a:solidFill>
                    <a:srgbClr val="000000"/>
                  </a:solidFill>
                  <a:cs typeface="Arial"/>
                </a:endParaRPr>
              </a:p>
            </p:txBody>
          </p:sp>
          <p:sp>
            <p:nvSpPr>
              <p:cNvPr id="15375" name="Freeform 18"/>
              <p:cNvSpPr>
                <a:spLocks/>
              </p:cNvSpPr>
              <p:nvPr/>
            </p:nvSpPr>
            <p:spPr bwMode="auto">
              <a:xfrm>
                <a:off x="4793" y="2584"/>
                <a:ext cx="661" cy="598"/>
              </a:xfrm>
              <a:custGeom>
                <a:avLst/>
                <a:gdLst>
                  <a:gd name="T0" fmla="*/ 82 w 661"/>
                  <a:gd name="T1" fmla="*/ 375 h 598"/>
                  <a:gd name="T2" fmla="*/ 90 w 661"/>
                  <a:gd name="T3" fmla="*/ 343 h 598"/>
                  <a:gd name="T4" fmla="*/ 96 w 661"/>
                  <a:gd name="T5" fmla="*/ 320 h 598"/>
                  <a:gd name="T6" fmla="*/ 102 w 661"/>
                  <a:gd name="T7" fmla="*/ 294 h 598"/>
                  <a:gd name="T8" fmla="*/ 110 w 661"/>
                  <a:gd name="T9" fmla="*/ 266 h 598"/>
                  <a:gd name="T10" fmla="*/ 122 w 661"/>
                  <a:gd name="T11" fmla="*/ 238 h 598"/>
                  <a:gd name="T12" fmla="*/ 136 w 661"/>
                  <a:gd name="T13" fmla="*/ 210 h 598"/>
                  <a:gd name="T14" fmla="*/ 150 w 661"/>
                  <a:gd name="T15" fmla="*/ 180 h 598"/>
                  <a:gd name="T16" fmla="*/ 171 w 661"/>
                  <a:gd name="T17" fmla="*/ 149 h 598"/>
                  <a:gd name="T18" fmla="*/ 191 w 661"/>
                  <a:gd name="T19" fmla="*/ 121 h 598"/>
                  <a:gd name="T20" fmla="*/ 217 w 661"/>
                  <a:gd name="T21" fmla="*/ 97 h 598"/>
                  <a:gd name="T22" fmla="*/ 249 w 661"/>
                  <a:gd name="T23" fmla="*/ 73 h 598"/>
                  <a:gd name="T24" fmla="*/ 283 w 661"/>
                  <a:gd name="T25" fmla="*/ 53 h 598"/>
                  <a:gd name="T26" fmla="*/ 325 w 661"/>
                  <a:gd name="T27" fmla="*/ 37 h 598"/>
                  <a:gd name="T28" fmla="*/ 372 w 661"/>
                  <a:gd name="T29" fmla="*/ 25 h 598"/>
                  <a:gd name="T30" fmla="*/ 414 w 661"/>
                  <a:gd name="T31" fmla="*/ 14 h 598"/>
                  <a:gd name="T32" fmla="*/ 454 w 661"/>
                  <a:gd name="T33" fmla="*/ 8 h 598"/>
                  <a:gd name="T34" fmla="*/ 490 w 661"/>
                  <a:gd name="T35" fmla="*/ 4 h 598"/>
                  <a:gd name="T36" fmla="*/ 521 w 661"/>
                  <a:gd name="T37" fmla="*/ 2 h 598"/>
                  <a:gd name="T38" fmla="*/ 549 w 661"/>
                  <a:gd name="T39" fmla="*/ 0 h 598"/>
                  <a:gd name="T40" fmla="*/ 571 w 661"/>
                  <a:gd name="T41" fmla="*/ 0 h 598"/>
                  <a:gd name="T42" fmla="*/ 597 w 661"/>
                  <a:gd name="T43" fmla="*/ 4 h 598"/>
                  <a:gd name="T44" fmla="*/ 625 w 661"/>
                  <a:gd name="T45" fmla="*/ 8 h 598"/>
                  <a:gd name="T46" fmla="*/ 653 w 661"/>
                  <a:gd name="T47" fmla="*/ 21 h 598"/>
                  <a:gd name="T48" fmla="*/ 509 w 661"/>
                  <a:gd name="T49" fmla="*/ 493 h 598"/>
                  <a:gd name="T50" fmla="*/ 488 w 661"/>
                  <a:gd name="T51" fmla="*/ 483 h 598"/>
                  <a:gd name="T52" fmla="*/ 458 w 661"/>
                  <a:gd name="T53" fmla="*/ 479 h 598"/>
                  <a:gd name="T54" fmla="*/ 418 w 661"/>
                  <a:gd name="T55" fmla="*/ 471 h 598"/>
                  <a:gd name="T56" fmla="*/ 398 w 661"/>
                  <a:gd name="T57" fmla="*/ 469 h 598"/>
                  <a:gd name="T58" fmla="*/ 376 w 661"/>
                  <a:gd name="T59" fmla="*/ 467 h 598"/>
                  <a:gd name="T60" fmla="*/ 354 w 661"/>
                  <a:gd name="T61" fmla="*/ 465 h 598"/>
                  <a:gd name="T62" fmla="*/ 333 w 661"/>
                  <a:gd name="T63" fmla="*/ 463 h 598"/>
                  <a:gd name="T64" fmla="*/ 313 w 661"/>
                  <a:gd name="T65" fmla="*/ 461 h 598"/>
                  <a:gd name="T66" fmla="*/ 279 w 661"/>
                  <a:gd name="T67" fmla="*/ 459 h 598"/>
                  <a:gd name="T68" fmla="*/ 253 w 661"/>
                  <a:gd name="T69" fmla="*/ 459 h 598"/>
                  <a:gd name="T70" fmla="*/ 233 w 661"/>
                  <a:gd name="T71" fmla="*/ 461 h 598"/>
                  <a:gd name="T72" fmla="*/ 203 w 661"/>
                  <a:gd name="T73" fmla="*/ 465 h 598"/>
                  <a:gd name="T74" fmla="*/ 169 w 661"/>
                  <a:gd name="T75" fmla="*/ 473 h 598"/>
                  <a:gd name="T76" fmla="*/ 134 w 661"/>
                  <a:gd name="T77" fmla="*/ 485 h 598"/>
                  <a:gd name="T78" fmla="*/ 100 w 661"/>
                  <a:gd name="T79" fmla="*/ 501 h 598"/>
                  <a:gd name="T80" fmla="*/ 66 w 661"/>
                  <a:gd name="T81" fmla="*/ 522 h 598"/>
                  <a:gd name="T82" fmla="*/ 36 w 661"/>
                  <a:gd name="T83" fmla="*/ 546 h 598"/>
                  <a:gd name="T84" fmla="*/ 10 w 661"/>
                  <a:gd name="T85" fmla="*/ 578 h 598"/>
                  <a:gd name="T86" fmla="*/ 4 w 661"/>
                  <a:gd name="T87" fmla="*/ 582 h 598"/>
                  <a:gd name="T88" fmla="*/ 10 w 661"/>
                  <a:gd name="T89" fmla="*/ 554 h 598"/>
                  <a:gd name="T90" fmla="*/ 16 w 661"/>
                  <a:gd name="T91" fmla="*/ 528 h 598"/>
                  <a:gd name="T92" fmla="*/ 24 w 661"/>
                  <a:gd name="T93" fmla="*/ 501 h 598"/>
                  <a:gd name="T94" fmla="*/ 32 w 661"/>
                  <a:gd name="T95" fmla="*/ 477 h 598"/>
                  <a:gd name="T96" fmla="*/ 42 w 661"/>
                  <a:gd name="T97" fmla="*/ 451 h 598"/>
                  <a:gd name="T98" fmla="*/ 54 w 661"/>
                  <a:gd name="T99" fmla="*/ 427 h 598"/>
                  <a:gd name="T100" fmla="*/ 68 w 661"/>
                  <a:gd name="T101" fmla="*/ 403 h 5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61"/>
                  <a:gd name="T154" fmla="*/ 0 h 598"/>
                  <a:gd name="T155" fmla="*/ 661 w 661"/>
                  <a:gd name="T156" fmla="*/ 598 h 5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61" h="598">
                    <a:moveTo>
                      <a:pt x="78" y="391"/>
                    </a:moveTo>
                    <a:lnTo>
                      <a:pt x="78" y="387"/>
                    </a:lnTo>
                    <a:lnTo>
                      <a:pt x="82" y="381"/>
                    </a:lnTo>
                    <a:lnTo>
                      <a:pt x="82" y="375"/>
                    </a:lnTo>
                    <a:lnTo>
                      <a:pt x="86" y="367"/>
                    </a:lnTo>
                    <a:lnTo>
                      <a:pt x="86" y="357"/>
                    </a:lnTo>
                    <a:lnTo>
                      <a:pt x="90" y="349"/>
                    </a:lnTo>
                    <a:lnTo>
                      <a:pt x="90" y="343"/>
                    </a:lnTo>
                    <a:lnTo>
                      <a:pt x="92" y="336"/>
                    </a:lnTo>
                    <a:lnTo>
                      <a:pt x="94" y="330"/>
                    </a:lnTo>
                    <a:lnTo>
                      <a:pt x="96" y="326"/>
                    </a:lnTo>
                    <a:lnTo>
                      <a:pt x="96" y="320"/>
                    </a:lnTo>
                    <a:lnTo>
                      <a:pt x="98" y="314"/>
                    </a:lnTo>
                    <a:lnTo>
                      <a:pt x="98" y="306"/>
                    </a:lnTo>
                    <a:lnTo>
                      <a:pt x="100" y="302"/>
                    </a:lnTo>
                    <a:lnTo>
                      <a:pt x="102" y="294"/>
                    </a:lnTo>
                    <a:lnTo>
                      <a:pt x="104" y="288"/>
                    </a:lnTo>
                    <a:lnTo>
                      <a:pt x="106" y="280"/>
                    </a:lnTo>
                    <a:lnTo>
                      <a:pt x="110" y="274"/>
                    </a:lnTo>
                    <a:lnTo>
                      <a:pt x="110" y="266"/>
                    </a:lnTo>
                    <a:lnTo>
                      <a:pt x="114" y="260"/>
                    </a:lnTo>
                    <a:lnTo>
                      <a:pt x="116" y="252"/>
                    </a:lnTo>
                    <a:lnTo>
                      <a:pt x="120" y="246"/>
                    </a:lnTo>
                    <a:lnTo>
                      <a:pt x="122" y="238"/>
                    </a:lnTo>
                    <a:lnTo>
                      <a:pt x="124" y="232"/>
                    </a:lnTo>
                    <a:lnTo>
                      <a:pt x="128" y="224"/>
                    </a:lnTo>
                    <a:lnTo>
                      <a:pt x="132" y="218"/>
                    </a:lnTo>
                    <a:lnTo>
                      <a:pt x="136" y="210"/>
                    </a:lnTo>
                    <a:lnTo>
                      <a:pt x="138" y="202"/>
                    </a:lnTo>
                    <a:lnTo>
                      <a:pt x="142" y="194"/>
                    </a:lnTo>
                    <a:lnTo>
                      <a:pt x="146" y="188"/>
                    </a:lnTo>
                    <a:lnTo>
                      <a:pt x="150" y="180"/>
                    </a:lnTo>
                    <a:lnTo>
                      <a:pt x="154" y="171"/>
                    </a:lnTo>
                    <a:lnTo>
                      <a:pt x="160" y="163"/>
                    </a:lnTo>
                    <a:lnTo>
                      <a:pt x="164" y="157"/>
                    </a:lnTo>
                    <a:lnTo>
                      <a:pt x="171" y="149"/>
                    </a:lnTo>
                    <a:lnTo>
                      <a:pt x="175" y="143"/>
                    </a:lnTo>
                    <a:lnTo>
                      <a:pt x="181" y="135"/>
                    </a:lnTo>
                    <a:lnTo>
                      <a:pt x="187" y="129"/>
                    </a:lnTo>
                    <a:lnTo>
                      <a:pt x="191" y="121"/>
                    </a:lnTo>
                    <a:lnTo>
                      <a:pt x="199" y="115"/>
                    </a:lnTo>
                    <a:lnTo>
                      <a:pt x="205" y="109"/>
                    </a:lnTo>
                    <a:lnTo>
                      <a:pt x="213" y="103"/>
                    </a:lnTo>
                    <a:lnTo>
                      <a:pt x="217" y="97"/>
                    </a:lnTo>
                    <a:lnTo>
                      <a:pt x="225" y="89"/>
                    </a:lnTo>
                    <a:lnTo>
                      <a:pt x="233" y="83"/>
                    </a:lnTo>
                    <a:lnTo>
                      <a:pt x="241" y="79"/>
                    </a:lnTo>
                    <a:lnTo>
                      <a:pt x="249" y="73"/>
                    </a:lnTo>
                    <a:lnTo>
                      <a:pt x="257" y="67"/>
                    </a:lnTo>
                    <a:lnTo>
                      <a:pt x="265" y="61"/>
                    </a:lnTo>
                    <a:lnTo>
                      <a:pt x="275" y="59"/>
                    </a:lnTo>
                    <a:lnTo>
                      <a:pt x="283" y="53"/>
                    </a:lnTo>
                    <a:lnTo>
                      <a:pt x="293" y="47"/>
                    </a:lnTo>
                    <a:lnTo>
                      <a:pt x="303" y="43"/>
                    </a:lnTo>
                    <a:lnTo>
                      <a:pt x="315" y="41"/>
                    </a:lnTo>
                    <a:lnTo>
                      <a:pt x="325" y="37"/>
                    </a:lnTo>
                    <a:lnTo>
                      <a:pt x="338" y="33"/>
                    </a:lnTo>
                    <a:lnTo>
                      <a:pt x="348" y="31"/>
                    </a:lnTo>
                    <a:lnTo>
                      <a:pt x="362" y="29"/>
                    </a:lnTo>
                    <a:lnTo>
                      <a:pt x="372" y="25"/>
                    </a:lnTo>
                    <a:lnTo>
                      <a:pt x="384" y="23"/>
                    </a:lnTo>
                    <a:lnTo>
                      <a:pt x="394" y="21"/>
                    </a:lnTo>
                    <a:lnTo>
                      <a:pt x="406" y="19"/>
                    </a:lnTo>
                    <a:lnTo>
                      <a:pt x="414" y="14"/>
                    </a:lnTo>
                    <a:lnTo>
                      <a:pt x="426" y="12"/>
                    </a:lnTo>
                    <a:lnTo>
                      <a:pt x="436" y="10"/>
                    </a:lnTo>
                    <a:lnTo>
                      <a:pt x="446" y="10"/>
                    </a:lnTo>
                    <a:lnTo>
                      <a:pt x="454" y="8"/>
                    </a:lnTo>
                    <a:lnTo>
                      <a:pt x="464" y="6"/>
                    </a:lnTo>
                    <a:lnTo>
                      <a:pt x="472" y="6"/>
                    </a:lnTo>
                    <a:lnTo>
                      <a:pt x="482" y="4"/>
                    </a:lnTo>
                    <a:lnTo>
                      <a:pt x="490" y="4"/>
                    </a:lnTo>
                    <a:lnTo>
                      <a:pt x="498" y="2"/>
                    </a:lnTo>
                    <a:lnTo>
                      <a:pt x="507" y="2"/>
                    </a:lnTo>
                    <a:lnTo>
                      <a:pt x="515" y="2"/>
                    </a:lnTo>
                    <a:lnTo>
                      <a:pt x="521" y="2"/>
                    </a:lnTo>
                    <a:lnTo>
                      <a:pt x="529" y="0"/>
                    </a:lnTo>
                    <a:lnTo>
                      <a:pt x="535" y="0"/>
                    </a:lnTo>
                    <a:lnTo>
                      <a:pt x="541" y="0"/>
                    </a:lnTo>
                    <a:lnTo>
                      <a:pt x="549" y="0"/>
                    </a:lnTo>
                    <a:lnTo>
                      <a:pt x="555" y="0"/>
                    </a:lnTo>
                    <a:lnTo>
                      <a:pt x="561" y="0"/>
                    </a:lnTo>
                    <a:lnTo>
                      <a:pt x="567" y="0"/>
                    </a:lnTo>
                    <a:lnTo>
                      <a:pt x="571" y="0"/>
                    </a:lnTo>
                    <a:lnTo>
                      <a:pt x="577" y="0"/>
                    </a:lnTo>
                    <a:lnTo>
                      <a:pt x="581" y="2"/>
                    </a:lnTo>
                    <a:lnTo>
                      <a:pt x="587" y="2"/>
                    </a:lnTo>
                    <a:lnTo>
                      <a:pt x="597" y="4"/>
                    </a:lnTo>
                    <a:lnTo>
                      <a:pt x="605" y="6"/>
                    </a:lnTo>
                    <a:lnTo>
                      <a:pt x="613" y="6"/>
                    </a:lnTo>
                    <a:lnTo>
                      <a:pt x="619" y="8"/>
                    </a:lnTo>
                    <a:lnTo>
                      <a:pt x="625" y="8"/>
                    </a:lnTo>
                    <a:lnTo>
                      <a:pt x="631" y="10"/>
                    </a:lnTo>
                    <a:lnTo>
                      <a:pt x="641" y="14"/>
                    </a:lnTo>
                    <a:lnTo>
                      <a:pt x="649" y="19"/>
                    </a:lnTo>
                    <a:lnTo>
                      <a:pt x="653" y="21"/>
                    </a:lnTo>
                    <a:lnTo>
                      <a:pt x="657" y="25"/>
                    </a:lnTo>
                    <a:lnTo>
                      <a:pt x="659" y="27"/>
                    </a:lnTo>
                    <a:lnTo>
                      <a:pt x="661" y="27"/>
                    </a:lnTo>
                    <a:lnTo>
                      <a:pt x="509" y="493"/>
                    </a:lnTo>
                    <a:lnTo>
                      <a:pt x="505" y="489"/>
                    </a:lnTo>
                    <a:lnTo>
                      <a:pt x="500" y="487"/>
                    </a:lnTo>
                    <a:lnTo>
                      <a:pt x="494" y="485"/>
                    </a:lnTo>
                    <a:lnTo>
                      <a:pt x="488" y="483"/>
                    </a:lnTo>
                    <a:lnTo>
                      <a:pt x="480" y="481"/>
                    </a:lnTo>
                    <a:lnTo>
                      <a:pt x="474" y="481"/>
                    </a:lnTo>
                    <a:lnTo>
                      <a:pt x="466" y="479"/>
                    </a:lnTo>
                    <a:lnTo>
                      <a:pt x="458" y="479"/>
                    </a:lnTo>
                    <a:lnTo>
                      <a:pt x="448" y="475"/>
                    </a:lnTo>
                    <a:lnTo>
                      <a:pt x="438" y="475"/>
                    </a:lnTo>
                    <a:lnTo>
                      <a:pt x="428" y="473"/>
                    </a:lnTo>
                    <a:lnTo>
                      <a:pt x="418" y="471"/>
                    </a:lnTo>
                    <a:lnTo>
                      <a:pt x="414" y="471"/>
                    </a:lnTo>
                    <a:lnTo>
                      <a:pt x="408" y="469"/>
                    </a:lnTo>
                    <a:lnTo>
                      <a:pt x="402" y="469"/>
                    </a:lnTo>
                    <a:lnTo>
                      <a:pt x="398" y="469"/>
                    </a:lnTo>
                    <a:lnTo>
                      <a:pt x="392" y="469"/>
                    </a:lnTo>
                    <a:lnTo>
                      <a:pt x="388" y="467"/>
                    </a:lnTo>
                    <a:lnTo>
                      <a:pt x="382" y="467"/>
                    </a:lnTo>
                    <a:lnTo>
                      <a:pt x="376" y="467"/>
                    </a:lnTo>
                    <a:lnTo>
                      <a:pt x="372" y="467"/>
                    </a:lnTo>
                    <a:lnTo>
                      <a:pt x="366" y="465"/>
                    </a:lnTo>
                    <a:lnTo>
                      <a:pt x="360" y="465"/>
                    </a:lnTo>
                    <a:lnTo>
                      <a:pt x="354" y="465"/>
                    </a:lnTo>
                    <a:lnTo>
                      <a:pt x="350" y="463"/>
                    </a:lnTo>
                    <a:lnTo>
                      <a:pt x="344" y="463"/>
                    </a:lnTo>
                    <a:lnTo>
                      <a:pt x="338" y="463"/>
                    </a:lnTo>
                    <a:lnTo>
                      <a:pt x="333" y="463"/>
                    </a:lnTo>
                    <a:lnTo>
                      <a:pt x="327" y="461"/>
                    </a:lnTo>
                    <a:lnTo>
                      <a:pt x="323" y="461"/>
                    </a:lnTo>
                    <a:lnTo>
                      <a:pt x="317" y="461"/>
                    </a:lnTo>
                    <a:lnTo>
                      <a:pt x="313" y="461"/>
                    </a:lnTo>
                    <a:lnTo>
                      <a:pt x="303" y="461"/>
                    </a:lnTo>
                    <a:lnTo>
                      <a:pt x="295" y="461"/>
                    </a:lnTo>
                    <a:lnTo>
                      <a:pt x="287" y="459"/>
                    </a:lnTo>
                    <a:lnTo>
                      <a:pt x="279" y="459"/>
                    </a:lnTo>
                    <a:lnTo>
                      <a:pt x="271" y="459"/>
                    </a:lnTo>
                    <a:lnTo>
                      <a:pt x="265" y="459"/>
                    </a:lnTo>
                    <a:lnTo>
                      <a:pt x="259" y="459"/>
                    </a:lnTo>
                    <a:lnTo>
                      <a:pt x="253" y="459"/>
                    </a:lnTo>
                    <a:lnTo>
                      <a:pt x="251" y="459"/>
                    </a:lnTo>
                    <a:lnTo>
                      <a:pt x="247" y="459"/>
                    </a:lnTo>
                    <a:lnTo>
                      <a:pt x="239" y="459"/>
                    </a:lnTo>
                    <a:lnTo>
                      <a:pt x="233" y="461"/>
                    </a:lnTo>
                    <a:lnTo>
                      <a:pt x="225" y="461"/>
                    </a:lnTo>
                    <a:lnTo>
                      <a:pt x="219" y="463"/>
                    </a:lnTo>
                    <a:lnTo>
                      <a:pt x="211" y="463"/>
                    </a:lnTo>
                    <a:lnTo>
                      <a:pt x="203" y="465"/>
                    </a:lnTo>
                    <a:lnTo>
                      <a:pt x="195" y="467"/>
                    </a:lnTo>
                    <a:lnTo>
                      <a:pt x="187" y="469"/>
                    </a:lnTo>
                    <a:lnTo>
                      <a:pt x="177" y="471"/>
                    </a:lnTo>
                    <a:lnTo>
                      <a:pt x="169" y="473"/>
                    </a:lnTo>
                    <a:lnTo>
                      <a:pt x="160" y="475"/>
                    </a:lnTo>
                    <a:lnTo>
                      <a:pt x="152" y="479"/>
                    </a:lnTo>
                    <a:lnTo>
                      <a:pt x="142" y="481"/>
                    </a:lnTo>
                    <a:lnTo>
                      <a:pt x="134" y="485"/>
                    </a:lnTo>
                    <a:lnTo>
                      <a:pt x="126" y="489"/>
                    </a:lnTo>
                    <a:lnTo>
                      <a:pt x="118" y="493"/>
                    </a:lnTo>
                    <a:lnTo>
                      <a:pt x="108" y="495"/>
                    </a:lnTo>
                    <a:lnTo>
                      <a:pt x="100" y="501"/>
                    </a:lnTo>
                    <a:lnTo>
                      <a:pt x="92" y="506"/>
                    </a:lnTo>
                    <a:lnTo>
                      <a:pt x="84" y="510"/>
                    </a:lnTo>
                    <a:lnTo>
                      <a:pt x="74" y="516"/>
                    </a:lnTo>
                    <a:lnTo>
                      <a:pt x="66" y="522"/>
                    </a:lnTo>
                    <a:lnTo>
                      <a:pt x="60" y="528"/>
                    </a:lnTo>
                    <a:lnTo>
                      <a:pt x="52" y="534"/>
                    </a:lnTo>
                    <a:lnTo>
                      <a:pt x="44" y="540"/>
                    </a:lnTo>
                    <a:lnTo>
                      <a:pt x="36" y="546"/>
                    </a:lnTo>
                    <a:lnTo>
                      <a:pt x="28" y="554"/>
                    </a:lnTo>
                    <a:lnTo>
                      <a:pt x="24" y="562"/>
                    </a:lnTo>
                    <a:lnTo>
                      <a:pt x="16" y="570"/>
                    </a:lnTo>
                    <a:lnTo>
                      <a:pt x="10" y="578"/>
                    </a:lnTo>
                    <a:lnTo>
                      <a:pt x="6" y="586"/>
                    </a:lnTo>
                    <a:lnTo>
                      <a:pt x="0" y="598"/>
                    </a:lnTo>
                    <a:lnTo>
                      <a:pt x="2" y="588"/>
                    </a:lnTo>
                    <a:lnTo>
                      <a:pt x="4" y="582"/>
                    </a:lnTo>
                    <a:lnTo>
                      <a:pt x="4" y="574"/>
                    </a:lnTo>
                    <a:lnTo>
                      <a:pt x="6" y="568"/>
                    </a:lnTo>
                    <a:lnTo>
                      <a:pt x="8" y="560"/>
                    </a:lnTo>
                    <a:lnTo>
                      <a:pt x="10" y="554"/>
                    </a:lnTo>
                    <a:lnTo>
                      <a:pt x="10" y="546"/>
                    </a:lnTo>
                    <a:lnTo>
                      <a:pt x="12" y="542"/>
                    </a:lnTo>
                    <a:lnTo>
                      <a:pt x="14" y="534"/>
                    </a:lnTo>
                    <a:lnTo>
                      <a:pt x="16" y="528"/>
                    </a:lnTo>
                    <a:lnTo>
                      <a:pt x="18" y="520"/>
                    </a:lnTo>
                    <a:lnTo>
                      <a:pt x="20" y="516"/>
                    </a:lnTo>
                    <a:lnTo>
                      <a:pt x="22" y="508"/>
                    </a:lnTo>
                    <a:lnTo>
                      <a:pt x="24" y="501"/>
                    </a:lnTo>
                    <a:lnTo>
                      <a:pt x="26" y="495"/>
                    </a:lnTo>
                    <a:lnTo>
                      <a:pt x="28" y="489"/>
                    </a:lnTo>
                    <a:lnTo>
                      <a:pt x="30" y="483"/>
                    </a:lnTo>
                    <a:lnTo>
                      <a:pt x="32" y="477"/>
                    </a:lnTo>
                    <a:lnTo>
                      <a:pt x="34" y="469"/>
                    </a:lnTo>
                    <a:lnTo>
                      <a:pt x="36" y="465"/>
                    </a:lnTo>
                    <a:lnTo>
                      <a:pt x="40" y="457"/>
                    </a:lnTo>
                    <a:lnTo>
                      <a:pt x="42" y="451"/>
                    </a:lnTo>
                    <a:lnTo>
                      <a:pt x="46" y="445"/>
                    </a:lnTo>
                    <a:lnTo>
                      <a:pt x="48" y="439"/>
                    </a:lnTo>
                    <a:lnTo>
                      <a:pt x="50" y="433"/>
                    </a:lnTo>
                    <a:lnTo>
                      <a:pt x="54" y="427"/>
                    </a:lnTo>
                    <a:lnTo>
                      <a:pt x="58" y="421"/>
                    </a:lnTo>
                    <a:lnTo>
                      <a:pt x="60" y="415"/>
                    </a:lnTo>
                    <a:lnTo>
                      <a:pt x="64" y="409"/>
                    </a:lnTo>
                    <a:lnTo>
                      <a:pt x="68" y="403"/>
                    </a:lnTo>
                    <a:lnTo>
                      <a:pt x="72" y="397"/>
                    </a:lnTo>
                    <a:lnTo>
                      <a:pt x="78" y="391"/>
                    </a:lnTo>
                    <a:close/>
                  </a:path>
                </a:pathLst>
              </a:custGeom>
              <a:solidFill>
                <a:srgbClr val="D6D469"/>
              </a:solidFill>
              <a:ln w="9525">
                <a:noFill/>
                <a:round/>
                <a:headEnd/>
                <a:tailEnd/>
              </a:ln>
            </p:spPr>
            <p:txBody>
              <a:bodyPr/>
              <a:lstStyle/>
              <a:p>
                <a:pPr algn="ctr" defTabSz="1285843"/>
                <a:endParaRPr lang="en-US" sz="1543">
                  <a:solidFill>
                    <a:srgbClr val="000000"/>
                  </a:solidFill>
                  <a:cs typeface="Arial"/>
                </a:endParaRPr>
              </a:p>
            </p:txBody>
          </p:sp>
          <p:sp>
            <p:nvSpPr>
              <p:cNvPr id="15376" name="Freeform 19"/>
              <p:cNvSpPr>
                <a:spLocks/>
              </p:cNvSpPr>
              <p:nvPr/>
            </p:nvSpPr>
            <p:spPr bwMode="auto">
              <a:xfrm>
                <a:off x="4786" y="2619"/>
                <a:ext cx="676" cy="599"/>
              </a:xfrm>
              <a:custGeom>
                <a:avLst/>
                <a:gdLst>
                  <a:gd name="T0" fmla="*/ 101 w 676"/>
                  <a:gd name="T1" fmla="*/ 372 h 599"/>
                  <a:gd name="T2" fmla="*/ 109 w 676"/>
                  <a:gd name="T3" fmla="*/ 342 h 599"/>
                  <a:gd name="T4" fmla="*/ 115 w 676"/>
                  <a:gd name="T5" fmla="*/ 320 h 599"/>
                  <a:gd name="T6" fmla="*/ 119 w 676"/>
                  <a:gd name="T7" fmla="*/ 293 h 599"/>
                  <a:gd name="T8" fmla="*/ 129 w 676"/>
                  <a:gd name="T9" fmla="*/ 265 h 599"/>
                  <a:gd name="T10" fmla="*/ 139 w 676"/>
                  <a:gd name="T11" fmla="*/ 237 h 599"/>
                  <a:gd name="T12" fmla="*/ 151 w 676"/>
                  <a:gd name="T13" fmla="*/ 207 h 599"/>
                  <a:gd name="T14" fmla="*/ 165 w 676"/>
                  <a:gd name="T15" fmla="*/ 177 h 599"/>
                  <a:gd name="T16" fmla="*/ 186 w 676"/>
                  <a:gd name="T17" fmla="*/ 149 h 599"/>
                  <a:gd name="T18" fmla="*/ 206 w 676"/>
                  <a:gd name="T19" fmla="*/ 120 h 599"/>
                  <a:gd name="T20" fmla="*/ 232 w 676"/>
                  <a:gd name="T21" fmla="*/ 96 h 599"/>
                  <a:gd name="T22" fmla="*/ 264 w 676"/>
                  <a:gd name="T23" fmla="*/ 72 h 599"/>
                  <a:gd name="T24" fmla="*/ 298 w 676"/>
                  <a:gd name="T25" fmla="*/ 52 h 599"/>
                  <a:gd name="T26" fmla="*/ 340 w 676"/>
                  <a:gd name="T27" fmla="*/ 36 h 599"/>
                  <a:gd name="T28" fmla="*/ 387 w 676"/>
                  <a:gd name="T29" fmla="*/ 24 h 599"/>
                  <a:gd name="T30" fmla="*/ 431 w 676"/>
                  <a:gd name="T31" fmla="*/ 14 h 599"/>
                  <a:gd name="T32" fmla="*/ 471 w 676"/>
                  <a:gd name="T33" fmla="*/ 8 h 599"/>
                  <a:gd name="T34" fmla="*/ 505 w 676"/>
                  <a:gd name="T35" fmla="*/ 4 h 599"/>
                  <a:gd name="T36" fmla="*/ 536 w 676"/>
                  <a:gd name="T37" fmla="*/ 2 h 599"/>
                  <a:gd name="T38" fmla="*/ 564 w 676"/>
                  <a:gd name="T39" fmla="*/ 0 h 599"/>
                  <a:gd name="T40" fmla="*/ 586 w 676"/>
                  <a:gd name="T41" fmla="*/ 0 h 599"/>
                  <a:gd name="T42" fmla="*/ 612 w 676"/>
                  <a:gd name="T43" fmla="*/ 4 h 599"/>
                  <a:gd name="T44" fmla="*/ 640 w 676"/>
                  <a:gd name="T45" fmla="*/ 8 h 599"/>
                  <a:gd name="T46" fmla="*/ 660 w 676"/>
                  <a:gd name="T47" fmla="*/ 16 h 599"/>
                  <a:gd name="T48" fmla="*/ 676 w 676"/>
                  <a:gd name="T49" fmla="*/ 24 h 599"/>
                  <a:gd name="T50" fmla="*/ 489 w 676"/>
                  <a:gd name="T51" fmla="*/ 501 h 599"/>
                  <a:gd name="T52" fmla="*/ 459 w 676"/>
                  <a:gd name="T53" fmla="*/ 489 h 599"/>
                  <a:gd name="T54" fmla="*/ 429 w 676"/>
                  <a:gd name="T55" fmla="*/ 479 h 599"/>
                  <a:gd name="T56" fmla="*/ 395 w 676"/>
                  <a:gd name="T57" fmla="*/ 473 h 599"/>
                  <a:gd name="T58" fmla="*/ 361 w 676"/>
                  <a:gd name="T59" fmla="*/ 466 h 599"/>
                  <a:gd name="T60" fmla="*/ 326 w 676"/>
                  <a:gd name="T61" fmla="*/ 462 h 599"/>
                  <a:gd name="T62" fmla="*/ 294 w 676"/>
                  <a:gd name="T63" fmla="*/ 462 h 599"/>
                  <a:gd name="T64" fmla="*/ 268 w 676"/>
                  <a:gd name="T65" fmla="*/ 462 h 599"/>
                  <a:gd name="T66" fmla="*/ 242 w 676"/>
                  <a:gd name="T67" fmla="*/ 466 h 599"/>
                  <a:gd name="T68" fmla="*/ 208 w 676"/>
                  <a:gd name="T69" fmla="*/ 471 h 599"/>
                  <a:gd name="T70" fmla="*/ 174 w 676"/>
                  <a:gd name="T71" fmla="*/ 479 h 599"/>
                  <a:gd name="T72" fmla="*/ 137 w 676"/>
                  <a:gd name="T73" fmla="*/ 489 h 599"/>
                  <a:gd name="T74" fmla="*/ 101 w 676"/>
                  <a:gd name="T75" fmla="*/ 505 h 599"/>
                  <a:gd name="T76" fmla="*/ 67 w 676"/>
                  <a:gd name="T77" fmla="*/ 525 h 599"/>
                  <a:gd name="T78" fmla="*/ 37 w 676"/>
                  <a:gd name="T79" fmla="*/ 549 h 599"/>
                  <a:gd name="T80" fmla="*/ 11 w 676"/>
                  <a:gd name="T81" fmla="*/ 579 h 599"/>
                  <a:gd name="T82" fmla="*/ 4 w 676"/>
                  <a:gd name="T83" fmla="*/ 583 h 599"/>
                  <a:gd name="T84" fmla="*/ 11 w 676"/>
                  <a:gd name="T85" fmla="*/ 555 h 599"/>
                  <a:gd name="T86" fmla="*/ 21 w 676"/>
                  <a:gd name="T87" fmla="*/ 529 h 599"/>
                  <a:gd name="T88" fmla="*/ 31 w 676"/>
                  <a:gd name="T89" fmla="*/ 501 h 599"/>
                  <a:gd name="T90" fmla="*/ 43 w 676"/>
                  <a:gd name="T91" fmla="*/ 475 h 599"/>
                  <a:gd name="T92" fmla="*/ 55 w 676"/>
                  <a:gd name="T93" fmla="*/ 450 h 599"/>
                  <a:gd name="T94" fmla="*/ 71 w 676"/>
                  <a:gd name="T95" fmla="*/ 424 h 599"/>
                  <a:gd name="T96" fmla="*/ 87 w 676"/>
                  <a:gd name="T97" fmla="*/ 400 h 5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6"/>
                  <a:gd name="T148" fmla="*/ 0 h 599"/>
                  <a:gd name="T149" fmla="*/ 676 w 676"/>
                  <a:gd name="T150" fmla="*/ 599 h 5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6" h="599">
                    <a:moveTo>
                      <a:pt x="95" y="390"/>
                    </a:moveTo>
                    <a:lnTo>
                      <a:pt x="97" y="384"/>
                    </a:lnTo>
                    <a:lnTo>
                      <a:pt x="99" y="380"/>
                    </a:lnTo>
                    <a:lnTo>
                      <a:pt x="101" y="372"/>
                    </a:lnTo>
                    <a:lnTo>
                      <a:pt x="103" y="366"/>
                    </a:lnTo>
                    <a:lnTo>
                      <a:pt x="105" y="356"/>
                    </a:lnTo>
                    <a:lnTo>
                      <a:pt x="107" y="346"/>
                    </a:lnTo>
                    <a:lnTo>
                      <a:pt x="109" y="342"/>
                    </a:lnTo>
                    <a:lnTo>
                      <a:pt x="111" y="336"/>
                    </a:lnTo>
                    <a:lnTo>
                      <a:pt x="111" y="330"/>
                    </a:lnTo>
                    <a:lnTo>
                      <a:pt x="113" y="326"/>
                    </a:lnTo>
                    <a:lnTo>
                      <a:pt x="115" y="320"/>
                    </a:lnTo>
                    <a:lnTo>
                      <a:pt x="117" y="312"/>
                    </a:lnTo>
                    <a:lnTo>
                      <a:pt x="117" y="305"/>
                    </a:lnTo>
                    <a:lnTo>
                      <a:pt x="119" y="299"/>
                    </a:lnTo>
                    <a:lnTo>
                      <a:pt x="119" y="293"/>
                    </a:lnTo>
                    <a:lnTo>
                      <a:pt x="121" y="285"/>
                    </a:lnTo>
                    <a:lnTo>
                      <a:pt x="123" y="279"/>
                    </a:lnTo>
                    <a:lnTo>
                      <a:pt x="127" y="273"/>
                    </a:lnTo>
                    <a:lnTo>
                      <a:pt x="129" y="265"/>
                    </a:lnTo>
                    <a:lnTo>
                      <a:pt x="131" y="259"/>
                    </a:lnTo>
                    <a:lnTo>
                      <a:pt x="133" y="251"/>
                    </a:lnTo>
                    <a:lnTo>
                      <a:pt x="135" y="245"/>
                    </a:lnTo>
                    <a:lnTo>
                      <a:pt x="139" y="237"/>
                    </a:lnTo>
                    <a:lnTo>
                      <a:pt x="141" y="229"/>
                    </a:lnTo>
                    <a:lnTo>
                      <a:pt x="145" y="223"/>
                    </a:lnTo>
                    <a:lnTo>
                      <a:pt x="149" y="215"/>
                    </a:lnTo>
                    <a:lnTo>
                      <a:pt x="151" y="207"/>
                    </a:lnTo>
                    <a:lnTo>
                      <a:pt x="155" y="201"/>
                    </a:lnTo>
                    <a:lnTo>
                      <a:pt x="157" y="193"/>
                    </a:lnTo>
                    <a:lnTo>
                      <a:pt x="163" y="187"/>
                    </a:lnTo>
                    <a:lnTo>
                      <a:pt x="165" y="177"/>
                    </a:lnTo>
                    <a:lnTo>
                      <a:pt x="169" y="171"/>
                    </a:lnTo>
                    <a:lnTo>
                      <a:pt x="176" y="165"/>
                    </a:lnTo>
                    <a:lnTo>
                      <a:pt x="182" y="157"/>
                    </a:lnTo>
                    <a:lnTo>
                      <a:pt x="186" y="149"/>
                    </a:lnTo>
                    <a:lnTo>
                      <a:pt x="190" y="142"/>
                    </a:lnTo>
                    <a:lnTo>
                      <a:pt x="196" y="134"/>
                    </a:lnTo>
                    <a:lnTo>
                      <a:pt x="202" y="128"/>
                    </a:lnTo>
                    <a:lnTo>
                      <a:pt x="206" y="120"/>
                    </a:lnTo>
                    <a:lnTo>
                      <a:pt x="214" y="114"/>
                    </a:lnTo>
                    <a:lnTo>
                      <a:pt x="220" y="108"/>
                    </a:lnTo>
                    <a:lnTo>
                      <a:pt x="228" y="102"/>
                    </a:lnTo>
                    <a:lnTo>
                      <a:pt x="232" y="96"/>
                    </a:lnTo>
                    <a:lnTo>
                      <a:pt x="240" y="88"/>
                    </a:lnTo>
                    <a:lnTo>
                      <a:pt x="248" y="84"/>
                    </a:lnTo>
                    <a:lnTo>
                      <a:pt x="256" y="78"/>
                    </a:lnTo>
                    <a:lnTo>
                      <a:pt x="264" y="72"/>
                    </a:lnTo>
                    <a:lnTo>
                      <a:pt x="272" y="66"/>
                    </a:lnTo>
                    <a:lnTo>
                      <a:pt x="282" y="62"/>
                    </a:lnTo>
                    <a:lnTo>
                      <a:pt x="290" y="58"/>
                    </a:lnTo>
                    <a:lnTo>
                      <a:pt x="298" y="52"/>
                    </a:lnTo>
                    <a:lnTo>
                      <a:pt x="308" y="48"/>
                    </a:lnTo>
                    <a:lnTo>
                      <a:pt x="318" y="42"/>
                    </a:lnTo>
                    <a:lnTo>
                      <a:pt x="330" y="40"/>
                    </a:lnTo>
                    <a:lnTo>
                      <a:pt x="340" y="36"/>
                    </a:lnTo>
                    <a:lnTo>
                      <a:pt x="351" y="32"/>
                    </a:lnTo>
                    <a:lnTo>
                      <a:pt x="363" y="30"/>
                    </a:lnTo>
                    <a:lnTo>
                      <a:pt x="375" y="28"/>
                    </a:lnTo>
                    <a:lnTo>
                      <a:pt x="387" y="24"/>
                    </a:lnTo>
                    <a:lnTo>
                      <a:pt x="397" y="22"/>
                    </a:lnTo>
                    <a:lnTo>
                      <a:pt x="409" y="20"/>
                    </a:lnTo>
                    <a:lnTo>
                      <a:pt x="421" y="18"/>
                    </a:lnTo>
                    <a:lnTo>
                      <a:pt x="431" y="14"/>
                    </a:lnTo>
                    <a:lnTo>
                      <a:pt x="441" y="12"/>
                    </a:lnTo>
                    <a:lnTo>
                      <a:pt x="451" y="10"/>
                    </a:lnTo>
                    <a:lnTo>
                      <a:pt x="461" y="10"/>
                    </a:lnTo>
                    <a:lnTo>
                      <a:pt x="471" y="8"/>
                    </a:lnTo>
                    <a:lnTo>
                      <a:pt x="479" y="8"/>
                    </a:lnTo>
                    <a:lnTo>
                      <a:pt x="487" y="6"/>
                    </a:lnTo>
                    <a:lnTo>
                      <a:pt x="497" y="4"/>
                    </a:lnTo>
                    <a:lnTo>
                      <a:pt x="505" y="4"/>
                    </a:lnTo>
                    <a:lnTo>
                      <a:pt x="514" y="2"/>
                    </a:lnTo>
                    <a:lnTo>
                      <a:pt x="522" y="2"/>
                    </a:lnTo>
                    <a:lnTo>
                      <a:pt x="530" y="2"/>
                    </a:lnTo>
                    <a:lnTo>
                      <a:pt x="536" y="2"/>
                    </a:lnTo>
                    <a:lnTo>
                      <a:pt x="544" y="0"/>
                    </a:lnTo>
                    <a:lnTo>
                      <a:pt x="550" y="0"/>
                    </a:lnTo>
                    <a:lnTo>
                      <a:pt x="558" y="0"/>
                    </a:lnTo>
                    <a:lnTo>
                      <a:pt x="564" y="0"/>
                    </a:lnTo>
                    <a:lnTo>
                      <a:pt x="570" y="0"/>
                    </a:lnTo>
                    <a:lnTo>
                      <a:pt x="576" y="0"/>
                    </a:lnTo>
                    <a:lnTo>
                      <a:pt x="582" y="0"/>
                    </a:lnTo>
                    <a:lnTo>
                      <a:pt x="586" y="0"/>
                    </a:lnTo>
                    <a:lnTo>
                      <a:pt x="592" y="0"/>
                    </a:lnTo>
                    <a:lnTo>
                      <a:pt x="598" y="2"/>
                    </a:lnTo>
                    <a:lnTo>
                      <a:pt x="602" y="2"/>
                    </a:lnTo>
                    <a:lnTo>
                      <a:pt x="612" y="4"/>
                    </a:lnTo>
                    <a:lnTo>
                      <a:pt x="622" y="6"/>
                    </a:lnTo>
                    <a:lnTo>
                      <a:pt x="628" y="6"/>
                    </a:lnTo>
                    <a:lnTo>
                      <a:pt x="636" y="8"/>
                    </a:lnTo>
                    <a:lnTo>
                      <a:pt x="640" y="8"/>
                    </a:lnTo>
                    <a:lnTo>
                      <a:pt x="648" y="10"/>
                    </a:lnTo>
                    <a:lnTo>
                      <a:pt x="652" y="12"/>
                    </a:lnTo>
                    <a:lnTo>
                      <a:pt x="656" y="14"/>
                    </a:lnTo>
                    <a:lnTo>
                      <a:pt x="660" y="16"/>
                    </a:lnTo>
                    <a:lnTo>
                      <a:pt x="664" y="18"/>
                    </a:lnTo>
                    <a:lnTo>
                      <a:pt x="670" y="20"/>
                    </a:lnTo>
                    <a:lnTo>
                      <a:pt x="674" y="24"/>
                    </a:lnTo>
                    <a:lnTo>
                      <a:pt x="676" y="24"/>
                    </a:lnTo>
                    <a:lnTo>
                      <a:pt x="676" y="26"/>
                    </a:lnTo>
                    <a:lnTo>
                      <a:pt x="501" y="509"/>
                    </a:lnTo>
                    <a:lnTo>
                      <a:pt x="495" y="505"/>
                    </a:lnTo>
                    <a:lnTo>
                      <a:pt x="489" y="501"/>
                    </a:lnTo>
                    <a:lnTo>
                      <a:pt x="481" y="499"/>
                    </a:lnTo>
                    <a:lnTo>
                      <a:pt x="475" y="495"/>
                    </a:lnTo>
                    <a:lnTo>
                      <a:pt x="467" y="491"/>
                    </a:lnTo>
                    <a:lnTo>
                      <a:pt x="459" y="489"/>
                    </a:lnTo>
                    <a:lnTo>
                      <a:pt x="453" y="485"/>
                    </a:lnTo>
                    <a:lnTo>
                      <a:pt x="445" y="485"/>
                    </a:lnTo>
                    <a:lnTo>
                      <a:pt x="437" y="481"/>
                    </a:lnTo>
                    <a:lnTo>
                      <a:pt x="429" y="479"/>
                    </a:lnTo>
                    <a:lnTo>
                      <a:pt x="421" y="477"/>
                    </a:lnTo>
                    <a:lnTo>
                      <a:pt x="411" y="475"/>
                    </a:lnTo>
                    <a:lnTo>
                      <a:pt x="403" y="473"/>
                    </a:lnTo>
                    <a:lnTo>
                      <a:pt x="395" y="473"/>
                    </a:lnTo>
                    <a:lnTo>
                      <a:pt x="387" y="471"/>
                    </a:lnTo>
                    <a:lnTo>
                      <a:pt x="379" y="468"/>
                    </a:lnTo>
                    <a:lnTo>
                      <a:pt x="369" y="466"/>
                    </a:lnTo>
                    <a:lnTo>
                      <a:pt x="361" y="466"/>
                    </a:lnTo>
                    <a:lnTo>
                      <a:pt x="351" y="464"/>
                    </a:lnTo>
                    <a:lnTo>
                      <a:pt x="343" y="464"/>
                    </a:lnTo>
                    <a:lnTo>
                      <a:pt x="334" y="462"/>
                    </a:lnTo>
                    <a:lnTo>
                      <a:pt x="326" y="462"/>
                    </a:lnTo>
                    <a:lnTo>
                      <a:pt x="318" y="462"/>
                    </a:lnTo>
                    <a:lnTo>
                      <a:pt x="310" y="462"/>
                    </a:lnTo>
                    <a:lnTo>
                      <a:pt x="302" y="462"/>
                    </a:lnTo>
                    <a:lnTo>
                      <a:pt x="294" y="462"/>
                    </a:lnTo>
                    <a:lnTo>
                      <a:pt x="288" y="462"/>
                    </a:lnTo>
                    <a:lnTo>
                      <a:pt x="282" y="462"/>
                    </a:lnTo>
                    <a:lnTo>
                      <a:pt x="274" y="462"/>
                    </a:lnTo>
                    <a:lnTo>
                      <a:pt x="268" y="462"/>
                    </a:lnTo>
                    <a:lnTo>
                      <a:pt x="262" y="464"/>
                    </a:lnTo>
                    <a:lnTo>
                      <a:pt x="258" y="464"/>
                    </a:lnTo>
                    <a:lnTo>
                      <a:pt x="250" y="464"/>
                    </a:lnTo>
                    <a:lnTo>
                      <a:pt x="242" y="466"/>
                    </a:lnTo>
                    <a:lnTo>
                      <a:pt x="234" y="466"/>
                    </a:lnTo>
                    <a:lnTo>
                      <a:pt x="226" y="468"/>
                    </a:lnTo>
                    <a:lnTo>
                      <a:pt x="218" y="468"/>
                    </a:lnTo>
                    <a:lnTo>
                      <a:pt x="208" y="471"/>
                    </a:lnTo>
                    <a:lnTo>
                      <a:pt x="200" y="473"/>
                    </a:lnTo>
                    <a:lnTo>
                      <a:pt x="192" y="475"/>
                    </a:lnTo>
                    <a:lnTo>
                      <a:pt x="182" y="477"/>
                    </a:lnTo>
                    <a:lnTo>
                      <a:pt x="174" y="479"/>
                    </a:lnTo>
                    <a:lnTo>
                      <a:pt x="163" y="481"/>
                    </a:lnTo>
                    <a:lnTo>
                      <a:pt x="155" y="485"/>
                    </a:lnTo>
                    <a:lnTo>
                      <a:pt x="145" y="487"/>
                    </a:lnTo>
                    <a:lnTo>
                      <a:pt x="137" y="489"/>
                    </a:lnTo>
                    <a:lnTo>
                      <a:pt x="129" y="493"/>
                    </a:lnTo>
                    <a:lnTo>
                      <a:pt x="119" y="497"/>
                    </a:lnTo>
                    <a:lnTo>
                      <a:pt x="111" y="499"/>
                    </a:lnTo>
                    <a:lnTo>
                      <a:pt x="101" y="505"/>
                    </a:lnTo>
                    <a:lnTo>
                      <a:pt x="93" y="509"/>
                    </a:lnTo>
                    <a:lnTo>
                      <a:pt x="85" y="513"/>
                    </a:lnTo>
                    <a:lnTo>
                      <a:pt x="75" y="519"/>
                    </a:lnTo>
                    <a:lnTo>
                      <a:pt x="67" y="525"/>
                    </a:lnTo>
                    <a:lnTo>
                      <a:pt x="59" y="529"/>
                    </a:lnTo>
                    <a:lnTo>
                      <a:pt x="53" y="537"/>
                    </a:lnTo>
                    <a:lnTo>
                      <a:pt x="43" y="541"/>
                    </a:lnTo>
                    <a:lnTo>
                      <a:pt x="37" y="549"/>
                    </a:lnTo>
                    <a:lnTo>
                      <a:pt x="29" y="555"/>
                    </a:lnTo>
                    <a:lnTo>
                      <a:pt x="23" y="563"/>
                    </a:lnTo>
                    <a:lnTo>
                      <a:pt x="17" y="571"/>
                    </a:lnTo>
                    <a:lnTo>
                      <a:pt x="11" y="579"/>
                    </a:lnTo>
                    <a:lnTo>
                      <a:pt x="4" y="589"/>
                    </a:lnTo>
                    <a:lnTo>
                      <a:pt x="0" y="599"/>
                    </a:lnTo>
                    <a:lnTo>
                      <a:pt x="2" y="589"/>
                    </a:lnTo>
                    <a:lnTo>
                      <a:pt x="4" y="583"/>
                    </a:lnTo>
                    <a:lnTo>
                      <a:pt x="4" y="575"/>
                    </a:lnTo>
                    <a:lnTo>
                      <a:pt x="7" y="569"/>
                    </a:lnTo>
                    <a:lnTo>
                      <a:pt x="9" y="563"/>
                    </a:lnTo>
                    <a:lnTo>
                      <a:pt x="11" y="555"/>
                    </a:lnTo>
                    <a:lnTo>
                      <a:pt x="13" y="549"/>
                    </a:lnTo>
                    <a:lnTo>
                      <a:pt x="17" y="543"/>
                    </a:lnTo>
                    <a:lnTo>
                      <a:pt x="17" y="535"/>
                    </a:lnTo>
                    <a:lnTo>
                      <a:pt x="21" y="529"/>
                    </a:lnTo>
                    <a:lnTo>
                      <a:pt x="23" y="521"/>
                    </a:lnTo>
                    <a:lnTo>
                      <a:pt x="25" y="515"/>
                    </a:lnTo>
                    <a:lnTo>
                      <a:pt x="29" y="509"/>
                    </a:lnTo>
                    <a:lnTo>
                      <a:pt x="31" y="501"/>
                    </a:lnTo>
                    <a:lnTo>
                      <a:pt x="33" y="495"/>
                    </a:lnTo>
                    <a:lnTo>
                      <a:pt x="37" y="489"/>
                    </a:lnTo>
                    <a:lnTo>
                      <a:pt x="41" y="483"/>
                    </a:lnTo>
                    <a:lnTo>
                      <a:pt x="43" y="475"/>
                    </a:lnTo>
                    <a:lnTo>
                      <a:pt x="45" y="468"/>
                    </a:lnTo>
                    <a:lnTo>
                      <a:pt x="49" y="462"/>
                    </a:lnTo>
                    <a:lnTo>
                      <a:pt x="53" y="456"/>
                    </a:lnTo>
                    <a:lnTo>
                      <a:pt x="55" y="450"/>
                    </a:lnTo>
                    <a:lnTo>
                      <a:pt x="59" y="444"/>
                    </a:lnTo>
                    <a:lnTo>
                      <a:pt x="63" y="438"/>
                    </a:lnTo>
                    <a:lnTo>
                      <a:pt x="67" y="432"/>
                    </a:lnTo>
                    <a:lnTo>
                      <a:pt x="71" y="424"/>
                    </a:lnTo>
                    <a:lnTo>
                      <a:pt x="73" y="420"/>
                    </a:lnTo>
                    <a:lnTo>
                      <a:pt x="79" y="414"/>
                    </a:lnTo>
                    <a:lnTo>
                      <a:pt x="81" y="408"/>
                    </a:lnTo>
                    <a:lnTo>
                      <a:pt x="87" y="400"/>
                    </a:lnTo>
                    <a:lnTo>
                      <a:pt x="91" y="396"/>
                    </a:lnTo>
                    <a:lnTo>
                      <a:pt x="95" y="390"/>
                    </a:lnTo>
                    <a:close/>
                  </a:path>
                </a:pathLst>
              </a:custGeom>
              <a:solidFill>
                <a:srgbClr val="EBEB94"/>
              </a:solidFill>
              <a:ln w="9525">
                <a:noFill/>
                <a:round/>
                <a:headEnd/>
                <a:tailEnd/>
              </a:ln>
            </p:spPr>
            <p:txBody>
              <a:bodyPr/>
              <a:lstStyle/>
              <a:p>
                <a:pPr algn="ctr" defTabSz="1285843"/>
                <a:endParaRPr lang="en-US" sz="1543">
                  <a:solidFill>
                    <a:srgbClr val="000000"/>
                  </a:solidFill>
                  <a:cs typeface="Arial"/>
                </a:endParaRPr>
              </a:p>
            </p:txBody>
          </p:sp>
          <p:sp>
            <p:nvSpPr>
              <p:cNvPr id="15377" name="Freeform 20"/>
              <p:cNvSpPr>
                <a:spLocks/>
              </p:cNvSpPr>
              <p:nvPr/>
            </p:nvSpPr>
            <p:spPr bwMode="auto">
              <a:xfrm>
                <a:off x="4376" y="2444"/>
                <a:ext cx="646" cy="585"/>
              </a:xfrm>
              <a:custGeom>
                <a:avLst/>
                <a:gdLst>
                  <a:gd name="T0" fmla="*/ 628 w 646"/>
                  <a:gd name="T1" fmla="*/ 350 h 585"/>
                  <a:gd name="T2" fmla="*/ 622 w 646"/>
                  <a:gd name="T3" fmla="*/ 332 h 585"/>
                  <a:gd name="T4" fmla="*/ 614 w 646"/>
                  <a:gd name="T5" fmla="*/ 305 h 585"/>
                  <a:gd name="T6" fmla="*/ 608 w 646"/>
                  <a:gd name="T7" fmla="*/ 289 h 585"/>
                  <a:gd name="T8" fmla="*/ 602 w 646"/>
                  <a:gd name="T9" fmla="*/ 273 h 585"/>
                  <a:gd name="T10" fmla="*/ 594 w 646"/>
                  <a:gd name="T11" fmla="*/ 255 h 585"/>
                  <a:gd name="T12" fmla="*/ 586 w 646"/>
                  <a:gd name="T13" fmla="*/ 237 h 585"/>
                  <a:gd name="T14" fmla="*/ 573 w 646"/>
                  <a:gd name="T15" fmla="*/ 217 h 585"/>
                  <a:gd name="T16" fmla="*/ 561 w 646"/>
                  <a:gd name="T17" fmla="*/ 199 h 585"/>
                  <a:gd name="T18" fmla="*/ 547 w 646"/>
                  <a:gd name="T19" fmla="*/ 179 h 585"/>
                  <a:gd name="T20" fmla="*/ 533 w 646"/>
                  <a:gd name="T21" fmla="*/ 161 h 585"/>
                  <a:gd name="T22" fmla="*/ 517 w 646"/>
                  <a:gd name="T23" fmla="*/ 140 h 585"/>
                  <a:gd name="T24" fmla="*/ 499 w 646"/>
                  <a:gd name="T25" fmla="*/ 120 h 585"/>
                  <a:gd name="T26" fmla="*/ 479 w 646"/>
                  <a:gd name="T27" fmla="*/ 104 h 585"/>
                  <a:gd name="T28" fmla="*/ 459 w 646"/>
                  <a:gd name="T29" fmla="*/ 86 h 585"/>
                  <a:gd name="T30" fmla="*/ 435 w 646"/>
                  <a:gd name="T31" fmla="*/ 70 h 585"/>
                  <a:gd name="T32" fmla="*/ 410 w 646"/>
                  <a:gd name="T33" fmla="*/ 56 h 585"/>
                  <a:gd name="T34" fmla="*/ 382 w 646"/>
                  <a:gd name="T35" fmla="*/ 44 h 585"/>
                  <a:gd name="T36" fmla="*/ 356 w 646"/>
                  <a:gd name="T37" fmla="*/ 32 h 585"/>
                  <a:gd name="T38" fmla="*/ 330 w 646"/>
                  <a:gd name="T39" fmla="*/ 24 h 585"/>
                  <a:gd name="T40" fmla="*/ 306 w 646"/>
                  <a:gd name="T41" fmla="*/ 16 h 585"/>
                  <a:gd name="T42" fmla="*/ 282 w 646"/>
                  <a:gd name="T43" fmla="*/ 10 h 585"/>
                  <a:gd name="T44" fmla="*/ 260 w 646"/>
                  <a:gd name="T45" fmla="*/ 6 h 585"/>
                  <a:gd name="T46" fmla="*/ 237 w 646"/>
                  <a:gd name="T47" fmla="*/ 2 h 585"/>
                  <a:gd name="T48" fmla="*/ 215 w 646"/>
                  <a:gd name="T49" fmla="*/ 0 h 585"/>
                  <a:gd name="T50" fmla="*/ 197 w 646"/>
                  <a:gd name="T51" fmla="*/ 0 h 585"/>
                  <a:gd name="T52" fmla="*/ 179 w 646"/>
                  <a:gd name="T53" fmla="*/ 0 h 585"/>
                  <a:gd name="T54" fmla="*/ 163 w 646"/>
                  <a:gd name="T55" fmla="*/ 2 h 585"/>
                  <a:gd name="T56" fmla="*/ 147 w 646"/>
                  <a:gd name="T57" fmla="*/ 2 h 585"/>
                  <a:gd name="T58" fmla="*/ 129 w 646"/>
                  <a:gd name="T59" fmla="*/ 6 h 585"/>
                  <a:gd name="T60" fmla="*/ 105 w 646"/>
                  <a:gd name="T61" fmla="*/ 10 h 585"/>
                  <a:gd name="T62" fmla="*/ 89 w 646"/>
                  <a:gd name="T63" fmla="*/ 16 h 585"/>
                  <a:gd name="T64" fmla="*/ 72 w 646"/>
                  <a:gd name="T65" fmla="*/ 22 h 585"/>
                  <a:gd name="T66" fmla="*/ 20 w 646"/>
                  <a:gd name="T67" fmla="*/ 474 h 585"/>
                  <a:gd name="T68" fmla="*/ 40 w 646"/>
                  <a:gd name="T69" fmla="*/ 474 h 585"/>
                  <a:gd name="T70" fmla="*/ 60 w 646"/>
                  <a:gd name="T71" fmla="*/ 478 h 585"/>
                  <a:gd name="T72" fmla="*/ 83 w 646"/>
                  <a:gd name="T73" fmla="*/ 483 h 585"/>
                  <a:gd name="T74" fmla="*/ 109 w 646"/>
                  <a:gd name="T75" fmla="*/ 489 h 585"/>
                  <a:gd name="T76" fmla="*/ 139 w 646"/>
                  <a:gd name="T77" fmla="*/ 497 h 585"/>
                  <a:gd name="T78" fmla="*/ 155 w 646"/>
                  <a:gd name="T79" fmla="*/ 503 h 585"/>
                  <a:gd name="T80" fmla="*/ 173 w 646"/>
                  <a:gd name="T81" fmla="*/ 509 h 585"/>
                  <a:gd name="T82" fmla="*/ 189 w 646"/>
                  <a:gd name="T83" fmla="*/ 517 h 585"/>
                  <a:gd name="T84" fmla="*/ 209 w 646"/>
                  <a:gd name="T85" fmla="*/ 527 h 585"/>
                  <a:gd name="T86" fmla="*/ 225 w 646"/>
                  <a:gd name="T87" fmla="*/ 533 h 585"/>
                  <a:gd name="T88" fmla="*/ 241 w 646"/>
                  <a:gd name="T89" fmla="*/ 541 h 585"/>
                  <a:gd name="T90" fmla="*/ 260 w 646"/>
                  <a:gd name="T91" fmla="*/ 549 h 585"/>
                  <a:gd name="T92" fmla="*/ 284 w 646"/>
                  <a:gd name="T93" fmla="*/ 559 h 585"/>
                  <a:gd name="T94" fmla="*/ 300 w 646"/>
                  <a:gd name="T95" fmla="*/ 565 h 585"/>
                  <a:gd name="T96" fmla="*/ 322 w 646"/>
                  <a:gd name="T97" fmla="*/ 573 h 585"/>
                  <a:gd name="T98" fmla="*/ 338 w 646"/>
                  <a:gd name="T99" fmla="*/ 577 h 585"/>
                  <a:gd name="T100" fmla="*/ 354 w 646"/>
                  <a:gd name="T101" fmla="*/ 581 h 585"/>
                  <a:gd name="T102" fmla="*/ 366 w 646"/>
                  <a:gd name="T103" fmla="*/ 583 h 585"/>
                  <a:gd name="T104" fmla="*/ 384 w 646"/>
                  <a:gd name="T105" fmla="*/ 583 h 585"/>
                  <a:gd name="T106" fmla="*/ 402 w 646"/>
                  <a:gd name="T107" fmla="*/ 575 h 585"/>
                  <a:gd name="T108" fmla="*/ 421 w 646"/>
                  <a:gd name="T109" fmla="*/ 569 h 585"/>
                  <a:gd name="T110" fmla="*/ 439 w 646"/>
                  <a:gd name="T111" fmla="*/ 557 h 585"/>
                  <a:gd name="T112" fmla="*/ 457 w 646"/>
                  <a:gd name="T113" fmla="*/ 547 h 585"/>
                  <a:gd name="T114" fmla="*/ 475 w 646"/>
                  <a:gd name="T115" fmla="*/ 537 h 585"/>
                  <a:gd name="T116" fmla="*/ 491 w 646"/>
                  <a:gd name="T117" fmla="*/ 527 h 585"/>
                  <a:gd name="T118" fmla="*/ 513 w 646"/>
                  <a:gd name="T119" fmla="*/ 509 h 585"/>
                  <a:gd name="T120" fmla="*/ 523 w 646"/>
                  <a:gd name="T121" fmla="*/ 505 h 585"/>
                  <a:gd name="T122" fmla="*/ 630 w 646"/>
                  <a:gd name="T123" fmla="*/ 360 h 58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
                  <a:gd name="T187" fmla="*/ 0 h 585"/>
                  <a:gd name="T188" fmla="*/ 646 w 646"/>
                  <a:gd name="T189" fmla="*/ 585 h 58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 h="585">
                    <a:moveTo>
                      <a:pt x="630" y="360"/>
                    </a:moveTo>
                    <a:lnTo>
                      <a:pt x="630" y="358"/>
                    </a:lnTo>
                    <a:lnTo>
                      <a:pt x="628" y="350"/>
                    </a:lnTo>
                    <a:lnTo>
                      <a:pt x="626" y="344"/>
                    </a:lnTo>
                    <a:lnTo>
                      <a:pt x="624" y="338"/>
                    </a:lnTo>
                    <a:lnTo>
                      <a:pt x="622" y="332"/>
                    </a:lnTo>
                    <a:lnTo>
                      <a:pt x="620" y="324"/>
                    </a:lnTo>
                    <a:lnTo>
                      <a:pt x="616" y="313"/>
                    </a:lnTo>
                    <a:lnTo>
                      <a:pt x="614" y="305"/>
                    </a:lnTo>
                    <a:lnTo>
                      <a:pt x="612" y="299"/>
                    </a:lnTo>
                    <a:lnTo>
                      <a:pt x="610" y="295"/>
                    </a:lnTo>
                    <a:lnTo>
                      <a:pt x="608" y="289"/>
                    </a:lnTo>
                    <a:lnTo>
                      <a:pt x="606" y="285"/>
                    </a:lnTo>
                    <a:lnTo>
                      <a:pt x="604" y="277"/>
                    </a:lnTo>
                    <a:lnTo>
                      <a:pt x="602" y="273"/>
                    </a:lnTo>
                    <a:lnTo>
                      <a:pt x="598" y="267"/>
                    </a:lnTo>
                    <a:lnTo>
                      <a:pt x="596" y="261"/>
                    </a:lnTo>
                    <a:lnTo>
                      <a:pt x="594" y="255"/>
                    </a:lnTo>
                    <a:lnTo>
                      <a:pt x="592" y="249"/>
                    </a:lnTo>
                    <a:lnTo>
                      <a:pt x="588" y="243"/>
                    </a:lnTo>
                    <a:lnTo>
                      <a:pt x="586" y="237"/>
                    </a:lnTo>
                    <a:lnTo>
                      <a:pt x="579" y="231"/>
                    </a:lnTo>
                    <a:lnTo>
                      <a:pt x="577" y="225"/>
                    </a:lnTo>
                    <a:lnTo>
                      <a:pt x="573" y="217"/>
                    </a:lnTo>
                    <a:lnTo>
                      <a:pt x="569" y="211"/>
                    </a:lnTo>
                    <a:lnTo>
                      <a:pt x="565" y="205"/>
                    </a:lnTo>
                    <a:lnTo>
                      <a:pt x="561" y="199"/>
                    </a:lnTo>
                    <a:lnTo>
                      <a:pt x="557" y="191"/>
                    </a:lnTo>
                    <a:lnTo>
                      <a:pt x="553" y="185"/>
                    </a:lnTo>
                    <a:lnTo>
                      <a:pt x="547" y="179"/>
                    </a:lnTo>
                    <a:lnTo>
                      <a:pt x="543" y="173"/>
                    </a:lnTo>
                    <a:lnTo>
                      <a:pt x="539" y="165"/>
                    </a:lnTo>
                    <a:lnTo>
                      <a:pt x="533" y="161"/>
                    </a:lnTo>
                    <a:lnTo>
                      <a:pt x="527" y="152"/>
                    </a:lnTo>
                    <a:lnTo>
                      <a:pt x="523" y="146"/>
                    </a:lnTo>
                    <a:lnTo>
                      <a:pt x="517" y="140"/>
                    </a:lnTo>
                    <a:lnTo>
                      <a:pt x="513" y="134"/>
                    </a:lnTo>
                    <a:lnTo>
                      <a:pt x="505" y="128"/>
                    </a:lnTo>
                    <a:lnTo>
                      <a:pt x="499" y="120"/>
                    </a:lnTo>
                    <a:lnTo>
                      <a:pt x="493" y="114"/>
                    </a:lnTo>
                    <a:lnTo>
                      <a:pt x="487" y="108"/>
                    </a:lnTo>
                    <a:lnTo>
                      <a:pt x="479" y="104"/>
                    </a:lnTo>
                    <a:lnTo>
                      <a:pt x="473" y="98"/>
                    </a:lnTo>
                    <a:lnTo>
                      <a:pt x="465" y="92"/>
                    </a:lnTo>
                    <a:lnTo>
                      <a:pt x="459" y="86"/>
                    </a:lnTo>
                    <a:lnTo>
                      <a:pt x="451" y="82"/>
                    </a:lnTo>
                    <a:lnTo>
                      <a:pt x="443" y="76"/>
                    </a:lnTo>
                    <a:lnTo>
                      <a:pt x="435" y="70"/>
                    </a:lnTo>
                    <a:lnTo>
                      <a:pt x="427" y="66"/>
                    </a:lnTo>
                    <a:lnTo>
                      <a:pt x="419" y="60"/>
                    </a:lnTo>
                    <a:lnTo>
                      <a:pt x="410" y="56"/>
                    </a:lnTo>
                    <a:lnTo>
                      <a:pt x="402" y="52"/>
                    </a:lnTo>
                    <a:lnTo>
                      <a:pt x="392" y="48"/>
                    </a:lnTo>
                    <a:lnTo>
                      <a:pt x="382" y="44"/>
                    </a:lnTo>
                    <a:lnTo>
                      <a:pt x="374" y="40"/>
                    </a:lnTo>
                    <a:lnTo>
                      <a:pt x="364" y="36"/>
                    </a:lnTo>
                    <a:lnTo>
                      <a:pt x="356" y="32"/>
                    </a:lnTo>
                    <a:lnTo>
                      <a:pt x="348" y="30"/>
                    </a:lnTo>
                    <a:lnTo>
                      <a:pt x="338" y="26"/>
                    </a:lnTo>
                    <a:lnTo>
                      <a:pt x="330" y="24"/>
                    </a:lnTo>
                    <a:lnTo>
                      <a:pt x="322" y="22"/>
                    </a:lnTo>
                    <a:lnTo>
                      <a:pt x="314" y="18"/>
                    </a:lnTo>
                    <a:lnTo>
                      <a:pt x="306" y="16"/>
                    </a:lnTo>
                    <a:lnTo>
                      <a:pt x="298" y="14"/>
                    </a:lnTo>
                    <a:lnTo>
                      <a:pt x="290" y="12"/>
                    </a:lnTo>
                    <a:lnTo>
                      <a:pt x="282" y="10"/>
                    </a:lnTo>
                    <a:lnTo>
                      <a:pt x="274" y="8"/>
                    </a:lnTo>
                    <a:lnTo>
                      <a:pt x="266" y="6"/>
                    </a:lnTo>
                    <a:lnTo>
                      <a:pt x="260" y="6"/>
                    </a:lnTo>
                    <a:lnTo>
                      <a:pt x="252" y="6"/>
                    </a:lnTo>
                    <a:lnTo>
                      <a:pt x="243" y="4"/>
                    </a:lnTo>
                    <a:lnTo>
                      <a:pt x="237" y="2"/>
                    </a:lnTo>
                    <a:lnTo>
                      <a:pt x="229" y="2"/>
                    </a:lnTo>
                    <a:lnTo>
                      <a:pt x="223" y="2"/>
                    </a:lnTo>
                    <a:lnTo>
                      <a:pt x="215" y="0"/>
                    </a:lnTo>
                    <a:lnTo>
                      <a:pt x="209" y="0"/>
                    </a:lnTo>
                    <a:lnTo>
                      <a:pt x="203" y="0"/>
                    </a:lnTo>
                    <a:lnTo>
                      <a:pt x="197" y="0"/>
                    </a:lnTo>
                    <a:lnTo>
                      <a:pt x="191" y="0"/>
                    </a:lnTo>
                    <a:lnTo>
                      <a:pt x="185" y="0"/>
                    </a:lnTo>
                    <a:lnTo>
                      <a:pt x="179" y="0"/>
                    </a:lnTo>
                    <a:lnTo>
                      <a:pt x="175" y="0"/>
                    </a:lnTo>
                    <a:lnTo>
                      <a:pt x="169" y="0"/>
                    </a:lnTo>
                    <a:lnTo>
                      <a:pt x="163" y="2"/>
                    </a:lnTo>
                    <a:lnTo>
                      <a:pt x="159" y="2"/>
                    </a:lnTo>
                    <a:lnTo>
                      <a:pt x="153" y="2"/>
                    </a:lnTo>
                    <a:lnTo>
                      <a:pt x="147" y="2"/>
                    </a:lnTo>
                    <a:lnTo>
                      <a:pt x="143" y="4"/>
                    </a:lnTo>
                    <a:lnTo>
                      <a:pt x="137" y="4"/>
                    </a:lnTo>
                    <a:lnTo>
                      <a:pt x="129" y="6"/>
                    </a:lnTo>
                    <a:lnTo>
                      <a:pt x="121" y="6"/>
                    </a:lnTo>
                    <a:lnTo>
                      <a:pt x="111" y="8"/>
                    </a:lnTo>
                    <a:lnTo>
                      <a:pt x="105" y="10"/>
                    </a:lnTo>
                    <a:lnTo>
                      <a:pt x="99" y="12"/>
                    </a:lnTo>
                    <a:lnTo>
                      <a:pt x="95" y="14"/>
                    </a:lnTo>
                    <a:lnTo>
                      <a:pt x="89" y="16"/>
                    </a:lnTo>
                    <a:lnTo>
                      <a:pt x="85" y="18"/>
                    </a:lnTo>
                    <a:lnTo>
                      <a:pt x="81" y="18"/>
                    </a:lnTo>
                    <a:lnTo>
                      <a:pt x="72" y="22"/>
                    </a:lnTo>
                    <a:lnTo>
                      <a:pt x="72" y="24"/>
                    </a:lnTo>
                    <a:lnTo>
                      <a:pt x="0" y="476"/>
                    </a:lnTo>
                    <a:lnTo>
                      <a:pt x="20" y="474"/>
                    </a:lnTo>
                    <a:lnTo>
                      <a:pt x="30" y="474"/>
                    </a:lnTo>
                    <a:lnTo>
                      <a:pt x="36" y="474"/>
                    </a:lnTo>
                    <a:lnTo>
                      <a:pt x="40" y="474"/>
                    </a:lnTo>
                    <a:lnTo>
                      <a:pt x="46" y="476"/>
                    </a:lnTo>
                    <a:lnTo>
                      <a:pt x="54" y="478"/>
                    </a:lnTo>
                    <a:lnTo>
                      <a:pt x="60" y="478"/>
                    </a:lnTo>
                    <a:lnTo>
                      <a:pt x="66" y="478"/>
                    </a:lnTo>
                    <a:lnTo>
                      <a:pt x="74" y="480"/>
                    </a:lnTo>
                    <a:lnTo>
                      <a:pt x="83" y="483"/>
                    </a:lnTo>
                    <a:lnTo>
                      <a:pt x="91" y="483"/>
                    </a:lnTo>
                    <a:lnTo>
                      <a:pt x="99" y="487"/>
                    </a:lnTo>
                    <a:lnTo>
                      <a:pt x="109" y="489"/>
                    </a:lnTo>
                    <a:lnTo>
                      <a:pt x="119" y="493"/>
                    </a:lnTo>
                    <a:lnTo>
                      <a:pt x="129" y="495"/>
                    </a:lnTo>
                    <a:lnTo>
                      <a:pt x="139" y="497"/>
                    </a:lnTo>
                    <a:lnTo>
                      <a:pt x="145" y="499"/>
                    </a:lnTo>
                    <a:lnTo>
                      <a:pt x="149" y="501"/>
                    </a:lnTo>
                    <a:lnTo>
                      <a:pt x="155" y="503"/>
                    </a:lnTo>
                    <a:lnTo>
                      <a:pt x="161" y="507"/>
                    </a:lnTo>
                    <a:lnTo>
                      <a:pt x="167" y="507"/>
                    </a:lnTo>
                    <a:lnTo>
                      <a:pt x="173" y="509"/>
                    </a:lnTo>
                    <a:lnTo>
                      <a:pt x="177" y="511"/>
                    </a:lnTo>
                    <a:lnTo>
                      <a:pt x="183" y="515"/>
                    </a:lnTo>
                    <a:lnTo>
                      <a:pt x="189" y="517"/>
                    </a:lnTo>
                    <a:lnTo>
                      <a:pt x="195" y="519"/>
                    </a:lnTo>
                    <a:lnTo>
                      <a:pt x="201" y="523"/>
                    </a:lnTo>
                    <a:lnTo>
                      <a:pt x="209" y="527"/>
                    </a:lnTo>
                    <a:lnTo>
                      <a:pt x="213" y="529"/>
                    </a:lnTo>
                    <a:lnTo>
                      <a:pt x="219" y="531"/>
                    </a:lnTo>
                    <a:lnTo>
                      <a:pt x="225" y="533"/>
                    </a:lnTo>
                    <a:lnTo>
                      <a:pt x="231" y="535"/>
                    </a:lnTo>
                    <a:lnTo>
                      <a:pt x="235" y="537"/>
                    </a:lnTo>
                    <a:lnTo>
                      <a:pt x="241" y="541"/>
                    </a:lnTo>
                    <a:lnTo>
                      <a:pt x="245" y="543"/>
                    </a:lnTo>
                    <a:lnTo>
                      <a:pt x="252" y="545"/>
                    </a:lnTo>
                    <a:lnTo>
                      <a:pt x="260" y="549"/>
                    </a:lnTo>
                    <a:lnTo>
                      <a:pt x="268" y="553"/>
                    </a:lnTo>
                    <a:lnTo>
                      <a:pt x="276" y="555"/>
                    </a:lnTo>
                    <a:lnTo>
                      <a:pt x="284" y="559"/>
                    </a:lnTo>
                    <a:lnTo>
                      <a:pt x="288" y="561"/>
                    </a:lnTo>
                    <a:lnTo>
                      <a:pt x="294" y="563"/>
                    </a:lnTo>
                    <a:lnTo>
                      <a:pt x="300" y="565"/>
                    </a:lnTo>
                    <a:lnTo>
                      <a:pt x="304" y="567"/>
                    </a:lnTo>
                    <a:lnTo>
                      <a:pt x="314" y="571"/>
                    </a:lnTo>
                    <a:lnTo>
                      <a:pt x="322" y="573"/>
                    </a:lnTo>
                    <a:lnTo>
                      <a:pt x="326" y="575"/>
                    </a:lnTo>
                    <a:lnTo>
                      <a:pt x="332" y="577"/>
                    </a:lnTo>
                    <a:lnTo>
                      <a:pt x="338" y="577"/>
                    </a:lnTo>
                    <a:lnTo>
                      <a:pt x="342" y="579"/>
                    </a:lnTo>
                    <a:lnTo>
                      <a:pt x="348" y="579"/>
                    </a:lnTo>
                    <a:lnTo>
                      <a:pt x="354" y="581"/>
                    </a:lnTo>
                    <a:lnTo>
                      <a:pt x="358" y="581"/>
                    </a:lnTo>
                    <a:lnTo>
                      <a:pt x="362" y="583"/>
                    </a:lnTo>
                    <a:lnTo>
                      <a:pt x="366" y="583"/>
                    </a:lnTo>
                    <a:lnTo>
                      <a:pt x="372" y="585"/>
                    </a:lnTo>
                    <a:lnTo>
                      <a:pt x="378" y="583"/>
                    </a:lnTo>
                    <a:lnTo>
                      <a:pt x="384" y="583"/>
                    </a:lnTo>
                    <a:lnTo>
                      <a:pt x="388" y="581"/>
                    </a:lnTo>
                    <a:lnTo>
                      <a:pt x="396" y="579"/>
                    </a:lnTo>
                    <a:lnTo>
                      <a:pt x="402" y="575"/>
                    </a:lnTo>
                    <a:lnTo>
                      <a:pt x="408" y="573"/>
                    </a:lnTo>
                    <a:lnTo>
                      <a:pt x="414" y="571"/>
                    </a:lnTo>
                    <a:lnTo>
                      <a:pt x="421" y="569"/>
                    </a:lnTo>
                    <a:lnTo>
                      <a:pt x="427" y="565"/>
                    </a:lnTo>
                    <a:lnTo>
                      <a:pt x="433" y="561"/>
                    </a:lnTo>
                    <a:lnTo>
                      <a:pt x="439" y="557"/>
                    </a:lnTo>
                    <a:lnTo>
                      <a:pt x="445" y="555"/>
                    </a:lnTo>
                    <a:lnTo>
                      <a:pt x="451" y="551"/>
                    </a:lnTo>
                    <a:lnTo>
                      <a:pt x="457" y="547"/>
                    </a:lnTo>
                    <a:lnTo>
                      <a:pt x="463" y="545"/>
                    </a:lnTo>
                    <a:lnTo>
                      <a:pt x="469" y="541"/>
                    </a:lnTo>
                    <a:lnTo>
                      <a:pt x="475" y="537"/>
                    </a:lnTo>
                    <a:lnTo>
                      <a:pt x="479" y="533"/>
                    </a:lnTo>
                    <a:lnTo>
                      <a:pt x="485" y="529"/>
                    </a:lnTo>
                    <a:lnTo>
                      <a:pt x="491" y="527"/>
                    </a:lnTo>
                    <a:lnTo>
                      <a:pt x="499" y="519"/>
                    </a:lnTo>
                    <a:lnTo>
                      <a:pt x="507" y="515"/>
                    </a:lnTo>
                    <a:lnTo>
                      <a:pt x="513" y="509"/>
                    </a:lnTo>
                    <a:lnTo>
                      <a:pt x="517" y="507"/>
                    </a:lnTo>
                    <a:lnTo>
                      <a:pt x="521" y="505"/>
                    </a:lnTo>
                    <a:lnTo>
                      <a:pt x="523" y="505"/>
                    </a:lnTo>
                    <a:lnTo>
                      <a:pt x="646" y="424"/>
                    </a:lnTo>
                    <a:lnTo>
                      <a:pt x="630" y="360"/>
                    </a:lnTo>
                    <a:close/>
                  </a:path>
                </a:pathLst>
              </a:custGeom>
              <a:solidFill>
                <a:srgbClr val="D6D469"/>
              </a:solidFill>
              <a:ln w="9525">
                <a:noFill/>
                <a:round/>
                <a:headEnd/>
                <a:tailEnd/>
              </a:ln>
            </p:spPr>
            <p:txBody>
              <a:bodyPr/>
              <a:lstStyle/>
              <a:p>
                <a:pPr algn="ctr" defTabSz="1285843"/>
                <a:endParaRPr lang="en-US" sz="1543">
                  <a:solidFill>
                    <a:srgbClr val="000000"/>
                  </a:solidFill>
                  <a:cs typeface="Arial"/>
                </a:endParaRPr>
              </a:p>
            </p:txBody>
          </p:sp>
          <p:sp>
            <p:nvSpPr>
              <p:cNvPr id="15378" name="Freeform 21"/>
              <p:cNvSpPr>
                <a:spLocks/>
              </p:cNvSpPr>
              <p:nvPr/>
            </p:nvSpPr>
            <p:spPr bwMode="auto">
              <a:xfrm>
                <a:off x="4300" y="2480"/>
                <a:ext cx="678" cy="612"/>
              </a:xfrm>
              <a:custGeom>
                <a:avLst/>
                <a:gdLst>
                  <a:gd name="T0" fmla="*/ 674 w 678"/>
                  <a:gd name="T1" fmla="*/ 338 h 612"/>
                  <a:gd name="T2" fmla="*/ 664 w 678"/>
                  <a:gd name="T3" fmla="*/ 310 h 612"/>
                  <a:gd name="T4" fmla="*/ 649 w 678"/>
                  <a:gd name="T5" fmla="*/ 275 h 612"/>
                  <a:gd name="T6" fmla="*/ 639 w 678"/>
                  <a:gd name="T7" fmla="*/ 251 h 612"/>
                  <a:gd name="T8" fmla="*/ 625 w 678"/>
                  <a:gd name="T9" fmla="*/ 227 h 612"/>
                  <a:gd name="T10" fmla="*/ 611 w 678"/>
                  <a:gd name="T11" fmla="*/ 203 h 612"/>
                  <a:gd name="T12" fmla="*/ 593 w 678"/>
                  <a:gd name="T13" fmla="*/ 177 h 612"/>
                  <a:gd name="T14" fmla="*/ 575 w 678"/>
                  <a:gd name="T15" fmla="*/ 153 h 612"/>
                  <a:gd name="T16" fmla="*/ 553 w 678"/>
                  <a:gd name="T17" fmla="*/ 129 h 612"/>
                  <a:gd name="T18" fmla="*/ 527 w 678"/>
                  <a:gd name="T19" fmla="*/ 104 h 612"/>
                  <a:gd name="T20" fmla="*/ 499 w 678"/>
                  <a:gd name="T21" fmla="*/ 84 h 612"/>
                  <a:gd name="T22" fmla="*/ 468 w 678"/>
                  <a:gd name="T23" fmla="*/ 64 h 612"/>
                  <a:gd name="T24" fmla="*/ 434 w 678"/>
                  <a:gd name="T25" fmla="*/ 48 h 612"/>
                  <a:gd name="T26" fmla="*/ 400 w 678"/>
                  <a:gd name="T27" fmla="*/ 34 h 612"/>
                  <a:gd name="T28" fmla="*/ 366 w 678"/>
                  <a:gd name="T29" fmla="*/ 22 h 612"/>
                  <a:gd name="T30" fmla="*/ 334 w 678"/>
                  <a:gd name="T31" fmla="*/ 14 h 612"/>
                  <a:gd name="T32" fmla="*/ 303 w 678"/>
                  <a:gd name="T33" fmla="*/ 8 h 612"/>
                  <a:gd name="T34" fmla="*/ 275 w 678"/>
                  <a:gd name="T35" fmla="*/ 4 h 612"/>
                  <a:gd name="T36" fmla="*/ 251 w 678"/>
                  <a:gd name="T37" fmla="*/ 2 h 612"/>
                  <a:gd name="T38" fmla="*/ 225 w 678"/>
                  <a:gd name="T39" fmla="*/ 0 h 612"/>
                  <a:gd name="T40" fmla="*/ 205 w 678"/>
                  <a:gd name="T41" fmla="*/ 2 h 612"/>
                  <a:gd name="T42" fmla="*/ 179 w 678"/>
                  <a:gd name="T43" fmla="*/ 2 h 612"/>
                  <a:gd name="T44" fmla="*/ 148 w 678"/>
                  <a:gd name="T45" fmla="*/ 8 h 612"/>
                  <a:gd name="T46" fmla="*/ 126 w 678"/>
                  <a:gd name="T47" fmla="*/ 10 h 612"/>
                  <a:gd name="T48" fmla="*/ 0 w 678"/>
                  <a:gd name="T49" fmla="*/ 469 h 612"/>
                  <a:gd name="T50" fmla="*/ 10 w 678"/>
                  <a:gd name="T51" fmla="*/ 467 h 612"/>
                  <a:gd name="T52" fmla="*/ 32 w 678"/>
                  <a:gd name="T53" fmla="*/ 465 h 612"/>
                  <a:gd name="T54" fmla="*/ 62 w 678"/>
                  <a:gd name="T55" fmla="*/ 465 h 612"/>
                  <a:gd name="T56" fmla="*/ 98 w 678"/>
                  <a:gd name="T57" fmla="*/ 469 h 612"/>
                  <a:gd name="T58" fmla="*/ 118 w 678"/>
                  <a:gd name="T59" fmla="*/ 471 h 612"/>
                  <a:gd name="T60" fmla="*/ 140 w 678"/>
                  <a:gd name="T61" fmla="*/ 473 h 612"/>
                  <a:gd name="T62" fmla="*/ 163 w 678"/>
                  <a:gd name="T63" fmla="*/ 479 h 612"/>
                  <a:gd name="T64" fmla="*/ 187 w 678"/>
                  <a:gd name="T65" fmla="*/ 485 h 612"/>
                  <a:gd name="T66" fmla="*/ 211 w 678"/>
                  <a:gd name="T67" fmla="*/ 493 h 612"/>
                  <a:gd name="T68" fmla="*/ 237 w 678"/>
                  <a:gd name="T69" fmla="*/ 501 h 612"/>
                  <a:gd name="T70" fmla="*/ 261 w 678"/>
                  <a:gd name="T71" fmla="*/ 513 h 612"/>
                  <a:gd name="T72" fmla="*/ 285 w 678"/>
                  <a:gd name="T73" fmla="*/ 523 h 612"/>
                  <a:gd name="T74" fmla="*/ 305 w 678"/>
                  <a:gd name="T75" fmla="*/ 533 h 612"/>
                  <a:gd name="T76" fmla="*/ 338 w 678"/>
                  <a:gd name="T77" fmla="*/ 551 h 612"/>
                  <a:gd name="T78" fmla="*/ 362 w 678"/>
                  <a:gd name="T79" fmla="*/ 565 h 612"/>
                  <a:gd name="T80" fmla="*/ 380 w 678"/>
                  <a:gd name="T81" fmla="*/ 577 h 612"/>
                  <a:gd name="T82" fmla="*/ 406 w 678"/>
                  <a:gd name="T83" fmla="*/ 597 h 612"/>
                  <a:gd name="T84" fmla="*/ 436 w 678"/>
                  <a:gd name="T85" fmla="*/ 612 h 612"/>
                  <a:gd name="T86" fmla="*/ 458 w 678"/>
                  <a:gd name="T87" fmla="*/ 597 h 612"/>
                  <a:gd name="T88" fmla="*/ 480 w 678"/>
                  <a:gd name="T89" fmla="*/ 579 h 612"/>
                  <a:gd name="T90" fmla="*/ 503 w 678"/>
                  <a:gd name="T91" fmla="*/ 557 h 612"/>
                  <a:gd name="T92" fmla="*/ 525 w 678"/>
                  <a:gd name="T93" fmla="*/ 535 h 612"/>
                  <a:gd name="T94" fmla="*/ 541 w 678"/>
                  <a:gd name="T95" fmla="*/ 515 h 612"/>
                  <a:gd name="T96" fmla="*/ 563 w 678"/>
                  <a:gd name="T97" fmla="*/ 485 h 612"/>
                  <a:gd name="T98" fmla="*/ 678 w 678"/>
                  <a:gd name="T99" fmla="*/ 354 h 6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8"/>
                  <a:gd name="T151" fmla="*/ 0 h 612"/>
                  <a:gd name="T152" fmla="*/ 678 w 678"/>
                  <a:gd name="T153" fmla="*/ 612 h 6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8" h="612">
                    <a:moveTo>
                      <a:pt x="678" y="354"/>
                    </a:moveTo>
                    <a:lnTo>
                      <a:pt x="678" y="352"/>
                    </a:lnTo>
                    <a:lnTo>
                      <a:pt x="676" y="344"/>
                    </a:lnTo>
                    <a:lnTo>
                      <a:pt x="674" y="338"/>
                    </a:lnTo>
                    <a:lnTo>
                      <a:pt x="672" y="332"/>
                    </a:lnTo>
                    <a:lnTo>
                      <a:pt x="668" y="326"/>
                    </a:lnTo>
                    <a:lnTo>
                      <a:pt x="668" y="318"/>
                    </a:lnTo>
                    <a:lnTo>
                      <a:pt x="664" y="310"/>
                    </a:lnTo>
                    <a:lnTo>
                      <a:pt x="660" y="300"/>
                    </a:lnTo>
                    <a:lnTo>
                      <a:pt x="655" y="290"/>
                    </a:lnTo>
                    <a:lnTo>
                      <a:pt x="651" y="279"/>
                    </a:lnTo>
                    <a:lnTo>
                      <a:pt x="649" y="275"/>
                    </a:lnTo>
                    <a:lnTo>
                      <a:pt x="645" y="269"/>
                    </a:lnTo>
                    <a:lnTo>
                      <a:pt x="643" y="263"/>
                    </a:lnTo>
                    <a:lnTo>
                      <a:pt x="641" y="257"/>
                    </a:lnTo>
                    <a:lnTo>
                      <a:pt x="639" y="251"/>
                    </a:lnTo>
                    <a:lnTo>
                      <a:pt x="635" y="245"/>
                    </a:lnTo>
                    <a:lnTo>
                      <a:pt x="633" y="239"/>
                    </a:lnTo>
                    <a:lnTo>
                      <a:pt x="629" y="235"/>
                    </a:lnTo>
                    <a:lnTo>
                      <a:pt x="625" y="227"/>
                    </a:lnTo>
                    <a:lnTo>
                      <a:pt x="623" y="221"/>
                    </a:lnTo>
                    <a:lnTo>
                      <a:pt x="617" y="215"/>
                    </a:lnTo>
                    <a:lnTo>
                      <a:pt x="615" y="209"/>
                    </a:lnTo>
                    <a:lnTo>
                      <a:pt x="611" y="203"/>
                    </a:lnTo>
                    <a:lnTo>
                      <a:pt x="607" y="197"/>
                    </a:lnTo>
                    <a:lnTo>
                      <a:pt x="603" y="189"/>
                    </a:lnTo>
                    <a:lnTo>
                      <a:pt x="599" y="185"/>
                    </a:lnTo>
                    <a:lnTo>
                      <a:pt x="593" y="177"/>
                    </a:lnTo>
                    <a:lnTo>
                      <a:pt x="589" y="171"/>
                    </a:lnTo>
                    <a:lnTo>
                      <a:pt x="585" y="165"/>
                    </a:lnTo>
                    <a:lnTo>
                      <a:pt x="579" y="159"/>
                    </a:lnTo>
                    <a:lnTo>
                      <a:pt x="575" y="153"/>
                    </a:lnTo>
                    <a:lnTo>
                      <a:pt x="569" y="147"/>
                    </a:lnTo>
                    <a:lnTo>
                      <a:pt x="563" y="141"/>
                    </a:lnTo>
                    <a:lnTo>
                      <a:pt x="559" y="135"/>
                    </a:lnTo>
                    <a:lnTo>
                      <a:pt x="553" y="129"/>
                    </a:lnTo>
                    <a:lnTo>
                      <a:pt x="545" y="123"/>
                    </a:lnTo>
                    <a:lnTo>
                      <a:pt x="539" y="116"/>
                    </a:lnTo>
                    <a:lnTo>
                      <a:pt x="533" y="110"/>
                    </a:lnTo>
                    <a:lnTo>
                      <a:pt x="527" y="104"/>
                    </a:lnTo>
                    <a:lnTo>
                      <a:pt x="519" y="98"/>
                    </a:lnTo>
                    <a:lnTo>
                      <a:pt x="513" y="94"/>
                    </a:lnTo>
                    <a:lnTo>
                      <a:pt x="507" y="88"/>
                    </a:lnTo>
                    <a:lnTo>
                      <a:pt x="499" y="84"/>
                    </a:lnTo>
                    <a:lnTo>
                      <a:pt x="490" y="78"/>
                    </a:lnTo>
                    <a:lnTo>
                      <a:pt x="484" y="72"/>
                    </a:lnTo>
                    <a:lnTo>
                      <a:pt x="476" y="70"/>
                    </a:lnTo>
                    <a:lnTo>
                      <a:pt x="468" y="64"/>
                    </a:lnTo>
                    <a:lnTo>
                      <a:pt x="460" y="60"/>
                    </a:lnTo>
                    <a:lnTo>
                      <a:pt x="452" y="56"/>
                    </a:lnTo>
                    <a:lnTo>
                      <a:pt x="444" y="52"/>
                    </a:lnTo>
                    <a:lnTo>
                      <a:pt x="434" y="48"/>
                    </a:lnTo>
                    <a:lnTo>
                      <a:pt x="426" y="44"/>
                    </a:lnTo>
                    <a:lnTo>
                      <a:pt x="416" y="40"/>
                    </a:lnTo>
                    <a:lnTo>
                      <a:pt x="408" y="38"/>
                    </a:lnTo>
                    <a:lnTo>
                      <a:pt x="400" y="34"/>
                    </a:lnTo>
                    <a:lnTo>
                      <a:pt x="390" y="32"/>
                    </a:lnTo>
                    <a:lnTo>
                      <a:pt x="382" y="28"/>
                    </a:lnTo>
                    <a:lnTo>
                      <a:pt x="376" y="26"/>
                    </a:lnTo>
                    <a:lnTo>
                      <a:pt x="366" y="22"/>
                    </a:lnTo>
                    <a:lnTo>
                      <a:pt x="358" y="20"/>
                    </a:lnTo>
                    <a:lnTo>
                      <a:pt x="350" y="18"/>
                    </a:lnTo>
                    <a:lnTo>
                      <a:pt x="342" y="16"/>
                    </a:lnTo>
                    <a:lnTo>
                      <a:pt x="334" y="14"/>
                    </a:lnTo>
                    <a:lnTo>
                      <a:pt x="326" y="12"/>
                    </a:lnTo>
                    <a:lnTo>
                      <a:pt x="319" y="10"/>
                    </a:lnTo>
                    <a:lnTo>
                      <a:pt x="313" y="10"/>
                    </a:lnTo>
                    <a:lnTo>
                      <a:pt x="303" y="8"/>
                    </a:lnTo>
                    <a:lnTo>
                      <a:pt x="297" y="8"/>
                    </a:lnTo>
                    <a:lnTo>
                      <a:pt x="289" y="6"/>
                    </a:lnTo>
                    <a:lnTo>
                      <a:pt x="283" y="4"/>
                    </a:lnTo>
                    <a:lnTo>
                      <a:pt x="275" y="4"/>
                    </a:lnTo>
                    <a:lnTo>
                      <a:pt x="269" y="2"/>
                    </a:lnTo>
                    <a:lnTo>
                      <a:pt x="263" y="2"/>
                    </a:lnTo>
                    <a:lnTo>
                      <a:pt x="257" y="2"/>
                    </a:lnTo>
                    <a:lnTo>
                      <a:pt x="251" y="2"/>
                    </a:lnTo>
                    <a:lnTo>
                      <a:pt x="243" y="0"/>
                    </a:lnTo>
                    <a:lnTo>
                      <a:pt x="237" y="0"/>
                    </a:lnTo>
                    <a:lnTo>
                      <a:pt x="231" y="0"/>
                    </a:lnTo>
                    <a:lnTo>
                      <a:pt x="225" y="0"/>
                    </a:lnTo>
                    <a:lnTo>
                      <a:pt x="221" y="0"/>
                    </a:lnTo>
                    <a:lnTo>
                      <a:pt x="215" y="0"/>
                    </a:lnTo>
                    <a:lnTo>
                      <a:pt x="211" y="2"/>
                    </a:lnTo>
                    <a:lnTo>
                      <a:pt x="205" y="2"/>
                    </a:lnTo>
                    <a:lnTo>
                      <a:pt x="199" y="2"/>
                    </a:lnTo>
                    <a:lnTo>
                      <a:pt x="193" y="2"/>
                    </a:lnTo>
                    <a:lnTo>
                      <a:pt x="189" y="2"/>
                    </a:lnTo>
                    <a:lnTo>
                      <a:pt x="179" y="2"/>
                    </a:lnTo>
                    <a:lnTo>
                      <a:pt x="171" y="4"/>
                    </a:lnTo>
                    <a:lnTo>
                      <a:pt x="163" y="4"/>
                    </a:lnTo>
                    <a:lnTo>
                      <a:pt x="154" y="6"/>
                    </a:lnTo>
                    <a:lnTo>
                      <a:pt x="148" y="8"/>
                    </a:lnTo>
                    <a:lnTo>
                      <a:pt x="142" y="8"/>
                    </a:lnTo>
                    <a:lnTo>
                      <a:pt x="136" y="8"/>
                    </a:lnTo>
                    <a:lnTo>
                      <a:pt x="132" y="10"/>
                    </a:lnTo>
                    <a:lnTo>
                      <a:pt x="126" y="10"/>
                    </a:lnTo>
                    <a:lnTo>
                      <a:pt x="124" y="12"/>
                    </a:lnTo>
                    <a:lnTo>
                      <a:pt x="120" y="14"/>
                    </a:lnTo>
                    <a:lnTo>
                      <a:pt x="118" y="16"/>
                    </a:lnTo>
                    <a:lnTo>
                      <a:pt x="0" y="469"/>
                    </a:lnTo>
                    <a:lnTo>
                      <a:pt x="0" y="467"/>
                    </a:lnTo>
                    <a:lnTo>
                      <a:pt x="4" y="467"/>
                    </a:lnTo>
                    <a:lnTo>
                      <a:pt x="8" y="467"/>
                    </a:lnTo>
                    <a:lnTo>
                      <a:pt x="10" y="467"/>
                    </a:lnTo>
                    <a:lnTo>
                      <a:pt x="16" y="467"/>
                    </a:lnTo>
                    <a:lnTo>
                      <a:pt x="22" y="467"/>
                    </a:lnTo>
                    <a:lnTo>
                      <a:pt x="26" y="465"/>
                    </a:lnTo>
                    <a:lnTo>
                      <a:pt x="32" y="465"/>
                    </a:lnTo>
                    <a:lnTo>
                      <a:pt x="38" y="465"/>
                    </a:lnTo>
                    <a:lnTo>
                      <a:pt x="46" y="465"/>
                    </a:lnTo>
                    <a:lnTo>
                      <a:pt x="54" y="465"/>
                    </a:lnTo>
                    <a:lnTo>
                      <a:pt x="62" y="465"/>
                    </a:lnTo>
                    <a:lnTo>
                      <a:pt x="70" y="467"/>
                    </a:lnTo>
                    <a:lnTo>
                      <a:pt x="80" y="467"/>
                    </a:lnTo>
                    <a:lnTo>
                      <a:pt x="88" y="467"/>
                    </a:lnTo>
                    <a:lnTo>
                      <a:pt x="98" y="469"/>
                    </a:lnTo>
                    <a:lnTo>
                      <a:pt x="102" y="469"/>
                    </a:lnTo>
                    <a:lnTo>
                      <a:pt x="108" y="469"/>
                    </a:lnTo>
                    <a:lnTo>
                      <a:pt x="112" y="471"/>
                    </a:lnTo>
                    <a:lnTo>
                      <a:pt x="118" y="471"/>
                    </a:lnTo>
                    <a:lnTo>
                      <a:pt x="124" y="471"/>
                    </a:lnTo>
                    <a:lnTo>
                      <a:pt x="128" y="471"/>
                    </a:lnTo>
                    <a:lnTo>
                      <a:pt x="134" y="473"/>
                    </a:lnTo>
                    <a:lnTo>
                      <a:pt x="140" y="473"/>
                    </a:lnTo>
                    <a:lnTo>
                      <a:pt x="146" y="475"/>
                    </a:lnTo>
                    <a:lnTo>
                      <a:pt x="150" y="477"/>
                    </a:lnTo>
                    <a:lnTo>
                      <a:pt x="157" y="477"/>
                    </a:lnTo>
                    <a:lnTo>
                      <a:pt x="163" y="479"/>
                    </a:lnTo>
                    <a:lnTo>
                      <a:pt x="169" y="481"/>
                    </a:lnTo>
                    <a:lnTo>
                      <a:pt x="175" y="483"/>
                    </a:lnTo>
                    <a:lnTo>
                      <a:pt x="181" y="483"/>
                    </a:lnTo>
                    <a:lnTo>
                      <a:pt x="187" y="485"/>
                    </a:lnTo>
                    <a:lnTo>
                      <a:pt x="191" y="487"/>
                    </a:lnTo>
                    <a:lnTo>
                      <a:pt x="199" y="489"/>
                    </a:lnTo>
                    <a:lnTo>
                      <a:pt x="205" y="491"/>
                    </a:lnTo>
                    <a:lnTo>
                      <a:pt x="211" y="493"/>
                    </a:lnTo>
                    <a:lnTo>
                      <a:pt x="217" y="495"/>
                    </a:lnTo>
                    <a:lnTo>
                      <a:pt x="223" y="497"/>
                    </a:lnTo>
                    <a:lnTo>
                      <a:pt x="229" y="499"/>
                    </a:lnTo>
                    <a:lnTo>
                      <a:pt x="237" y="501"/>
                    </a:lnTo>
                    <a:lnTo>
                      <a:pt x="241" y="505"/>
                    </a:lnTo>
                    <a:lnTo>
                      <a:pt x="249" y="507"/>
                    </a:lnTo>
                    <a:lnTo>
                      <a:pt x="255" y="509"/>
                    </a:lnTo>
                    <a:lnTo>
                      <a:pt x="261" y="513"/>
                    </a:lnTo>
                    <a:lnTo>
                      <a:pt x="267" y="515"/>
                    </a:lnTo>
                    <a:lnTo>
                      <a:pt x="273" y="519"/>
                    </a:lnTo>
                    <a:lnTo>
                      <a:pt x="277" y="521"/>
                    </a:lnTo>
                    <a:lnTo>
                      <a:pt x="285" y="523"/>
                    </a:lnTo>
                    <a:lnTo>
                      <a:pt x="289" y="525"/>
                    </a:lnTo>
                    <a:lnTo>
                      <a:pt x="295" y="529"/>
                    </a:lnTo>
                    <a:lnTo>
                      <a:pt x="299" y="531"/>
                    </a:lnTo>
                    <a:lnTo>
                      <a:pt x="305" y="533"/>
                    </a:lnTo>
                    <a:lnTo>
                      <a:pt x="313" y="537"/>
                    </a:lnTo>
                    <a:lnTo>
                      <a:pt x="321" y="541"/>
                    </a:lnTo>
                    <a:lnTo>
                      <a:pt x="330" y="547"/>
                    </a:lnTo>
                    <a:lnTo>
                      <a:pt x="338" y="551"/>
                    </a:lnTo>
                    <a:lnTo>
                      <a:pt x="344" y="555"/>
                    </a:lnTo>
                    <a:lnTo>
                      <a:pt x="352" y="559"/>
                    </a:lnTo>
                    <a:lnTo>
                      <a:pt x="356" y="561"/>
                    </a:lnTo>
                    <a:lnTo>
                      <a:pt x="362" y="565"/>
                    </a:lnTo>
                    <a:lnTo>
                      <a:pt x="366" y="569"/>
                    </a:lnTo>
                    <a:lnTo>
                      <a:pt x="372" y="571"/>
                    </a:lnTo>
                    <a:lnTo>
                      <a:pt x="376" y="573"/>
                    </a:lnTo>
                    <a:lnTo>
                      <a:pt x="380" y="577"/>
                    </a:lnTo>
                    <a:lnTo>
                      <a:pt x="388" y="583"/>
                    </a:lnTo>
                    <a:lnTo>
                      <a:pt x="394" y="587"/>
                    </a:lnTo>
                    <a:lnTo>
                      <a:pt x="400" y="591"/>
                    </a:lnTo>
                    <a:lnTo>
                      <a:pt x="406" y="597"/>
                    </a:lnTo>
                    <a:lnTo>
                      <a:pt x="412" y="599"/>
                    </a:lnTo>
                    <a:lnTo>
                      <a:pt x="420" y="603"/>
                    </a:lnTo>
                    <a:lnTo>
                      <a:pt x="426" y="607"/>
                    </a:lnTo>
                    <a:lnTo>
                      <a:pt x="436" y="612"/>
                    </a:lnTo>
                    <a:lnTo>
                      <a:pt x="440" y="607"/>
                    </a:lnTo>
                    <a:lnTo>
                      <a:pt x="446" y="605"/>
                    </a:lnTo>
                    <a:lnTo>
                      <a:pt x="452" y="601"/>
                    </a:lnTo>
                    <a:lnTo>
                      <a:pt x="458" y="597"/>
                    </a:lnTo>
                    <a:lnTo>
                      <a:pt x="464" y="593"/>
                    </a:lnTo>
                    <a:lnTo>
                      <a:pt x="468" y="587"/>
                    </a:lnTo>
                    <a:lnTo>
                      <a:pt x="474" y="583"/>
                    </a:lnTo>
                    <a:lnTo>
                      <a:pt x="480" y="579"/>
                    </a:lnTo>
                    <a:lnTo>
                      <a:pt x="486" y="573"/>
                    </a:lnTo>
                    <a:lnTo>
                      <a:pt x="493" y="567"/>
                    </a:lnTo>
                    <a:lnTo>
                      <a:pt x="499" y="561"/>
                    </a:lnTo>
                    <a:lnTo>
                      <a:pt x="503" y="557"/>
                    </a:lnTo>
                    <a:lnTo>
                      <a:pt x="509" y="551"/>
                    </a:lnTo>
                    <a:lnTo>
                      <a:pt x="515" y="547"/>
                    </a:lnTo>
                    <a:lnTo>
                      <a:pt x="519" y="541"/>
                    </a:lnTo>
                    <a:lnTo>
                      <a:pt x="525" y="535"/>
                    </a:lnTo>
                    <a:lnTo>
                      <a:pt x="529" y="531"/>
                    </a:lnTo>
                    <a:lnTo>
                      <a:pt x="531" y="525"/>
                    </a:lnTo>
                    <a:lnTo>
                      <a:pt x="535" y="519"/>
                    </a:lnTo>
                    <a:lnTo>
                      <a:pt x="541" y="515"/>
                    </a:lnTo>
                    <a:lnTo>
                      <a:pt x="547" y="505"/>
                    </a:lnTo>
                    <a:lnTo>
                      <a:pt x="553" y="497"/>
                    </a:lnTo>
                    <a:lnTo>
                      <a:pt x="559" y="489"/>
                    </a:lnTo>
                    <a:lnTo>
                      <a:pt x="563" y="485"/>
                    </a:lnTo>
                    <a:lnTo>
                      <a:pt x="565" y="481"/>
                    </a:lnTo>
                    <a:lnTo>
                      <a:pt x="567" y="481"/>
                    </a:lnTo>
                    <a:lnTo>
                      <a:pt x="639" y="430"/>
                    </a:lnTo>
                    <a:lnTo>
                      <a:pt x="678" y="354"/>
                    </a:lnTo>
                    <a:close/>
                  </a:path>
                </a:pathLst>
              </a:custGeom>
              <a:solidFill>
                <a:srgbClr val="EBEB94"/>
              </a:solidFill>
              <a:ln w="9525">
                <a:noFill/>
                <a:round/>
                <a:headEnd/>
                <a:tailEnd/>
              </a:ln>
            </p:spPr>
            <p:txBody>
              <a:bodyPr/>
              <a:lstStyle/>
              <a:p>
                <a:pPr algn="ctr" defTabSz="1285843"/>
                <a:endParaRPr lang="en-US" sz="1543">
                  <a:solidFill>
                    <a:srgbClr val="000000"/>
                  </a:solidFill>
                  <a:cs typeface="Arial"/>
                </a:endParaRPr>
              </a:p>
            </p:txBody>
          </p:sp>
          <p:sp>
            <p:nvSpPr>
              <p:cNvPr id="15379" name="Freeform 22"/>
              <p:cNvSpPr>
                <a:spLocks/>
              </p:cNvSpPr>
              <p:nvPr/>
            </p:nvSpPr>
            <p:spPr bwMode="auto">
              <a:xfrm>
                <a:off x="4223" y="2516"/>
                <a:ext cx="726" cy="638"/>
              </a:xfrm>
              <a:custGeom>
                <a:avLst/>
                <a:gdLst>
                  <a:gd name="T0" fmla="*/ 722 w 726"/>
                  <a:gd name="T1" fmla="*/ 332 h 638"/>
                  <a:gd name="T2" fmla="*/ 712 w 726"/>
                  <a:gd name="T3" fmla="*/ 304 h 638"/>
                  <a:gd name="T4" fmla="*/ 698 w 726"/>
                  <a:gd name="T5" fmla="*/ 270 h 638"/>
                  <a:gd name="T6" fmla="*/ 686 w 726"/>
                  <a:gd name="T7" fmla="*/ 248 h 638"/>
                  <a:gd name="T8" fmla="*/ 674 w 726"/>
                  <a:gd name="T9" fmla="*/ 225 h 638"/>
                  <a:gd name="T10" fmla="*/ 658 w 726"/>
                  <a:gd name="T11" fmla="*/ 201 h 638"/>
                  <a:gd name="T12" fmla="*/ 642 w 726"/>
                  <a:gd name="T13" fmla="*/ 177 h 638"/>
                  <a:gd name="T14" fmla="*/ 622 w 726"/>
                  <a:gd name="T15" fmla="*/ 153 h 638"/>
                  <a:gd name="T16" fmla="*/ 600 w 726"/>
                  <a:gd name="T17" fmla="*/ 129 h 638"/>
                  <a:gd name="T18" fmla="*/ 576 w 726"/>
                  <a:gd name="T19" fmla="*/ 107 h 638"/>
                  <a:gd name="T20" fmla="*/ 547 w 726"/>
                  <a:gd name="T21" fmla="*/ 87 h 638"/>
                  <a:gd name="T22" fmla="*/ 517 w 726"/>
                  <a:gd name="T23" fmla="*/ 68 h 638"/>
                  <a:gd name="T24" fmla="*/ 485 w 726"/>
                  <a:gd name="T25" fmla="*/ 52 h 638"/>
                  <a:gd name="T26" fmla="*/ 451 w 726"/>
                  <a:gd name="T27" fmla="*/ 38 h 638"/>
                  <a:gd name="T28" fmla="*/ 419 w 726"/>
                  <a:gd name="T29" fmla="*/ 26 h 638"/>
                  <a:gd name="T30" fmla="*/ 386 w 726"/>
                  <a:gd name="T31" fmla="*/ 18 h 638"/>
                  <a:gd name="T32" fmla="*/ 356 w 726"/>
                  <a:gd name="T33" fmla="*/ 10 h 638"/>
                  <a:gd name="T34" fmla="*/ 328 w 726"/>
                  <a:gd name="T35" fmla="*/ 6 h 638"/>
                  <a:gd name="T36" fmla="*/ 302 w 726"/>
                  <a:gd name="T37" fmla="*/ 2 h 638"/>
                  <a:gd name="T38" fmla="*/ 278 w 726"/>
                  <a:gd name="T39" fmla="*/ 0 h 638"/>
                  <a:gd name="T40" fmla="*/ 256 w 726"/>
                  <a:gd name="T41" fmla="*/ 0 h 638"/>
                  <a:gd name="T42" fmla="*/ 236 w 726"/>
                  <a:gd name="T43" fmla="*/ 0 h 638"/>
                  <a:gd name="T44" fmla="*/ 213 w 726"/>
                  <a:gd name="T45" fmla="*/ 0 h 638"/>
                  <a:gd name="T46" fmla="*/ 185 w 726"/>
                  <a:gd name="T47" fmla="*/ 4 h 638"/>
                  <a:gd name="T48" fmla="*/ 169 w 726"/>
                  <a:gd name="T49" fmla="*/ 8 h 638"/>
                  <a:gd name="T50" fmla="*/ 8 w 726"/>
                  <a:gd name="T51" fmla="*/ 457 h 638"/>
                  <a:gd name="T52" fmla="*/ 30 w 726"/>
                  <a:gd name="T53" fmla="*/ 457 h 638"/>
                  <a:gd name="T54" fmla="*/ 64 w 726"/>
                  <a:gd name="T55" fmla="*/ 455 h 638"/>
                  <a:gd name="T56" fmla="*/ 95 w 726"/>
                  <a:gd name="T57" fmla="*/ 455 h 638"/>
                  <a:gd name="T58" fmla="*/ 119 w 726"/>
                  <a:gd name="T59" fmla="*/ 457 h 638"/>
                  <a:gd name="T60" fmla="*/ 143 w 726"/>
                  <a:gd name="T61" fmla="*/ 457 h 638"/>
                  <a:gd name="T62" fmla="*/ 167 w 726"/>
                  <a:gd name="T63" fmla="*/ 461 h 638"/>
                  <a:gd name="T64" fmla="*/ 193 w 726"/>
                  <a:gd name="T65" fmla="*/ 465 h 638"/>
                  <a:gd name="T66" fmla="*/ 221 w 726"/>
                  <a:gd name="T67" fmla="*/ 469 h 638"/>
                  <a:gd name="T68" fmla="*/ 248 w 726"/>
                  <a:gd name="T69" fmla="*/ 475 h 638"/>
                  <a:gd name="T70" fmla="*/ 276 w 726"/>
                  <a:gd name="T71" fmla="*/ 483 h 638"/>
                  <a:gd name="T72" fmla="*/ 302 w 726"/>
                  <a:gd name="T73" fmla="*/ 493 h 638"/>
                  <a:gd name="T74" fmla="*/ 326 w 726"/>
                  <a:gd name="T75" fmla="*/ 505 h 638"/>
                  <a:gd name="T76" fmla="*/ 348 w 726"/>
                  <a:gd name="T77" fmla="*/ 515 h 638"/>
                  <a:gd name="T78" fmla="*/ 376 w 726"/>
                  <a:gd name="T79" fmla="*/ 533 h 638"/>
                  <a:gd name="T80" fmla="*/ 407 w 726"/>
                  <a:gd name="T81" fmla="*/ 553 h 638"/>
                  <a:gd name="T82" fmla="*/ 431 w 726"/>
                  <a:gd name="T83" fmla="*/ 574 h 638"/>
                  <a:gd name="T84" fmla="*/ 457 w 726"/>
                  <a:gd name="T85" fmla="*/ 600 h 638"/>
                  <a:gd name="T86" fmla="*/ 485 w 726"/>
                  <a:gd name="T87" fmla="*/ 628 h 638"/>
                  <a:gd name="T88" fmla="*/ 511 w 726"/>
                  <a:gd name="T89" fmla="*/ 628 h 638"/>
                  <a:gd name="T90" fmla="*/ 531 w 726"/>
                  <a:gd name="T91" fmla="*/ 604 h 638"/>
                  <a:gd name="T92" fmla="*/ 553 w 726"/>
                  <a:gd name="T93" fmla="*/ 576 h 638"/>
                  <a:gd name="T94" fmla="*/ 572 w 726"/>
                  <a:gd name="T95" fmla="*/ 543 h 638"/>
                  <a:gd name="T96" fmla="*/ 586 w 726"/>
                  <a:gd name="T97" fmla="*/ 513 h 638"/>
                  <a:gd name="T98" fmla="*/ 598 w 726"/>
                  <a:gd name="T99" fmla="*/ 485 h 638"/>
                  <a:gd name="T100" fmla="*/ 610 w 726"/>
                  <a:gd name="T101" fmla="*/ 461 h 638"/>
                  <a:gd name="T102" fmla="*/ 726 w 726"/>
                  <a:gd name="T103" fmla="*/ 346 h 6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6"/>
                  <a:gd name="T157" fmla="*/ 0 h 638"/>
                  <a:gd name="T158" fmla="*/ 726 w 726"/>
                  <a:gd name="T159" fmla="*/ 638 h 6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6" h="638">
                    <a:moveTo>
                      <a:pt x="726" y="346"/>
                    </a:moveTo>
                    <a:lnTo>
                      <a:pt x="726" y="344"/>
                    </a:lnTo>
                    <a:lnTo>
                      <a:pt x="724" y="336"/>
                    </a:lnTo>
                    <a:lnTo>
                      <a:pt x="722" y="332"/>
                    </a:lnTo>
                    <a:lnTo>
                      <a:pt x="720" y="326"/>
                    </a:lnTo>
                    <a:lnTo>
                      <a:pt x="718" y="318"/>
                    </a:lnTo>
                    <a:lnTo>
                      <a:pt x="716" y="312"/>
                    </a:lnTo>
                    <a:lnTo>
                      <a:pt x="712" y="304"/>
                    </a:lnTo>
                    <a:lnTo>
                      <a:pt x="708" y="294"/>
                    </a:lnTo>
                    <a:lnTo>
                      <a:pt x="704" y="284"/>
                    </a:lnTo>
                    <a:lnTo>
                      <a:pt x="700" y="276"/>
                    </a:lnTo>
                    <a:lnTo>
                      <a:pt x="698" y="270"/>
                    </a:lnTo>
                    <a:lnTo>
                      <a:pt x="694" y="264"/>
                    </a:lnTo>
                    <a:lnTo>
                      <a:pt x="692" y="258"/>
                    </a:lnTo>
                    <a:lnTo>
                      <a:pt x="690" y="254"/>
                    </a:lnTo>
                    <a:lnTo>
                      <a:pt x="686" y="248"/>
                    </a:lnTo>
                    <a:lnTo>
                      <a:pt x="684" y="241"/>
                    </a:lnTo>
                    <a:lnTo>
                      <a:pt x="680" y="237"/>
                    </a:lnTo>
                    <a:lnTo>
                      <a:pt x="678" y="231"/>
                    </a:lnTo>
                    <a:lnTo>
                      <a:pt x="674" y="225"/>
                    </a:lnTo>
                    <a:lnTo>
                      <a:pt x="670" y="219"/>
                    </a:lnTo>
                    <a:lnTo>
                      <a:pt x="666" y="213"/>
                    </a:lnTo>
                    <a:lnTo>
                      <a:pt x="664" y="207"/>
                    </a:lnTo>
                    <a:lnTo>
                      <a:pt x="658" y="201"/>
                    </a:lnTo>
                    <a:lnTo>
                      <a:pt x="656" y="195"/>
                    </a:lnTo>
                    <a:lnTo>
                      <a:pt x="650" y="189"/>
                    </a:lnTo>
                    <a:lnTo>
                      <a:pt x="646" y="183"/>
                    </a:lnTo>
                    <a:lnTo>
                      <a:pt x="642" y="177"/>
                    </a:lnTo>
                    <a:lnTo>
                      <a:pt x="636" y="171"/>
                    </a:lnTo>
                    <a:lnTo>
                      <a:pt x="632" y="165"/>
                    </a:lnTo>
                    <a:lnTo>
                      <a:pt x="628" y="159"/>
                    </a:lnTo>
                    <a:lnTo>
                      <a:pt x="622" y="153"/>
                    </a:lnTo>
                    <a:lnTo>
                      <a:pt x="618" y="147"/>
                    </a:lnTo>
                    <a:lnTo>
                      <a:pt x="612" y="141"/>
                    </a:lnTo>
                    <a:lnTo>
                      <a:pt x="606" y="137"/>
                    </a:lnTo>
                    <a:lnTo>
                      <a:pt x="600" y="129"/>
                    </a:lnTo>
                    <a:lnTo>
                      <a:pt x="594" y="125"/>
                    </a:lnTo>
                    <a:lnTo>
                      <a:pt x="588" y="119"/>
                    </a:lnTo>
                    <a:lnTo>
                      <a:pt x="582" y="113"/>
                    </a:lnTo>
                    <a:lnTo>
                      <a:pt x="576" y="107"/>
                    </a:lnTo>
                    <a:lnTo>
                      <a:pt x="567" y="101"/>
                    </a:lnTo>
                    <a:lnTo>
                      <a:pt x="561" y="97"/>
                    </a:lnTo>
                    <a:lnTo>
                      <a:pt x="555" y="93"/>
                    </a:lnTo>
                    <a:lnTo>
                      <a:pt x="547" y="87"/>
                    </a:lnTo>
                    <a:lnTo>
                      <a:pt x="541" y="82"/>
                    </a:lnTo>
                    <a:lnTo>
                      <a:pt x="533" y="76"/>
                    </a:lnTo>
                    <a:lnTo>
                      <a:pt x="525" y="72"/>
                    </a:lnTo>
                    <a:lnTo>
                      <a:pt x="517" y="68"/>
                    </a:lnTo>
                    <a:lnTo>
                      <a:pt x="509" y="64"/>
                    </a:lnTo>
                    <a:lnTo>
                      <a:pt x="501" y="60"/>
                    </a:lnTo>
                    <a:lnTo>
                      <a:pt x="493" y="56"/>
                    </a:lnTo>
                    <a:lnTo>
                      <a:pt x="485" y="52"/>
                    </a:lnTo>
                    <a:lnTo>
                      <a:pt x="477" y="48"/>
                    </a:lnTo>
                    <a:lnTo>
                      <a:pt x="467" y="44"/>
                    </a:lnTo>
                    <a:lnTo>
                      <a:pt x="459" y="42"/>
                    </a:lnTo>
                    <a:lnTo>
                      <a:pt x="451" y="38"/>
                    </a:lnTo>
                    <a:lnTo>
                      <a:pt x="443" y="36"/>
                    </a:lnTo>
                    <a:lnTo>
                      <a:pt x="435" y="32"/>
                    </a:lnTo>
                    <a:lnTo>
                      <a:pt x="427" y="30"/>
                    </a:lnTo>
                    <a:lnTo>
                      <a:pt x="419" y="26"/>
                    </a:lnTo>
                    <a:lnTo>
                      <a:pt x="411" y="24"/>
                    </a:lnTo>
                    <a:lnTo>
                      <a:pt x="403" y="22"/>
                    </a:lnTo>
                    <a:lnTo>
                      <a:pt x="394" y="20"/>
                    </a:lnTo>
                    <a:lnTo>
                      <a:pt x="386" y="18"/>
                    </a:lnTo>
                    <a:lnTo>
                      <a:pt x="378" y="16"/>
                    </a:lnTo>
                    <a:lnTo>
                      <a:pt x="372" y="14"/>
                    </a:lnTo>
                    <a:lnTo>
                      <a:pt x="366" y="12"/>
                    </a:lnTo>
                    <a:lnTo>
                      <a:pt x="356" y="10"/>
                    </a:lnTo>
                    <a:lnTo>
                      <a:pt x="350" y="10"/>
                    </a:lnTo>
                    <a:lnTo>
                      <a:pt x="342" y="8"/>
                    </a:lnTo>
                    <a:lnTo>
                      <a:pt x="336" y="6"/>
                    </a:lnTo>
                    <a:lnTo>
                      <a:pt x="328" y="6"/>
                    </a:lnTo>
                    <a:lnTo>
                      <a:pt x="322" y="4"/>
                    </a:lnTo>
                    <a:lnTo>
                      <a:pt x="314" y="4"/>
                    </a:lnTo>
                    <a:lnTo>
                      <a:pt x="310" y="4"/>
                    </a:lnTo>
                    <a:lnTo>
                      <a:pt x="302" y="2"/>
                    </a:lnTo>
                    <a:lnTo>
                      <a:pt x="296" y="2"/>
                    </a:lnTo>
                    <a:lnTo>
                      <a:pt x="290" y="0"/>
                    </a:lnTo>
                    <a:lnTo>
                      <a:pt x="284" y="0"/>
                    </a:lnTo>
                    <a:lnTo>
                      <a:pt x="278" y="0"/>
                    </a:lnTo>
                    <a:lnTo>
                      <a:pt x="274" y="0"/>
                    </a:lnTo>
                    <a:lnTo>
                      <a:pt x="268" y="0"/>
                    </a:lnTo>
                    <a:lnTo>
                      <a:pt x="262" y="0"/>
                    </a:lnTo>
                    <a:lnTo>
                      <a:pt x="256" y="0"/>
                    </a:lnTo>
                    <a:lnTo>
                      <a:pt x="252" y="0"/>
                    </a:lnTo>
                    <a:lnTo>
                      <a:pt x="246" y="0"/>
                    </a:lnTo>
                    <a:lnTo>
                      <a:pt x="240" y="0"/>
                    </a:lnTo>
                    <a:lnTo>
                      <a:pt x="236" y="0"/>
                    </a:lnTo>
                    <a:lnTo>
                      <a:pt x="229" y="0"/>
                    </a:lnTo>
                    <a:lnTo>
                      <a:pt x="225" y="0"/>
                    </a:lnTo>
                    <a:lnTo>
                      <a:pt x="221" y="0"/>
                    </a:lnTo>
                    <a:lnTo>
                      <a:pt x="213" y="0"/>
                    </a:lnTo>
                    <a:lnTo>
                      <a:pt x="205" y="2"/>
                    </a:lnTo>
                    <a:lnTo>
                      <a:pt x="197" y="2"/>
                    </a:lnTo>
                    <a:lnTo>
                      <a:pt x="191" y="4"/>
                    </a:lnTo>
                    <a:lnTo>
                      <a:pt x="185" y="4"/>
                    </a:lnTo>
                    <a:lnTo>
                      <a:pt x="181" y="4"/>
                    </a:lnTo>
                    <a:lnTo>
                      <a:pt x="175" y="6"/>
                    </a:lnTo>
                    <a:lnTo>
                      <a:pt x="173" y="6"/>
                    </a:lnTo>
                    <a:lnTo>
                      <a:pt x="169" y="8"/>
                    </a:lnTo>
                    <a:lnTo>
                      <a:pt x="167" y="8"/>
                    </a:lnTo>
                    <a:lnTo>
                      <a:pt x="0" y="459"/>
                    </a:lnTo>
                    <a:lnTo>
                      <a:pt x="2" y="459"/>
                    </a:lnTo>
                    <a:lnTo>
                      <a:pt x="8" y="457"/>
                    </a:lnTo>
                    <a:lnTo>
                      <a:pt x="12" y="457"/>
                    </a:lnTo>
                    <a:lnTo>
                      <a:pt x="18" y="457"/>
                    </a:lnTo>
                    <a:lnTo>
                      <a:pt x="24" y="457"/>
                    </a:lnTo>
                    <a:lnTo>
                      <a:pt x="30" y="457"/>
                    </a:lnTo>
                    <a:lnTo>
                      <a:pt x="36" y="455"/>
                    </a:lnTo>
                    <a:lnTo>
                      <a:pt x="46" y="455"/>
                    </a:lnTo>
                    <a:lnTo>
                      <a:pt x="54" y="455"/>
                    </a:lnTo>
                    <a:lnTo>
                      <a:pt x="64" y="455"/>
                    </a:lnTo>
                    <a:lnTo>
                      <a:pt x="75" y="455"/>
                    </a:lnTo>
                    <a:lnTo>
                      <a:pt x="85" y="455"/>
                    </a:lnTo>
                    <a:lnTo>
                      <a:pt x="89" y="455"/>
                    </a:lnTo>
                    <a:lnTo>
                      <a:pt x="95" y="455"/>
                    </a:lnTo>
                    <a:lnTo>
                      <a:pt x="101" y="455"/>
                    </a:lnTo>
                    <a:lnTo>
                      <a:pt x="107" y="457"/>
                    </a:lnTo>
                    <a:lnTo>
                      <a:pt x="113" y="457"/>
                    </a:lnTo>
                    <a:lnTo>
                      <a:pt x="119" y="457"/>
                    </a:lnTo>
                    <a:lnTo>
                      <a:pt x="125" y="457"/>
                    </a:lnTo>
                    <a:lnTo>
                      <a:pt x="131" y="457"/>
                    </a:lnTo>
                    <a:lnTo>
                      <a:pt x="137" y="457"/>
                    </a:lnTo>
                    <a:lnTo>
                      <a:pt x="143" y="457"/>
                    </a:lnTo>
                    <a:lnTo>
                      <a:pt x="149" y="459"/>
                    </a:lnTo>
                    <a:lnTo>
                      <a:pt x="155" y="459"/>
                    </a:lnTo>
                    <a:lnTo>
                      <a:pt x="161" y="459"/>
                    </a:lnTo>
                    <a:lnTo>
                      <a:pt x="167" y="461"/>
                    </a:lnTo>
                    <a:lnTo>
                      <a:pt x="175" y="461"/>
                    </a:lnTo>
                    <a:lnTo>
                      <a:pt x="181" y="461"/>
                    </a:lnTo>
                    <a:lnTo>
                      <a:pt x="187" y="463"/>
                    </a:lnTo>
                    <a:lnTo>
                      <a:pt x="193" y="465"/>
                    </a:lnTo>
                    <a:lnTo>
                      <a:pt x="201" y="465"/>
                    </a:lnTo>
                    <a:lnTo>
                      <a:pt x="207" y="467"/>
                    </a:lnTo>
                    <a:lnTo>
                      <a:pt x="213" y="467"/>
                    </a:lnTo>
                    <a:lnTo>
                      <a:pt x="221" y="469"/>
                    </a:lnTo>
                    <a:lnTo>
                      <a:pt x="227" y="471"/>
                    </a:lnTo>
                    <a:lnTo>
                      <a:pt x="236" y="473"/>
                    </a:lnTo>
                    <a:lnTo>
                      <a:pt x="240" y="473"/>
                    </a:lnTo>
                    <a:lnTo>
                      <a:pt x="248" y="475"/>
                    </a:lnTo>
                    <a:lnTo>
                      <a:pt x="254" y="477"/>
                    </a:lnTo>
                    <a:lnTo>
                      <a:pt x="262" y="479"/>
                    </a:lnTo>
                    <a:lnTo>
                      <a:pt x="268" y="481"/>
                    </a:lnTo>
                    <a:lnTo>
                      <a:pt x="276" y="483"/>
                    </a:lnTo>
                    <a:lnTo>
                      <a:pt x="280" y="485"/>
                    </a:lnTo>
                    <a:lnTo>
                      <a:pt x="288" y="487"/>
                    </a:lnTo>
                    <a:lnTo>
                      <a:pt x="294" y="491"/>
                    </a:lnTo>
                    <a:lnTo>
                      <a:pt x="302" y="493"/>
                    </a:lnTo>
                    <a:lnTo>
                      <a:pt x="306" y="497"/>
                    </a:lnTo>
                    <a:lnTo>
                      <a:pt x="314" y="499"/>
                    </a:lnTo>
                    <a:lnTo>
                      <a:pt x="320" y="501"/>
                    </a:lnTo>
                    <a:lnTo>
                      <a:pt x="326" y="505"/>
                    </a:lnTo>
                    <a:lnTo>
                      <a:pt x="330" y="507"/>
                    </a:lnTo>
                    <a:lnTo>
                      <a:pt x="338" y="511"/>
                    </a:lnTo>
                    <a:lnTo>
                      <a:pt x="342" y="513"/>
                    </a:lnTo>
                    <a:lnTo>
                      <a:pt x="348" y="515"/>
                    </a:lnTo>
                    <a:lnTo>
                      <a:pt x="352" y="519"/>
                    </a:lnTo>
                    <a:lnTo>
                      <a:pt x="358" y="521"/>
                    </a:lnTo>
                    <a:lnTo>
                      <a:pt x="366" y="527"/>
                    </a:lnTo>
                    <a:lnTo>
                      <a:pt x="376" y="533"/>
                    </a:lnTo>
                    <a:lnTo>
                      <a:pt x="384" y="537"/>
                    </a:lnTo>
                    <a:lnTo>
                      <a:pt x="392" y="543"/>
                    </a:lnTo>
                    <a:lnTo>
                      <a:pt x="401" y="549"/>
                    </a:lnTo>
                    <a:lnTo>
                      <a:pt x="407" y="553"/>
                    </a:lnTo>
                    <a:lnTo>
                      <a:pt x="415" y="557"/>
                    </a:lnTo>
                    <a:lnTo>
                      <a:pt x="421" y="563"/>
                    </a:lnTo>
                    <a:lnTo>
                      <a:pt x="425" y="567"/>
                    </a:lnTo>
                    <a:lnTo>
                      <a:pt x="431" y="574"/>
                    </a:lnTo>
                    <a:lnTo>
                      <a:pt x="437" y="578"/>
                    </a:lnTo>
                    <a:lnTo>
                      <a:pt x="441" y="584"/>
                    </a:lnTo>
                    <a:lnTo>
                      <a:pt x="449" y="590"/>
                    </a:lnTo>
                    <a:lnTo>
                      <a:pt x="457" y="600"/>
                    </a:lnTo>
                    <a:lnTo>
                      <a:pt x="465" y="606"/>
                    </a:lnTo>
                    <a:lnTo>
                      <a:pt x="471" y="614"/>
                    </a:lnTo>
                    <a:lnTo>
                      <a:pt x="479" y="620"/>
                    </a:lnTo>
                    <a:lnTo>
                      <a:pt x="485" y="628"/>
                    </a:lnTo>
                    <a:lnTo>
                      <a:pt x="491" y="632"/>
                    </a:lnTo>
                    <a:lnTo>
                      <a:pt x="499" y="638"/>
                    </a:lnTo>
                    <a:lnTo>
                      <a:pt x="505" y="632"/>
                    </a:lnTo>
                    <a:lnTo>
                      <a:pt x="511" y="628"/>
                    </a:lnTo>
                    <a:lnTo>
                      <a:pt x="517" y="622"/>
                    </a:lnTo>
                    <a:lnTo>
                      <a:pt x="521" y="616"/>
                    </a:lnTo>
                    <a:lnTo>
                      <a:pt x="527" y="610"/>
                    </a:lnTo>
                    <a:lnTo>
                      <a:pt x="531" y="604"/>
                    </a:lnTo>
                    <a:lnTo>
                      <a:pt x="537" y="598"/>
                    </a:lnTo>
                    <a:lnTo>
                      <a:pt x="543" y="590"/>
                    </a:lnTo>
                    <a:lnTo>
                      <a:pt x="547" y="582"/>
                    </a:lnTo>
                    <a:lnTo>
                      <a:pt x="553" y="576"/>
                    </a:lnTo>
                    <a:lnTo>
                      <a:pt x="557" y="567"/>
                    </a:lnTo>
                    <a:lnTo>
                      <a:pt x="563" y="559"/>
                    </a:lnTo>
                    <a:lnTo>
                      <a:pt x="567" y="551"/>
                    </a:lnTo>
                    <a:lnTo>
                      <a:pt x="572" y="543"/>
                    </a:lnTo>
                    <a:lnTo>
                      <a:pt x="576" y="537"/>
                    </a:lnTo>
                    <a:lnTo>
                      <a:pt x="580" y="529"/>
                    </a:lnTo>
                    <a:lnTo>
                      <a:pt x="582" y="521"/>
                    </a:lnTo>
                    <a:lnTo>
                      <a:pt x="586" y="513"/>
                    </a:lnTo>
                    <a:lnTo>
                      <a:pt x="590" y="505"/>
                    </a:lnTo>
                    <a:lnTo>
                      <a:pt x="594" y="499"/>
                    </a:lnTo>
                    <a:lnTo>
                      <a:pt x="594" y="493"/>
                    </a:lnTo>
                    <a:lnTo>
                      <a:pt x="598" y="485"/>
                    </a:lnTo>
                    <a:lnTo>
                      <a:pt x="600" y="481"/>
                    </a:lnTo>
                    <a:lnTo>
                      <a:pt x="604" y="475"/>
                    </a:lnTo>
                    <a:lnTo>
                      <a:pt x="606" y="467"/>
                    </a:lnTo>
                    <a:lnTo>
                      <a:pt x="610" y="461"/>
                    </a:lnTo>
                    <a:lnTo>
                      <a:pt x="612" y="455"/>
                    </a:lnTo>
                    <a:lnTo>
                      <a:pt x="632" y="435"/>
                    </a:lnTo>
                    <a:lnTo>
                      <a:pt x="726" y="346"/>
                    </a:lnTo>
                    <a:close/>
                  </a:path>
                </a:pathLst>
              </a:custGeom>
              <a:solidFill>
                <a:srgbClr val="FFFFC2"/>
              </a:solidFill>
              <a:ln w="9525">
                <a:noFill/>
                <a:round/>
                <a:headEnd/>
                <a:tailEnd/>
              </a:ln>
            </p:spPr>
            <p:txBody>
              <a:bodyPr/>
              <a:lstStyle/>
              <a:p>
                <a:pPr algn="ctr" defTabSz="1285843"/>
                <a:endParaRPr lang="en-US" sz="1543">
                  <a:solidFill>
                    <a:srgbClr val="000000"/>
                  </a:solidFill>
                  <a:cs typeface="Arial"/>
                </a:endParaRPr>
              </a:p>
            </p:txBody>
          </p:sp>
          <p:sp>
            <p:nvSpPr>
              <p:cNvPr id="15380" name="Freeform 23"/>
              <p:cNvSpPr>
                <a:spLocks/>
              </p:cNvSpPr>
              <p:nvPr/>
            </p:nvSpPr>
            <p:spPr bwMode="auto">
              <a:xfrm>
                <a:off x="4155" y="3061"/>
                <a:ext cx="92" cy="33"/>
              </a:xfrm>
              <a:custGeom>
                <a:avLst/>
                <a:gdLst>
                  <a:gd name="T0" fmla="*/ 92 w 92"/>
                  <a:gd name="T1" fmla="*/ 33 h 33"/>
                  <a:gd name="T2" fmla="*/ 64 w 92"/>
                  <a:gd name="T3" fmla="*/ 0 h 33"/>
                  <a:gd name="T4" fmla="*/ 0 w 92"/>
                  <a:gd name="T5" fmla="*/ 26 h 33"/>
                  <a:gd name="T6" fmla="*/ 4 w 92"/>
                  <a:gd name="T7" fmla="*/ 29 h 33"/>
                  <a:gd name="T8" fmla="*/ 10 w 92"/>
                  <a:gd name="T9" fmla="*/ 31 h 33"/>
                  <a:gd name="T10" fmla="*/ 12 w 92"/>
                  <a:gd name="T11" fmla="*/ 31 h 33"/>
                  <a:gd name="T12" fmla="*/ 18 w 92"/>
                  <a:gd name="T13" fmla="*/ 31 h 33"/>
                  <a:gd name="T14" fmla="*/ 22 w 92"/>
                  <a:gd name="T15" fmla="*/ 31 h 33"/>
                  <a:gd name="T16" fmla="*/ 30 w 92"/>
                  <a:gd name="T17" fmla="*/ 31 h 33"/>
                  <a:gd name="T18" fmla="*/ 34 w 92"/>
                  <a:gd name="T19" fmla="*/ 31 h 33"/>
                  <a:gd name="T20" fmla="*/ 42 w 92"/>
                  <a:gd name="T21" fmla="*/ 31 h 33"/>
                  <a:gd name="T22" fmla="*/ 48 w 92"/>
                  <a:gd name="T23" fmla="*/ 31 h 33"/>
                  <a:gd name="T24" fmla="*/ 56 w 92"/>
                  <a:gd name="T25" fmla="*/ 31 h 33"/>
                  <a:gd name="T26" fmla="*/ 64 w 92"/>
                  <a:gd name="T27" fmla="*/ 31 h 33"/>
                  <a:gd name="T28" fmla="*/ 72 w 92"/>
                  <a:gd name="T29" fmla="*/ 31 h 33"/>
                  <a:gd name="T30" fmla="*/ 82 w 92"/>
                  <a:gd name="T31" fmla="*/ 33 h 33"/>
                  <a:gd name="T32" fmla="*/ 92 w 92"/>
                  <a:gd name="T33" fmla="*/ 33 h 33"/>
                  <a:gd name="T34" fmla="*/ 92 w 92"/>
                  <a:gd name="T35" fmla="*/ 33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33"/>
                  <a:gd name="T56" fmla="*/ 92 w 92"/>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33">
                    <a:moveTo>
                      <a:pt x="92" y="33"/>
                    </a:moveTo>
                    <a:lnTo>
                      <a:pt x="64" y="0"/>
                    </a:lnTo>
                    <a:lnTo>
                      <a:pt x="0" y="26"/>
                    </a:lnTo>
                    <a:lnTo>
                      <a:pt x="4" y="29"/>
                    </a:lnTo>
                    <a:lnTo>
                      <a:pt x="10" y="31"/>
                    </a:lnTo>
                    <a:lnTo>
                      <a:pt x="12" y="31"/>
                    </a:lnTo>
                    <a:lnTo>
                      <a:pt x="18" y="31"/>
                    </a:lnTo>
                    <a:lnTo>
                      <a:pt x="22" y="31"/>
                    </a:lnTo>
                    <a:lnTo>
                      <a:pt x="30" y="31"/>
                    </a:lnTo>
                    <a:lnTo>
                      <a:pt x="34" y="31"/>
                    </a:lnTo>
                    <a:lnTo>
                      <a:pt x="42" y="31"/>
                    </a:lnTo>
                    <a:lnTo>
                      <a:pt x="48" y="31"/>
                    </a:lnTo>
                    <a:lnTo>
                      <a:pt x="56" y="31"/>
                    </a:lnTo>
                    <a:lnTo>
                      <a:pt x="64" y="31"/>
                    </a:lnTo>
                    <a:lnTo>
                      <a:pt x="72" y="31"/>
                    </a:lnTo>
                    <a:lnTo>
                      <a:pt x="82" y="33"/>
                    </a:lnTo>
                    <a:lnTo>
                      <a:pt x="92" y="33"/>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1" name="Freeform 24"/>
              <p:cNvSpPr>
                <a:spLocks/>
              </p:cNvSpPr>
              <p:nvPr/>
            </p:nvSpPr>
            <p:spPr bwMode="auto">
              <a:xfrm>
                <a:off x="4294" y="3287"/>
                <a:ext cx="88" cy="32"/>
              </a:xfrm>
              <a:custGeom>
                <a:avLst/>
                <a:gdLst>
                  <a:gd name="T0" fmla="*/ 88 w 88"/>
                  <a:gd name="T1" fmla="*/ 28 h 32"/>
                  <a:gd name="T2" fmla="*/ 70 w 88"/>
                  <a:gd name="T3" fmla="*/ 0 h 32"/>
                  <a:gd name="T4" fmla="*/ 0 w 88"/>
                  <a:gd name="T5" fmla="*/ 26 h 32"/>
                  <a:gd name="T6" fmla="*/ 4 w 88"/>
                  <a:gd name="T7" fmla="*/ 26 h 32"/>
                  <a:gd name="T8" fmla="*/ 14 w 88"/>
                  <a:gd name="T9" fmla="*/ 28 h 32"/>
                  <a:gd name="T10" fmla="*/ 16 w 88"/>
                  <a:gd name="T11" fmla="*/ 28 h 32"/>
                  <a:gd name="T12" fmla="*/ 22 w 88"/>
                  <a:gd name="T13" fmla="*/ 30 h 32"/>
                  <a:gd name="T14" fmla="*/ 28 w 88"/>
                  <a:gd name="T15" fmla="*/ 30 h 32"/>
                  <a:gd name="T16" fmla="*/ 32 w 88"/>
                  <a:gd name="T17" fmla="*/ 32 h 32"/>
                  <a:gd name="T18" fmla="*/ 38 w 88"/>
                  <a:gd name="T19" fmla="*/ 32 h 32"/>
                  <a:gd name="T20" fmla="*/ 44 w 88"/>
                  <a:gd name="T21" fmla="*/ 32 h 32"/>
                  <a:gd name="T22" fmla="*/ 50 w 88"/>
                  <a:gd name="T23" fmla="*/ 32 h 32"/>
                  <a:gd name="T24" fmla="*/ 58 w 88"/>
                  <a:gd name="T25" fmla="*/ 32 h 32"/>
                  <a:gd name="T26" fmla="*/ 64 w 88"/>
                  <a:gd name="T27" fmla="*/ 30 h 32"/>
                  <a:gd name="T28" fmla="*/ 72 w 88"/>
                  <a:gd name="T29" fmla="*/ 30 h 32"/>
                  <a:gd name="T30" fmla="*/ 80 w 88"/>
                  <a:gd name="T31" fmla="*/ 30 h 32"/>
                  <a:gd name="T32" fmla="*/ 88 w 88"/>
                  <a:gd name="T33" fmla="*/ 28 h 32"/>
                  <a:gd name="T34" fmla="*/ 88 w 88"/>
                  <a:gd name="T35" fmla="*/ 28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32"/>
                  <a:gd name="T56" fmla="*/ 88 w 88"/>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32">
                    <a:moveTo>
                      <a:pt x="88" y="28"/>
                    </a:moveTo>
                    <a:lnTo>
                      <a:pt x="70" y="0"/>
                    </a:lnTo>
                    <a:lnTo>
                      <a:pt x="0" y="26"/>
                    </a:lnTo>
                    <a:lnTo>
                      <a:pt x="4" y="26"/>
                    </a:lnTo>
                    <a:lnTo>
                      <a:pt x="14" y="28"/>
                    </a:lnTo>
                    <a:lnTo>
                      <a:pt x="16" y="28"/>
                    </a:lnTo>
                    <a:lnTo>
                      <a:pt x="22" y="30"/>
                    </a:lnTo>
                    <a:lnTo>
                      <a:pt x="28" y="30"/>
                    </a:lnTo>
                    <a:lnTo>
                      <a:pt x="32" y="32"/>
                    </a:lnTo>
                    <a:lnTo>
                      <a:pt x="38" y="32"/>
                    </a:lnTo>
                    <a:lnTo>
                      <a:pt x="44" y="32"/>
                    </a:lnTo>
                    <a:lnTo>
                      <a:pt x="50" y="32"/>
                    </a:lnTo>
                    <a:lnTo>
                      <a:pt x="58" y="32"/>
                    </a:lnTo>
                    <a:lnTo>
                      <a:pt x="64" y="30"/>
                    </a:lnTo>
                    <a:lnTo>
                      <a:pt x="72" y="30"/>
                    </a:lnTo>
                    <a:lnTo>
                      <a:pt x="80" y="30"/>
                    </a:lnTo>
                    <a:lnTo>
                      <a:pt x="88" y="28"/>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2" name="Freeform 25"/>
              <p:cNvSpPr>
                <a:spLocks/>
              </p:cNvSpPr>
              <p:nvPr/>
            </p:nvSpPr>
            <p:spPr bwMode="auto">
              <a:xfrm>
                <a:off x="4621" y="2554"/>
                <a:ext cx="63" cy="63"/>
              </a:xfrm>
              <a:custGeom>
                <a:avLst/>
                <a:gdLst>
                  <a:gd name="T0" fmla="*/ 55 w 63"/>
                  <a:gd name="T1" fmla="*/ 51 h 63"/>
                  <a:gd name="T2" fmla="*/ 63 w 63"/>
                  <a:gd name="T3" fmla="*/ 30 h 63"/>
                  <a:gd name="T4" fmla="*/ 43 w 63"/>
                  <a:gd name="T5" fmla="*/ 0 h 63"/>
                  <a:gd name="T6" fmla="*/ 41 w 63"/>
                  <a:gd name="T7" fmla="*/ 14 h 63"/>
                  <a:gd name="T8" fmla="*/ 55 w 63"/>
                  <a:gd name="T9" fmla="*/ 30 h 63"/>
                  <a:gd name="T10" fmla="*/ 31 w 63"/>
                  <a:gd name="T11" fmla="*/ 20 h 63"/>
                  <a:gd name="T12" fmla="*/ 0 w 63"/>
                  <a:gd name="T13" fmla="*/ 0 h 63"/>
                  <a:gd name="T14" fmla="*/ 11 w 63"/>
                  <a:gd name="T15" fmla="*/ 38 h 63"/>
                  <a:gd name="T16" fmla="*/ 47 w 63"/>
                  <a:gd name="T17" fmla="*/ 63 h 63"/>
                  <a:gd name="T18" fmla="*/ 55 w 63"/>
                  <a:gd name="T19" fmla="*/ 51 h 63"/>
                  <a:gd name="T20" fmla="*/ 55 w 63"/>
                  <a:gd name="T21" fmla="*/ 51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3"/>
                  <a:gd name="T35" fmla="*/ 63 w 63"/>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3">
                    <a:moveTo>
                      <a:pt x="55" y="51"/>
                    </a:moveTo>
                    <a:lnTo>
                      <a:pt x="63" y="30"/>
                    </a:lnTo>
                    <a:lnTo>
                      <a:pt x="43" y="0"/>
                    </a:lnTo>
                    <a:lnTo>
                      <a:pt x="41" y="14"/>
                    </a:lnTo>
                    <a:lnTo>
                      <a:pt x="55" y="30"/>
                    </a:lnTo>
                    <a:lnTo>
                      <a:pt x="31" y="20"/>
                    </a:lnTo>
                    <a:lnTo>
                      <a:pt x="0" y="0"/>
                    </a:lnTo>
                    <a:lnTo>
                      <a:pt x="11" y="38"/>
                    </a:lnTo>
                    <a:lnTo>
                      <a:pt x="47" y="63"/>
                    </a:lnTo>
                    <a:lnTo>
                      <a:pt x="55" y="51"/>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3" name="Freeform 26"/>
              <p:cNvSpPr>
                <a:spLocks/>
              </p:cNvSpPr>
              <p:nvPr/>
            </p:nvSpPr>
            <p:spPr bwMode="auto">
              <a:xfrm>
                <a:off x="4778" y="2653"/>
                <a:ext cx="697" cy="602"/>
              </a:xfrm>
              <a:custGeom>
                <a:avLst/>
                <a:gdLst>
                  <a:gd name="T0" fmla="*/ 119 w 697"/>
                  <a:gd name="T1" fmla="*/ 374 h 602"/>
                  <a:gd name="T2" fmla="*/ 123 w 697"/>
                  <a:gd name="T3" fmla="*/ 350 h 602"/>
                  <a:gd name="T4" fmla="*/ 129 w 697"/>
                  <a:gd name="T5" fmla="*/ 330 h 602"/>
                  <a:gd name="T6" fmla="*/ 133 w 697"/>
                  <a:gd name="T7" fmla="*/ 306 h 602"/>
                  <a:gd name="T8" fmla="*/ 141 w 697"/>
                  <a:gd name="T9" fmla="*/ 280 h 602"/>
                  <a:gd name="T10" fmla="*/ 151 w 697"/>
                  <a:gd name="T11" fmla="*/ 251 h 602"/>
                  <a:gd name="T12" fmla="*/ 161 w 697"/>
                  <a:gd name="T13" fmla="*/ 221 h 602"/>
                  <a:gd name="T14" fmla="*/ 175 w 697"/>
                  <a:gd name="T15" fmla="*/ 193 h 602"/>
                  <a:gd name="T16" fmla="*/ 192 w 697"/>
                  <a:gd name="T17" fmla="*/ 163 h 602"/>
                  <a:gd name="T18" fmla="*/ 212 w 697"/>
                  <a:gd name="T19" fmla="*/ 133 h 602"/>
                  <a:gd name="T20" fmla="*/ 236 w 697"/>
                  <a:gd name="T21" fmla="*/ 106 h 602"/>
                  <a:gd name="T22" fmla="*/ 264 w 697"/>
                  <a:gd name="T23" fmla="*/ 82 h 602"/>
                  <a:gd name="T24" fmla="*/ 298 w 697"/>
                  <a:gd name="T25" fmla="*/ 60 h 602"/>
                  <a:gd name="T26" fmla="*/ 334 w 697"/>
                  <a:gd name="T27" fmla="*/ 42 h 602"/>
                  <a:gd name="T28" fmla="*/ 379 w 697"/>
                  <a:gd name="T29" fmla="*/ 28 h 602"/>
                  <a:gd name="T30" fmla="*/ 425 w 697"/>
                  <a:gd name="T31" fmla="*/ 18 h 602"/>
                  <a:gd name="T32" fmla="*/ 467 w 697"/>
                  <a:gd name="T33" fmla="*/ 10 h 602"/>
                  <a:gd name="T34" fmla="*/ 503 w 697"/>
                  <a:gd name="T35" fmla="*/ 4 h 602"/>
                  <a:gd name="T36" fmla="*/ 538 w 697"/>
                  <a:gd name="T37" fmla="*/ 2 h 602"/>
                  <a:gd name="T38" fmla="*/ 568 w 697"/>
                  <a:gd name="T39" fmla="*/ 0 h 602"/>
                  <a:gd name="T40" fmla="*/ 594 w 697"/>
                  <a:gd name="T41" fmla="*/ 0 h 602"/>
                  <a:gd name="T42" fmla="*/ 616 w 697"/>
                  <a:gd name="T43" fmla="*/ 2 h 602"/>
                  <a:gd name="T44" fmla="*/ 646 w 697"/>
                  <a:gd name="T45" fmla="*/ 6 h 602"/>
                  <a:gd name="T46" fmla="*/ 670 w 697"/>
                  <a:gd name="T47" fmla="*/ 12 h 602"/>
                  <a:gd name="T48" fmla="*/ 691 w 697"/>
                  <a:gd name="T49" fmla="*/ 20 h 602"/>
                  <a:gd name="T50" fmla="*/ 497 w 697"/>
                  <a:gd name="T51" fmla="*/ 527 h 602"/>
                  <a:gd name="T52" fmla="*/ 463 w 697"/>
                  <a:gd name="T53" fmla="*/ 505 h 602"/>
                  <a:gd name="T54" fmla="*/ 433 w 697"/>
                  <a:gd name="T55" fmla="*/ 491 h 602"/>
                  <a:gd name="T56" fmla="*/ 405 w 697"/>
                  <a:gd name="T57" fmla="*/ 479 h 602"/>
                  <a:gd name="T58" fmla="*/ 379 w 697"/>
                  <a:gd name="T59" fmla="*/ 471 h 602"/>
                  <a:gd name="T60" fmla="*/ 353 w 697"/>
                  <a:gd name="T61" fmla="*/ 465 h 602"/>
                  <a:gd name="T62" fmla="*/ 328 w 697"/>
                  <a:gd name="T63" fmla="*/ 465 h 602"/>
                  <a:gd name="T64" fmla="*/ 300 w 697"/>
                  <a:gd name="T65" fmla="*/ 465 h 602"/>
                  <a:gd name="T66" fmla="*/ 268 w 697"/>
                  <a:gd name="T67" fmla="*/ 469 h 602"/>
                  <a:gd name="T68" fmla="*/ 234 w 697"/>
                  <a:gd name="T69" fmla="*/ 473 h 602"/>
                  <a:gd name="T70" fmla="*/ 198 w 697"/>
                  <a:gd name="T71" fmla="*/ 479 h 602"/>
                  <a:gd name="T72" fmla="*/ 159 w 697"/>
                  <a:gd name="T73" fmla="*/ 489 h 602"/>
                  <a:gd name="T74" fmla="*/ 123 w 697"/>
                  <a:gd name="T75" fmla="*/ 501 h 602"/>
                  <a:gd name="T76" fmla="*/ 87 w 697"/>
                  <a:gd name="T77" fmla="*/ 517 h 602"/>
                  <a:gd name="T78" fmla="*/ 53 w 697"/>
                  <a:gd name="T79" fmla="*/ 539 h 602"/>
                  <a:gd name="T80" fmla="*/ 25 w 697"/>
                  <a:gd name="T81" fmla="*/ 567 h 602"/>
                  <a:gd name="T82" fmla="*/ 0 w 697"/>
                  <a:gd name="T83" fmla="*/ 602 h 602"/>
                  <a:gd name="T84" fmla="*/ 8 w 697"/>
                  <a:gd name="T85" fmla="*/ 573 h 602"/>
                  <a:gd name="T86" fmla="*/ 21 w 697"/>
                  <a:gd name="T87" fmla="*/ 545 h 602"/>
                  <a:gd name="T88" fmla="*/ 33 w 697"/>
                  <a:gd name="T89" fmla="*/ 517 h 602"/>
                  <a:gd name="T90" fmla="*/ 47 w 697"/>
                  <a:gd name="T91" fmla="*/ 491 h 602"/>
                  <a:gd name="T92" fmla="*/ 63 w 697"/>
                  <a:gd name="T93" fmla="*/ 465 h 602"/>
                  <a:gd name="T94" fmla="*/ 79 w 697"/>
                  <a:gd name="T95" fmla="*/ 439 h 602"/>
                  <a:gd name="T96" fmla="*/ 97 w 697"/>
                  <a:gd name="T97" fmla="*/ 414 h 602"/>
                  <a:gd name="T98" fmla="*/ 113 w 697"/>
                  <a:gd name="T99" fmla="*/ 390 h 6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7"/>
                  <a:gd name="T151" fmla="*/ 0 h 602"/>
                  <a:gd name="T152" fmla="*/ 697 w 697"/>
                  <a:gd name="T153" fmla="*/ 602 h 6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7" h="602">
                    <a:moveTo>
                      <a:pt x="113" y="390"/>
                    </a:moveTo>
                    <a:lnTo>
                      <a:pt x="115" y="386"/>
                    </a:lnTo>
                    <a:lnTo>
                      <a:pt x="117" y="380"/>
                    </a:lnTo>
                    <a:lnTo>
                      <a:pt x="119" y="374"/>
                    </a:lnTo>
                    <a:lnTo>
                      <a:pt x="121" y="366"/>
                    </a:lnTo>
                    <a:lnTo>
                      <a:pt x="121" y="362"/>
                    </a:lnTo>
                    <a:lnTo>
                      <a:pt x="123" y="356"/>
                    </a:lnTo>
                    <a:lnTo>
                      <a:pt x="123" y="350"/>
                    </a:lnTo>
                    <a:lnTo>
                      <a:pt x="125" y="346"/>
                    </a:lnTo>
                    <a:lnTo>
                      <a:pt x="125" y="340"/>
                    </a:lnTo>
                    <a:lnTo>
                      <a:pt x="127" y="336"/>
                    </a:lnTo>
                    <a:lnTo>
                      <a:pt x="129" y="330"/>
                    </a:lnTo>
                    <a:lnTo>
                      <a:pt x="131" y="324"/>
                    </a:lnTo>
                    <a:lnTo>
                      <a:pt x="131" y="318"/>
                    </a:lnTo>
                    <a:lnTo>
                      <a:pt x="133" y="312"/>
                    </a:lnTo>
                    <a:lnTo>
                      <a:pt x="133" y="306"/>
                    </a:lnTo>
                    <a:lnTo>
                      <a:pt x="135" y="300"/>
                    </a:lnTo>
                    <a:lnTo>
                      <a:pt x="137" y="292"/>
                    </a:lnTo>
                    <a:lnTo>
                      <a:pt x="139" y="286"/>
                    </a:lnTo>
                    <a:lnTo>
                      <a:pt x="141" y="280"/>
                    </a:lnTo>
                    <a:lnTo>
                      <a:pt x="143" y="271"/>
                    </a:lnTo>
                    <a:lnTo>
                      <a:pt x="145" y="265"/>
                    </a:lnTo>
                    <a:lnTo>
                      <a:pt x="147" y="259"/>
                    </a:lnTo>
                    <a:lnTo>
                      <a:pt x="151" y="251"/>
                    </a:lnTo>
                    <a:lnTo>
                      <a:pt x="153" y="245"/>
                    </a:lnTo>
                    <a:lnTo>
                      <a:pt x="155" y="237"/>
                    </a:lnTo>
                    <a:lnTo>
                      <a:pt x="157" y="229"/>
                    </a:lnTo>
                    <a:lnTo>
                      <a:pt x="161" y="221"/>
                    </a:lnTo>
                    <a:lnTo>
                      <a:pt x="165" y="215"/>
                    </a:lnTo>
                    <a:lnTo>
                      <a:pt x="167" y="207"/>
                    </a:lnTo>
                    <a:lnTo>
                      <a:pt x="171" y="199"/>
                    </a:lnTo>
                    <a:lnTo>
                      <a:pt x="175" y="193"/>
                    </a:lnTo>
                    <a:lnTo>
                      <a:pt x="179" y="185"/>
                    </a:lnTo>
                    <a:lnTo>
                      <a:pt x="182" y="177"/>
                    </a:lnTo>
                    <a:lnTo>
                      <a:pt x="188" y="169"/>
                    </a:lnTo>
                    <a:lnTo>
                      <a:pt x="192" y="163"/>
                    </a:lnTo>
                    <a:lnTo>
                      <a:pt x="198" y="157"/>
                    </a:lnTo>
                    <a:lnTo>
                      <a:pt x="202" y="147"/>
                    </a:lnTo>
                    <a:lnTo>
                      <a:pt x="206" y="141"/>
                    </a:lnTo>
                    <a:lnTo>
                      <a:pt x="212" y="133"/>
                    </a:lnTo>
                    <a:lnTo>
                      <a:pt x="218" y="127"/>
                    </a:lnTo>
                    <a:lnTo>
                      <a:pt x="224" y="121"/>
                    </a:lnTo>
                    <a:lnTo>
                      <a:pt x="230" y="115"/>
                    </a:lnTo>
                    <a:lnTo>
                      <a:pt x="236" y="106"/>
                    </a:lnTo>
                    <a:lnTo>
                      <a:pt x="244" y="102"/>
                    </a:lnTo>
                    <a:lnTo>
                      <a:pt x="250" y="94"/>
                    </a:lnTo>
                    <a:lnTo>
                      <a:pt x="256" y="88"/>
                    </a:lnTo>
                    <a:lnTo>
                      <a:pt x="264" y="82"/>
                    </a:lnTo>
                    <a:lnTo>
                      <a:pt x="272" y="78"/>
                    </a:lnTo>
                    <a:lnTo>
                      <a:pt x="280" y="72"/>
                    </a:lnTo>
                    <a:lnTo>
                      <a:pt x="288" y="66"/>
                    </a:lnTo>
                    <a:lnTo>
                      <a:pt x="298" y="60"/>
                    </a:lnTo>
                    <a:lnTo>
                      <a:pt x="306" y="56"/>
                    </a:lnTo>
                    <a:lnTo>
                      <a:pt x="316" y="52"/>
                    </a:lnTo>
                    <a:lnTo>
                      <a:pt x="326" y="46"/>
                    </a:lnTo>
                    <a:lnTo>
                      <a:pt x="334" y="42"/>
                    </a:lnTo>
                    <a:lnTo>
                      <a:pt x="346" y="40"/>
                    </a:lnTo>
                    <a:lnTo>
                      <a:pt x="357" y="36"/>
                    </a:lnTo>
                    <a:lnTo>
                      <a:pt x="367" y="32"/>
                    </a:lnTo>
                    <a:lnTo>
                      <a:pt x="379" y="28"/>
                    </a:lnTo>
                    <a:lnTo>
                      <a:pt x="391" y="28"/>
                    </a:lnTo>
                    <a:lnTo>
                      <a:pt x="403" y="24"/>
                    </a:lnTo>
                    <a:lnTo>
                      <a:pt x="415" y="22"/>
                    </a:lnTo>
                    <a:lnTo>
                      <a:pt x="425" y="18"/>
                    </a:lnTo>
                    <a:lnTo>
                      <a:pt x="437" y="16"/>
                    </a:lnTo>
                    <a:lnTo>
                      <a:pt x="447" y="14"/>
                    </a:lnTo>
                    <a:lnTo>
                      <a:pt x="457" y="12"/>
                    </a:lnTo>
                    <a:lnTo>
                      <a:pt x="467" y="10"/>
                    </a:lnTo>
                    <a:lnTo>
                      <a:pt x="477" y="10"/>
                    </a:lnTo>
                    <a:lnTo>
                      <a:pt x="485" y="8"/>
                    </a:lnTo>
                    <a:lnTo>
                      <a:pt x="495" y="6"/>
                    </a:lnTo>
                    <a:lnTo>
                      <a:pt x="503" y="4"/>
                    </a:lnTo>
                    <a:lnTo>
                      <a:pt x="513" y="4"/>
                    </a:lnTo>
                    <a:lnTo>
                      <a:pt x="522" y="2"/>
                    </a:lnTo>
                    <a:lnTo>
                      <a:pt x="530" y="2"/>
                    </a:lnTo>
                    <a:lnTo>
                      <a:pt x="538" y="2"/>
                    </a:lnTo>
                    <a:lnTo>
                      <a:pt x="546" y="2"/>
                    </a:lnTo>
                    <a:lnTo>
                      <a:pt x="554" y="2"/>
                    </a:lnTo>
                    <a:lnTo>
                      <a:pt x="560" y="0"/>
                    </a:lnTo>
                    <a:lnTo>
                      <a:pt x="568" y="0"/>
                    </a:lnTo>
                    <a:lnTo>
                      <a:pt x="574" y="0"/>
                    </a:lnTo>
                    <a:lnTo>
                      <a:pt x="580" y="0"/>
                    </a:lnTo>
                    <a:lnTo>
                      <a:pt x="586" y="0"/>
                    </a:lnTo>
                    <a:lnTo>
                      <a:pt x="594" y="0"/>
                    </a:lnTo>
                    <a:lnTo>
                      <a:pt x="600" y="0"/>
                    </a:lnTo>
                    <a:lnTo>
                      <a:pt x="604" y="0"/>
                    </a:lnTo>
                    <a:lnTo>
                      <a:pt x="610" y="0"/>
                    </a:lnTo>
                    <a:lnTo>
                      <a:pt x="616" y="2"/>
                    </a:lnTo>
                    <a:lnTo>
                      <a:pt x="620" y="2"/>
                    </a:lnTo>
                    <a:lnTo>
                      <a:pt x="630" y="2"/>
                    </a:lnTo>
                    <a:lnTo>
                      <a:pt x="640" y="4"/>
                    </a:lnTo>
                    <a:lnTo>
                      <a:pt x="646" y="6"/>
                    </a:lnTo>
                    <a:lnTo>
                      <a:pt x="654" y="8"/>
                    </a:lnTo>
                    <a:lnTo>
                      <a:pt x="660" y="8"/>
                    </a:lnTo>
                    <a:lnTo>
                      <a:pt x="666" y="10"/>
                    </a:lnTo>
                    <a:lnTo>
                      <a:pt x="670" y="12"/>
                    </a:lnTo>
                    <a:lnTo>
                      <a:pt x="676" y="14"/>
                    </a:lnTo>
                    <a:lnTo>
                      <a:pt x="680" y="14"/>
                    </a:lnTo>
                    <a:lnTo>
                      <a:pt x="684" y="18"/>
                    </a:lnTo>
                    <a:lnTo>
                      <a:pt x="691" y="20"/>
                    </a:lnTo>
                    <a:lnTo>
                      <a:pt x="695" y="24"/>
                    </a:lnTo>
                    <a:lnTo>
                      <a:pt x="697" y="26"/>
                    </a:lnTo>
                    <a:lnTo>
                      <a:pt x="497" y="527"/>
                    </a:lnTo>
                    <a:lnTo>
                      <a:pt x="487" y="521"/>
                    </a:lnTo>
                    <a:lnTo>
                      <a:pt x="479" y="515"/>
                    </a:lnTo>
                    <a:lnTo>
                      <a:pt x="471" y="511"/>
                    </a:lnTo>
                    <a:lnTo>
                      <a:pt x="463" y="505"/>
                    </a:lnTo>
                    <a:lnTo>
                      <a:pt x="455" y="501"/>
                    </a:lnTo>
                    <a:lnTo>
                      <a:pt x="447" y="497"/>
                    </a:lnTo>
                    <a:lnTo>
                      <a:pt x="439" y="493"/>
                    </a:lnTo>
                    <a:lnTo>
                      <a:pt x="433" y="491"/>
                    </a:lnTo>
                    <a:lnTo>
                      <a:pt x="425" y="487"/>
                    </a:lnTo>
                    <a:lnTo>
                      <a:pt x="419" y="483"/>
                    </a:lnTo>
                    <a:lnTo>
                      <a:pt x="411" y="481"/>
                    </a:lnTo>
                    <a:lnTo>
                      <a:pt x="405" y="479"/>
                    </a:lnTo>
                    <a:lnTo>
                      <a:pt x="399" y="477"/>
                    </a:lnTo>
                    <a:lnTo>
                      <a:pt x="391" y="475"/>
                    </a:lnTo>
                    <a:lnTo>
                      <a:pt x="385" y="473"/>
                    </a:lnTo>
                    <a:lnTo>
                      <a:pt x="379" y="471"/>
                    </a:lnTo>
                    <a:lnTo>
                      <a:pt x="373" y="469"/>
                    </a:lnTo>
                    <a:lnTo>
                      <a:pt x="367" y="467"/>
                    </a:lnTo>
                    <a:lnTo>
                      <a:pt x="361" y="465"/>
                    </a:lnTo>
                    <a:lnTo>
                      <a:pt x="353" y="465"/>
                    </a:lnTo>
                    <a:lnTo>
                      <a:pt x="346" y="465"/>
                    </a:lnTo>
                    <a:lnTo>
                      <a:pt x="340" y="465"/>
                    </a:lnTo>
                    <a:lnTo>
                      <a:pt x="334" y="465"/>
                    </a:lnTo>
                    <a:lnTo>
                      <a:pt x="328" y="465"/>
                    </a:lnTo>
                    <a:lnTo>
                      <a:pt x="320" y="465"/>
                    </a:lnTo>
                    <a:lnTo>
                      <a:pt x="314" y="465"/>
                    </a:lnTo>
                    <a:lnTo>
                      <a:pt x="306" y="465"/>
                    </a:lnTo>
                    <a:lnTo>
                      <a:pt x="300" y="465"/>
                    </a:lnTo>
                    <a:lnTo>
                      <a:pt x="290" y="465"/>
                    </a:lnTo>
                    <a:lnTo>
                      <a:pt x="284" y="467"/>
                    </a:lnTo>
                    <a:lnTo>
                      <a:pt x="276" y="467"/>
                    </a:lnTo>
                    <a:lnTo>
                      <a:pt x="268" y="469"/>
                    </a:lnTo>
                    <a:lnTo>
                      <a:pt x="260" y="469"/>
                    </a:lnTo>
                    <a:lnTo>
                      <a:pt x="252" y="471"/>
                    </a:lnTo>
                    <a:lnTo>
                      <a:pt x="242" y="471"/>
                    </a:lnTo>
                    <a:lnTo>
                      <a:pt x="234" y="473"/>
                    </a:lnTo>
                    <a:lnTo>
                      <a:pt x="224" y="475"/>
                    </a:lnTo>
                    <a:lnTo>
                      <a:pt x="214" y="477"/>
                    </a:lnTo>
                    <a:lnTo>
                      <a:pt x="206" y="477"/>
                    </a:lnTo>
                    <a:lnTo>
                      <a:pt x="198" y="479"/>
                    </a:lnTo>
                    <a:lnTo>
                      <a:pt x="188" y="481"/>
                    </a:lnTo>
                    <a:lnTo>
                      <a:pt x="177" y="483"/>
                    </a:lnTo>
                    <a:lnTo>
                      <a:pt x="167" y="485"/>
                    </a:lnTo>
                    <a:lnTo>
                      <a:pt x="159" y="489"/>
                    </a:lnTo>
                    <a:lnTo>
                      <a:pt x="149" y="491"/>
                    </a:lnTo>
                    <a:lnTo>
                      <a:pt x="139" y="493"/>
                    </a:lnTo>
                    <a:lnTo>
                      <a:pt x="131" y="497"/>
                    </a:lnTo>
                    <a:lnTo>
                      <a:pt x="123" y="501"/>
                    </a:lnTo>
                    <a:lnTo>
                      <a:pt x="113" y="503"/>
                    </a:lnTo>
                    <a:lnTo>
                      <a:pt x="103" y="509"/>
                    </a:lnTo>
                    <a:lnTo>
                      <a:pt x="95" y="513"/>
                    </a:lnTo>
                    <a:lnTo>
                      <a:pt x="87" y="517"/>
                    </a:lnTo>
                    <a:lnTo>
                      <a:pt x="77" y="521"/>
                    </a:lnTo>
                    <a:lnTo>
                      <a:pt x="69" y="527"/>
                    </a:lnTo>
                    <a:lnTo>
                      <a:pt x="61" y="533"/>
                    </a:lnTo>
                    <a:lnTo>
                      <a:pt x="53" y="539"/>
                    </a:lnTo>
                    <a:lnTo>
                      <a:pt x="45" y="545"/>
                    </a:lnTo>
                    <a:lnTo>
                      <a:pt x="39" y="553"/>
                    </a:lnTo>
                    <a:lnTo>
                      <a:pt x="31" y="559"/>
                    </a:lnTo>
                    <a:lnTo>
                      <a:pt x="25" y="567"/>
                    </a:lnTo>
                    <a:lnTo>
                      <a:pt x="19" y="575"/>
                    </a:lnTo>
                    <a:lnTo>
                      <a:pt x="12" y="583"/>
                    </a:lnTo>
                    <a:lnTo>
                      <a:pt x="6" y="591"/>
                    </a:lnTo>
                    <a:lnTo>
                      <a:pt x="0" y="602"/>
                    </a:lnTo>
                    <a:lnTo>
                      <a:pt x="2" y="593"/>
                    </a:lnTo>
                    <a:lnTo>
                      <a:pt x="4" y="587"/>
                    </a:lnTo>
                    <a:lnTo>
                      <a:pt x="6" y="579"/>
                    </a:lnTo>
                    <a:lnTo>
                      <a:pt x="8" y="573"/>
                    </a:lnTo>
                    <a:lnTo>
                      <a:pt x="12" y="565"/>
                    </a:lnTo>
                    <a:lnTo>
                      <a:pt x="15" y="559"/>
                    </a:lnTo>
                    <a:lnTo>
                      <a:pt x="17" y="551"/>
                    </a:lnTo>
                    <a:lnTo>
                      <a:pt x="21" y="545"/>
                    </a:lnTo>
                    <a:lnTo>
                      <a:pt x="23" y="537"/>
                    </a:lnTo>
                    <a:lnTo>
                      <a:pt x="25" y="531"/>
                    </a:lnTo>
                    <a:lnTo>
                      <a:pt x="29" y="523"/>
                    </a:lnTo>
                    <a:lnTo>
                      <a:pt x="33" y="517"/>
                    </a:lnTo>
                    <a:lnTo>
                      <a:pt x="35" y="511"/>
                    </a:lnTo>
                    <a:lnTo>
                      <a:pt x="39" y="503"/>
                    </a:lnTo>
                    <a:lnTo>
                      <a:pt x="43" y="497"/>
                    </a:lnTo>
                    <a:lnTo>
                      <a:pt x="47" y="491"/>
                    </a:lnTo>
                    <a:lnTo>
                      <a:pt x="51" y="485"/>
                    </a:lnTo>
                    <a:lnTo>
                      <a:pt x="55" y="477"/>
                    </a:lnTo>
                    <a:lnTo>
                      <a:pt x="57" y="471"/>
                    </a:lnTo>
                    <a:lnTo>
                      <a:pt x="63" y="465"/>
                    </a:lnTo>
                    <a:lnTo>
                      <a:pt x="65" y="459"/>
                    </a:lnTo>
                    <a:lnTo>
                      <a:pt x="71" y="451"/>
                    </a:lnTo>
                    <a:lnTo>
                      <a:pt x="75" y="445"/>
                    </a:lnTo>
                    <a:lnTo>
                      <a:pt x="79" y="439"/>
                    </a:lnTo>
                    <a:lnTo>
                      <a:pt x="83" y="432"/>
                    </a:lnTo>
                    <a:lnTo>
                      <a:pt x="87" y="426"/>
                    </a:lnTo>
                    <a:lnTo>
                      <a:pt x="91" y="420"/>
                    </a:lnTo>
                    <a:lnTo>
                      <a:pt x="97" y="414"/>
                    </a:lnTo>
                    <a:lnTo>
                      <a:pt x="101" y="408"/>
                    </a:lnTo>
                    <a:lnTo>
                      <a:pt x="105" y="400"/>
                    </a:lnTo>
                    <a:lnTo>
                      <a:pt x="109" y="396"/>
                    </a:lnTo>
                    <a:lnTo>
                      <a:pt x="113" y="390"/>
                    </a:lnTo>
                    <a:close/>
                  </a:path>
                </a:pathLst>
              </a:custGeom>
              <a:solidFill>
                <a:srgbClr val="FFFFC2"/>
              </a:solidFill>
              <a:ln w="9525">
                <a:noFill/>
                <a:round/>
                <a:headEnd/>
                <a:tailEnd/>
              </a:ln>
            </p:spPr>
            <p:txBody>
              <a:bodyPr/>
              <a:lstStyle/>
              <a:p>
                <a:pPr algn="ctr" defTabSz="1285843"/>
                <a:endParaRPr lang="en-US" sz="1543">
                  <a:solidFill>
                    <a:srgbClr val="000000"/>
                  </a:solidFill>
                  <a:cs typeface="Arial"/>
                </a:endParaRPr>
              </a:p>
            </p:txBody>
          </p:sp>
          <p:sp>
            <p:nvSpPr>
              <p:cNvPr id="15384" name="Freeform 27"/>
              <p:cNvSpPr>
                <a:spLocks/>
              </p:cNvSpPr>
              <p:nvPr/>
            </p:nvSpPr>
            <p:spPr bwMode="auto">
              <a:xfrm>
                <a:off x="4662" y="2580"/>
                <a:ext cx="615" cy="542"/>
              </a:xfrm>
              <a:custGeom>
                <a:avLst/>
                <a:gdLst>
                  <a:gd name="T0" fmla="*/ 199 w 615"/>
                  <a:gd name="T1" fmla="*/ 538 h 542"/>
                  <a:gd name="T2" fmla="*/ 213 w 615"/>
                  <a:gd name="T3" fmla="*/ 524 h 542"/>
                  <a:gd name="T4" fmla="*/ 229 w 615"/>
                  <a:gd name="T5" fmla="*/ 510 h 542"/>
                  <a:gd name="T6" fmla="*/ 243 w 615"/>
                  <a:gd name="T7" fmla="*/ 495 h 542"/>
                  <a:gd name="T8" fmla="*/ 261 w 615"/>
                  <a:gd name="T9" fmla="*/ 477 h 542"/>
                  <a:gd name="T10" fmla="*/ 279 w 615"/>
                  <a:gd name="T11" fmla="*/ 459 h 542"/>
                  <a:gd name="T12" fmla="*/ 300 w 615"/>
                  <a:gd name="T13" fmla="*/ 439 h 542"/>
                  <a:gd name="T14" fmla="*/ 322 w 615"/>
                  <a:gd name="T15" fmla="*/ 417 h 542"/>
                  <a:gd name="T16" fmla="*/ 346 w 615"/>
                  <a:gd name="T17" fmla="*/ 395 h 542"/>
                  <a:gd name="T18" fmla="*/ 368 w 615"/>
                  <a:gd name="T19" fmla="*/ 395 h 542"/>
                  <a:gd name="T20" fmla="*/ 384 w 615"/>
                  <a:gd name="T21" fmla="*/ 395 h 542"/>
                  <a:gd name="T22" fmla="*/ 400 w 615"/>
                  <a:gd name="T23" fmla="*/ 393 h 542"/>
                  <a:gd name="T24" fmla="*/ 418 w 615"/>
                  <a:gd name="T25" fmla="*/ 391 h 542"/>
                  <a:gd name="T26" fmla="*/ 434 w 615"/>
                  <a:gd name="T27" fmla="*/ 387 h 542"/>
                  <a:gd name="T28" fmla="*/ 452 w 615"/>
                  <a:gd name="T29" fmla="*/ 383 h 542"/>
                  <a:gd name="T30" fmla="*/ 469 w 615"/>
                  <a:gd name="T31" fmla="*/ 379 h 542"/>
                  <a:gd name="T32" fmla="*/ 485 w 615"/>
                  <a:gd name="T33" fmla="*/ 371 h 542"/>
                  <a:gd name="T34" fmla="*/ 503 w 615"/>
                  <a:gd name="T35" fmla="*/ 361 h 542"/>
                  <a:gd name="T36" fmla="*/ 519 w 615"/>
                  <a:gd name="T37" fmla="*/ 353 h 542"/>
                  <a:gd name="T38" fmla="*/ 543 w 615"/>
                  <a:gd name="T39" fmla="*/ 330 h 542"/>
                  <a:gd name="T40" fmla="*/ 561 w 615"/>
                  <a:gd name="T41" fmla="*/ 306 h 542"/>
                  <a:gd name="T42" fmla="*/ 577 w 615"/>
                  <a:gd name="T43" fmla="*/ 284 h 542"/>
                  <a:gd name="T44" fmla="*/ 589 w 615"/>
                  <a:gd name="T45" fmla="*/ 262 h 542"/>
                  <a:gd name="T46" fmla="*/ 597 w 615"/>
                  <a:gd name="T47" fmla="*/ 242 h 542"/>
                  <a:gd name="T48" fmla="*/ 605 w 615"/>
                  <a:gd name="T49" fmla="*/ 222 h 542"/>
                  <a:gd name="T50" fmla="*/ 609 w 615"/>
                  <a:gd name="T51" fmla="*/ 200 h 542"/>
                  <a:gd name="T52" fmla="*/ 469 w 615"/>
                  <a:gd name="T53" fmla="*/ 302 h 542"/>
                  <a:gd name="T54" fmla="*/ 444 w 615"/>
                  <a:gd name="T55" fmla="*/ 292 h 542"/>
                  <a:gd name="T56" fmla="*/ 420 w 615"/>
                  <a:gd name="T57" fmla="*/ 284 h 542"/>
                  <a:gd name="T58" fmla="*/ 398 w 615"/>
                  <a:gd name="T59" fmla="*/ 280 h 542"/>
                  <a:gd name="T60" fmla="*/ 382 w 615"/>
                  <a:gd name="T61" fmla="*/ 278 h 542"/>
                  <a:gd name="T62" fmla="*/ 358 w 615"/>
                  <a:gd name="T63" fmla="*/ 278 h 542"/>
                  <a:gd name="T64" fmla="*/ 344 w 615"/>
                  <a:gd name="T65" fmla="*/ 278 h 542"/>
                  <a:gd name="T66" fmla="*/ 316 w 615"/>
                  <a:gd name="T67" fmla="*/ 276 h 542"/>
                  <a:gd name="T68" fmla="*/ 293 w 615"/>
                  <a:gd name="T69" fmla="*/ 264 h 542"/>
                  <a:gd name="T70" fmla="*/ 275 w 615"/>
                  <a:gd name="T71" fmla="*/ 252 h 542"/>
                  <a:gd name="T72" fmla="*/ 259 w 615"/>
                  <a:gd name="T73" fmla="*/ 242 h 542"/>
                  <a:gd name="T74" fmla="*/ 241 w 615"/>
                  <a:gd name="T75" fmla="*/ 232 h 542"/>
                  <a:gd name="T76" fmla="*/ 227 w 615"/>
                  <a:gd name="T77" fmla="*/ 224 h 542"/>
                  <a:gd name="T78" fmla="*/ 211 w 615"/>
                  <a:gd name="T79" fmla="*/ 216 h 542"/>
                  <a:gd name="T80" fmla="*/ 195 w 615"/>
                  <a:gd name="T81" fmla="*/ 208 h 542"/>
                  <a:gd name="T82" fmla="*/ 177 w 615"/>
                  <a:gd name="T83" fmla="*/ 202 h 542"/>
                  <a:gd name="T84" fmla="*/ 159 w 615"/>
                  <a:gd name="T85" fmla="*/ 196 h 542"/>
                  <a:gd name="T86" fmla="*/ 139 w 615"/>
                  <a:gd name="T87" fmla="*/ 190 h 542"/>
                  <a:gd name="T88" fmla="*/ 0 w 615"/>
                  <a:gd name="T89" fmla="*/ 2 h 542"/>
                  <a:gd name="T90" fmla="*/ 0 w 615"/>
                  <a:gd name="T91" fmla="*/ 18 h 542"/>
                  <a:gd name="T92" fmla="*/ 2 w 615"/>
                  <a:gd name="T93" fmla="*/ 35 h 542"/>
                  <a:gd name="T94" fmla="*/ 4 w 615"/>
                  <a:gd name="T95" fmla="*/ 53 h 542"/>
                  <a:gd name="T96" fmla="*/ 8 w 615"/>
                  <a:gd name="T97" fmla="*/ 75 h 542"/>
                  <a:gd name="T98" fmla="*/ 14 w 615"/>
                  <a:gd name="T99" fmla="*/ 101 h 542"/>
                  <a:gd name="T100" fmla="*/ 22 w 615"/>
                  <a:gd name="T101" fmla="*/ 127 h 542"/>
                  <a:gd name="T102" fmla="*/ 34 w 615"/>
                  <a:gd name="T103" fmla="*/ 153 h 542"/>
                  <a:gd name="T104" fmla="*/ 48 w 615"/>
                  <a:gd name="T105" fmla="*/ 181 h 542"/>
                  <a:gd name="T106" fmla="*/ 66 w 615"/>
                  <a:gd name="T107" fmla="*/ 212 h 542"/>
                  <a:gd name="T108" fmla="*/ 82 w 615"/>
                  <a:gd name="T109" fmla="*/ 236 h 542"/>
                  <a:gd name="T110" fmla="*/ 100 w 615"/>
                  <a:gd name="T111" fmla="*/ 258 h 542"/>
                  <a:gd name="T112" fmla="*/ 116 w 615"/>
                  <a:gd name="T113" fmla="*/ 274 h 542"/>
                  <a:gd name="T114" fmla="*/ 131 w 615"/>
                  <a:gd name="T115" fmla="*/ 290 h 542"/>
                  <a:gd name="T116" fmla="*/ 155 w 615"/>
                  <a:gd name="T117" fmla="*/ 308 h 542"/>
                  <a:gd name="T118" fmla="*/ 171 w 615"/>
                  <a:gd name="T119" fmla="*/ 318 h 542"/>
                  <a:gd name="T120" fmla="*/ 74 w 615"/>
                  <a:gd name="T121" fmla="*/ 491 h 5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15"/>
                  <a:gd name="T184" fmla="*/ 0 h 542"/>
                  <a:gd name="T185" fmla="*/ 615 w 615"/>
                  <a:gd name="T186" fmla="*/ 542 h 5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15" h="542">
                    <a:moveTo>
                      <a:pt x="195" y="542"/>
                    </a:moveTo>
                    <a:lnTo>
                      <a:pt x="195" y="540"/>
                    </a:lnTo>
                    <a:lnTo>
                      <a:pt x="199" y="538"/>
                    </a:lnTo>
                    <a:lnTo>
                      <a:pt x="201" y="536"/>
                    </a:lnTo>
                    <a:lnTo>
                      <a:pt x="207" y="532"/>
                    </a:lnTo>
                    <a:lnTo>
                      <a:pt x="213" y="524"/>
                    </a:lnTo>
                    <a:lnTo>
                      <a:pt x="219" y="518"/>
                    </a:lnTo>
                    <a:lnTo>
                      <a:pt x="223" y="512"/>
                    </a:lnTo>
                    <a:lnTo>
                      <a:pt x="229" y="510"/>
                    </a:lnTo>
                    <a:lnTo>
                      <a:pt x="233" y="503"/>
                    </a:lnTo>
                    <a:lnTo>
                      <a:pt x="239" y="499"/>
                    </a:lnTo>
                    <a:lnTo>
                      <a:pt x="243" y="495"/>
                    </a:lnTo>
                    <a:lnTo>
                      <a:pt x="249" y="489"/>
                    </a:lnTo>
                    <a:lnTo>
                      <a:pt x="255" y="483"/>
                    </a:lnTo>
                    <a:lnTo>
                      <a:pt x="261" y="477"/>
                    </a:lnTo>
                    <a:lnTo>
                      <a:pt x="267" y="471"/>
                    </a:lnTo>
                    <a:lnTo>
                      <a:pt x="273" y="465"/>
                    </a:lnTo>
                    <a:lnTo>
                      <a:pt x="279" y="459"/>
                    </a:lnTo>
                    <a:lnTo>
                      <a:pt x="287" y="453"/>
                    </a:lnTo>
                    <a:lnTo>
                      <a:pt x="293" y="445"/>
                    </a:lnTo>
                    <a:lnTo>
                      <a:pt x="300" y="439"/>
                    </a:lnTo>
                    <a:lnTo>
                      <a:pt x="306" y="431"/>
                    </a:lnTo>
                    <a:lnTo>
                      <a:pt x="316" y="425"/>
                    </a:lnTo>
                    <a:lnTo>
                      <a:pt x="322" y="417"/>
                    </a:lnTo>
                    <a:lnTo>
                      <a:pt x="330" y="409"/>
                    </a:lnTo>
                    <a:lnTo>
                      <a:pt x="338" y="401"/>
                    </a:lnTo>
                    <a:lnTo>
                      <a:pt x="346" y="395"/>
                    </a:lnTo>
                    <a:lnTo>
                      <a:pt x="354" y="395"/>
                    </a:lnTo>
                    <a:lnTo>
                      <a:pt x="364" y="395"/>
                    </a:lnTo>
                    <a:lnTo>
                      <a:pt x="368" y="395"/>
                    </a:lnTo>
                    <a:lnTo>
                      <a:pt x="374" y="395"/>
                    </a:lnTo>
                    <a:lnTo>
                      <a:pt x="380" y="395"/>
                    </a:lnTo>
                    <a:lnTo>
                      <a:pt x="384" y="395"/>
                    </a:lnTo>
                    <a:lnTo>
                      <a:pt x="390" y="393"/>
                    </a:lnTo>
                    <a:lnTo>
                      <a:pt x="394" y="393"/>
                    </a:lnTo>
                    <a:lnTo>
                      <a:pt x="400" y="393"/>
                    </a:lnTo>
                    <a:lnTo>
                      <a:pt x="406" y="393"/>
                    </a:lnTo>
                    <a:lnTo>
                      <a:pt x="412" y="391"/>
                    </a:lnTo>
                    <a:lnTo>
                      <a:pt x="418" y="391"/>
                    </a:lnTo>
                    <a:lnTo>
                      <a:pt x="422" y="389"/>
                    </a:lnTo>
                    <a:lnTo>
                      <a:pt x="430" y="389"/>
                    </a:lnTo>
                    <a:lnTo>
                      <a:pt x="434" y="387"/>
                    </a:lnTo>
                    <a:lnTo>
                      <a:pt x="440" y="387"/>
                    </a:lnTo>
                    <a:lnTo>
                      <a:pt x="446" y="385"/>
                    </a:lnTo>
                    <a:lnTo>
                      <a:pt x="452" y="383"/>
                    </a:lnTo>
                    <a:lnTo>
                      <a:pt x="456" y="383"/>
                    </a:lnTo>
                    <a:lnTo>
                      <a:pt x="462" y="381"/>
                    </a:lnTo>
                    <a:lnTo>
                      <a:pt x="469" y="379"/>
                    </a:lnTo>
                    <a:lnTo>
                      <a:pt x="475" y="377"/>
                    </a:lnTo>
                    <a:lnTo>
                      <a:pt x="481" y="373"/>
                    </a:lnTo>
                    <a:lnTo>
                      <a:pt x="485" y="371"/>
                    </a:lnTo>
                    <a:lnTo>
                      <a:pt x="491" y="369"/>
                    </a:lnTo>
                    <a:lnTo>
                      <a:pt x="497" y="365"/>
                    </a:lnTo>
                    <a:lnTo>
                      <a:pt x="503" y="361"/>
                    </a:lnTo>
                    <a:lnTo>
                      <a:pt x="507" y="359"/>
                    </a:lnTo>
                    <a:lnTo>
                      <a:pt x="513" y="355"/>
                    </a:lnTo>
                    <a:lnTo>
                      <a:pt x="519" y="353"/>
                    </a:lnTo>
                    <a:lnTo>
                      <a:pt x="527" y="344"/>
                    </a:lnTo>
                    <a:lnTo>
                      <a:pt x="535" y="336"/>
                    </a:lnTo>
                    <a:lnTo>
                      <a:pt x="543" y="330"/>
                    </a:lnTo>
                    <a:lnTo>
                      <a:pt x="549" y="322"/>
                    </a:lnTo>
                    <a:lnTo>
                      <a:pt x="555" y="314"/>
                    </a:lnTo>
                    <a:lnTo>
                      <a:pt x="561" y="306"/>
                    </a:lnTo>
                    <a:lnTo>
                      <a:pt x="567" y="300"/>
                    </a:lnTo>
                    <a:lnTo>
                      <a:pt x="573" y="294"/>
                    </a:lnTo>
                    <a:lnTo>
                      <a:pt x="577" y="284"/>
                    </a:lnTo>
                    <a:lnTo>
                      <a:pt x="581" y="278"/>
                    </a:lnTo>
                    <a:lnTo>
                      <a:pt x="585" y="270"/>
                    </a:lnTo>
                    <a:lnTo>
                      <a:pt x="589" y="262"/>
                    </a:lnTo>
                    <a:lnTo>
                      <a:pt x="593" y="254"/>
                    </a:lnTo>
                    <a:lnTo>
                      <a:pt x="595" y="248"/>
                    </a:lnTo>
                    <a:lnTo>
                      <a:pt x="597" y="242"/>
                    </a:lnTo>
                    <a:lnTo>
                      <a:pt x="601" y="236"/>
                    </a:lnTo>
                    <a:lnTo>
                      <a:pt x="603" y="228"/>
                    </a:lnTo>
                    <a:lnTo>
                      <a:pt x="605" y="222"/>
                    </a:lnTo>
                    <a:lnTo>
                      <a:pt x="607" y="216"/>
                    </a:lnTo>
                    <a:lnTo>
                      <a:pt x="609" y="210"/>
                    </a:lnTo>
                    <a:lnTo>
                      <a:pt x="609" y="200"/>
                    </a:lnTo>
                    <a:lnTo>
                      <a:pt x="613" y="184"/>
                    </a:lnTo>
                    <a:lnTo>
                      <a:pt x="615" y="175"/>
                    </a:lnTo>
                    <a:lnTo>
                      <a:pt x="469" y="302"/>
                    </a:lnTo>
                    <a:lnTo>
                      <a:pt x="460" y="298"/>
                    </a:lnTo>
                    <a:lnTo>
                      <a:pt x="454" y="294"/>
                    </a:lnTo>
                    <a:lnTo>
                      <a:pt x="444" y="292"/>
                    </a:lnTo>
                    <a:lnTo>
                      <a:pt x="438" y="290"/>
                    </a:lnTo>
                    <a:lnTo>
                      <a:pt x="430" y="286"/>
                    </a:lnTo>
                    <a:lnTo>
                      <a:pt x="420" y="284"/>
                    </a:lnTo>
                    <a:lnTo>
                      <a:pt x="412" y="282"/>
                    </a:lnTo>
                    <a:lnTo>
                      <a:pt x="404" y="282"/>
                    </a:lnTo>
                    <a:lnTo>
                      <a:pt x="398" y="280"/>
                    </a:lnTo>
                    <a:lnTo>
                      <a:pt x="394" y="280"/>
                    </a:lnTo>
                    <a:lnTo>
                      <a:pt x="388" y="278"/>
                    </a:lnTo>
                    <a:lnTo>
                      <a:pt x="382" y="278"/>
                    </a:lnTo>
                    <a:lnTo>
                      <a:pt x="372" y="278"/>
                    </a:lnTo>
                    <a:lnTo>
                      <a:pt x="364" y="278"/>
                    </a:lnTo>
                    <a:lnTo>
                      <a:pt x="358" y="278"/>
                    </a:lnTo>
                    <a:lnTo>
                      <a:pt x="354" y="278"/>
                    </a:lnTo>
                    <a:lnTo>
                      <a:pt x="348" y="278"/>
                    </a:lnTo>
                    <a:lnTo>
                      <a:pt x="344" y="278"/>
                    </a:lnTo>
                    <a:lnTo>
                      <a:pt x="332" y="278"/>
                    </a:lnTo>
                    <a:lnTo>
                      <a:pt x="324" y="280"/>
                    </a:lnTo>
                    <a:lnTo>
                      <a:pt x="316" y="276"/>
                    </a:lnTo>
                    <a:lnTo>
                      <a:pt x="308" y="270"/>
                    </a:lnTo>
                    <a:lnTo>
                      <a:pt x="302" y="266"/>
                    </a:lnTo>
                    <a:lnTo>
                      <a:pt x="293" y="264"/>
                    </a:lnTo>
                    <a:lnTo>
                      <a:pt x="287" y="258"/>
                    </a:lnTo>
                    <a:lnTo>
                      <a:pt x="281" y="254"/>
                    </a:lnTo>
                    <a:lnTo>
                      <a:pt x="275" y="252"/>
                    </a:lnTo>
                    <a:lnTo>
                      <a:pt x="269" y="248"/>
                    </a:lnTo>
                    <a:lnTo>
                      <a:pt x="265" y="244"/>
                    </a:lnTo>
                    <a:lnTo>
                      <a:pt x="259" y="242"/>
                    </a:lnTo>
                    <a:lnTo>
                      <a:pt x="253" y="238"/>
                    </a:lnTo>
                    <a:lnTo>
                      <a:pt x="247" y="234"/>
                    </a:lnTo>
                    <a:lnTo>
                      <a:pt x="241" y="232"/>
                    </a:lnTo>
                    <a:lnTo>
                      <a:pt x="237" y="230"/>
                    </a:lnTo>
                    <a:lnTo>
                      <a:pt x="231" y="226"/>
                    </a:lnTo>
                    <a:lnTo>
                      <a:pt x="227" y="224"/>
                    </a:lnTo>
                    <a:lnTo>
                      <a:pt x="221" y="222"/>
                    </a:lnTo>
                    <a:lnTo>
                      <a:pt x="217" y="218"/>
                    </a:lnTo>
                    <a:lnTo>
                      <a:pt x="211" y="216"/>
                    </a:lnTo>
                    <a:lnTo>
                      <a:pt x="205" y="214"/>
                    </a:lnTo>
                    <a:lnTo>
                      <a:pt x="201" y="212"/>
                    </a:lnTo>
                    <a:lnTo>
                      <a:pt x="195" y="208"/>
                    </a:lnTo>
                    <a:lnTo>
                      <a:pt x="189" y="206"/>
                    </a:lnTo>
                    <a:lnTo>
                      <a:pt x="183" y="204"/>
                    </a:lnTo>
                    <a:lnTo>
                      <a:pt x="177" y="202"/>
                    </a:lnTo>
                    <a:lnTo>
                      <a:pt x="171" y="200"/>
                    </a:lnTo>
                    <a:lnTo>
                      <a:pt x="165" y="198"/>
                    </a:lnTo>
                    <a:lnTo>
                      <a:pt x="159" y="196"/>
                    </a:lnTo>
                    <a:lnTo>
                      <a:pt x="151" y="194"/>
                    </a:lnTo>
                    <a:lnTo>
                      <a:pt x="145" y="192"/>
                    </a:lnTo>
                    <a:lnTo>
                      <a:pt x="139" y="190"/>
                    </a:lnTo>
                    <a:lnTo>
                      <a:pt x="131" y="190"/>
                    </a:lnTo>
                    <a:lnTo>
                      <a:pt x="0" y="0"/>
                    </a:lnTo>
                    <a:lnTo>
                      <a:pt x="0" y="2"/>
                    </a:lnTo>
                    <a:lnTo>
                      <a:pt x="0" y="6"/>
                    </a:lnTo>
                    <a:lnTo>
                      <a:pt x="0" y="10"/>
                    </a:lnTo>
                    <a:lnTo>
                      <a:pt x="0" y="18"/>
                    </a:lnTo>
                    <a:lnTo>
                      <a:pt x="0" y="23"/>
                    </a:lnTo>
                    <a:lnTo>
                      <a:pt x="0" y="29"/>
                    </a:lnTo>
                    <a:lnTo>
                      <a:pt x="2" y="35"/>
                    </a:lnTo>
                    <a:lnTo>
                      <a:pt x="2" y="41"/>
                    </a:lnTo>
                    <a:lnTo>
                      <a:pt x="2" y="47"/>
                    </a:lnTo>
                    <a:lnTo>
                      <a:pt x="4" y="53"/>
                    </a:lnTo>
                    <a:lnTo>
                      <a:pt x="4" y="61"/>
                    </a:lnTo>
                    <a:lnTo>
                      <a:pt x="8" y="69"/>
                    </a:lnTo>
                    <a:lnTo>
                      <a:pt x="8" y="75"/>
                    </a:lnTo>
                    <a:lnTo>
                      <a:pt x="10" y="83"/>
                    </a:lnTo>
                    <a:lnTo>
                      <a:pt x="12" y="91"/>
                    </a:lnTo>
                    <a:lnTo>
                      <a:pt x="14" y="101"/>
                    </a:lnTo>
                    <a:lnTo>
                      <a:pt x="16" y="109"/>
                    </a:lnTo>
                    <a:lnTo>
                      <a:pt x="20" y="117"/>
                    </a:lnTo>
                    <a:lnTo>
                      <a:pt x="22" y="127"/>
                    </a:lnTo>
                    <a:lnTo>
                      <a:pt x="26" y="135"/>
                    </a:lnTo>
                    <a:lnTo>
                      <a:pt x="28" y="143"/>
                    </a:lnTo>
                    <a:lnTo>
                      <a:pt x="34" y="153"/>
                    </a:lnTo>
                    <a:lnTo>
                      <a:pt x="38" y="163"/>
                    </a:lnTo>
                    <a:lnTo>
                      <a:pt x="42" y="173"/>
                    </a:lnTo>
                    <a:lnTo>
                      <a:pt x="48" y="181"/>
                    </a:lnTo>
                    <a:lnTo>
                      <a:pt x="52" y="192"/>
                    </a:lnTo>
                    <a:lnTo>
                      <a:pt x="58" y="202"/>
                    </a:lnTo>
                    <a:lnTo>
                      <a:pt x="66" y="212"/>
                    </a:lnTo>
                    <a:lnTo>
                      <a:pt x="72" y="220"/>
                    </a:lnTo>
                    <a:lnTo>
                      <a:pt x="78" y="228"/>
                    </a:lnTo>
                    <a:lnTo>
                      <a:pt x="82" y="236"/>
                    </a:lnTo>
                    <a:lnTo>
                      <a:pt x="90" y="244"/>
                    </a:lnTo>
                    <a:lnTo>
                      <a:pt x="94" y="250"/>
                    </a:lnTo>
                    <a:lnTo>
                      <a:pt x="100" y="258"/>
                    </a:lnTo>
                    <a:lnTo>
                      <a:pt x="106" y="264"/>
                    </a:lnTo>
                    <a:lnTo>
                      <a:pt x="112" y="270"/>
                    </a:lnTo>
                    <a:lnTo>
                      <a:pt x="116" y="274"/>
                    </a:lnTo>
                    <a:lnTo>
                      <a:pt x="120" y="280"/>
                    </a:lnTo>
                    <a:lnTo>
                      <a:pt x="126" y="284"/>
                    </a:lnTo>
                    <a:lnTo>
                      <a:pt x="131" y="290"/>
                    </a:lnTo>
                    <a:lnTo>
                      <a:pt x="141" y="296"/>
                    </a:lnTo>
                    <a:lnTo>
                      <a:pt x="149" y="304"/>
                    </a:lnTo>
                    <a:lnTo>
                      <a:pt x="155" y="308"/>
                    </a:lnTo>
                    <a:lnTo>
                      <a:pt x="161" y="312"/>
                    </a:lnTo>
                    <a:lnTo>
                      <a:pt x="167" y="316"/>
                    </a:lnTo>
                    <a:lnTo>
                      <a:pt x="171" y="318"/>
                    </a:lnTo>
                    <a:lnTo>
                      <a:pt x="177" y="320"/>
                    </a:lnTo>
                    <a:lnTo>
                      <a:pt x="179" y="322"/>
                    </a:lnTo>
                    <a:lnTo>
                      <a:pt x="74" y="491"/>
                    </a:lnTo>
                    <a:lnTo>
                      <a:pt x="195" y="542"/>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5" name="Freeform 28"/>
              <p:cNvSpPr>
                <a:spLocks/>
              </p:cNvSpPr>
              <p:nvPr/>
            </p:nvSpPr>
            <p:spPr bwMode="auto">
              <a:xfrm>
                <a:off x="4921" y="2770"/>
                <a:ext cx="89" cy="142"/>
              </a:xfrm>
              <a:custGeom>
                <a:avLst/>
                <a:gdLst>
                  <a:gd name="T0" fmla="*/ 0 w 89"/>
                  <a:gd name="T1" fmla="*/ 110 h 142"/>
                  <a:gd name="T2" fmla="*/ 41 w 89"/>
                  <a:gd name="T3" fmla="*/ 48 h 142"/>
                  <a:gd name="T4" fmla="*/ 26 w 89"/>
                  <a:gd name="T5" fmla="*/ 50 h 142"/>
                  <a:gd name="T6" fmla="*/ 26 w 89"/>
                  <a:gd name="T7" fmla="*/ 46 h 142"/>
                  <a:gd name="T8" fmla="*/ 28 w 89"/>
                  <a:gd name="T9" fmla="*/ 42 h 142"/>
                  <a:gd name="T10" fmla="*/ 28 w 89"/>
                  <a:gd name="T11" fmla="*/ 40 h 142"/>
                  <a:gd name="T12" fmla="*/ 32 w 89"/>
                  <a:gd name="T13" fmla="*/ 40 h 142"/>
                  <a:gd name="T14" fmla="*/ 34 w 89"/>
                  <a:gd name="T15" fmla="*/ 38 h 142"/>
                  <a:gd name="T16" fmla="*/ 41 w 89"/>
                  <a:gd name="T17" fmla="*/ 36 h 142"/>
                  <a:gd name="T18" fmla="*/ 16 w 89"/>
                  <a:gd name="T19" fmla="*/ 38 h 142"/>
                  <a:gd name="T20" fmla="*/ 18 w 89"/>
                  <a:gd name="T21" fmla="*/ 32 h 142"/>
                  <a:gd name="T22" fmla="*/ 22 w 89"/>
                  <a:gd name="T23" fmla="*/ 26 h 142"/>
                  <a:gd name="T24" fmla="*/ 24 w 89"/>
                  <a:gd name="T25" fmla="*/ 24 h 142"/>
                  <a:gd name="T26" fmla="*/ 28 w 89"/>
                  <a:gd name="T27" fmla="*/ 22 h 142"/>
                  <a:gd name="T28" fmla="*/ 34 w 89"/>
                  <a:gd name="T29" fmla="*/ 20 h 142"/>
                  <a:gd name="T30" fmla="*/ 41 w 89"/>
                  <a:gd name="T31" fmla="*/ 18 h 142"/>
                  <a:gd name="T32" fmla="*/ 16 w 89"/>
                  <a:gd name="T33" fmla="*/ 22 h 142"/>
                  <a:gd name="T34" fmla="*/ 18 w 89"/>
                  <a:gd name="T35" fmla="*/ 16 h 142"/>
                  <a:gd name="T36" fmla="*/ 22 w 89"/>
                  <a:gd name="T37" fmla="*/ 14 h 142"/>
                  <a:gd name="T38" fmla="*/ 26 w 89"/>
                  <a:gd name="T39" fmla="*/ 8 h 142"/>
                  <a:gd name="T40" fmla="*/ 34 w 89"/>
                  <a:gd name="T41" fmla="*/ 6 h 142"/>
                  <a:gd name="T42" fmla="*/ 39 w 89"/>
                  <a:gd name="T43" fmla="*/ 2 h 142"/>
                  <a:gd name="T44" fmla="*/ 47 w 89"/>
                  <a:gd name="T45" fmla="*/ 2 h 142"/>
                  <a:gd name="T46" fmla="*/ 55 w 89"/>
                  <a:gd name="T47" fmla="*/ 0 h 142"/>
                  <a:gd name="T48" fmla="*/ 63 w 89"/>
                  <a:gd name="T49" fmla="*/ 2 h 142"/>
                  <a:gd name="T50" fmla="*/ 71 w 89"/>
                  <a:gd name="T51" fmla="*/ 0 h 142"/>
                  <a:gd name="T52" fmla="*/ 79 w 89"/>
                  <a:gd name="T53" fmla="*/ 0 h 142"/>
                  <a:gd name="T54" fmla="*/ 85 w 89"/>
                  <a:gd name="T55" fmla="*/ 2 h 142"/>
                  <a:gd name="T56" fmla="*/ 89 w 89"/>
                  <a:gd name="T57" fmla="*/ 8 h 142"/>
                  <a:gd name="T58" fmla="*/ 85 w 89"/>
                  <a:gd name="T59" fmla="*/ 16 h 142"/>
                  <a:gd name="T60" fmla="*/ 89 w 89"/>
                  <a:gd name="T61" fmla="*/ 52 h 142"/>
                  <a:gd name="T62" fmla="*/ 83 w 89"/>
                  <a:gd name="T63" fmla="*/ 52 h 142"/>
                  <a:gd name="T64" fmla="*/ 83 w 89"/>
                  <a:gd name="T65" fmla="*/ 70 h 142"/>
                  <a:gd name="T66" fmla="*/ 73 w 89"/>
                  <a:gd name="T67" fmla="*/ 70 h 142"/>
                  <a:gd name="T68" fmla="*/ 87 w 89"/>
                  <a:gd name="T69" fmla="*/ 142 h 142"/>
                  <a:gd name="T70" fmla="*/ 0 w 89"/>
                  <a:gd name="T71" fmla="*/ 110 h 142"/>
                  <a:gd name="T72" fmla="*/ 0 w 89"/>
                  <a:gd name="T73" fmla="*/ 110 h 1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142"/>
                  <a:gd name="T113" fmla="*/ 89 w 89"/>
                  <a:gd name="T114" fmla="*/ 142 h 1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142">
                    <a:moveTo>
                      <a:pt x="0" y="110"/>
                    </a:moveTo>
                    <a:lnTo>
                      <a:pt x="41" y="48"/>
                    </a:lnTo>
                    <a:lnTo>
                      <a:pt x="26" y="50"/>
                    </a:lnTo>
                    <a:lnTo>
                      <a:pt x="26" y="46"/>
                    </a:lnTo>
                    <a:lnTo>
                      <a:pt x="28" y="42"/>
                    </a:lnTo>
                    <a:lnTo>
                      <a:pt x="28" y="40"/>
                    </a:lnTo>
                    <a:lnTo>
                      <a:pt x="32" y="40"/>
                    </a:lnTo>
                    <a:lnTo>
                      <a:pt x="34" y="38"/>
                    </a:lnTo>
                    <a:lnTo>
                      <a:pt x="41" y="36"/>
                    </a:lnTo>
                    <a:lnTo>
                      <a:pt x="16" y="38"/>
                    </a:lnTo>
                    <a:lnTo>
                      <a:pt x="18" y="32"/>
                    </a:lnTo>
                    <a:lnTo>
                      <a:pt x="22" y="26"/>
                    </a:lnTo>
                    <a:lnTo>
                      <a:pt x="24" y="24"/>
                    </a:lnTo>
                    <a:lnTo>
                      <a:pt x="28" y="22"/>
                    </a:lnTo>
                    <a:lnTo>
                      <a:pt x="34" y="20"/>
                    </a:lnTo>
                    <a:lnTo>
                      <a:pt x="41" y="18"/>
                    </a:lnTo>
                    <a:lnTo>
                      <a:pt x="16" y="22"/>
                    </a:lnTo>
                    <a:lnTo>
                      <a:pt x="18" y="16"/>
                    </a:lnTo>
                    <a:lnTo>
                      <a:pt x="22" y="14"/>
                    </a:lnTo>
                    <a:lnTo>
                      <a:pt x="26" y="8"/>
                    </a:lnTo>
                    <a:lnTo>
                      <a:pt x="34" y="6"/>
                    </a:lnTo>
                    <a:lnTo>
                      <a:pt x="39" y="2"/>
                    </a:lnTo>
                    <a:lnTo>
                      <a:pt x="47" y="2"/>
                    </a:lnTo>
                    <a:lnTo>
                      <a:pt x="55" y="0"/>
                    </a:lnTo>
                    <a:lnTo>
                      <a:pt x="63" y="2"/>
                    </a:lnTo>
                    <a:lnTo>
                      <a:pt x="71" y="0"/>
                    </a:lnTo>
                    <a:lnTo>
                      <a:pt x="79" y="0"/>
                    </a:lnTo>
                    <a:lnTo>
                      <a:pt x="85" y="2"/>
                    </a:lnTo>
                    <a:lnTo>
                      <a:pt x="89" y="8"/>
                    </a:lnTo>
                    <a:lnTo>
                      <a:pt x="85" y="16"/>
                    </a:lnTo>
                    <a:lnTo>
                      <a:pt x="89" y="52"/>
                    </a:lnTo>
                    <a:lnTo>
                      <a:pt x="83" y="52"/>
                    </a:lnTo>
                    <a:lnTo>
                      <a:pt x="83" y="70"/>
                    </a:lnTo>
                    <a:lnTo>
                      <a:pt x="73" y="70"/>
                    </a:lnTo>
                    <a:lnTo>
                      <a:pt x="87" y="142"/>
                    </a:lnTo>
                    <a:lnTo>
                      <a:pt x="0" y="110"/>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6" name="Freeform 29"/>
              <p:cNvSpPr>
                <a:spLocks/>
              </p:cNvSpPr>
              <p:nvPr/>
            </p:nvSpPr>
            <p:spPr bwMode="auto">
              <a:xfrm>
                <a:off x="4201" y="3027"/>
                <a:ext cx="708" cy="397"/>
              </a:xfrm>
              <a:custGeom>
                <a:avLst/>
                <a:gdLst>
                  <a:gd name="T0" fmla="*/ 312 w 708"/>
                  <a:gd name="T1" fmla="*/ 149 h 397"/>
                  <a:gd name="T2" fmla="*/ 276 w 708"/>
                  <a:gd name="T3" fmla="*/ 115 h 397"/>
                  <a:gd name="T4" fmla="*/ 233 w 708"/>
                  <a:gd name="T5" fmla="*/ 89 h 397"/>
                  <a:gd name="T6" fmla="*/ 209 w 708"/>
                  <a:gd name="T7" fmla="*/ 77 h 397"/>
                  <a:gd name="T8" fmla="*/ 181 w 708"/>
                  <a:gd name="T9" fmla="*/ 67 h 397"/>
                  <a:gd name="T10" fmla="*/ 153 w 708"/>
                  <a:gd name="T11" fmla="*/ 58 h 397"/>
                  <a:gd name="T12" fmla="*/ 123 w 708"/>
                  <a:gd name="T13" fmla="*/ 50 h 397"/>
                  <a:gd name="T14" fmla="*/ 93 w 708"/>
                  <a:gd name="T15" fmla="*/ 44 h 397"/>
                  <a:gd name="T16" fmla="*/ 58 w 708"/>
                  <a:gd name="T17" fmla="*/ 42 h 397"/>
                  <a:gd name="T18" fmla="*/ 26 w 708"/>
                  <a:gd name="T19" fmla="*/ 42 h 397"/>
                  <a:gd name="T20" fmla="*/ 264 w 708"/>
                  <a:gd name="T21" fmla="*/ 242 h 397"/>
                  <a:gd name="T22" fmla="*/ 304 w 708"/>
                  <a:gd name="T23" fmla="*/ 252 h 397"/>
                  <a:gd name="T24" fmla="*/ 344 w 708"/>
                  <a:gd name="T25" fmla="*/ 256 h 397"/>
                  <a:gd name="T26" fmla="*/ 380 w 708"/>
                  <a:gd name="T27" fmla="*/ 256 h 397"/>
                  <a:gd name="T28" fmla="*/ 412 w 708"/>
                  <a:gd name="T29" fmla="*/ 250 h 397"/>
                  <a:gd name="T30" fmla="*/ 445 w 708"/>
                  <a:gd name="T31" fmla="*/ 242 h 397"/>
                  <a:gd name="T32" fmla="*/ 471 w 708"/>
                  <a:gd name="T33" fmla="*/ 230 h 397"/>
                  <a:gd name="T34" fmla="*/ 507 w 708"/>
                  <a:gd name="T35" fmla="*/ 209 h 397"/>
                  <a:gd name="T36" fmla="*/ 541 w 708"/>
                  <a:gd name="T37" fmla="*/ 185 h 397"/>
                  <a:gd name="T38" fmla="*/ 483 w 708"/>
                  <a:gd name="T39" fmla="*/ 320 h 397"/>
                  <a:gd name="T40" fmla="*/ 443 w 708"/>
                  <a:gd name="T41" fmla="*/ 300 h 397"/>
                  <a:gd name="T42" fmla="*/ 414 w 708"/>
                  <a:gd name="T43" fmla="*/ 292 h 397"/>
                  <a:gd name="T44" fmla="*/ 388 w 708"/>
                  <a:gd name="T45" fmla="*/ 284 h 397"/>
                  <a:gd name="T46" fmla="*/ 358 w 708"/>
                  <a:gd name="T47" fmla="*/ 278 h 397"/>
                  <a:gd name="T48" fmla="*/ 328 w 708"/>
                  <a:gd name="T49" fmla="*/ 272 h 397"/>
                  <a:gd name="T50" fmla="*/ 298 w 708"/>
                  <a:gd name="T51" fmla="*/ 270 h 397"/>
                  <a:gd name="T52" fmla="*/ 266 w 708"/>
                  <a:gd name="T53" fmla="*/ 268 h 397"/>
                  <a:gd name="T54" fmla="*/ 235 w 708"/>
                  <a:gd name="T55" fmla="*/ 268 h 397"/>
                  <a:gd name="T56" fmla="*/ 209 w 708"/>
                  <a:gd name="T57" fmla="*/ 268 h 397"/>
                  <a:gd name="T58" fmla="*/ 173 w 708"/>
                  <a:gd name="T59" fmla="*/ 272 h 397"/>
                  <a:gd name="T60" fmla="*/ 145 w 708"/>
                  <a:gd name="T61" fmla="*/ 282 h 397"/>
                  <a:gd name="T62" fmla="*/ 175 w 708"/>
                  <a:gd name="T63" fmla="*/ 298 h 397"/>
                  <a:gd name="T64" fmla="*/ 207 w 708"/>
                  <a:gd name="T65" fmla="*/ 312 h 397"/>
                  <a:gd name="T66" fmla="*/ 235 w 708"/>
                  <a:gd name="T67" fmla="*/ 324 h 397"/>
                  <a:gd name="T68" fmla="*/ 266 w 708"/>
                  <a:gd name="T69" fmla="*/ 338 h 397"/>
                  <a:gd name="T70" fmla="*/ 296 w 708"/>
                  <a:gd name="T71" fmla="*/ 350 h 397"/>
                  <a:gd name="T72" fmla="*/ 328 w 708"/>
                  <a:gd name="T73" fmla="*/ 362 h 397"/>
                  <a:gd name="T74" fmla="*/ 360 w 708"/>
                  <a:gd name="T75" fmla="*/ 374 h 397"/>
                  <a:gd name="T76" fmla="*/ 388 w 708"/>
                  <a:gd name="T77" fmla="*/ 382 h 397"/>
                  <a:gd name="T78" fmla="*/ 416 w 708"/>
                  <a:gd name="T79" fmla="*/ 391 h 397"/>
                  <a:gd name="T80" fmla="*/ 459 w 708"/>
                  <a:gd name="T81" fmla="*/ 397 h 397"/>
                  <a:gd name="T82" fmla="*/ 507 w 708"/>
                  <a:gd name="T83" fmla="*/ 391 h 397"/>
                  <a:gd name="T84" fmla="*/ 549 w 708"/>
                  <a:gd name="T85" fmla="*/ 374 h 397"/>
                  <a:gd name="T86" fmla="*/ 585 w 708"/>
                  <a:gd name="T87" fmla="*/ 350 h 397"/>
                  <a:gd name="T88" fmla="*/ 616 w 708"/>
                  <a:gd name="T89" fmla="*/ 314 h 397"/>
                  <a:gd name="T90" fmla="*/ 640 w 708"/>
                  <a:gd name="T91" fmla="*/ 276 h 397"/>
                  <a:gd name="T92" fmla="*/ 660 w 708"/>
                  <a:gd name="T93" fmla="*/ 236 h 397"/>
                  <a:gd name="T94" fmla="*/ 676 w 708"/>
                  <a:gd name="T95" fmla="*/ 193 h 397"/>
                  <a:gd name="T96" fmla="*/ 688 w 708"/>
                  <a:gd name="T97" fmla="*/ 151 h 397"/>
                  <a:gd name="T98" fmla="*/ 696 w 708"/>
                  <a:gd name="T99" fmla="*/ 115 h 397"/>
                  <a:gd name="T100" fmla="*/ 702 w 708"/>
                  <a:gd name="T101" fmla="*/ 83 h 397"/>
                  <a:gd name="T102" fmla="*/ 708 w 708"/>
                  <a:gd name="T103" fmla="*/ 46 h 3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8"/>
                  <a:gd name="T157" fmla="*/ 0 h 397"/>
                  <a:gd name="T158" fmla="*/ 708 w 708"/>
                  <a:gd name="T159" fmla="*/ 397 h 3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8" h="397">
                    <a:moveTo>
                      <a:pt x="571" y="0"/>
                    </a:moveTo>
                    <a:lnTo>
                      <a:pt x="332" y="175"/>
                    </a:lnTo>
                    <a:lnTo>
                      <a:pt x="324" y="167"/>
                    </a:lnTo>
                    <a:lnTo>
                      <a:pt x="320" y="157"/>
                    </a:lnTo>
                    <a:lnTo>
                      <a:pt x="312" y="149"/>
                    </a:lnTo>
                    <a:lnTo>
                      <a:pt x="306" y="141"/>
                    </a:lnTo>
                    <a:lnTo>
                      <a:pt x="300" y="133"/>
                    </a:lnTo>
                    <a:lnTo>
                      <a:pt x="292" y="127"/>
                    </a:lnTo>
                    <a:lnTo>
                      <a:pt x="284" y="119"/>
                    </a:lnTo>
                    <a:lnTo>
                      <a:pt x="276" y="115"/>
                    </a:lnTo>
                    <a:lnTo>
                      <a:pt x="266" y="107"/>
                    </a:lnTo>
                    <a:lnTo>
                      <a:pt x="258" y="101"/>
                    </a:lnTo>
                    <a:lnTo>
                      <a:pt x="247" y="95"/>
                    </a:lnTo>
                    <a:lnTo>
                      <a:pt x="239" y="91"/>
                    </a:lnTo>
                    <a:lnTo>
                      <a:pt x="233" y="89"/>
                    </a:lnTo>
                    <a:lnTo>
                      <a:pt x="229" y="85"/>
                    </a:lnTo>
                    <a:lnTo>
                      <a:pt x="223" y="83"/>
                    </a:lnTo>
                    <a:lnTo>
                      <a:pt x="219" y="81"/>
                    </a:lnTo>
                    <a:lnTo>
                      <a:pt x="213" y="77"/>
                    </a:lnTo>
                    <a:lnTo>
                      <a:pt x="209" y="77"/>
                    </a:lnTo>
                    <a:lnTo>
                      <a:pt x="203" y="75"/>
                    </a:lnTo>
                    <a:lnTo>
                      <a:pt x="197" y="73"/>
                    </a:lnTo>
                    <a:lnTo>
                      <a:pt x="191" y="71"/>
                    </a:lnTo>
                    <a:lnTo>
                      <a:pt x="185" y="69"/>
                    </a:lnTo>
                    <a:lnTo>
                      <a:pt x="181" y="67"/>
                    </a:lnTo>
                    <a:lnTo>
                      <a:pt x="175" y="65"/>
                    </a:lnTo>
                    <a:lnTo>
                      <a:pt x="169" y="63"/>
                    </a:lnTo>
                    <a:lnTo>
                      <a:pt x="163" y="60"/>
                    </a:lnTo>
                    <a:lnTo>
                      <a:pt x="159" y="58"/>
                    </a:lnTo>
                    <a:lnTo>
                      <a:pt x="153" y="58"/>
                    </a:lnTo>
                    <a:lnTo>
                      <a:pt x="147" y="54"/>
                    </a:lnTo>
                    <a:lnTo>
                      <a:pt x="141" y="54"/>
                    </a:lnTo>
                    <a:lnTo>
                      <a:pt x="135" y="52"/>
                    </a:lnTo>
                    <a:lnTo>
                      <a:pt x="129" y="52"/>
                    </a:lnTo>
                    <a:lnTo>
                      <a:pt x="123" y="50"/>
                    </a:lnTo>
                    <a:lnTo>
                      <a:pt x="117" y="50"/>
                    </a:lnTo>
                    <a:lnTo>
                      <a:pt x="111" y="48"/>
                    </a:lnTo>
                    <a:lnTo>
                      <a:pt x="105" y="48"/>
                    </a:lnTo>
                    <a:lnTo>
                      <a:pt x="97" y="46"/>
                    </a:lnTo>
                    <a:lnTo>
                      <a:pt x="93" y="44"/>
                    </a:lnTo>
                    <a:lnTo>
                      <a:pt x="84" y="44"/>
                    </a:lnTo>
                    <a:lnTo>
                      <a:pt x="78" y="44"/>
                    </a:lnTo>
                    <a:lnTo>
                      <a:pt x="72" y="42"/>
                    </a:lnTo>
                    <a:lnTo>
                      <a:pt x="66" y="42"/>
                    </a:lnTo>
                    <a:lnTo>
                      <a:pt x="58" y="42"/>
                    </a:lnTo>
                    <a:lnTo>
                      <a:pt x="54" y="42"/>
                    </a:lnTo>
                    <a:lnTo>
                      <a:pt x="46" y="42"/>
                    </a:lnTo>
                    <a:lnTo>
                      <a:pt x="40" y="42"/>
                    </a:lnTo>
                    <a:lnTo>
                      <a:pt x="34" y="42"/>
                    </a:lnTo>
                    <a:lnTo>
                      <a:pt x="26" y="42"/>
                    </a:lnTo>
                    <a:lnTo>
                      <a:pt x="20" y="42"/>
                    </a:lnTo>
                    <a:lnTo>
                      <a:pt x="14" y="42"/>
                    </a:lnTo>
                    <a:lnTo>
                      <a:pt x="6" y="42"/>
                    </a:lnTo>
                    <a:lnTo>
                      <a:pt x="0" y="42"/>
                    </a:lnTo>
                    <a:lnTo>
                      <a:pt x="264" y="242"/>
                    </a:lnTo>
                    <a:lnTo>
                      <a:pt x="272" y="244"/>
                    </a:lnTo>
                    <a:lnTo>
                      <a:pt x="280" y="246"/>
                    </a:lnTo>
                    <a:lnTo>
                      <a:pt x="288" y="248"/>
                    </a:lnTo>
                    <a:lnTo>
                      <a:pt x="298" y="250"/>
                    </a:lnTo>
                    <a:lnTo>
                      <a:pt x="304" y="252"/>
                    </a:lnTo>
                    <a:lnTo>
                      <a:pt x="312" y="252"/>
                    </a:lnTo>
                    <a:lnTo>
                      <a:pt x="322" y="254"/>
                    </a:lnTo>
                    <a:lnTo>
                      <a:pt x="330" y="256"/>
                    </a:lnTo>
                    <a:lnTo>
                      <a:pt x="336" y="256"/>
                    </a:lnTo>
                    <a:lnTo>
                      <a:pt x="344" y="256"/>
                    </a:lnTo>
                    <a:lnTo>
                      <a:pt x="350" y="256"/>
                    </a:lnTo>
                    <a:lnTo>
                      <a:pt x="360" y="256"/>
                    </a:lnTo>
                    <a:lnTo>
                      <a:pt x="366" y="256"/>
                    </a:lnTo>
                    <a:lnTo>
                      <a:pt x="374" y="256"/>
                    </a:lnTo>
                    <a:lnTo>
                      <a:pt x="380" y="256"/>
                    </a:lnTo>
                    <a:lnTo>
                      <a:pt x="388" y="256"/>
                    </a:lnTo>
                    <a:lnTo>
                      <a:pt x="394" y="254"/>
                    </a:lnTo>
                    <a:lnTo>
                      <a:pt x="400" y="252"/>
                    </a:lnTo>
                    <a:lnTo>
                      <a:pt x="406" y="252"/>
                    </a:lnTo>
                    <a:lnTo>
                      <a:pt x="412" y="250"/>
                    </a:lnTo>
                    <a:lnTo>
                      <a:pt x="418" y="248"/>
                    </a:lnTo>
                    <a:lnTo>
                      <a:pt x="425" y="246"/>
                    </a:lnTo>
                    <a:lnTo>
                      <a:pt x="433" y="244"/>
                    </a:lnTo>
                    <a:lnTo>
                      <a:pt x="439" y="244"/>
                    </a:lnTo>
                    <a:lnTo>
                      <a:pt x="445" y="242"/>
                    </a:lnTo>
                    <a:lnTo>
                      <a:pt x="451" y="240"/>
                    </a:lnTo>
                    <a:lnTo>
                      <a:pt x="455" y="236"/>
                    </a:lnTo>
                    <a:lnTo>
                      <a:pt x="461" y="234"/>
                    </a:lnTo>
                    <a:lnTo>
                      <a:pt x="465" y="232"/>
                    </a:lnTo>
                    <a:lnTo>
                      <a:pt x="471" y="230"/>
                    </a:lnTo>
                    <a:lnTo>
                      <a:pt x="477" y="228"/>
                    </a:lnTo>
                    <a:lnTo>
                      <a:pt x="483" y="226"/>
                    </a:lnTo>
                    <a:lnTo>
                      <a:pt x="491" y="219"/>
                    </a:lnTo>
                    <a:lnTo>
                      <a:pt x="501" y="215"/>
                    </a:lnTo>
                    <a:lnTo>
                      <a:pt x="507" y="209"/>
                    </a:lnTo>
                    <a:lnTo>
                      <a:pt x="515" y="205"/>
                    </a:lnTo>
                    <a:lnTo>
                      <a:pt x="523" y="199"/>
                    </a:lnTo>
                    <a:lnTo>
                      <a:pt x="529" y="193"/>
                    </a:lnTo>
                    <a:lnTo>
                      <a:pt x="535" y="189"/>
                    </a:lnTo>
                    <a:lnTo>
                      <a:pt x="541" y="185"/>
                    </a:lnTo>
                    <a:lnTo>
                      <a:pt x="551" y="177"/>
                    </a:lnTo>
                    <a:lnTo>
                      <a:pt x="557" y="171"/>
                    </a:lnTo>
                    <a:lnTo>
                      <a:pt x="561" y="167"/>
                    </a:lnTo>
                    <a:lnTo>
                      <a:pt x="563" y="165"/>
                    </a:lnTo>
                    <a:lnTo>
                      <a:pt x="483" y="320"/>
                    </a:lnTo>
                    <a:lnTo>
                      <a:pt x="475" y="314"/>
                    </a:lnTo>
                    <a:lnTo>
                      <a:pt x="467" y="310"/>
                    </a:lnTo>
                    <a:lnTo>
                      <a:pt x="457" y="306"/>
                    </a:lnTo>
                    <a:lnTo>
                      <a:pt x="449" y="302"/>
                    </a:lnTo>
                    <a:lnTo>
                      <a:pt x="443" y="300"/>
                    </a:lnTo>
                    <a:lnTo>
                      <a:pt x="437" y="298"/>
                    </a:lnTo>
                    <a:lnTo>
                      <a:pt x="431" y="296"/>
                    </a:lnTo>
                    <a:lnTo>
                      <a:pt x="427" y="294"/>
                    </a:lnTo>
                    <a:lnTo>
                      <a:pt x="420" y="292"/>
                    </a:lnTo>
                    <a:lnTo>
                      <a:pt x="414" y="292"/>
                    </a:lnTo>
                    <a:lnTo>
                      <a:pt x="410" y="290"/>
                    </a:lnTo>
                    <a:lnTo>
                      <a:pt x="404" y="288"/>
                    </a:lnTo>
                    <a:lnTo>
                      <a:pt x="398" y="286"/>
                    </a:lnTo>
                    <a:lnTo>
                      <a:pt x="392" y="286"/>
                    </a:lnTo>
                    <a:lnTo>
                      <a:pt x="388" y="284"/>
                    </a:lnTo>
                    <a:lnTo>
                      <a:pt x="382" y="284"/>
                    </a:lnTo>
                    <a:lnTo>
                      <a:pt x="374" y="282"/>
                    </a:lnTo>
                    <a:lnTo>
                      <a:pt x="370" y="280"/>
                    </a:lnTo>
                    <a:lnTo>
                      <a:pt x="364" y="278"/>
                    </a:lnTo>
                    <a:lnTo>
                      <a:pt x="358" y="278"/>
                    </a:lnTo>
                    <a:lnTo>
                      <a:pt x="352" y="276"/>
                    </a:lnTo>
                    <a:lnTo>
                      <a:pt x="346" y="276"/>
                    </a:lnTo>
                    <a:lnTo>
                      <a:pt x="340" y="274"/>
                    </a:lnTo>
                    <a:lnTo>
                      <a:pt x="334" y="274"/>
                    </a:lnTo>
                    <a:lnTo>
                      <a:pt x="328" y="272"/>
                    </a:lnTo>
                    <a:lnTo>
                      <a:pt x="322" y="272"/>
                    </a:lnTo>
                    <a:lnTo>
                      <a:pt x="316" y="272"/>
                    </a:lnTo>
                    <a:lnTo>
                      <a:pt x="310" y="272"/>
                    </a:lnTo>
                    <a:lnTo>
                      <a:pt x="304" y="270"/>
                    </a:lnTo>
                    <a:lnTo>
                      <a:pt x="298" y="270"/>
                    </a:lnTo>
                    <a:lnTo>
                      <a:pt x="290" y="270"/>
                    </a:lnTo>
                    <a:lnTo>
                      <a:pt x="286" y="270"/>
                    </a:lnTo>
                    <a:lnTo>
                      <a:pt x="278" y="268"/>
                    </a:lnTo>
                    <a:lnTo>
                      <a:pt x="272" y="268"/>
                    </a:lnTo>
                    <a:lnTo>
                      <a:pt x="266" y="268"/>
                    </a:lnTo>
                    <a:lnTo>
                      <a:pt x="262" y="268"/>
                    </a:lnTo>
                    <a:lnTo>
                      <a:pt x="253" y="268"/>
                    </a:lnTo>
                    <a:lnTo>
                      <a:pt x="247" y="268"/>
                    </a:lnTo>
                    <a:lnTo>
                      <a:pt x="241" y="268"/>
                    </a:lnTo>
                    <a:lnTo>
                      <a:pt x="235" y="268"/>
                    </a:lnTo>
                    <a:lnTo>
                      <a:pt x="231" y="268"/>
                    </a:lnTo>
                    <a:lnTo>
                      <a:pt x="225" y="268"/>
                    </a:lnTo>
                    <a:lnTo>
                      <a:pt x="219" y="268"/>
                    </a:lnTo>
                    <a:lnTo>
                      <a:pt x="215" y="268"/>
                    </a:lnTo>
                    <a:lnTo>
                      <a:pt x="209" y="268"/>
                    </a:lnTo>
                    <a:lnTo>
                      <a:pt x="203" y="268"/>
                    </a:lnTo>
                    <a:lnTo>
                      <a:pt x="197" y="268"/>
                    </a:lnTo>
                    <a:lnTo>
                      <a:pt x="193" y="270"/>
                    </a:lnTo>
                    <a:lnTo>
                      <a:pt x="183" y="270"/>
                    </a:lnTo>
                    <a:lnTo>
                      <a:pt x="173" y="272"/>
                    </a:lnTo>
                    <a:lnTo>
                      <a:pt x="165" y="274"/>
                    </a:lnTo>
                    <a:lnTo>
                      <a:pt x="157" y="276"/>
                    </a:lnTo>
                    <a:lnTo>
                      <a:pt x="149" y="280"/>
                    </a:lnTo>
                    <a:lnTo>
                      <a:pt x="143" y="282"/>
                    </a:lnTo>
                    <a:lnTo>
                      <a:pt x="145" y="282"/>
                    </a:lnTo>
                    <a:lnTo>
                      <a:pt x="151" y="286"/>
                    </a:lnTo>
                    <a:lnTo>
                      <a:pt x="155" y="288"/>
                    </a:lnTo>
                    <a:lnTo>
                      <a:pt x="161" y="290"/>
                    </a:lnTo>
                    <a:lnTo>
                      <a:pt x="167" y="294"/>
                    </a:lnTo>
                    <a:lnTo>
                      <a:pt x="175" y="298"/>
                    </a:lnTo>
                    <a:lnTo>
                      <a:pt x="183" y="300"/>
                    </a:lnTo>
                    <a:lnTo>
                      <a:pt x="193" y="306"/>
                    </a:lnTo>
                    <a:lnTo>
                      <a:pt x="197" y="308"/>
                    </a:lnTo>
                    <a:lnTo>
                      <a:pt x="201" y="310"/>
                    </a:lnTo>
                    <a:lnTo>
                      <a:pt x="207" y="312"/>
                    </a:lnTo>
                    <a:lnTo>
                      <a:pt x="213" y="316"/>
                    </a:lnTo>
                    <a:lnTo>
                      <a:pt x="217" y="318"/>
                    </a:lnTo>
                    <a:lnTo>
                      <a:pt x="223" y="320"/>
                    </a:lnTo>
                    <a:lnTo>
                      <a:pt x="229" y="322"/>
                    </a:lnTo>
                    <a:lnTo>
                      <a:pt x="235" y="324"/>
                    </a:lnTo>
                    <a:lnTo>
                      <a:pt x="239" y="328"/>
                    </a:lnTo>
                    <a:lnTo>
                      <a:pt x="247" y="330"/>
                    </a:lnTo>
                    <a:lnTo>
                      <a:pt x="253" y="334"/>
                    </a:lnTo>
                    <a:lnTo>
                      <a:pt x="260" y="336"/>
                    </a:lnTo>
                    <a:lnTo>
                      <a:pt x="266" y="338"/>
                    </a:lnTo>
                    <a:lnTo>
                      <a:pt x="272" y="340"/>
                    </a:lnTo>
                    <a:lnTo>
                      <a:pt x="278" y="342"/>
                    </a:lnTo>
                    <a:lnTo>
                      <a:pt x="284" y="346"/>
                    </a:lnTo>
                    <a:lnTo>
                      <a:pt x="290" y="348"/>
                    </a:lnTo>
                    <a:lnTo>
                      <a:pt x="296" y="350"/>
                    </a:lnTo>
                    <a:lnTo>
                      <a:pt x="302" y="352"/>
                    </a:lnTo>
                    <a:lnTo>
                      <a:pt x="310" y="356"/>
                    </a:lnTo>
                    <a:lnTo>
                      <a:pt x="314" y="358"/>
                    </a:lnTo>
                    <a:lnTo>
                      <a:pt x="322" y="360"/>
                    </a:lnTo>
                    <a:lnTo>
                      <a:pt x="328" y="362"/>
                    </a:lnTo>
                    <a:lnTo>
                      <a:pt x="334" y="364"/>
                    </a:lnTo>
                    <a:lnTo>
                      <a:pt x="340" y="366"/>
                    </a:lnTo>
                    <a:lnTo>
                      <a:pt x="346" y="370"/>
                    </a:lnTo>
                    <a:lnTo>
                      <a:pt x="352" y="372"/>
                    </a:lnTo>
                    <a:lnTo>
                      <a:pt x="360" y="374"/>
                    </a:lnTo>
                    <a:lnTo>
                      <a:pt x="364" y="374"/>
                    </a:lnTo>
                    <a:lnTo>
                      <a:pt x="372" y="378"/>
                    </a:lnTo>
                    <a:lnTo>
                      <a:pt x="376" y="378"/>
                    </a:lnTo>
                    <a:lnTo>
                      <a:pt x="384" y="382"/>
                    </a:lnTo>
                    <a:lnTo>
                      <a:pt x="388" y="382"/>
                    </a:lnTo>
                    <a:lnTo>
                      <a:pt x="394" y="384"/>
                    </a:lnTo>
                    <a:lnTo>
                      <a:pt x="400" y="386"/>
                    </a:lnTo>
                    <a:lnTo>
                      <a:pt x="406" y="389"/>
                    </a:lnTo>
                    <a:lnTo>
                      <a:pt x="412" y="389"/>
                    </a:lnTo>
                    <a:lnTo>
                      <a:pt x="416" y="391"/>
                    </a:lnTo>
                    <a:lnTo>
                      <a:pt x="423" y="391"/>
                    </a:lnTo>
                    <a:lnTo>
                      <a:pt x="429" y="393"/>
                    </a:lnTo>
                    <a:lnTo>
                      <a:pt x="439" y="395"/>
                    </a:lnTo>
                    <a:lnTo>
                      <a:pt x="449" y="397"/>
                    </a:lnTo>
                    <a:lnTo>
                      <a:pt x="459" y="397"/>
                    </a:lnTo>
                    <a:lnTo>
                      <a:pt x="469" y="397"/>
                    </a:lnTo>
                    <a:lnTo>
                      <a:pt x="477" y="397"/>
                    </a:lnTo>
                    <a:lnTo>
                      <a:pt x="489" y="395"/>
                    </a:lnTo>
                    <a:lnTo>
                      <a:pt x="497" y="393"/>
                    </a:lnTo>
                    <a:lnTo>
                      <a:pt x="507" y="391"/>
                    </a:lnTo>
                    <a:lnTo>
                      <a:pt x="515" y="389"/>
                    </a:lnTo>
                    <a:lnTo>
                      <a:pt x="525" y="386"/>
                    </a:lnTo>
                    <a:lnTo>
                      <a:pt x="533" y="382"/>
                    </a:lnTo>
                    <a:lnTo>
                      <a:pt x="541" y="378"/>
                    </a:lnTo>
                    <a:lnTo>
                      <a:pt x="549" y="374"/>
                    </a:lnTo>
                    <a:lnTo>
                      <a:pt x="557" y="370"/>
                    </a:lnTo>
                    <a:lnTo>
                      <a:pt x="563" y="364"/>
                    </a:lnTo>
                    <a:lnTo>
                      <a:pt x="571" y="360"/>
                    </a:lnTo>
                    <a:lnTo>
                      <a:pt x="577" y="354"/>
                    </a:lnTo>
                    <a:lnTo>
                      <a:pt x="585" y="350"/>
                    </a:lnTo>
                    <a:lnTo>
                      <a:pt x="592" y="342"/>
                    </a:lnTo>
                    <a:lnTo>
                      <a:pt x="598" y="336"/>
                    </a:lnTo>
                    <a:lnTo>
                      <a:pt x="604" y="330"/>
                    </a:lnTo>
                    <a:lnTo>
                      <a:pt x="610" y="322"/>
                    </a:lnTo>
                    <a:lnTo>
                      <a:pt x="616" y="314"/>
                    </a:lnTo>
                    <a:lnTo>
                      <a:pt x="620" y="308"/>
                    </a:lnTo>
                    <a:lnTo>
                      <a:pt x="626" y="300"/>
                    </a:lnTo>
                    <a:lnTo>
                      <a:pt x="632" y="294"/>
                    </a:lnTo>
                    <a:lnTo>
                      <a:pt x="636" y="284"/>
                    </a:lnTo>
                    <a:lnTo>
                      <a:pt x="640" y="276"/>
                    </a:lnTo>
                    <a:lnTo>
                      <a:pt x="644" y="268"/>
                    </a:lnTo>
                    <a:lnTo>
                      <a:pt x="650" y="260"/>
                    </a:lnTo>
                    <a:lnTo>
                      <a:pt x="652" y="252"/>
                    </a:lnTo>
                    <a:lnTo>
                      <a:pt x="656" y="244"/>
                    </a:lnTo>
                    <a:lnTo>
                      <a:pt x="660" y="236"/>
                    </a:lnTo>
                    <a:lnTo>
                      <a:pt x="666" y="228"/>
                    </a:lnTo>
                    <a:lnTo>
                      <a:pt x="668" y="219"/>
                    </a:lnTo>
                    <a:lnTo>
                      <a:pt x="670" y="209"/>
                    </a:lnTo>
                    <a:lnTo>
                      <a:pt x="674" y="201"/>
                    </a:lnTo>
                    <a:lnTo>
                      <a:pt x="676" y="193"/>
                    </a:lnTo>
                    <a:lnTo>
                      <a:pt x="678" y="183"/>
                    </a:lnTo>
                    <a:lnTo>
                      <a:pt x="680" y="175"/>
                    </a:lnTo>
                    <a:lnTo>
                      <a:pt x="684" y="167"/>
                    </a:lnTo>
                    <a:lnTo>
                      <a:pt x="686" y="159"/>
                    </a:lnTo>
                    <a:lnTo>
                      <a:pt x="688" y="151"/>
                    </a:lnTo>
                    <a:lnTo>
                      <a:pt x="690" y="143"/>
                    </a:lnTo>
                    <a:lnTo>
                      <a:pt x="690" y="135"/>
                    </a:lnTo>
                    <a:lnTo>
                      <a:pt x="694" y="129"/>
                    </a:lnTo>
                    <a:lnTo>
                      <a:pt x="694" y="121"/>
                    </a:lnTo>
                    <a:lnTo>
                      <a:pt x="696" y="115"/>
                    </a:lnTo>
                    <a:lnTo>
                      <a:pt x="698" y="107"/>
                    </a:lnTo>
                    <a:lnTo>
                      <a:pt x="700" y="101"/>
                    </a:lnTo>
                    <a:lnTo>
                      <a:pt x="700" y="93"/>
                    </a:lnTo>
                    <a:lnTo>
                      <a:pt x="702" y="89"/>
                    </a:lnTo>
                    <a:lnTo>
                      <a:pt x="702" y="83"/>
                    </a:lnTo>
                    <a:lnTo>
                      <a:pt x="702" y="77"/>
                    </a:lnTo>
                    <a:lnTo>
                      <a:pt x="704" y="67"/>
                    </a:lnTo>
                    <a:lnTo>
                      <a:pt x="706" y="58"/>
                    </a:lnTo>
                    <a:lnTo>
                      <a:pt x="706" y="52"/>
                    </a:lnTo>
                    <a:lnTo>
                      <a:pt x="708" y="46"/>
                    </a:lnTo>
                    <a:lnTo>
                      <a:pt x="708" y="42"/>
                    </a:lnTo>
                    <a:lnTo>
                      <a:pt x="571" y="0"/>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7" name="Freeform 30"/>
              <p:cNvSpPr>
                <a:spLocks/>
              </p:cNvSpPr>
              <p:nvPr/>
            </p:nvSpPr>
            <p:spPr bwMode="auto">
              <a:xfrm>
                <a:off x="5257" y="2731"/>
                <a:ext cx="65" cy="51"/>
              </a:xfrm>
              <a:custGeom>
                <a:avLst/>
                <a:gdLst>
                  <a:gd name="T0" fmla="*/ 8 w 65"/>
                  <a:gd name="T1" fmla="*/ 49 h 51"/>
                  <a:gd name="T2" fmla="*/ 0 w 65"/>
                  <a:gd name="T3" fmla="*/ 28 h 51"/>
                  <a:gd name="T4" fmla="*/ 22 w 65"/>
                  <a:gd name="T5" fmla="*/ 0 h 51"/>
                  <a:gd name="T6" fmla="*/ 24 w 65"/>
                  <a:gd name="T7" fmla="*/ 14 h 51"/>
                  <a:gd name="T8" fmla="*/ 10 w 65"/>
                  <a:gd name="T9" fmla="*/ 28 h 51"/>
                  <a:gd name="T10" fmla="*/ 36 w 65"/>
                  <a:gd name="T11" fmla="*/ 18 h 51"/>
                  <a:gd name="T12" fmla="*/ 65 w 65"/>
                  <a:gd name="T13" fmla="*/ 0 h 51"/>
                  <a:gd name="T14" fmla="*/ 53 w 65"/>
                  <a:gd name="T15" fmla="*/ 39 h 51"/>
                  <a:gd name="T16" fmla="*/ 24 w 65"/>
                  <a:gd name="T17" fmla="*/ 51 h 51"/>
                  <a:gd name="T18" fmla="*/ 8 w 65"/>
                  <a:gd name="T19" fmla="*/ 49 h 51"/>
                  <a:gd name="T20" fmla="*/ 8 w 65"/>
                  <a:gd name="T21" fmla="*/ 49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51"/>
                  <a:gd name="T35" fmla="*/ 65 w 65"/>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51">
                    <a:moveTo>
                      <a:pt x="8" y="49"/>
                    </a:moveTo>
                    <a:lnTo>
                      <a:pt x="0" y="28"/>
                    </a:lnTo>
                    <a:lnTo>
                      <a:pt x="22" y="0"/>
                    </a:lnTo>
                    <a:lnTo>
                      <a:pt x="24" y="14"/>
                    </a:lnTo>
                    <a:lnTo>
                      <a:pt x="10" y="28"/>
                    </a:lnTo>
                    <a:lnTo>
                      <a:pt x="36" y="18"/>
                    </a:lnTo>
                    <a:lnTo>
                      <a:pt x="65" y="0"/>
                    </a:lnTo>
                    <a:lnTo>
                      <a:pt x="53" y="39"/>
                    </a:lnTo>
                    <a:lnTo>
                      <a:pt x="24" y="51"/>
                    </a:lnTo>
                    <a:lnTo>
                      <a:pt x="8" y="49"/>
                    </a:lnTo>
                    <a:close/>
                  </a:path>
                </a:pathLst>
              </a:custGeom>
              <a:solidFill>
                <a:srgbClr val="000000"/>
              </a:solidFill>
              <a:ln w="9525">
                <a:noFill/>
                <a:round/>
                <a:headEnd/>
                <a:tailEnd/>
              </a:ln>
            </p:spPr>
            <p:txBody>
              <a:bodyPr/>
              <a:lstStyle/>
              <a:p>
                <a:pPr algn="ctr" defTabSz="1285843"/>
                <a:endParaRPr lang="en-US" sz="1543">
                  <a:solidFill>
                    <a:srgbClr val="000000"/>
                  </a:solidFill>
                  <a:cs typeface="Arial"/>
                </a:endParaRPr>
              </a:p>
            </p:txBody>
          </p:sp>
          <p:sp>
            <p:nvSpPr>
              <p:cNvPr id="15388" name="Freeform 31"/>
              <p:cNvSpPr>
                <a:spLocks/>
              </p:cNvSpPr>
              <p:nvPr/>
            </p:nvSpPr>
            <p:spPr bwMode="auto">
              <a:xfrm>
                <a:off x="4275" y="2538"/>
                <a:ext cx="405" cy="531"/>
              </a:xfrm>
              <a:custGeom>
                <a:avLst/>
                <a:gdLst>
                  <a:gd name="T0" fmla="*/ 0 w 405"/>
                  <a:gd name="T1" fmla="*/ 401 h 531"/>
                  <a:gd name="T2" fmla="*/ 8 w 405"/>
                  <a:gd name="T3" fmla="*/ 401 h 531"/>
                  <a:gd name="T4" fmla="*/ 23 w 405"/>
                  <a:gd name="T5" fmla="*/ 401 h 531"/>
                  <a:gd name="T6" fmla="*/ 35 w 405"/>
                  <a:gd name="T7" fmla="*/ 401 h 531"/>
                  <a:gd name="T8" fmla="*/ 47 w 405"/>
                  <a:gd name="T9" fmla="*/ 401 h 531"/>
                  <a:gd name="T10" fmla="*/ 61 w 405"/>
                  <a:gd name="T11" fmla="*/ 403 h 531"/>
                  <a:gd name="T12" fmla="*/ 75 w 405"/>
                  <a:gd name="T13" fmla="*/ 405 h 531"/>
                  <a:gd name="T14" fmla="*/ 91 w 405"/>
                  <a:gd name="T15" fmla="*/ 407 h 531"/>
                  <a:gd name="T16" fmla="*/ 109 w 405"/>
                  <a:gd name="T17" fmla="*/ 409 h 531"/>
                  <a:gd name="T18" fmla="*/ 125 w 405"/>
                  <a:gd name="T19" fmla="*/ 413 h 531"/>
                  <a:gd name="T20" fmla="*/ 141 w 405"/>
                  <a:gd name="T21" fmla="*/ 415 h 531"/>
                  <a:gd name="T22" fmla="*/ 151 w 405"/>
                  <a:gd name="T23" fmla="*/ 419 h 531"/>
                  <a:gd name="T24" fmla="*/ 161 w 405"/>
                  <a:gd name="T25" fmla="*/ 421 h 531"/>
                  <a:gd name="T26" fmla="*/ 173 w 405"/>
                  <a:gd name="T27" fmla="*/ 423 h 531"/>
                  <a:gd name="T28" fmla="*/ 186 w 405"/>
                  <a:gd name="T29" fmla="*/ 425 h 531"/>
                  <a:gd name="T30" fmla="*/ 196 w 405"/>
                  <a:gd name="T31" fmla="*/ 429 h 531"/>
                  <a:gd name="T32" fmla="*/ 208 w 405"/>
                  <a:gd name="T33" fmla="*/ 433 h 531"/>
                  <a:gd name="T34" fmla="*/ 218 w 405"/>
                  <a:gd name="T35" fmla="*/ 437 h 531"/>
                  <a:gd name="T36" fmla="*/ 230 w 405"/>
                  <a:gd name="T37" fmla="*/ 439 h 531"/>
                  <a:gd name="T38" fmla="*/ 240 w 405"/>
                  <a:gd name="T39" fmla="*/ 443 h 531"/>
                  <a:gd name="T40" fmla="*/ 256 w 405"/>
                  <a:gd name="T41" fmla="*/ 451 h 531"/>
                  <a:gd name="T42" fmla="*/ 270 w 405"/>
                  <a:gd name="T43" fmla="*/ 457 h 531"/>
                  <a:gd name="T44" fmla="*/ 280 w 405"/>
                  <a:gd name="T45" fmla="*/ 461 h 531"/>
                  <a:gd name="T46" fmla="*/ 294 w 405"/>
                  <a:gd name="T47" fmla="*/ 467 h 531"/>
                  <a:gd name="T48" fmla="*/ 312 w 405"/>
                  <a:gd name="T49" fmla="*/ 475 h 531"/>
                  <a:gd name="T50" fmla="*/ 328 w 405"/>
                  <a:gd name="T51" fmla="*/ 483 h 531"/>
                  <a:gd name="T52" fmla="*/ 342 w 405"/>
                  <a:gd name="T53" fmla="*/ 491 h 531"/>
                  <a:gd name="T54" fmla="*/ 357 w 405"/>
                  <a:gd name="T55" fmla="*/ 499 h 531"/>
                  <a:gd name="T56" fmla="*/ 367 w 405"/>
                  <a:gd name="T57" fmla="*/ 505 h 531"/>
                  <a:gd name="T58" fmla="*/ 377 w 405"/>
                  <a:gd name="T59" fmla="*/ 513 h 531"/>
                  <a:gd name="T60" fmla="*/ 387 w 405"/>
                  <a:gd name="T61" fmla="*/ 517 h 531"/>
                  <a:gd name="T62" fmla="*/ 397 w 405"/>
                  <a:gd name="T63" fmla="*/ 525 h 531"/>
                  <a:gd name="T64" fmla="*/ 403 w 405"/>
                  <a:gd name="T65" fmla="*/ 529 h 531"/>
                  <a:gd name="T66" fmla="*/ 405 w 405"/>
                  <a:gd name="T67" fmla="*/ 529 h 531"/>
                  <a:gd name="T68" fmla="*/ 401 w 405"/>
                  <a:gd name="T69" fmla="*/ 523 h 531"/>
                  <a:gd name="T70" fmla="*/ 391 w 405"/>
                  <a:gd name="T71" fmla="*/ 509 h 531"/>
                  <a:gd name="T72" fmla="*/ 381 w 405"/>
                  <a:gd name="T73" fmla="*/ 495 h 531"/>
                  <a:gd name="T74" fmla="*/ 373 w 405"/>
                  <a:gd name="T75" fmla="*/ 485 h 531"/>
                  <a:gd name="T76" fmla="*/ 363 w 405"/>
                  <a:gd name="T77" fmla="*/ 475 h 531"/>
                  <a:gd name="T78" fmla="*/ 351 w 405"/>
                  <a:gd name="T79" fmla="*/ 463 h 531"/>
                  <a:gd name="T80" fmla="*/ 334 w 405"/>
                  <a:gd name="T81" fmla="*/ 449 h 531"/>
                  <a:gd name="T82" fmla="*/ 318 w 405"/>
                  <a:gd name="T83" fmla="*/ 437 h 531"/>
                  <a:gd name="T84" fmla="*/ 304 w 405"/>
                  <a:gd name="T85" fmla="*/ 427 h 531"/>
                  <a:gd name="T86" fmla="*/ 294 w 405"/>
                  <a:gd name="T87" fmla="*/ 419 h 531"/>
                  <a:gd name="T88" fmla="*/ 284 w 405"/>
                  <a:gd name="T89" fmla="*/ 413 h 531"/>
                  <a:gd name="T90" fmla="*/ 272 w 405"/>
                  <a:gd name="T91" fmla="*/ 405 h 531"/>
                  <a:gd name="T92" fmla="*/ 260 w 405"/>
                  <a:gd name="T93" fmla="*/ 399 h 531"/>
                  <a:gd name="T94" fmla="*/ 248 w 405"/>
                  <a:gd name="T95" fmla="*/ 391 h 531"/>
                  <a:gd name="T96" fmla="*/ 234 w 405"/>
                  <a:gd name="T97" fmla="*/ 384 h 531"/>
                  <a:gd name="T98" fmla="*/ 222 w 405"/>
                  <a:gd name="T99" fmla="*/ 378 h 531"/>
                  <a:gd name="T100" fmla="*/ 206 w 405"/>
                  <a:gd name="T101" fmla="*/ 370 h 531"/>
                  <a:gd name="T102" fmla="*/ 188 w 405"/>
                  <a:gd name="T103" fmla="*/ 362 h 531"/>
                  <a:gd name="T104" fmla="*/ 171 w 405"/>
                  <a:gd name="T105" fmla="*/ 356 h 531"/>
                  <a:gd name="T106" fmla="*/ 153 w 405"/>
                  <a:gd name="T107" fmla="*/ 350 h 531"/>
                  <a:gd name="T108" fmla="*/ 137 w 405"/>
                  <a:gd name="T109" fmla="*/ 346 h 531"/>
                  <a:gd name="T110" fmla="*/ 125 w 405"/>
                  <a:gd name="T111" fmla="*/ 340 h 531"/>
                  <a:gd name="T112" fmla="*/ 111 w 405"/>
                  <a:gd name="T113" fmla="*/ 336 h 531"/>
                  <a:gd name="T114" fmla="*/ 141 w 405"/>
                  <a:gd name="T115" fmla="*/ 0 h 53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5"/>
                  <a:gd name="T175" fmla="*/ 0 h 531"/>
                  <a:gd name="T176" fmla="*/ 405 w 405"/>
                  <a:gd name="T177" fmla="*/ 531 h 53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5" h="531">
                    <a:moveTo>
                      <a:pt x="141" y="0"/>
                    </a:moveTo>
                    <a:lnTo>
                      <a:pt x="0" y="401"/>
                    </a:lnTo>
                    <a:lnTo>
                      <a:pt x="2" y="401"/>
                    </a:lnTo>
                    <a:lnTo>
                      <a:pt x="8" y="401"/>
                    </a:lnTo>
                    <a:lnTo>
                      <a:pt x="15" y="401"/>
                    </a:lnTo>
                    <a:lnTo>
                      <a:pt x="23" y="401"/>
                    </a:lnTo>
                    <a:lnTo>
                      <a:pt x="31" y="401"/>
                    </a:lnTo>
                    <a:lnTo>
                      <a:pt x="35" y="401"/>
                    </a:lnTo>
                    <a:lnTo>
                      <a:pt x="41" y="401"/>
                    </a:lnTo>
                    <a:lnTo>
                      <a:pt x="47" y="401"/>
                    </a:lnTo>
                    <a:lnTo>
                      <a:pt x="55" y="403"/>
                    </a:lnTo>
                    <a:lnTo>
                      <a:pt x="61" y="403"/>
                    </a:lnTo>
                    <a:lnTo>
                      <a:pt x="67" y="403"/>
                    </a:lnTo>
                    <a:lnTo>
                      <a:pt x="75" y="405"/>
                    </a:lnTo>
                    <a:lnTo>
                      <a:pt x="83" y="405"/>
                    </a:lnTo>
                    <a:lnTo>
                      <a:pt x="91" y="407"/>
                    </a:lnTo>
                    <a:lnTo>
                      <a:pt x="99" y="409"/>
                    </a:lnTo>
                    <a:lnTo>
                      <a:pt x="109" y="409"/>
                    </a:lnTo>
                    <a:lnTo>
                      <a:pt x="117" y="413"/>
                    </a:lnTo>
                    <a:lnTo>
                      <a:pt x="125" y="413"/>
                    </a:lnTo>
                    <a:lnTo>
                      <a:pt x="137" y="415"/>
                    </a:lnTo>
                    <a:lnTo>
                      <a:pt x="141" y="415"/>
                    </a:lnTo>
                    <a:lnTo>
                      <a:pt x="145" y="417"/>
                    </a:lnTo>
                    <a:lnTo>
                      <a:pt x="151" y="419"/>
                    </a:lnTo>
                    <a:lnTo>
                      <a:pt x="157" y="421"/>
                    </a:lnTo>
                    <a:lnTo>
                      <a:pt x="161" y="421"/>
                    </a:lnTo>
                    <a:lnTo>
                      <a:pt x="167" y="423"/>
                    </a:lnTo>
                    <a:lnTo>
                      <a:pt x="173" y="423"/>
                    </a:lnTo>
                    <a:lnTo>
                      <a:pt x="179" y="425"/>
                    </a:lnTo>
                    <a:lnTo>
                      <a:pt x="186" y="425"/>
                    </a:lnTo>
                    <a:lnTo>
                      <a:pt x="190" y="429"/>
                    </a:lnTo>
                    <a:lnTo>
                      <a:pt x="196" y="429"/>
                    </a:lnTo>
                    <a:lnTo>
                      <a:pt x="202" y="433"/>
                    </a:lnTo>
                    <a:lnTo>
                      <a:pt x="208" y="433"/>
                    </a:lnTo>
                    <a:lnTo>
                      <a:pt x="212" y="435"/>
                    </a:lnTo>
                    <a:lnTo>
                      <a:pt x="218" y="437"/>
                    </a:lnTo>
                    <a:lnTo>
                      <a:pt x="224" y="439"/>
                    </a:lnTo>
                    <a:lnTo>
                      <a:pt x="230" y="439"/>
                    </a:lnTo>
                    <a:lnTo>
                      <a:pt x="236" y="443"/>
                    </a:lnTo>
                    <a:lnTo>
                      <a:pt x="240" y="443"/>
                    </a:lnTo>
                    <a:lnTo>
                      <a:pt x="246" y="447"/>
                    </a:lnTo>
                    <a:lnTo>
                      <a:pt x="256" y="451"/>
                    </a:lnTo>
                    <a:lnTo>
                      <a:pt x="266" y="455"/>
                    </a:lnTo>
                    <a:lnTo>
                      <a:pt x="270" y="457"/>
                    </a:lnTo>
                    <a:lnTo>
                      <a:pt x="276" y="459"/>
                    </a:lnTo>
                    <a:lnTo>
                      <a:pt x="280" y="461"/>
                    </a:lnTo>
                    <a:lnTo>
                      <a:pt x="286" y="463"/>
                    </a:lnTo>
                    <a:lnTo>
                      <a:pt x="294" y="467"/>
                    </a:lnTo>
                    <a:lnTo>
                      <a:pt x="304" y="471"/>
                    </a:lnTo>
                    <a:lnTo>
                      <a:pt x="312" y="475"/>
                    </a:lnTo>
                    <a:lnTo>
                      <a:pt x="320" y="479"/>
                    </a:lnTo>
                    <a:lnTo>
                      <a:pt x="328" y="483"/>
                    </a:lnTo>
                    <a:lnTo>
                      <a:pt x="336" y="487"/>
                    </a:lnTo>
                    <a:lnTo>
                      <a:pt x="342" y="491"/>
                    </a:lnTo>
                    <a:lnTo>
                      <a:pt x="351" y="495"/>
                    </a:lnTo>
                    <a:lnTo>
                      <a:pt x="357" y="499"/>
                    </a:lnTo>
                    <a:lnTo>
                      <a:pt x="363" y="503"/>
                    </a:lnTo>
                    <a:lnTo>
                      <a:pt x="367" y="505"/>
                    </a:lnTo>
                    <a:lnTo>
                      <a:pt x="373" y="509"/>
                    </a:lnTo>
                    <a:lnTo>
                      <a:pt x="377" y="513"/>
                    </a:lnTo>
                    <a:lnTo>
                      <a:pt x="383" y="515"/>
                    </a:lnTo>
                    <a:lnTo>
                      <a:pt x="387" y="517"/>
                    </a:lnTo>
                    <a:lnTo>
                      <a:pt x="391" y="521"/>
                    </a:lnTo>
                    <a:lnTo>
                      <a:pt x="397" y="525"/>
                    </a:lnTo>
                    <a:lnTo>
                      <a:pt x="401" y="527"/>
                    </a:lnTo>
                    <a:lnTo>
                      <a:pt x="403" y="529"/>
                    </a:lnTo>
                    <a:lnTo>
                      <a:pt x="405" y="531"/>
                    </a:lnTo>
                    <a:lnTo>
                      <a:pt x="405" y="529"/>
                    </a:lnTo>
                    <a:lnTo>
                      <a:pt x="403" y="527"/>
                    </a:lnTo>
                    <a:lnTo>
                      <a:pt x="401" y="523"/>
                    </a:lnTo>
                    <a:lnTo>
                      <a:pt x="397" y="517"/>
                    </a:lnTo>
                    <a:lnTo>
                      <a:pt x="391" y="509"/>
                    </a:lnTo>
                    <a:lnTo>
                      <a:pt x="385" y="501"/>
                    </a:lnTo>
                    <a:lnTo>
                      <a:pt x="381" y="495"/>
                    </a:lnTo>
                    <a:lnTo>
                      <a:pt x="377" y="491"/>
                    </a:lnTo>
                    <a:lnTo>
                      <a:pt x="373" y="485"/>
                    </a:lnTo>
                    <a:lnTo>
                      <a:pt x="369" y="481"/>
                    </a:lnTo>
                    <a:lnTo>
                      <a:pt x="363" y="475"/>
                    </a:lnTo>
                    <a:lnTo>
                      <a:pt x="357" y="469"/>
                    </a:lnTo>
                    <a:lnTo>
                      <a:pt x="351" y="463"/>
                    </a:lnTo>
                    <a:lnTo>
                      <a:pt x="342" y="457"/>
                    </a:lnTo>
                    <a:lnTo>
                      <a:pt x="334" y="449"/>
                    </a:lnTo>
                    <a:lnTo>
                      <a:pt x="326" y="443"/>
                    </a:lnTo>
                    <a:lnTo>
                      <a:pt x="318" y="437"/>
                    </a:lnTo>
                    <a:lnTo>
                      <a:pt x="310" y="431"/>
                    </a:lnTo>
                    <a:lnTo>
                      <a:pt x="304" y="427"/>
                    </a:lnTo>
                    <a:lnTo>
                      <a:pt x="300" y="423"/>
                    </a:lnTo>
                    <a:lnTo>
                      <a:pt x="294" y="419"/>
                    </a:lnTo>
                    <a:lnTo>
                      <a:pt x="288" y="417"/>
                    </a:lnTo>
                    <a:lnTo>
                      <a:pt x="284" y="413"/>
                    </a:lnTo>
                    <a:lnTo>
                      <a:pt x="278" y="409"/>
                    </a:lnTo>
                    <a:lnTo>
                      <a:pt x="272" y="405"/>
                    </a:lnTo>
                    <a:lnTo>
                      <a:pt x="266" y="403"/>
                    </a:lnTo>
                    <a:lnTo>
                      <a:pt x="260" y="399"/>
                    </a:lnTo>
                    <a:lnTo>
                      <a:pt x="254" y="395"/>
                    </a:lnTo>
                    <a:lnTo>
                      <a:pt x="248" y="391"/>
                    </a:lnTo>
                    <a:lnTo>
                      <a:pt x="242" y="389"/>
                    </a:lnTo>
                    <a:lnTo>
                      <a:pt x="234" y="384"/>
                    </a:lnTo>
                    <a:lnTo>
                      <a:pt x="228" y="380"/>
                    </a:lnTo>
                    <a:lnTo>
                      <a:pt x="222" y="378"/>
                    </a:lnTo>
                    <a:lnTo>
                      <a:pt x="214" y="374"/>
                    </a:lnTo>
                    <a:lnTo>
                      <a:pt x="206" y="370"/>
                    </a:lnTo>
                    <a:lnTo>
                      <a:pt x="198" y="366"/>
                    </a:lnTo>
                    <a:lnTo>
                      <a:pt x="188" y="362"/>
                    </a:lnTo>
                    <a:lnTo>
                      <a:pt x="179" y="360"/>
                    </a:lnTo>
                    <a:lnTo>
                      <a:pt x="171" y="356"/>
                    </a:lnTo>
                    <a:lnTo>
                      <a:pt x="161" y="354"/>
                    </a:lnTo>
                    <a:lnTo>
                      <a:pt x="153" y="350"/>
                    </a:lnTo>
                    <a:lnTo>
                      <a:pt x="147" y="348"/>
                    </a:lnTo>
                    <a:lnTo>
                      <a:pt x="137" y="346"/>
                    </a:lnTo>
                    <a:lnTo>
                      <a:pt x="131" y="342"/>
                    </a:lnTo>
                    <a:lnTo>
                      <a:pt x="125" y="340"/>
                    </a:lnTo>
                    <a:lnTo>
                      <a:pt x="121" y="338"/>
                    </a:lnTo>
                    <a:lnTo>
                      <a:pt x="111" y="336"/>
                    </a:lnTo>
                    <a:lnTo>
                      <a:pt x="141" y="0"/>
                    </a:lnTo>
                    <a:close/>
                  </a:path>
                </a:pathLst>
              </a:custGeom>
              <a:solidFill>
                <a:srgbClr val="FFFFFF"/>
              </a:solidFill>
              <a:ln w="9525">
                <a:noFill/>
                <a:round/>
                <a:headEnd/>
                <a:tailEnd/>
              </a:ln>
            </p:spPr>
            <p:txBody>
              <a:bodyPr/>
              <a:lstStyle/>
              <a:p>
                <a:pPr algn="ctr" defTabSz="1285843"/>
                <a:endParaRPr lang="en-US" sz="1543">
                  <a:solidFill>
                    <a:srgbClr val="000000"/>
                  </a:solidFill>
                  <a:cs typeface="Arial"/>
                </a:endParaRPr>
              </a:p>
            </p:txBody>
          </p:sp>
          <p:sp>
            <p:nvSpPr>
              <p:cNvPr id="15389" name="Freeform 32"/>
              <p:cNvSpPr>
                <a:spLocks/>
              </p:cNvSpPr>
              <p:nvPr/>
            </p:nvSpPr>
            <p:spPr bwMode="auto">
              <a:xfrm>
                <a:off x="4978" y="2749"/>
                <a:ext cx="432" cy="373"/>
              </a:xfrm>
              <a:custGeom>
                <a:avLst/>
                <a:gdLst>
                  <a:gd name="T0" fmla="*/ 2 w 432"/>
                  <a:gd name="T1" fmla="*/ 355 h 373"/>
                  <a:gd name="T2" fmla="*/ 12 w 432"/>
                  <a:gd name="T3" fmla="*/ 353 h 373"/>
                  <a:gd name="T4" fmla="*/ 26 w 432"/>
                  <a:gd name="T5" fmla="*/ 349 h 373"/>
                  <a:gd name="T6" fmla="*/ 38 w 432"/>
                  <a:gd name="T7" fmla="*/ 345 h 373"/>
                  <a:gd name="T8" fmla="*/ 52 w 432"/>
                  <a:gd name="T9" fmla="*/ 343 h 373"/>
                  <a:gd name="T10" fmla="*/ 68 w 432"/>
                  <a:gd name="T11" fmla="*/ 341 h 373"/>
                  <a:gd name="T12" fmla="*/ 84 w 432"/>
                  <a:gd name="T13" fmla="*/ 336 h 373"/>
                  <a:gd name="T14" fmla="*/ 100 w 432"/>
                  <a:gd name="T15" fmla="*/ 334 h 373"/>
                  <a:gd name="T16" fmla="*/ 116 w 432"/>
                  <a:gd name="T17" fmla="*/ 332 h 373"/>
                  <a:gd name="T18" fmla="*/ 134 w 432"/>
                  <a:gd name="T19" fmla="*/ 330 h 373"/>
                  <a:gd name="T20" fmla="*/ 153 w 432"/>
                  <a:gd name="T21" fmla="*/ 330 h 373"/>
                  <a:gd name="T22" fmla="*/ 169 w 432"/>
                  <a:gd name="T23" fmla="*/ 330 h 373"/>
                  <a:gd name="T24" fmla="*/ 185 w 432"/>
                  <a:gd name="T25" fmla="*/ 334 h 373"/>
                  <a:gd name="T26" fmla="*/ 201 w 432"/>
                  <a:gd name="T27" fmla="*/ 338 h 373"/>
                  <a:gd name="T28" fmla="*/ 279 w 432"/>
                  <a:gd name="T29" fmla="*/ 373 h 373"/>
                  <a:gd name="T30" fmla="*/ 245 w 432"/>
                  <a:gd name="T31" fmla="*/ 274 h 373"/>
                  <a:gd name="T32" fmla="*/ 241 w 432"/>
                  <a:gd name="T33" fmla="*/ 274 h 373"/>
                  <a:gd name="T34" fmla="*/ 229 w 432"/>
                  <a:gd name="T35" fmla="*/ 276 h 373"/>
                  <a:gd name="T36" fmla="*/ 213 w 432"/>
                  <a:gd name="T37" fmla="*/ 278 h 373"/>
                  <a:gd name="T38" fmla="*/ 203 w 432"/>
                  <a:gd name="T39" fmla="*/ 278 h 373"/>
                  <a:gd name="T40" fmla="*/ 191 w 432"/>
                  <a:gd name="T41" fmla="*/ 282 h 373"/>
                  <a:gd name="T42" fmla="*/ 179 w 432"/>
                  <a:gd name="T43" fmla="*/ 284 h 373"/>
                  <a:gd name="T44" fmla="*/ 169 w 432"/>
                  <a:gd name="T45" fmla="*/ 286 h 373"/>
                  <a:gd name="T46" fmla="*/ 157 w 432"/>
                  <a:gd name="T47" fmla="*/ 288 h 373"/>
                  <a:gd name="T48" fmla="*/ 144 w 432"/>
                  <a:gd name="T49" fmla="*/ 292 h 373"/>
                  <a:gd name="T50" fmla="*/ 132 w 432"/>
                  <a:gd name="T51" fmla="*/ 294 h 373"/>
                  <a:gd name="T52" fmla="*/ 122 w 432"/>
                  <a:gd name="T53" fmla="*/ 296 h 373"/>
                  <a:gd name="T54" fmla="*/ 104 w 432"/>
                  <a:gd name="T55" fmla="*/ 304 h 373"/>
                  <a:gd name="T56" fmla="*/ 88 w 432"/>
                  <a:gd name="T57" fmla="*/ 310 h 373"/>
                  <a:gd name="T58" fmla="*/ 70 w 432"/>
                  <a:gd name="T59" fmla="*/ 318 h 373"/>
                  <a:gd name="T60" fmla="*/ 52 w 432"/>
                  <a:gd name="T61" fmla="*/ 326 h 373"/>
                  <a:gd name="T62" fmla="*/ 36 w 432"/>
                  <a:gd name="T63" fmla="*/ 336 h 373"/>
                  <a:gd name="T64" fmla="*/ 20 w 432"/>
                  <a:gd name="T65" fmla="*/ 343 h 373"/>
                  <a:gd name="T66" fmla="*/ 10 w 432"/>
                  <a:gd name="T67" fmla="*/ 351 h 373"/>
                  <a:gd name="T68" fmla="*/ 0 w 432"/>
                  <a:gd name="T69" fmla="*/ 357 h 3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2"/>
                  <a:gd name="T106" fmla="*/ 0 h 373"/>
                  <a:gd name="T107" fmla="*/ 432 w 432"/>
                  <a:gd name="T108" fmla="*/ 373 h 3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2" h="373">
                    <a:moveTo>
                      <a:pt x="0" y="357"/>
                    </a:moveTo>
                    <a:lnTo>
                      <a:pt x="2" y="355"/>
                    </a:lnTo>
                    <a:lnTo>
                      <a:pt x="6" y="355"/>
                    </a:lnTo>
                    <a:lnTo>
                      <a:pt x="12" y="353"/>
                    </a:lnTo>
                    <a:lnTo>
                      <a:pt x="22" y="351"/>
                    </a:lnTo>
                    <a:lnTo>
                      <a:pt x="26" y="349"/>
                    </a:lnTo>
                    <a:lnTo>
                      <a:pt x="32" y="347"/>
                    </a:lnTo>
                    <a:lnTo>
                      <a:pt x="38" y="345"/>
                    </a:lnTo>
                    <a:lnTo>
                      <a:pt x="46" y="345"/>
                    </a:lnTo>
                    <a:lnTo>
                      <a:pt x="52" y="343"/>
                    </a:lnTo>
                    <a:lnTo>
                      <a:pt x="60" y="343"/>
                    </a:lnTo>
                    <a:lnTo>
                      <a:pt x="68" y="341"/>
                    </a:lnTo>
                    <a:lnTo>
                      <a:pt x="76" y="338"/>
                    </a:lnTo>
                    <a:lnTo>
                      <a:pt x="84" y="336"/>
                    </a:lnTo>
                    <a:lnTo>
                      <a:pt x="92" y="336"/>
                    </a:lnTo>
                    <a:lnTo>
                      <a:pt x="100" y="334"/>
                    </a:lnTo>
                    <a:lnTo>
                      <a:pt x="108" y="332"/>
                    </a:lnTo>
                    <a:lnTo>
                      <a:pt x="116" y="332"/>
                    </a:lnTo>
                    <a:lnTo>
                      <a:pt x="126" y="330"/>
                    </a:lnTo>
                    <a:lnTo>
                      <a:pt x="134" y="330"/>
                    </a:lnTo>
                    <a:lnTo>
                      <a:pt x="144" y="330"/>
                    </a:lnTo>
                    <a:lnTo>
                      <a:pt x="153" y="330"/>
                    </a:lnTo>
                    <a:lnTo>
                      <a:pt x="161" y="330"/>
                    </a:lnTo>
                    <a:lnTo>
                      <a:pt x="169" y="330"/>
                    </a:lnTo>
                    <a:lnTo>
                      <a:pt x="179" y="332"/>
                    </a:lnTo>
                    <a:lnTo>
                      <a:pt x="185" y="334"/>
                    </a:lnTo>
                    <a:lnTo>
                      <a:pt x="193" y="336"/>
                    </a:lnTo>
                    <a:lnTo>
                      <a:pt x="201" y="338"/>
                    </a:lnTo>
                    <a:lnTo>
                      <a:pt x="209" y="341"/>
                    </a:lnTo>
                    <a:lnTo>
                      <a:pt x="279" y="373"/>
                    </a:lnTo>
                    <a:lnTo>
                      <a:pt x="432" y="0"/>
                    </a:lnTo>
                    <a:lnTo>
                      <a:pt x="245" y="274"/>
                    </a:lnTo>
                    <a:lnTo>
                      <a:pt x="243" y="274"/>
                    </a:lnTo>
                    <a:lnTo>
                      <a:pt x="241" y="274"/>
                    </a:lnTo>
                    <a:lnTo>
                      <a:pt x="235" y="274"/>
                    </a:lnTo>
                    <a:lnTo>
                      <a:pt x="229" y="276"/>
                    </a:lnTo>
                    <a:lnTo>
                      <a:pt x="221" y="276"/>
                    </a:lnTo>
                    <a:lnTo>
                      <a:pt x="213" y="278"/>
                    </a:lnTo>
                    <a:lnTo>
                      <a:pt x="207" y="278"/>
                    </a:lnTo>
                    <a:lnTo>
                      <a:pt x="203" y="278"/>
                    </a:lnTo>
                    <a:lnTo>
                      <a:pt x="197" y="280"/>
                    </a:lnTo>
                    <a:lnTo>
                      <a:pt x="191" y="282"/>
                    </a:lnTo>
                    <a:lnTo>
                      <a:pt x="185" y="282"/>
                    </a:lnTo>
                    <a:lnTo>
                      <a:pt x="179" y="284"/>
                    </a:lnTo>
                    <a:lnTo>
                      <a:pt x="175" y="284"/>
                    </a:lnTo>
                    <a:lnTo>
                      <a:pt x="169" y="286"/>
                    </a:lnTo>
                    <a:lnTo>
                      <a:pt x="163" y="286"/>
                    </a:lnTo>
                    <a:lnTo>
                      <a:pt x="157" y="288"/>
                    </a:lnTo>
                    <a:lnTo>
                      <a:pt x="151" y="290"/>
                    </a:lnTo>
                    <a:lnTo>
                      <a:pt x="144" y="292"/>
                    </a:lnTo>
                    <a:lnTo>
                      <a:pt x="138" y="292"/>
                    </a:lnTo>
                    <a:lnTo>
                      <a:pt x="132" y="294"/>
                    </a:lnTo>
                    <a:lnTo>
                      <a:pt x="128" y="294"/>
                    </a:lnTo>
                    <a:lnTo>
                      <a:pt x="122" y="296"/>
                    </a:lnTo>
                    <a:lnTo>
                      <a:pt x="112" y="300"/>
                    </a:lnTo>
                    <a:lnTo>
                      <a:pt x="104" y="304"/>
                    </a:lnTo>
                    <a:lnTo>
                      <a:pt x="96" y="306"/>
                    </a:lnTo>
                    <a:lnTo>
                      <a:pt x="88" y="310"/>
                    </a:lnTo>
                    <a:lnTo>
                      <a:pt x="78" y="314"/>
                    </a:lnTo>
                    <a:lnTo>
                      <a:pt x="70" y="318"/>
                    </a:lnTo>
                    <a:lnTo>
                      <a:pt x="60" y="322"/>
                    </a:lnTo>
                    <a:lnTo>
                      <a:pt x="52" y="326"/>
                    </a:lnTo>
                    <a:lnTo>
                      <a:pt x="44" y="330"/>
                    </a:lnTo>
                    <a:lnTo>
                      <a:pt x="36" y="336"/>
                    </a:lnTo>
                    <a:lnTo>
                      <a:pt x="28" y="341"/>
                    </a:lnTo>
                    <a:lnTo>
                      <a:pt x="20" y="343"/>
                    </a:lnTo>
                    <a:lnTo>
                      <a:pt x="14" y="347"/>
                    </a:lnTo>
                    <a:lnTo>
                      <a:pt x="10" y="351"/>
                    </a:lnTo>
                    <a:lnTo>
                      <a:pt x="2" y="355"/>
                    </a:lnTo>
                    <a:lnTo>
                      <a:pt x="0" y="357"/>
                    </a:lnTo>
                    <a:close/>
                  </a:path>
                </a:pathLst>
              </a:custGeom>
              <a:solidFill>
                <a:srgbClr val="FFFFFF"/>
              </a:solidFill>
              <a:ln w="9525">
                <a:noFill/>
                <a:round/>
                <a:headEnd/>
                <a:tailEnd/>
              </a:ln>
            </p:spPr>
            <p:txBody>
              <a:bodyPr/>
              <a:lstStyle/>
              <a:p>
                <a:pPr algn="ctr" defTabSz="1285843"/>
                <a:endParaRPr lang="en-US" sz="1543">
                  <a:solidFill>
                    <a:srgbClr val="000000"/>
                  </a:solidFill>
                  <a:cs typeface="Aria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168259"/>
                                        </p:tgtEl>
                                        <p:attrNameLst>
                                          <p:attrName>style.visibility</p:attrName>
                                        </p:attrNameLst>
                                      </p:cBhvr>
                                      <p:to>
                                        <p:strVal val="visible"/>
                                      </p:to>
                                    </p:set>
                                    <p:animEffect transition="in" filter="fade">
                                      <p:cBhvr>
                                        <p:cTn id="7" dur="1000"/>
                                        <p:tgtEl>
                                          <p:spTgt spid="3168259"/>
                                        </p:tgtEl>
                                      </p:cBhvr>
                                    </p:animEffect>
                                    <p:anim calcmode="lin" valueType="num">
                                      <p:cBhvr>
                                        <p:cTn id="8" dur="1000" fill="hold"/>
                                        <p:tgtEl>
                                          <p:spTgt spid="3168259"/>
                                        </p:tgtEl>
                                        <p:attrNameLst>
                                          <p:attrName>ppt_x</p:attrName>
                                        </p:attrNameLst>
                                      </p:cBhvr>
                                      <p:tavLst>
                                        <p:tav tm="0">
                                          <p:val>
                                            <p:strVal val="#ppt_x"/>
                                          </p:val>
                                        </p:tav>
                                        <p:tav tm="100000">
                                          <p:val>
                                            <p:strVal val="#ppt_x"/>
                                          </p:val>
                                        </p:tav>
                                      </p:tavLst>
                                    </p:anim>
                                    <p:anim calcmode="lin" valueType="num">
                                      <p:cBhvr>
                                        <p:cTn id="9" dur="1000" fill="hold"/>
                                        <p:tgtEl>
                                          <p:spTgt spid="316825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168258"/>
                                        </p:tgtEl>
                                        <p:attrNameLst>
                                          <p:attrName>style.visibility</p:attrName>
                                        </p:attrNameLst>
                                      </p:cBhvr>
                                      <p:to>
                                        <p:strVal val="visible"/>
                                      </p:to>
                                    </p:set>
                                    <p:animEffect transition="in" filter="fade">
                                      <p:cBhvr>
                                        <p:cTn id="12" dur="1000"/>
                                        <p:tgtEl>
                                          <p:spTgt spid="3168258"/>
                                        </p:tgtEl>
                                      </p:cBhvr>
                                    </p:animEffect>
                                    <p:anim calcmode="lin" valueType="num">
                                      <p:cBhvr>
                                        <p:cTn id="13" dur="1000" fill="hold"/>
                                        <p:tgtEl>
                                          <p:spTgt spid="3168258"/>
                                        </p:tgtEl>
                                        <p:attrNameLst>
                                          <p:attrName>ppt_x</p:attrName>
                                        </p:attrNameLst>
                                      </p:cBhvr>
                                      <p:tavLst>
                                        <p:tav tm="0">
                                          <p:val>
                                            <p:strVal val="#ppt_x"/>
                                          </p:val>
                                        </p:tav>
                                        <p:tav tm="100000">
                                          <p:val>
                                            <p:strVal val="#ppt_x"/>
                                          </p:val>
                                        </p:tav>
                                      </p:tavLst>
                                    </p:anim>
                                    <p:anim calcmode="lin" valueType="num">
                                      <p:cBhvr>
                                        <p:cTn id="14" dur="1000" fill="hold"/>
                                        <p:tgtEl>
                                          <p:spTgt spid="316825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168260"/>
                                        </p:tgtEl>
                                        <p:attrNameLst>
                                          <p:attrName>style.visibility</p:attrName>
                                        </p:attrNameLst>
                                      </p:cBhvr>
                                      <p:to>
                                        <p:strVal val="visible"/>
                                      </p:to>
                                    </p:set>
                                    <p:animEffect transition="in" filter="fade">
                                      <p:cBhvr>
                                        <p:cTn id="17" dur="1000"/>
                                        <p:tgtEl>
                                          <p:spTgt spid="3168260"/>
                                        </p:tgtEl>
                                      </p:cBhvr>
                                    </p:animEffect>
                                    <p:anim calcmode="lin" valueType="num">
                                      <p:cBhvr>
                                        <p:cTn id="18" dur="1000" fill="hold"/>
                                        <p:tgtEl>
                                          <p:spTgt spid="3168260"/>
                                        </p:tgtEl>
                                        <p:attrNameLst>
                                          <p:attrName>ppt_x</p:attrName>
                                        </p:attrNameLst>
                                      </p:cBhvr>
                                      <p:tavLst>
                                        <p:tav tm="0">
                                          <p:val>
                                            <p:strVal val="#ppt_x"/>
                                          </p:val>
                                        </p:tav>
                                        <p:tav tm="100000">
                                          <p:val>
                                            <p:strVal val="#ppt_x"/>
                                          </p:val>
                                        </p:tav>
                                      </p:tavLst>
                                    </p:anim>
                                    <p:anim calcmode="lin" valueType="num">
                                      <p:cBhvr>
                                        <p:cTn id="19" dur="1000" fill="hold"/>
                                        <p:tgtEl>
                                          <p:spTgt spid="316826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68261"/>
                                        </p:tgtEl>
                                        <p:attrNameLst>
                                          <p:attrName>style.visibility</p:attrName>
                                        </p:attrNameLst>
                                      </p:cBhvr>
                                      <p:to>
                                        <p:strVal val="visible"/>
                                      </p:to>
                                    </p:set>
                                    <p:animEffect transition="in" filter="fade">
                                      <p:cBhvr>
                                        <p:cTn id="22" dur="1000"/>
                                        <p:tgtEl>
                                          <p:spTgt spid="3168261"/>
                                        </p:tgtEl>
                                      </p:cBhvr>
                                    </p:animEffect>
                                    <p:anim calcmode="lin" valueType="num">
                                      <p:cBhvr>
                                        <p:cTn id="23" dur="1000" fill="hold"/>
                                        <p:tgtEl>
                                          <p:spTgt spid="3168261"/>
                                        </p:tgtEl>
                                        <p:attrNameLst>
                                          <p:attrName>ppt_x</p:attrName>
                                        </p:attrNameLst>
                                      </p:cBhvr>
                                      <p:tavLst>
                                        <p:tav tm="0">
                                          <p:val>
                                            <p:strVal val="#ppt_x"/>
                                          </p:val>
                                        </p:tav>
                                        <p:tav tm="100000">
                                          <p:val>
                                            <p:strVal val="#ppt_x"/>
                                          </p:val>
                                        </p:tav>
                                      </p:tavLst>
                                    </p:anim>
                                    <p:anim calcmode="lin" valueType="num">
                                      <p:cBhvr>
                                        <p:cTn id="24" dur="1000" fill="hold"/>
                                        <p:tgtEl>
                                          <p:spTgt spid="31682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8258" grpId="0" animBg="1"/>
      <p:bldP spid="3168259" grpId="0"/>
      <p:bldP spid="3168260" grpId="0"/>
      <p:bldP spid="316826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8770" name="Rectangle 2"/>
          <p:cNvSpPr>
            <a:spLocks noChangeArrowheads="1"/>
          </p:cNvSpPr>
          <p:nvPr/>
        </p:nvSpPr>
        <p:spPr bwMode="auto">
          <a:xfrm>
            <a:off x="1438551" y="4002885"/>
            <a:ext cx="6322219" cy="137993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sz="2400">
              <a:solidFill>
                <a:srgbClr val="FFFFFF"/>
              </a:solidFill>
              <a:latin typeface="Eras Demi ITC"/>
              <a:cs typeface="Arial"/>
            </a:endParaRPr>
          </a:p>
        </p:txBody>
      </p:sp>
      <p:sp>
        <p:nvSpPr>
          <p:cNvPr id="2208771" name="Rectangle 3"/>
          <p:cNvSpPr>
            <a:spLocks noChangeArrowheads="1"/>
          </p:cNvSpPr>
          <p:nvPr/>
        </p:nvSpPr>
        <p:spPr bwMode="auto">
          <a:xfrm>
            <a:off x="1440660" y="1476378"/>
            <a:ext cx="6322219" cy="1643063"/>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sz="2400">
              <a:solidFill>
                <a:srgbClr val="FFFFFF"/>
              </a:solidFill>
              <a:latin typeface="Eras Demi ITC"/>
              <a:cs typeface="Arial"/>
            </a:endParaRPr>
          </a:p>
        </p:txBody>
      </p:sp>
      <p:sp>
        <p:nvSpPr>
          <p:cNvPr id="2208774" name="Rectangle 6"/>
          <p:cNvSpPr>
            <a:spLocks noGrp="1" noChangeArrowheads="1"/>
          </p:cNvSpPr>
          <p:nvPr>
            <p:ph type="title"/>
          </p:nvPr>
        </p:nvSpPr>
        <p:spPr>
          <a:xfrm>
            <a:off x="86321" y="3138488"/>
            <a:ext cx="9144000" cy="857250"/>
          </a:xfrm>
          <a:solidFill>
            <a:srgbClr val="C00000"/>
          </a:solidFill>
          <a:ln>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flatTx/>
          </a:bodyPr>
          <a:lstStyle/>
          <a:p>
            <a:pPr eaLnBrk="1" hangingPunct="1">
              <a:defRPr/>
            </a:pPr>
            <a:r>
              <a:rPr lang="en-US" dirty="0">
                <a:solidFill>
                  <a:srgbClr val="FFFF66"/>
                </a:solidFill>
                <a:effectLst>
                  <a:outerShdw blurRad="38100" dist="38100" dir="2700000" algn="tl">
                    <a:srgbClr val="000000">
                      <a:alpha val="43137"/>
                    </a:srgbClr>
                  </a:outerShdw>
                </a:effectLst>
                <a:latin typeface="Eras Bold ITC" pitchFamily="34" charset="0"/>
              </a:rPr>
              <a:t>Contradiction?</a:t>
            </a:r>
          </a:p>
        </p:txBody>
      </p:sp>
      <p:sp>
        <p:nvSpPr>
          <p:cNvPr id="149515" name="Text Box 7"/>
          <p:cNvSpPr txBox="1">
            <a:spLocks noChangeArrowheads="1"/>
          </p:cNvSpPr>
          <p:nvPr/>
        </p:nvSpPr>
        <p:spPr bwMode="auto">
          <a:xfrm>
            <a:off x="1544242" y="1610919"/>
            <a:ext cx="62281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defRPr/>
            </a:pPr>
            <a:r>
              <a:rPr lang="en-US" sz="2400" i="0" dirty="0">
                <a:solidFill>
                  <a:srgbClr val="FFFF66"/>
                </a:solidFill>
              </a:rPr>
              <a:t>(John 3:16) </a:t>
            </a:r>
            <a:r>
              <a:rPr lang="en-US" sz="2400" dirty="0">
                <a:solidFill>
                  <a:srgbClr val="FFFFFF"/>
                </a:solidFill>
              </a:rPr>
              <a:t>For God so loved the world that He gave His only begotten Son, that whoever </a:t>
            </a:r>
            <a:r>
              <a:rPr lang="en-US" sz="2400" b="1" dirty="0">
                <a:solidFill>
                  <a:srgbClr val="FFFF00"/>
                </a:solidFill>
              </a:rPr>
              <a:t>believes</a:t>
            </a:r>
            <a:r>
              <a:rPr lang="en-US" sz="2400" dirty="0">
                <a:solidFill>
                  <a:srgbClr val="FFFFFF"/>
                </a:solidFill>
              </a:rPr>
              <a:t> in Him should not perish but have everlasting life.</a:t>
            </a:r>
          </a:p>
        </p:txBody>
      </p:sp>
      <p:sp>
        <p:nvSpPr>
          <p:cNvPr id="2208776" name="Text Box 8"/>
          <p:cNvSpPr txBox="1">
            <a:spLocks noChangeArrowheads="1"/>
          </p:cNvSpPr>
          <p:nvPr/>
        </p:nvSpPr>
        <p:spPr bwMode="auto">
          <a:xfrm>
            <a:off x="1582344" y="4211242"/>
            <a:ext cx="598884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eaLnBrk="1" hangingPunct="1">
              <a:spcBef>
                <a:spcPct val="50000"/>
              </a:spcBef>
              <a:defRPr/>
            </a:pPr>
            <a:r>
              <a:rPr lang="en-US" sz="2100" i="0" dirty="0">
                <a:solidFill>
                  <a:srgbClr val="FFFF66"/>
                </a:solidFill>
              </a:rPr>
              <a:t>(James 2:19)</a:t>
            </a:r>
            <a:r>
              <a:rPr lang="en-US" sz="2400" i="0" dirty="0">
                <a:solidFill>
                  <a:srgbClr val="FFFFFF"/>
                </a:solidFill>
              </a:rPr>
              <a:t> </a:t>
            </a:r>
            <a:r>
              <a:rPr lang="en-US" sz="2400" dirty="0">
                <a:solidFill>
                  <a:srgbClr val="FFFFFF"/>
                </a:solidFill>
              </a:rPr>
              <a:t>You </a:t>
            </a:r>
            <a:r>
              <a:rPr lang="en-US" sz="2400" b="1" dirty="0">
                <a:solidFill>
                  <a:srgbClr val="FFFF00"/>
                </a:solidFill>
              </a:rPr>
              <a:t>believe</a:t>
            </a:r>
            <a:r>
              <a:rPr lang="en-US" sz="2400" dirty="0">
                <a:solidFill>
                  <a:srgbClr val="FFFFFF"/>
                </a:solidFill>
              </a:rPr>
              <a:t> that God is one. You do well; the demons also believe, and shudder.</a:t>
            </a:r>
            <a:endParaRPr lang="en-US" sz="3600" dirty="0">
              <a:solidFill>
                <a:srgbClr val="FFFFFF"/>
              </a:solidFill>
            </a:endParaRPr>
          </a:p>
        </p:txBody>
      </p:sp>
    </p:spTree>
    <p:extLst>
      <p:ext uri="{BB962C8B-B14F-4D97-AF65-F5344CB8AC3E}">
        <p14:creationId xmlns:p14="http://schemas.microsoft.com/office/powerpoint/2010/main" val="3784038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08776"/>
                                        </p:tgtEl>
                                        <p:attrNameLst>
                                          <p:attrName>style.visibility</p:attrName>
                                        </p:attrNameLst>
                                      </p:cBhvr>
                                      <p:to>
                                        <p:strVal val="visible"/>
                                      </p:to>
                                    </p:set>
                                    <p:animEffect transition="in" filter="dissolve">
                                      <p:cBhvr>
                                        <p:cTn id="7" dur="500"/>
                                        <p:tgtEl>
                                          <p:spTgt spid="2208776"/>
                                        </p:tgtEl>
                                      </p:cBhvr>
                                    </p:animEffect>
                                  </p:childTnLst>
                                </p:cTn>
                              </p:par>
                              <p:par>
                                <p:cTn id="8" presetID="47" presetClass="entr" presetSubtype="0" fill="hold" nodeType="withEffect">
                                  <p:stCondLst>
                                    <p:cond delay="0"/>
                                  </p:stCondLst>
                                  <p:childTnLst>
                                    <p:set>
                                      <p:cBhvr>
                                        <p:cTn id="9" dur="1" fill="hold">
                                          <p:stCondLst>
                                            <p:cond delay="0"/>
                                          </p:stCondLst>
                                        </p:cTn>
                                        <p:tgtEl>
                                          <p:spTgt spid="2208770"/>
                                        </p:tgtEl>
                                        <p:attrNameLst>
                                          <p:attrName>style.visibility</p:attrName>
                                        </p:attrNameLst>
                                      </p:cBhvr>
                                      <p:to>
                                        <p:strVal val="visible"/>
                                      </p:to>
                                    </p:set>
                                    <p:animEffect transition="in" filter="fade">
                                      <p:cBhvr>
                                        <p:cTn id="10" dur="1000"/>
                                        <p:tgtEl>
                                          <p:spTgt spid="2208770"/>
                                        </p:tgtEl>
                                      </p:cBhvr>
                                    </p:animEffect>
                                    <p:anim calcmode="lin" valueType="num">
                                      <p:cBhvr>
                                        <p:cTn id="11" dur="1000" fill="hold"/>
                                        <p:tgtEl>
                                          <p:spTgt spid="2208770"/>
                                        </p:tgtEl>
                                        <p:attrNameLst>
                                          <p:attrName>ppt_x</p:attrName>
                                        </p:attrNameLst>
                                      </p:cBhvr>
                                      <p:tavLst>
                                        <p:tav tm="0">
                                          <p:val>
                                            <p:strVal val="#ppt_x"/>
                                          </p:val>
                                        </p:tav>
                                        <p:tav tm="100000">
                                          <p:val>
                                            <p:strVal val="#ppt_x"/>
                                          </p:val>
                                        </p:tav>
                                      </p:tavLst>
                                    </p:anim>
                                    <p:anim calcmode="lin" valueType="num">
                                      <p:cBhvr>
                                        <p:cTn id="12" dur="1000" fill="hold"/>
                                        <p:tgtEl>
                                          <p:spTgt spid="2208770"/>
                                        </p:tgtEl>
                                        <p:attrNameLst>
                                          <p:attrName>ppt_y</p:attrName>
                                        </p:attrNameLst>
                                      </p:cBhvr>
                                      <p:tavLst>
                                        <p:tav tm="0">
                                          <p:val>
                                            <p:strVal val="#ppt_y-.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208774"/>
                                        </p:tgtEl>
                                        <p:attrNameLst>
                                          <p:attrName>style.visibility</p:attrName>
                                        </p:attrNameLst>
                                      </p:cBhvr>
                                      <p:to>
                                        <p:strVal val="visible"/>
                                      </p:to>
                                    </p:set>
                                    <p:animEffect transition="in" filter="blinds(horizontal)">
                                      <p:cBhvr>
                                        <p:cTn id="17" dur="500"/>
                                        <p:tgtEl>
                                          <p:spTgt spid="2208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877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8"/>
          <p:cNvSpPr>
            <a:spLocks noGrp="1" noChangeArrowheads="1"/>
          </p:cNvSpPr>
          <p:nvPr>
            <p:ph type="title"/>
          </p:nvPr>
        </p:nvSpPr>
        <p:spPr>
          <a:xfrm>
            <a:off x="0" y="857250"/>
            <a:ext cx="9144000" cy="857250"/>
          </a:xfrm>
        </p:spPr>
        <p:txBody>
          <a:bodyPr/>
          <a:lstStyle/>
          <a:p>
            <a:pPr eaLnBrk="1" hangingPunct="1"/>
            <a:r>
              <a:rPr lang="en-US" sz="3600" b="1" dirty="0">
                <a:latin typeface="+mn-lt"/>
              </a:rPr>
              <a:t>SYNECDOCHE</a:t>
            </a:r>
            <a:r>
              <a:rPr lang="en-US" sz="3600" dirty="0">
                <a:latin typeface="+mn-lt"/>
              </a:rPr>
              <a:t> (sin-</a:t>
            </a:r>
            <a:r>
              <a:rPr lang="en-US" sz="3600" dirty="0" err="1">
                <a:latin typeface="+mn-lt"/>
              </a:rPr>
              <a:t>eck</a:t>
            </a:r>
            <a:r>
              <a:rPr lang="en-US" sz="3600" dirty="0">
                <a:latin typeface="+mn-lt"/>
              </a:rPr>
              <a:t>-doe-key)</a:t>
            </a:r>
          </a:p>
        </p:txBody>
      </p:sp>
      <p:sp>
        <p:nvSpPr>
          <p:cNvPr id="2210819" name="Text Box 3"/>
          <p:cNvSpPr txBox="1">
            <a:spLocks noChangeArrowheads="1"/>
          </p:cNvSpPr>
          <p:nvPr/>
        </p:nvSpPr>
        <p:spPr bwMode="auto">
          <a:xfrm>
            <a:off x="3156352" y="2539605"/>
            <a:ext cx="4697015" cy="1200329"/>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defRPr/>
            </a:pPr>
            <a:r>
              <a:rPr lang="en-US" sz="2400" i="0" dirty="0">
                <a:solidFill>
                  <a:srgbClr val="FFFFFF"/>
                </a:solidFill>
                <a:latin typeface="Eras Bold ITC" pitchFamily="34" charset="0"/>
                <a:cs typeface="Arial"/>
              </a:rPr>
              <a:t>A part is put for the whole</a:t>
            </a:r>
          </a:p>
          <a:p>
            <a:pPr>
              <a:defRPr/>
            </a:pPr>
            <a:r>
              <a:rPr lang="en-US" sz="2400" i="0" dirty="0">
                <a:solidFill>
                  <a:srgbClr val="FFFF66"/>
                </a:solidFill>
                <a:latin typeface="Eras Bold ITC" pitchFamily="34" charset="0"/>
                <a:cs typeface="Arial"/>
              </a:rPr>
              <a:t>“Head” for cattle </a:t>
            </a:r>
          </a:p>
          <a:p>
            <a:pPr>
              <a:defRPr/>
            </a:pPr>
            <a:r>
              <a:rPr lang="en-US" sz="2400" i="0" dirty="0">
                <a:solidFill>
                  <a:srgbClr val="FFFF66"/>
                </a:solidFill>
                <a:latin typeface="Eras Bold ITC" pitchFamily="34" charset="0"/>
                <a:cs typeface="Arial"/>
              </a:rPr>
              <a:t>“Sail” for sailboats</a:t>
            </a:r>
          </a:p>
        </p:txBody>
      </p:sp>
      <p:sp>
        <p:nvSpPr>
          <p:cNvPr id="2210820" name="Text Box 4"/>
          <p:cNvSpPr txBox="1">
            <a:spLocks noChangeArrowheads="1"/>
          </p:cNvSpPr>
          <p:nvPr/>
        </p:nvSpPr>
        <p:spPr bwMode="auto">
          <a:xfrm>
            <a:off x="3289701" y="4889898"/>
            <a:ext cx="4412456" cy="1200329"/>
          </a:xfrm>
          <a:prstGeom prst="rect">
            <a:avLst/>
          </a:prstGeom>
          <a:solidFill>
            <a:srgbClr val="76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defRPr/>
            </a:pPr>
            <a:r>
              <a:rPr lang="en-US" sz="2400" i="0" dirty="0">
                <a:solidFill>
                  <a:srgbClr val="FFFFFF"/>
                </a:solidFill>
                <a:latin typeface="Eras Bold ITC" pitchFamily="34" charset="0"/>
                <a:cs typeface="Arial"/>
              </a:rPr>
              <a:t>The whole is used for a part</a:t>
            </a:r>
          </a:p>
          <a:p>
            <a:pPr>
              <a:defRPr/>
            </a:pPr>
            <a:r>
              <a:rPr lang="en-US" sz="2400" i="0" dirty="0">
                <a:solidFill>
                  <a:srgbClr val="FFFF66"/>
                </a:solidFill>
                <a:latin typeface="Eras Bold ITC" pitchFamily="34" charset="0"/>
                <a:cs typeface="Arial"/>
              </a:rPr>
              <a:t>“Law” for policeman</a:t>
            </a:r>
          </a:p>
        </p:txBody>
      </p:sp>
      <p:pic>
        <p:nvPicPr>
          <p:cNvPr id="2210821" name="Picture 5" descr="sailboa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1370" y="2967182"/>
            <a:ext cx="1695450" cy="1851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8" name="Picture 6" descr="cow"/>
          <p:cNvPicPr>
            <a:picLocks noChangeAspect="1" noChangeArrowheads="1"/>
          </p:cNvPicPr>
          <p:nvPr/>
        </p:nvPicPr>
        <p:blipFill>
          <a:blip r:embed="rId4" cstate="print"/>
          <a:srcRect/>
          <a:stretch>
            <a:fillRect/>
          </a:stretch>
        </p:blipFill>
        <p:spPr bwMode="auto">
          <a:xfrm>
            <a:off x="-98821" y="1533525"/>
            <a:ext cx="3136106" cy="3686175"/>
          </a:xfrm>
          <a:prstGeom prst="rect">
            <a:avLst/>
          </a:prstGeom>
          <a:noFill/>
          <a:ln w="9525">
            <a:noFill/>
            <a:miter lim="800000"/>
            <a:headEnd/>
            <a:tailEnd/>
          </a:ln>
          <a:effectLst>
            <a:outerShdw blurRad="76200" dir="13500000" sy="23000" kx="1200000" algn="br" rotWithShape="0">
              <a:prstClr val="black">
                <a:alpha val="20000"/>
              </a:prstClr>
            </a:outerShdw>
          </a:effectLst>
        </p:spPr>
      </p:pic>
      <p:pic>
        <p:nvPicPr>
          <p:cNvPr id="2210823" name="Picture 7" descr="cop"/>
          <p:cNvPicPr>
            <a:picLocks noChangeAspect="1" noChangeArrowheads="1"/>
          </p:cNvPicPr>
          <p:nvPr/>
        </p:nvPicPr>
        <p:blipFill>
          <a:blip r:embed="rId5" cstate="print"/>
          <a:srcRect/>
          <a:stretch>
            <a:fillRect/>
          </a:stretch>
        </p:blipFill>
        <p:spPr bwMode="auto">
          <a:xfrm>
            <a:off x="2356247" y="4598197"/>
            <a:ext cx="828675" cy="1243013"/>
          </a:xfrm>
          <a:prstGeom prst="rect">
            <a:avLst/>
          </a:prstGeom>
          <a:noFill/>
          <a:ln w="9525">
            <a:noFill/>
            <a:miter lim="800000"/>
            <a:headEnd/>
            <a:tailEnd/>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33576805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8618"/>
                                        </p:tgtEl>
                                        <p:attrNameLst>
                                          <p:attrName>style.visibility</p:attrName>
                                        </p:attrNameLst>
                                      </p:cBhvr>
                                      <p:to>
                                        <p:strVal val="visible"/>
                                      </p:to>
                                    </p:set>
                                    <p:anim calcmode="lin" valueType="num">
                                      <p:cBhvr additive="base">
                                        <p:cTn id="7" dur="4000" fill="hold"/>
                                        <p:tgtEl>
                                          <p:spTgt spid="68618"/>
                                        </p:tgtEl>
                                        <p:attrNameLst>
                                          <p:attrName>ppt_x</p:attrName>
                                        </p:attrNameLst>
                                      </p:cBhvr>
                                      <p:tavLst>
                                        <p:tav tm="0">
                                          <p:val>
                                            <p:strVal val="0-#ppt_w/2"/>
                                          </p:val>
                                        </p:tav>
                                        <p:tav tm="100000">
                                          <p:val>
                                            <p:strVal val="#ppt_x"/>
                                          </p:val>
                                        </p:tav>
                                      </p:tavLst>
                                    </p:anim>
                                    <p:anim calcmode="lin" valueType="num">
                                      <p:cBhvr additive="base">
                                        <p:cTn id="8" dur="4000" fill="hold"/>
                                        <p:tgtEl>
                                          <p:spTgt spid="6861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grpId="0" nodeType="clickEffect">
                                  <p:stCondLst>
                                    <p:cond delay="0"/>
                                  </p:stCondLst>
                                  <p:childTnLst>
                                    <p:set>
                                      <p:cBhvr>
                                        <p:cTn id="12" dur="1" fill="hold">
                                          <p:stCondLst>
                                            <p:cond delay="0"/>
                                          </p:stCondLst>
                                        </p:cTn>
                                        <p:tgtEl>
                                          <p:spTgt spid="2210819">
                                            <p:bg/>
                                          </p:spTgt>
                                        </p:tgtEl>
                                        <p:attrNameLst>
                                          <p:attrName>style.visibility</p:attrName>
                                        </p:attrNameLst>
                                      </p:cBhvr>
                                      <p:to>
                                        <p:strVal val="visible"/>
                                      </p:to>
                                    </p:set>
                                    <p:animEffect transition="in" filter="fade">
                                      <p:cBhvr>
                                        <p:cTn id="13" dur="1000"/>
                                        <p:tgtEl>
                                          <p:spTgt spid="2210819">
                                            <p:bg/>
                                          </p:spTgt>
                                        </p:tgtEl>
                                      </p:cBhvr>
                                    </p:animEffect>
                                    <p:anim calcmode="lin" valueType="num">
                                      <p:cBhvr>
                                        <p:cTn id="14" dur="1000" fill="hold"/>
                                        <p:tgtEl>
                                          <p:spTgt spid="2210819">
                                            <p:bg/>
                                          </p:spTgt>
                                        </p:tgtEl>
                                        <p:attrNameLst>
                                          <p:attrName>ppt_x</p:attrName>
                                        </p:attrNameLst>
                                      </p:cBhvr>
                                      <p:tavLst>
                                        <p:tav tm="0">
                                          <p:val>
                                            <p:strVal val="#ppt_x"/>
                                          </p:val>
                                        </p:tav>
                                        <p:tav tm="100000">
                                          <p:val>
                                            <p:strVal val="#ppt_x"/>
                                          </p:val>
                                        </p:tav>
                                      </p:tavLst>
                                    </p:anim>
                                    <p:anim calcmode="lin" valueType="num">
                                      <p:cBhvr>
                                        <p:cTn id="15" dur="1000" fill="hold"/>
                                        <p:tgtEl>
                                          <p:spTgt spid="2210819">
                                            <p:bg/>
                                          </p:spTgt>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2210819">
                                            <p:txEl>
                                              <p:pRg st="0" end="0"/>
                                            </p:txEl>
                                          </p:spTgt>
                                        </p:tgtEl>
                                        <p:attrNameLst>
                                          <p:attrName>style.visibility</p:attrName>
                                        </p:attrNameLst>
                                      </p:cBhvr>
                                      <p:to>
                                        <p:strVal val="visible"/>
                                      </p:to>
                                    </p:set>
                                    <p:animEffect transition="in" filter="fade">
                                      <p:cBhvr>
                                        <p:cTn id="18" dur="1000"/>
                                        <p:tgtEl>
                                          <p:spTgt spid="2210819">
                                            <p:txEl>
                                              <p:pRg st="0" end="0"/>
                                            </p:txEl>
                                          </p:spTgt>
                                        </p:tgtEl>
                                      </p:cBhvr>
                                    </p:animEffect>
                                    <p:anim calcmode="lin" valueType="num">
                                      <p:cBhvr>
                                        <p:cTn id="19" dur="1000" fill="hold"/>
                                        <p:tgtEl>
                                          <p:spTgt spid="2210819">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2210819">
                                            <p:txEl>
                                              <p:pRg st="0" end="0"/>
                                            </p:txEl>
                                          </p:spTgt>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47" presetClass="entr" presetSubtype="0" fill="hold" grpId="0" nodeType="afterEffect">
                                  <p:stCondLst>
                                    <p:cond delay="0"/>
                                  </p:stCondLst>
                                  <p:childTnLst>
                                    <p:set>
                                      <p:cBhvr>
                                        <p:cTn id="23" dur="1" fill="hold">
                                          <p:stCondLst>
                                            <p:cond delay="0"/>
                                          </p:stCondLst>
                                        </p:cTn>
                                        <p:tgtEl>
                                          <p:spTgt spid="2210819">
                                            <p:txEl>
                                              <p:pRg st="1" end="1"/>
                                            </p:txEl>
                                          </p:spTgt>
                                        </p:tgtEl>
                                        <p:attrNameLst>
                                          <p:attrName>style.visibility</p:attrName>
                                        </p:attrNameLst>
                                      </p:cBhvr>
                                      <p:to>
                                        <p:strVal val="visible"/>
                                      </p:to>
                                    </p:set>
                                    <p:animEffect transition="in" filter="fade">
                                      <p:cBhvr>
                                        <p:cTn id="24" dur="1000"/>
                                        <p:tgtEl>
                                          <p:spTgt spid="2210819">
                                            <p:txEl>
                                              <p:pRg st="1" end="1"/>
                                            </p:txEl>
                                          </p:spTgt>
                                        </p:tgtEl>
                                      </p:cBhvr>
                                    </p:animEffect>
                                    <p:anim calcmode="lin" valueType="num">
                                      <p:cBhvr>
                                        <p:cTn id="25" dur="1000" fill="hold"/>
                                        <p:tgtEl>
                                          <p:spTgt spid="2210819">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221081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2210819">
                                            <p:txEl>
                                              <p:pRg st="2" end="2"/>
                                            </p:txEl>
                                          </p:spTgt>
                                        </p:tgtEl>
                                        <p:attrNameLst>
                                          <p:attrName>style.visibility</p:attrName>
                                        </p:attrNameLst>
                                      </p:cBhvr>
                                      <p:to>
                                        <p:strVal val="visible"/>
                                      </p:to>
                                    </p:set>
                                    <p:animEffect transition="in" filter="fade">
                                      <p:cBhvr>
                                        <p:cTn id="31" dur="1000"/>
                                        <p:tgtEl>
                                          <p:spTgt spid="2210819">
                                            <p:txEl>
                                              <p:pRg st="2" end="2"/>
                                            </p:txEl>
                                          </p:spTgt>
                                        </p:tgtEl>
                                      </p:cBhvr>
                                    </p:animEffect>
                                    <p:anim calcmode="lin" valueType="num">
                                      <p:cBhvr>
                                        <p:cTn id="32" dur="1000" fill="hold"/>
                                        <p:tgtEl>
                                          <p:spTgt spid="2210819">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2210819">
                                            <p:txEl>
                                              <p:pRg st="2" end="2"/>
                                            </p:txEl>
                                          </p:spTgt>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2210821"/>
                                        </p:tgtEl>
                                        <p:attrNameLst>
                                          <p:attrName>style.visibility</p:attrName>
                                        </p:attrNameLst>
                                      </p:cBhvr>
                                      <p:to>
                                        <p:strVal val="visible"/>
                                      </p:to>
                                    </p:set>
                                    <p:animEffect transition="in" filter="dissolve">
                                      <p:cBhvr>
                                        <p:cTn id="37" dur="500"/>
                                        <p:tgtEl>
                                          <p:spTgt spid="2210821"/>
                                        </p:tgtEl>
                                      </p:cBhvr>
                                    </p:animEffect>
                                  </p:childTnLst>
                                </p:cTn>
                              </p:par>
                            </p:childTnLst>
                          </p:cTn>
                        </p:par>
                        <p:par>
                          <p:cTn id="38" fill="hold" nodeType="afterGroup">
                            <p:stCondLst>
                              <p:cond delay="1500"/>
                            </p:stCondLst>
                            <p:childTnLst>
                              <p:par>
                                <p:cTn id="39" presetID="7" presetClass="exit" presetSubtype="2" fill="hold" nodeType="afterEffect">
                                  <p:stCondLst>
                                    <p:cond delay="100"/>
                                  </p:stCondLst>
                                  <p:childTnLst>
                                    <p:anim calcmode="lin" valueType="num">
                                      <p:cBhvr additive="base">
                                        <p:cTn id="40" dur="5000"/>
                                        <p:tgtEl>
                                          <p:spTgt spid="2210821"/>
                                        </p:tgtEl>
                                        <p:attrNameLst>
                                          <p:attrName>ppt_x</p:attrName>
                                        </p:attrNameLst>
                                      </p:cBhvr>
                                      <p:tavLst>
                                        <p:tav tm="0">
                                          <p:val>
                                            <p:strVal val="ppt_x"/>
                                          </p:val>
                                        </p:tav>
                                        <p:tav tm="100000">
                                          <p:val>
                                            <p:strVal val="1+ppt_w/2"/>
                                          </p:val>
                                        </p:tav>
                                      </p:tavLst>
                                    </p:anim>
                                    <p:anim calcmode="lin" valueType="num">
                                      <p:cBhvr additive="base">
                                        <p:cTn id="41" dur="5000"/>
                                        <p:tgtEl>
                                          <p:spTgt spid="2210821"/>
                                        </p:tgtEl>
                                        <p:attrNameLst>
                                          <p:attrName>ppt_y</p:attrName>
                                        </p:attrNameLst>
                                      </p:cBhvr>
                                      <p:tavLst>
                                        <p:tav tm="0">
                                          <p:val>
                                            <p:strVal val="ppt_y"/>
                                          </p:val>
                                        </p:tav>
                                        <p:tav tm="100000">
                                          <p:val>
                                            <p:strVal val="ppt_y"/>
                                          </p:val>
                                        </p:tav>
                                      </p:tavLst>
                                    </p:anim>
                                    <p:set>
                                      <p:cBhvr>
                                        <p:cTn id="42" dur="1" fill="hold">
                                          <p:stCondLst>
                                            <p:cond delay="4999"/>
                                          </p:stCondLst>
                                        </p:cTn>
                                        <p:tgtEl>
                                          <p:spTgt spid="221082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47" presetClass="entr" presetSubtype="0" fill="hold" grpId="0" nodeType="clickEffect">
                                  <p:stCondLst>
                                    <p:cond delay="0"/>
                                  </p:stCondLst>
                                  <p:childTnLst>
                                    <p:set>
                                      <p:cBhvr>
                                        <p:cTn id="46" dur="1" fill="hold">
                                          <p:stCondLst>
                                            <p:cond delay="0"/>
                                          </p:stCondLst>
                                        </p:cTn>
                                        <p:tgtEl>
                                          <p:spTgt spid="2210820"/>
                                        </p:tgtEl>
                                        <p:attrNameLst>
                                          <p:attrName>style.visibility</p:attrName>
                                        </p:attrNameLst>
                                      </p:cBhvr>
                                      <p:to>
                                        <p:strVal val="visible"/>
                                      </p:to>
                                    </p:set>
                                    <p:animEffect transition="in" filter="fade">
                                      <p:cBhvr>
                                        <p:cTn id="47" dur="1000"/>
                                        <p:tgtEl>
                                          <p:spTgt spid="2210820"/>
                                        </p:tgtEl>
                                      </p:cBhvr>
                                    </p:animEffect>
                                    <p:anim calcmode="lin" valueType="num">
                                      <p:cBhvr>
                                        <p:cTn id="48" dur="1000" fill="hold"/>
                                        <p:tgtEl>
                                          <p:spTgt spid="2210820"/>
                                        </p:tgtEl>
                                        <p:attrNameLst>
                                          <p:attrName>ppt_x</p:attrName>
                                        </p:attrNameLst>
                                      </p:cBhvr>
                                      <p:tavLst>
                                        <p:tav tm="0">
                                          <p:val>
                                            <p:strVal val="#ppt_x"/>
                                          </p:val>
                                        </p:tav>
                                        <p:tav tm="100000">
                                          <p:val>
                                            <p:strVal val="#ppt_x"/>
                                          </p:val>
                                        </p:tav>
                                      </p:tavLst>
                                    </p:anim>
                                    <p:anim calcmode="lin" valueType="num">
                                      <p:cBhvr>
                                        <p:cTn id="49" dur="1000" fill="hold"/>
                                        <p:tgtEl>
                                          <p:spTgt spid="2210820"/>
                                        </p:tgtEl>
                                        <p:attrNameLst>
                                          <p:attrName>ppt_y</p:attrName>
                                        </p:attrNameLst>
                                      </p:cBhvr>
                                      <p:tavLst>
                                        <p:tav tm="0">
                                          <p:val>
                                            <p:strVal val="#ppt_y-.1"/>
                                          </p:val>
                                        </p:tav>
                                        <p:tav tm="100000">
                                          <p:val>
                                            <p:strVal val="#ppt_y"/>
                                          </p:val>
                                        </p:tav>
                                      </p:tavLst>
                                    </p:anim>
                                  </p:childTnLst>
                                </p:cTn>
                              </p:par>
                            </p:childTnLst>
                          </p:cTn>
                        </p:par>
                        <p:par>
                          <p:cTn id="50" fill="hold" nodeType="withGroup">
                            <p:stCondLst>
                              <p:cond delay="1000"/>
                            </p:stCondLst>
                            <p:childTnLst>
                              <p:par>
                                <p:cTn id="51" presetID="9" presetClass="entr" presetSubtype="0" fill="hold" nodeType="afterEffect">
                                  <p:stCondLst>
                                    <p:cond delay="0"/>
                                  </p:stCondLst>
                                  <p:childTnLst>
                                    <p:set>
                                      <p:cBhvr>
                                        <p:cTn id="52" dur="1" fill="hold">
                                          <p:stCondLst>
                                            <p:cond delay="0"/>
                                          </p:stCondLst>
                                        </p:cTn>
                                        <p:tgtEl>
                                          <p:spTgt spid="2210823"/>
                                        </p:tgtEl>
                                        <p:attrNameLst>
                                          <p:attrName>style.visibility</p:attrName>
                                        </p:attrNameLst>
                                      </p:cBhvr>
                                      <p:to>
                                        <p:strVal val="visible"/>
                                      </p:to>
                                    </p:set>
                                    <p:animEffect transition="in" filter="dissolve">
                                      <p:cBhvr>
                                        <p:cTn id="53" dur="500"/>
                                        <p:tgtEl>
                                          <p:spTgt spid="22108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19" grpId="0" uiExpand="1" build="p" animBg="1"/>
      <p:bldP spid="2210820"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E95CB0-8AF5-F5C1-8616-0657A19C1B2F}"/>
              </a:ext>
            </a:extLst>
          </p:cNvPr>
          <p:cNvSpPr>
            <a:spLocks noGrp="1"/>
          </p:cNvSpPr>
          <p:nvPr>
            <p:ph type="title"/>
          </p:nvPr>
        </p:nvSpPr>
        <p:spPr/>
        <p:txBody>
          <a:bodyPr/>
          <a:lstStyle/>
          <a:p>
            <a:r>
              <a:rPr lang="en-US" dirty="0"/>
              <a:t>Birthday Gift</a:t>
            </a:r>
          </a:p>
        </p:txBody>
      </p:sp>
      <p:pic>
        <p:nvPicPr>
          <p:cNvPr id="16" name="Picture 15">
            <a:extLst>
              <a:ext uri="{FF2B5EF4-FFF2-40B4-BE49-F238E27FC236}">
                <a16:creationId xmlns:a16="http://schemas.microsoft.com/office/drawing/2014/main" id="{6607B091-5096-7525-687A-1F9608874DE3}"/>
              </a:ext>
            </a:extLst>
          </p:cNvPr>
          <p:cNvPicPr>
            <a:picLocks noChangeAspect="1"/>
          </p:cNvPicPr>
          <p:nvPr/>
        </p:nvPicPr>
        <p:blipFill>
          <a:blip r:embed="rId2"/>
          <a:stretch>
            <a:fillRect/>
          </a:stretch>
        </p:blipFill>
        <p:spPr>
          <a:xfrm>
            <a:off x="311945" y="1659007"/>
            <a:ext cx="5991225" cy="2998608"/>
          </a:xfrm>
          <a:prstGeom prst="rect">
            <a:avLst/>
          </a:prstGeom>
        </p:spPr>
      </p:pic>
      <p:pic>
        <p:nvPicPr>
          <p:cNvPr id="9" name="Picture 8" descr="A cake with candles on top&#10;&#10;Description automatically generated">
            <a:extLst>
              <a:ext uri="{FF2B5EF4-FFF2-40B4-BE49-F238E27FC236}">
                <a16:creationId xmlns:a16="http://schemas.microsoft.com/office/drawing/2014/main" id="{B0692BE7-19E2-08F4-57DA-C368B2014B39}"/>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5479789" y="3019425"/>
            <a:ext cx="2931476" cy="2457450"/>
          </a:xfrm>
          <a:prstGeom prst="rect">
            <a:avLst/>
          </a:prstGeom>
        </p:spPr>
      </p:pic>
      <p:sp>
        <p:nvSpPr>
          <p:cNvPr id="25" name="Text Box 13">
            <a:extLst>
              <a:ext uri="{FF2B5EF4-FFF2-40B4-BE49-F238E27FC236}">
                <a16:creationId xmlns:a16="http://schemas.microsoft.com/office/drawing/2014/main" id="{1EC8CF9A-9CE1-FFEB-AE8A-697CB5F4363E}"/>
              </a:ext>
            </a:extLst>
          </p:cNvPr>
          <p:cNvSpPr txBox="1">
            <a:spLocks noChangeArrowheads="1"/>
          </p:cNvSpPr>
          <p:nvPr/>
        </p:nvSpPr>
        <p:spPr bwMode="auto">
          <a:xfrm>
            <a:off x="311945" y="4871002"/>
            <a:ext cx="3211115" cy="923330"/>
          </a:xfrm>
          <a:prstGeom prst="rect">
            <a:avLst/>
          </a:prstGeom>
          <a:solidFill>
            <a:schemeClr val="bg2">
              <a:lumMod val="20000"/>
              <a:lumOff val="80000"/>
            </a:scheme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defTabSz="685783">
              <a:spcBef>
                <a:spcPct val="50000"/>
              </a:spcBef>
              <a:defRPr/>
            </a:pPr>
            <a:r>
              <a:rPr lang="en-US" sz="1800" i="0" dirty="0">
                <a:solidFill>
                  <a:srgbClr val="000000"/>
                </a:solidFill>
                <a:latin typeface="Eras Demi ITC" pitchFamily="34" charset="0"/>
              </a:rPr>
              <a:t>You did nothing to </a:t>
            </a:r>
            <a:r>
              <a:rPr lang="en-US" sz="1800" b="1" dirty="0">
                <a:solidFill>
                  <a:srgbClr val="E0014A"/>
                </a:solidFill>
                <a:latin typeface="Eras Demi ITC" pitchFamily="34" charset="0"/>
              </a:rPr>
              <a:t>EARN</a:t>
            </a:r>
            <a:r>
              <a:rPr lang="en-US" sz="1800" i="0" dirty="0">
                <a:solidFill>
                  <a:srgbClr val="000000"/>
                </a:solidFill>
                <a:latin typeface="Eras Demi ITC" pitchFamily="34" charset="0"/>
              </a:rPr>
              <a:t> the gift – you just </a:t>
            </a:r>
            <a:r>
              <a:rPr lang="en-US" sz="1800" b="1" dirty="0">
                <a:solidFill>
                  <a:srgbClr val="E0014A"/>
                </a:solidFill>
                <a:latin typeface="Eras Demi ITC" pitchFamily="34" charset="0"/>
              </a:rPr>
              <a:t>accepted</a:t>
            </a:r>
            <a:r>
              <a:rPr lang="en-US" sz="1800" i="0" dirty="0">
                <a:solidFill>
                  <a:srgbClr val="000000"/>
                </a:solidFill>
                <a:latin typeface="Eras Demi ITC" pitchFamily="34" charset="0"/>
              </a:rPr>
              <a:t> the gift!</a:t>
            </a:r>
          </a:p>
        </p:txBody>
      </p:sp>
      <p:pic>
        <p:nvPicPr>
          <p:cNvPr id="2217049" name="Picture 89" descr="j0275764"/>
          <p:cNvPicPr>
            <a:picLocks noChangeAspect="1" noChangeArrowheads="1"/>
          </p:cNvPicPr>
          <p:nvPr/>
        </p:nvPicPr>
        <p:blipFill>
          <a:blip r:embed="rId5" cstate="print"/>
          <a:srcRect/>
          <a:stretch>
            <a:fillRect/>
          </a:stretch>
        </p:blipFill>
        <p:spPr bwMode="auto">
          <a:xfrm>
            <a:off x="2840833" y="1490663"/>
            <a:ext cx="3462338" cy="366211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2806114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900" decel="100000" fill="hold"/>
                                        <p:tgtEl>
                                          <p:spTgt spid="2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nodeType="clickEffect">
                                  <p:stCondLst>
                                    <p:cond delay="0"/>
                                  </p:stCondLst>
                                  <p:childTnLst>
                                    <p:set>
                                      <p:cBhvr>
                                        <p:cTn id="14" dur="1" fill="hold">
                                          <p:stCondLst>
                                            <p:cond delay="0"/>
                                          </p:stCondLst>
                                        </p:cTn>
                                        <p:tgtEl>
                                          <p:spTgt spid="2217049"/>
                                        </p:tgtEl>
                                        <p:attrNameLst>
                                          <p:attrName>style.visibility</p:attrName>
                                        </p:attrNameLst>
                                      </p:cBhvr>
                                      <p:to>
                                        <p:strVal val="visible"/>
                                      </p:to>
                                    </p:set>
                                    <p:animEffect transition="in" filter="slide(fromBottom)">
                                      <p:cBhvr>
                                        <p:cTn id="15" dur="500"/>
                                        <p:tgtEl>
                                          <p:spTgt spid="221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2722" name="Rectangle 59"/>
          <p:cNvSpPr>
            <a:spLocks noGrp="1" noChangeArrowheads="1"/>
          </p:cNvSpPr>
          <p:nvPr>
            <p:ph type="title"/>
          </p:nvPr>
        </p:nvSpPr>
        <p:spPr>
          <a:xfrm>
            <a:off x="503636" y="281196"/>
            <a:ext cx="7715250" cy="964406"/>
          </a:xfrm>
        </p:spPr>
        <p:txBody>
          <a:bodyPr/>
          <a:lstStyle/>
          <a:p>
            <a:pPr eaLnBrk="1" hangingPunct="1"/>
            <a:r>
              <a:rPr lang="en-US" sz="3375" dirty="0">
                <a:latin typeface="+mn-lt"/>
              </a:rPr>
              <a:t>The OT “Teacher”</a:t>
            </a:r>
          </a:p>
        </p:txBody>
      </p:sp>
      <p:sp>
        <p:nvSpPr>
          <p:cNvPr id="2219058" name="Oval 50"/>
          <p:cNvSpPr>
            <a:spLocks noChangeArrowheads="1"/>
          </p:cNvSpPr>
          <p:nvPr/>
        </p:nvSpPr>
        <p:spPr bwMode="auto">
          <a:xfrm>
            <a:off x="3505801" y="3016912"/>
            <a:ext cx="2160539" cy="1387673"/>
          </a:xfrm>
          <a:prstGeom prst="ellipse">
            <a:avLst/>
          </a:prstGeom>
          <a:solidFill>
            <a:srgbClr val="00B050"/>
          </a:solidFill>
          <a:ln>
            <a:headEnd/>
            <a:tailEnd/>
          </a:ln>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3038" i="0" dirty="0">
                <a:solidFill>
                  <a:srgbClr val="FFFF00"/>
                </a:solidFill>
                <a:effectLst>
                  <a:outerShdw blurRad="38100" dist="38100" dir="2700000" algn="tl">
                    <a:srgbClr val="000000"/>
                  </a:outerShdw>
                </a:effectLst>
                <a:latin typeface="Eras Bold ITC" pitchFamily="34" charset="0"/>
                <a:cs typeface="Arial"/>
              </a:rPr>
              <a:t>TEAHER</a:t>
            </a:r>
          </a:p>
          <a:p>
            <a:pPr algn="ctr" defTabSz="1285843">
              <a:defRPr/>
            </a:pPr>
            <a:r>
              <a:rPr lang="en-US" sz="1519" b="1" i="0" dirty="0">
                <a:solidFill>
                  <a:srgbClr val="FFFFFF"/>
                </a:solidFill>
                <a:latin typeface="Eras Demi ITC"/>
                <a:cs typeface="Arial"/>
              </a:rPr>
              <a:t>Gal 3:24</a:t>
            </a:r>
          </a:p>
        </p:txBody>
      </p:sp>
      <p:sp>
        <p:nvSpPr>
          <p:cNvPr id="63" name="Oval 60">
            <a:extLst>
              <a:ext uri="{FF2B5EF4-FFF2-40B4-BE49-F238E27FC236}">
                <a16:creationId xmlns:a16="http://schemas.microsoft.com/office/drawing/2014/main" id="{BC17BEE3-4BA3-E233-6785-94B97E8B4B7E}"/>
              </a:ext>
            </a:extLst>
          </p:cNvPr>
          <p:cNvSpPr>
            <a:spLocks noChangeArrowheads="1"/>
          </p:cNvSpPr>
          <p:nvPr/>
        </p:nvSpPr>
        <p:spPr bwMode="auto">
          <a:xfrm rot="-5400000">
            <a:off x="2505078" y="2631285"/>
            <a:ext cx="1965722" cy="1965722"/>
          </a:xfrm>
          <a:prstGeom prst="ellipse">
            <a:avLst/>
          </a:prstGeom>
          <a:gradFill rotWithShape="1">
            <a:gsLst>
              <a:gs pos="0">
                <a:schemeClr val="tx1"/>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defTabSz="685783">
              <a:defRPr/>
            </a:pPr>
            <a:endParaRPr lang="en-US" sz="1200" b="1" i="0">
              <a:solidFill>
                <a:srgbClr val="FFFFFF"/>
              </a:solidFill>
            </a:endParaRPr>
          </a:p>
        </p:txBody>
      </p:sp>
      <p:sp>
        <p:nvSpPr>
          <p:cNvPr id="2219008" name="Oval 61">
            <a:extLst>
              <a:ext uri="{FF2B5EF4-FFF2-40B4-BE49-F238E27FC236}">
                <a16:creationId xmlns:a16="http://schemas.microsoft.com/office/drawing/2014/main" id="{10FA9396-8BB2-B382-768A-A906D765CC8A}"/>
              </a:ext>
            </a:extLst>
          </p:cNvPr>
          <p:cNvSpPr>
            <a:spLocks noChangeArrowheads="1"/>
          </p:cNvSpPr>
          <p:nvPr/>
        </p:nvSpPr>
        <p:spPr bwMode="auto">
          <a:xfrm>
            <a:off x="4762521" y="2928794"/>
            <a:ext cx="1737122" cy="1737122"/>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685783">
              <a:defRPr/>
            </a:pPr>
            <a:endParaRPr lang="en-US" sz="2400">
              <a:solidFill>
                <a:srgbClr val="000000"/>
              </a:solidFill>
            </a:endParaRPr>
          </a:p>
        </p:txBody>
      </p:sp>
      <p:sp>
        <p:nvSpPr>
          <p:cNvPr id="2219009" name="AutoShape 62">
            <a:extLst>
              <a:ext uri="{FF2B5EF4-FFF2-40B4-BE49-F238E27FC236}">
                <a16:creationId xmlns:a16="http://schemas.microsoft.com/office/drawing/2014/main" id="{6E0AFB23-1E79-2203-28AE-63FC48A93239}"/>
              </a:ext>
            </a:extLst>
          </p:cNvPr>
          <p:cNvSpPr>
            <a:spLocks noChangeArrowheads="1"/>
          </p:cNvSpPr>
          <p:nvPr/>
        </p:nvSpPr>
        <p:spPr bwMode="auto">
          <a:xfrm flipH="1">
            <a:off x="2790824" y="2406757"/>
            <a:ext cx="2971800" cy="785813"/>
          </a:xfrm>
          <a:prstGeom prst="curvedDownArrow">
            <a:avLst>
              <a:gd name="adj1" fmla="val 49216"/>
              <a:gd name="adj2" fmla="val 124853"/>
              <a:gd name="adj3" fmla="val 33333"/>
            </a:avLst>
          </a:prstGeom>
          <a:solidFill>
            <a:srgbClr val="B2B2B2"/>
          </a:solidFill>
          <a:ln w="9525">
            <a:noFill/>
            <a:miter lim="800000"/>
            <a:headEnd/>
            <a:tailEnd/>
          </a:ln>
          <a:effectLst>
            <a:outerShdw dist="107763" dir="18900000" algn="ctr" rotWithShape="0">
              <a:schemeClr val="tx1">
                <a:alpha val="50000"/>
              </a:schemeClr>
            </a:outerShdw>
          </a:effectLst>
        </p:spPr>
        <p:txBody>
          <a:bodyPr wrap="none" anchor="ctr"/>
          <a:lstStyle/>
          <a:p>
            <a:pPr algn="ctr" defTabSz="685783">
              <a:defRPr/>
            </a:pPr>
            <a:endParaRPr lang="en-US" sz="2400">
              <a:solidFill>
                <a:srgbClr val="000000"/>
              </a:solidFill>
              <a:cs typeface="Arial"/>
            </a:endParaRPr>
          </a:p>
        </p:txBody>
      </p:sp>
      <p:grpSp>
        <p:nvGrpSpPr>
          <p:cNvPr id="2219010" name="Group 63">
            <a:extLst>
              <a:ext uri="{FF2B5EF4-FFF2-40B4-BE49-F238E27FC236}">
                <a16:creationId xmlns:a16="http://schemas.microsoft.com/office/drawing/2014/main" id="{A732815B-5D48-ED79-ED17-1A98F009CA7E}"/>
              </a:ext>
            </a:extLst>
          </p:cNvPr>
          <p:cNvGrpSpPr>
            <a:grpSpLocks/>
          </p:cNvGrpSpPr>
          <p:nvPr/>
        </p:nvGrpSpPr>
        <p:grpSpPr bwMode="auto">
          <a:xfrm>
            <a:off x="3193256" y="4029077"/>
            <a:ext cx="2971800" cy="835820"/>
            <a:chOff x="1542" y="2664"/>
            <a:chExt cx="2496" cy="702"/>
          </a:xfrm>
        </p:grpSpPr>
        <p:sp>
          <p:nvSpPr>
            <p:cNvPr id="2219011" name="AutoShape 64">
              <a:extLst>
                <a:ext uri="{FF2B5EF4-FFF2-40B4-BE49-F238E27FC236}">
                  <a16:creationId xmlns:a16="http://schemas.microsoft.com/office/drawing/2014/main" id="{177CAE78-78C6-872C-92CC-8F70F7AF9D7C}"/>
                </a:ext>
              </a:extLst>
            </p:cNvPr>
            <p:cNvSpPr>
              <a:spLocks noChangeArrowheads="1"/>
            </p:cNvSpPr>
            <p:nvPr/>
          </p:nvSpPr>
          <p:spPr bwMode="auto">
            <a:xfrm flipV="1">
              <a:off x="1542" y="2664"/>
              <a:ext cx="2496" cy="702"/>
            </a:xfrm>
            <a:prstGeom prst="curvedDownArrow">
              <a:avLst>
                <a:gd name="adj1" fmla="val 41284"/>
                <a:gd name="adj2" fmla="val 112395"/>
                <a:gd name="adj3" fmla="val 33333"/>
              </a:avLst>
            </a:prstGeom>
            <a:solidFill>
              <a:srgbClr val="FF3300"/>
            </a:solidFill>
            <a:ln w="9525">
              <a:noFill/>
              <a:miter lim="800000"/>
              <a:headEnd/>
              <a:tailEnd/>
            </a:ln>
            <a:effectLst>
              <a:outerShdw dist="107763" dir="18900000" algn="ctr" rotWithShape="0">
                <a:schemeClr val="tx1">
                  <a:alpha val="50000"/>
                </a:schemeClr>
              </a:outerShdw>
            </a:effectLst>
          </p:spPr>
          <p:txBody>
            <a:bodyPr wrap="none" anchor="ctr"/>
            <a:lstStyle/>
            <a:p>
              <a:pPr algn="ctr" defTabSz="685783">
                <a:defRPr/>
              </a:pPr>
              <a:endParaRPr lang="en-US" sz="2400">
                <a:solidFill>
                  <a:srgbClr val="000000"/>
                </a:solidFill>
                <a:cs typeface="Arial"/>
              </a:endParaRPr>
            </a:p>
          </p:txBody>
        </p:sp>
        <p:sp>
          <p:nvSpPr>
            <p:cNvPr id="2219012" name="Rectangle 65">
              <a:extLst>
                <a:ext uri="{FF2B5EF4-FFF2-40B4-BE49-F238E27FC236}">
                  <a16:creationId xmlns:a16="http://schemas.microsoft.com/office/drawing/2014/main" id="{4723DC23-53E7-4A18-1CC1-E595EBACF92A}"/>
                </a:ext>
              </a:extLst>
            </p:cNvPr>
            <p:cNvSpPr>
              <a:spLocks noChangeArrowheads="1"/>
            </p:cNvSpPr>
            <p:nvPr/>
          </p:nvSpPr>
          <p:spPr bwMode="auto">
            <a:xfrm>
              <a:off x="2429" y="3096"/>
              <a:ext cx="57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defTabSz="685783">
                <a:defRPr/>
              </a:pPr>
              <a:r>
                <a:rPr lang="en-US" sz="1200" b="1" i="0">
                  <a:solidFill>
                    <a:srgbClr val="000000"/>
                  </a:solidFill>
                </a:rPr>
                <a:t>DEATH</a:t>
              </a:r>
            </a:p>
          </p:txBody>
        </p:sp>
      </p:grpSp>
      <p:grpSp>
        <p:nvGrpSpPr>
          <p:cNvPr id="2219013" name="Group 66">
            <a:extLst>
              <a:ext uri="{FF2B5EF4-FFF2-40B4-BE49-F238E27FC236}">
                <a16:creationId xmlns:a16="http://schemas.microsoft.com/office/drawing/2014/main" id="{6CFD686A-8BC6-BC59-E0B6-E096491E12E0}"/>
              </a:ext>
            </a:extLst>
          </p:cNvPr>
          <p:cNvGrpSpPr>
            <a:grpSpLocks/>
          </p:cNvGrpSpPr>
          <p:nvPr/>
        </p:nvGrpSpPr>
        <p:grpSpPr bwMode="auto">
          <a:xfrm>
            <a:off x="2962278" y="3240885"/>
            <a:ext cx="1007269" cy="808435"/>
            <a:chOff x="2738" y="3406"/>
            <a:chExt cx="651" cy="522"/>
          </a:xfrm>
        </p:grpSpPr>
        <p:sp>
          <p:nvSpPr>
            <p:cNvPr id="2219014" name="Freeform 67">
              <a:extLst>
                <a:ext uri="{FF2B5EF4-FFF2-40B4-BE49-F238E27FC236}">
                  <a16:creationId xmlns:a16="http://schemas.microsoft.com/office/drawing/2014/main" id="{C19AE73E-CA6C-3F6C-9825-B3269218DD36}"/>
                </a:ext>
              </a:extLst>
            </p:cNvPr>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15" name="Freeform 68">
              <a:extLst>
                <a:ext uri="{FF2B5EF4-FFF2-40B4-BE49-F238E27FC236}">
                  <a16:creationId xmlns:a16="http://schemas.microsoft.com/office/drawing/2014/main" id="{15AB4A19-5554-32A4-46ED-0BB6190AA437}"/>
                </a:ext>
              </a:extLst>
            </p:cNvPr>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16" name="Freeform 69">
              <a:extLst>
                <a:ext uri="{FF2B5EF4-FFF2-40B4-BE49-F238E27FC236}">
                  <a16:creationId xmlns:a16="http://schemas.microsoft.com/office/drawing/2014/main" id="{00172799-A2B6-7821-B3CB-55B4D6473C95}"/>
                </a:ext>
              </a:extLst>
            </p:cNvPr>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17" name="Freeform 70">
              <a:extLst>
                <a:ext uri="{FF2B5EF4-FFF2-40B4-BE49-F238E27FC236}">
                  <a16:creationId xmlns:a16="http://schemas.microsoft.com/office/drawing/2014/main" id="{BC234633-222C-38A1-2743-D9E599058015}"/>
                </a:ext>
              </a:extLst>
            </p:cNvPr>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18" name="Freeform 71">
              <a:extLst>
                <a:ext uri="{FF2B5EF4-FFF2-40B4-BE49-F238E27FC236}">
                  <a16:creationId xmlns:a16="http://schemas.microsoft.com/office/drawing/2014/main" id="{D415F15C-A7F1-F259-1761-19E5CF0A513D}"/>
                </a:ext>
              </a:extLst>
            </p:cNvPr>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19" name="Freeform 72">
              <a:extLst>
                <a:ext uri="{FF2B5EF4-FFF2-40B4-BE49-F238E27FC236}">
                  <a16:creationId xmlns:a16="http://schemas.microsoft.com/office/drawing/2014/main" id="{7F04FE35-94C9-0F91-E50C-5D1A4214A77D}"/>
                </a:ext>
              </a:extLst>
            </p:cNvPr>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0" name="Freeform 73">
              <a:extLst>
                <a:ext uri="{FF2B5EF4-FFF2-40B4-BE49-F238E27FC236}">
                  <a16:creationId xmlns:a16="http://schemas.microsoft.com/office/drawing/2014/main" id="{8BCAA670-CF24-E24D-ED4D-C8E5F3E1F36A}"/>
                </a:ext>
              </a:extLst>
            </p:cNvPr>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1" name="Freeform 74">
              <a:extLst>
                <a:ext uri="{FF2B5EF4-FFF2-40B4-BE49-F238E27FC236}">
                  <a16:creationId xmlns:a16="http://schemas.microsoft.com/office/drawing/2014/main" id="{54C9772E-0658-9BBA-2FD6-3D95C6C14418}"/>
                </a:ext>
              </a:extLst>
            </p:cNvPr>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2" name="Freeform 75">
              <a:extLst>
                <a:ext uri="{FF2B5EF4-FFF2-40B4-BE49-F238E27FC236}">
                  <a16:creationId xmlns:a16="http://schemas.microsoft.com/office/drawing/2014/main" id="{AEED8835-ABB0-C9BD-EBE5-A4EB6531F92A}"/>
                </a:ext>
              </a:extLst>
            </p:cNvPr>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3" name="Freeform 76">
              <a:extLst>
                <a:ext uri="{FF2B5EF4-FFF2-40B4-BE49-F238E27FC236}">
                  <a16:creationId xmlns:a16="http://schemas.microsoft.com/office/drawing/2014/main" id="{9D2910A7-3A8E-A574-EDCD-0A6B93D5C9C8}"/>
                </a:ext>
              </a:extLst>
            </p:cNvPr>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4" name="Freeform 77">
              <a:extLst>
                <a:ext uri="{FF2B5EF4-FFF2-40B4-BE49-F238E27FC236}">
                  <a16:creationId xmlns:a16="http://schemas.microsoft.com/office/drawing/2014/main" id="{FC522416-B017-C16F-33F3-1FDBF7028CEF}"/>
                </a:ext>
              </a:extLst>
            </p:cNvPr>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5" name="Freeform 78">
              <a:extLst>
                <a:ext uri="{FF2B5EF4-FFF2-40B4-BE49-F238E27FC236}">
                  <a16:creationId xmlns:a16="http://schemas.microsoft.com/office/drawing/2014/main" id="{2352F77C-5B65-1687-822A-A82A860875FF}"/>
                </a:ext>
              </a:extLst>
            </p:cNvPr>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6" name="Freeform 79">
              <a:extLst>
                <a:ext uri="{FF2B5EF4-FFF2-40B4-BE49-F238E27FC236}">
                  <a16:creationId xmlns:a16="http://schemas.microsoft.com/office/drawing/2014/main" id="{ECBF01E8-A666-AF0C-1F87-003B69F28A78}"/>
                </a:ext>
              </a:extLst>
            </p:cNvPr>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7" name="Freeform 80">
              <a:extLst>
                <a:ext uri="{FF2B5EF4-FFF2-40B4-BE49-F238E27FC236}">
                  <a16:creationId xmlns:a16="http://schemas.microsoft.com/office/drawing/2014/main" id="{1D2FDAFA-D90B-94FE-9347-BC4CECAD5F74}"/>
                </a:ext>
              </a:extLst>
            </p:cNvPr>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8" name="Freeform 81">
              <a:extLst>
                <a:ext uri="{FF2B5EF4-FFF2-40B4-BE49-F238E27FC236}">
                  <a16:creationId xmlns:a16="http://schemas.microsoft.com/office/drawing/2014/main" id="{D731C79D-2B17-4D77-BB4D-C1719F0897C9}"/>
                </a:ext>
              </a:extLst>
            </p:cNvPr>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29" name="Freeform 82">
              <a:extLst>
                <a:ext uri="{FF2B5EF4-FFF2-40B4-BE49-F238E27FC236}">
                  <a16:creationId xmlns:a16="http://schemas.microsoft.com/office/drawing/2014/main" id="{0A087E8C-4CFF-D5E6-E79F-87430691C2EB}"/>
                </a:ext>
              </a:extLst>
            </p:cNvPr>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0" name="Freeform 83">
              <a:extLst>
                <a:ext uri="{FF2B5EF4-FFF2-40B4-BE49-F238E27FC236}">
                  <a16:creationId xmlns:a16="http://schemas.microsoft.com/office/drawing/2014/main" id="{AAA1F658-0AC0-F40E-00C8-FBA14507B90E}"/>
                </a:ext>
              </a:extLst>
            </p:cNvPr>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1" name="Freeform 84">
              <a:extLst>
                <a:ext uri="{FF2B5EF4-FFF2-40B4-BE49-F238E27FC236}">
                  <a16:creationId xmlns:a16="http://schemas.microsoft.com/office/drawing/2014/main" id="{D335DB0D-F027-78A7-006A-A124EFEF3417}"/>
                </a:ext>
              </a:extLst>
            </p:cNvPr>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2" name="Freeform 85">
              <a:extLst>
                <a:ext uri="{FF2B5EF4-FFF2-40B4-BE49-F238E27FC236}">
                  <a16:creationId xmlns:a16="http://schemas.microsoft.com/office/drawing/2014/main" id="{43B23858-502F-73E5-6F30-8DFB8AFCB37E}"/>
                </a:ext>
              </a:extLst>
            </p:cNvPr>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3" name="Freeform 86">
              <a:extLst>
                <a:ext uri="{FF2B5EF4-FFF2-40B4-BE49-F238E27FC236}">
                  <a16:creationId xmlns:a16="http://schemas.microsoft.com/office/drawing/2014/main" id="{39E8FE90-8BF3-644B-E575-FF8845F9AFD5}"/>
                </a:ext>
              </a:extLst>
            </p:cNvPr>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4" name="Freeform 87">
              <a:extLst>
                <a:ext uri="{FF2B5EF4-FFF2-40B4-BE49-F238E27FC236}">
                  <a16:creationId xmlns:a16="http://schemas.microsoft.com/office/drawing/2014/main" id="{0D445870-C499-B96B-1757-CBA053D56B7C}"/>
                </a:ext>
              </a:extLst>
            </p:cNvPr>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5" name="Freeform 88">
              <a:extLst>
                <a:ext uri="{FF2B5EF4-FFF2-40B4-BE49-F238E27FC236}">
                  <a16:creationId xmlns:a16="http://schemas.microsoft.com/office/drawing/2014/main" id="{01E6F796-9707-5863-E59F-67BE05F168E7}"/>
                </a:ext>
              </a:extLst>
            </p:cNvPr>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6" name="Freeform 89">
              <a:extLst>
                <a:ext uri="{FF2B5EF4-FFF2-40B4-BE49-F238E27FC236}">
                  <a16:creationId xmlns:a16="http://schemas.microsoft.com/office/drawing/2014/main" id="{C7049615-344B-2776-4736-21886A74FFE2}"/>
                </a:ext>
              </a:extLst>
            </p:cNvPr>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7" name="Freeform 90">
              <a:extLst>
                <a:ext uri="{FF2B5EF4-FFF2-40B4-BE49-F238E27FC236}">
                  <a16:creationId xmlns:a16="http://schemas.microsoft.com/office/drawing/2014/main" id="{2B284D0D-C6AF-C5A2-8170-1BF4FB798CBE}"/>
                </a:ext>
              </a:extLst>
            </p:cNvPr>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8" name="Freeform 91">
              <a:extLst>
                <a:ext uri="{FF2B5EF4-FFF2-40B4-BE49-F238E27FC236}">
                  <a16:creationId xmlns:a16="http://schemas.microsoft.com/office/drawing/2014/main" id="{94A386CB-7F88-4F50-01A5-4A76555A1138}"/>
                </a:ext>
              </a:extLst>
            </p:cNvPr>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39" name="Freeform 92">
              <a:extLst>
                <a:ext uri="{FF2B5EF4-FFF2-40B4-BE49-F238E27FC236}">
                  <a16:creationId xmlns:a16="http://schemas.microsoft.com/office/drawing/2014/main" id="{4F61E7E4-7E8A-FA08-26BB-4B2183B0D995}"/>
                </a:ext>
              </a:extLst>
            </p:cNvPr>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40" name="Freeform 93">
              <a:extLst>
                <a:ext uri="{FF2B5EF4-FFF2-40B4-BE49-F238E27FC236}">
                  <a16:creationId xmlns:a16="http://schemas.microsoft.com/office/drawing/2014/main" id="{DF80CABA-8A22-B445-2D63-7FF4AD9EB370}"/>
                </a:ext>
              </a:extLst>
            </p:cNvPr>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41" name="Freeform 94">
              <a:extLst>
                <a:ext uri="{FF2B5EF4-FFF2-40B4-BE49-F238E27FC236}">
                  <a16:creationId xmlns:a16="http://schemas.microsoft.com/office/drawing/2014/main" id="{B11AC0BB-0A03-9AE6-BFFA-1036360F7E91}"/>
                </a:ext>
              </a:extLst>
            </p:cNvPr>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42" name="Freeform 95">
              <a:extLst>
                <a:ext uri="{FF2B5EF4-FFF2-40B4-BE49-F238E27FC236}">
                  <a16:creationId xmlns:a16="http://schemas.microsoft.com/office/drawing/2014/main" id="{9BAA8B04-0158-1EB4-D0E2-D29ED478919A}"/>
                </a:ext>
              </a:extLst>
            </p:cNvPr>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2219043" name="Freeform 96">
              <a:extLst>
                <a:ext uri="{FF2B5EF4-FFF2-40B4-BE49-F238E27FC236}">
                  <a16:creationId xmlns:a16="http://schemas.microsoft.com/office/drawing/2014/main" id="{F5B5D1A4-A189-63A3-A86F-BEC0FD1539B6}"/>
                </a:ext>
              </a:extLst>
            </p:cNvPr>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grpSp>
      <p:sp>
        <p:nvSpPr>
          <p:cNvPr id="2219044" name="Text Box 97">
            <a:extLst>
              <a:ext uri="{FF2B5EF4-FFF2-40B4-BE49-F238E27FC236}">
                <a16:creationId xmlns:a16="http://schemas.microsoft.com/office/drawing/2014/main" id="{1BCD34B1-FD6C-95BB-E402-7A7DF02002E3}"/>
              </a:ext>
            </a:extLst>
          </p:cNvPr>
          <p:cNvSpPr txBox="1">
            <a:spLocks noChangeArrowheads="1"/>
          </p:cNvSpPr>
          <p:nvPr/>
        </p:nvSpPr>
        <p:spPr bwMode="auto">
          <a:xfrm>
            <a:off x="3739758" y="2477695"/>
            <a:ext cx="1621631" cy="507831"/>
          </a:xfrm>
          <a:prstGeom prst="rect">
            <a:avLst/>
          </a:prstGeom>
          <a:noFill/>
          <a:ln w="9525" algn="ctr">
            <a:noFill/>
            <a:miter lim="800000"/>
            <a:headEnd/>
            <a:tailEnd/>
          </a:ln>
          <a:effectLst/>
        </p:spPr>
        <p:txBody>
          <a:bodyPr>
            <a:spAutoFit/>
            <a:flatTx/>
          </a:bodyPr>
          <a:lstStyle/>
          <a:p>
            <a:pPr algn="ctr" defTabSz="685783">
              <a:defRPr/>
            </a:pPr>
            <a:r>
              <a:rPr lang="en-US" sz="1350" b="1" i="0">
                <a:solidFill>
                  <a:srgbClr val="333399"/>
                </a:solidFill>
                <a:effectLst>
                  <a:outerShdw blurRad="38100" dist="38100" dir="2700000" algn="tl">
                    <a:srgbClr val="C0C0C0"/>
                  </a:outerShdw>
                </a:effectLst>
                <a:cs typeface="Arial"/>
              </a:rPr>
              <a:t>SINS</a:t>
            </a:r>
          </a:p>
          <a:p>
            <a:pPr algn="ctr" defTabSz="685783">
              <a:defRPr/>
            </a:pPr>
            <a:r>
              <a:rPr lang="en-US" sz="1350" b="1" i="0">
                <a:solidFill>
                  <a:srgbClr val="333399"/>
                </a:solidFill>
                <a:effectLst>
                  <a:outerShdw blurRad="38100" dist="38100" dir="2700000" algn="tl">
                    <a:srgbClr val="C0C0C0"/>
                  </a:outerShdw>
                </a:effectLst>
                <a:cs typeface="Arial"/>
              </a:rPr>
              <a:t>(FIGURATIVE)</a:t>
            </a:r>
          </a:p>
        </p:txBody>
      </p:sp>
      <p:sp>
        <p:nvSpPr>
          <p:cNvPr id="2219045" name="WordArt 98">
            <a:extLst>
              <a:ext uri="{FF2B5EF4-FFF2-40B4-BE49-F238E27FC236}">
                <a16:creationId xmlns:a16="http://schemas.microsoft.com/office/drawing/2014/main" id="{B7E0D297-9CE2-39E2-0E19-82095E151AC5}"/>
              </a:ext>
            </a:extLst>
          </p:cNvPr>
          <p:cNvSpPr>
            <a:spLocks noChangeArrowheads="1" noChangeShapeType="1" noTextEdit="1"/>
          </p:cNvSpPr>
          <p:nvPr/>
        </p:nvSpPr>
        <p:spPr bwMode="auto">
          <a:xfrm>
            <a:off x="2894411" y="2527701"/>
            <a:ext cx="3343275" cy="2607469"/>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1054616"/>
              </a:avLst>
            </a:prstTxWarp>
          </a:bodyPr>
          <a:lstStyle/>
          <a:p>
            <a:pPr algn="ctr" defTabSz="685783">
              <a:defRPr/>
            </a:pPr>
            <a:r>
              <a:rPr lang="en-US" sz="2100" kern="10" spc="420">
                <a:solidFill>
                  <a:srgbClr val="000000"/>
                </a:solidFill>
                <a:latin typeface="Arial Black"/>
              </a:rPr>
              <a:t>REPRESENTATIVE DEATH</a:t>
            </a:r>
          </a:p>
        </p:txBody>
      </p:sp>
      <p:pic>
        <p:nvPicPr>
          <p:cNvPr id="2219046" name="Picture 99" descr="j0275764">
            <a:extLst>
              <a:ext uri="{FF2B5EF4-FFF2-40B4-BE49-F238E27FC236}">
                <a16:creationId xmlns:a16="http://schemas.microsoft.com/office/drawing/2014/main" id="{8856ED50-EA4E-C649-8DDF-2199B9AD818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71928" y="3103963"/>
            <a:ext cx="1226344" cy="1296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9047" name="Picture 100" descr="guywhite">
            <a:extLst>
              <a:ext uri="{FF2B5EF4-FFF2-40B4-BE49-F238E27FC236}">
                <a16:creationId xmlns:a16="http://schemas.microsoft.com/office/drawing/2014/main" id="{C85A9C21-25EB-AEA6-F5D0-C2F60BEAFA4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58980" y="3087292"/>
            <a:ext cx="765572"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9048" name="Text Box 41">
            <a:extLst>
              <a:ext uri="{FF2B5EF4-FFF2-40B4-BE49-F238E27FC236}">
                <a16:creationId xmlns:a16="http://schemas.microsoft.com/office/drawing/2014/main" id="{1063ABFF-702A-7FFF-3F3B-F1D910DADFBA}"/>
              </a:ext>
            </a:extLst>
          </p:cNvPr>
          <p:cNvSpPr txBox="1">
            <a:spLocks noChangeArrowheads="1"/>
          </p:cNvSpPr>
          <p:nvPr/>
        </p:nvSpPr>
        <p:spPr bwMode="auto">
          <a:xfrm>
            <a:off x="1724025" y="3467101"/>
            <a:ext cx="146685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spcBef>
                <a:spcPct val="50000"/>
              </a:spcBef>
              <a:defRPr/>
            </a:pPr>
            <a:endParaRPr lang="en-US" sz="1350" i="0">
              <a:solidFill>
                <a:srgbClr val="000000"/>
              </a:solidFill>
              <a:latin typeface="Arial" pitchFamily="34" charset="0"/>
            </a:endParaRPr>
          </a:p>
        </p:txBody>
      </p:sp>
      <p:sp>
        <p:nvSpPr>
          <p:cNvPr id="2219049" name="Text Box 42">
            <a:extLst>
              <a:ext uri="{FF2B5EF4-FFF2-40B4-BE49-F238E27FC236}">
                <a16:creationId xmlns:a16="http://schemas.microsoft.com/office/drawing/2014/main" id="{3E401F36-0281-481F-1296-86F99C9C82D2}"/>
              </a:ext>
            </a:extLst>
          </p:cNvPr>
          <p:cNvSpPr txBox="1">
            <a:spLocks noChangeArrowheads="1"/>
          </p:cNvSpPr>
          <p:nvPr/>
        </p:nvSpPr>
        <p:spPr bwMode="auto">
          <a:xfrm>
            <a:off x="503636" y="3177782"/>
            <a:ext cx="2246708"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JUSTICE</a:t>
            </a:r>
          </a:p>
        </p:txBody>
      </p:sp>
      <p:sp>
        <p:nvSpPr>
          <p:cNvPr id="2219052" name="Text Box 43">
            <a:extLst>
              <a:ext uri="{FF2B5EF4-FFF2-40B4-BE49-F238E27FC236}">
                <a16:creationId xmlns:a16="http://schemas.microsoft.com/office/drawing/2014/main" id="{73871252-0088-E6B6-8BCC-777E4645A583}"/>
              </a:ext>
            </a:extLst>
          </p:cNvPr>
          <p:cNvSpPr txBox="1">
            <a:spLocks noChangeArrowheads="1"/>
          </p:cNvSpPr>
          <p:nvPr/>
        </p:nvSpPr>
        <p:spPr bwMode="auto">
          <a:xfrm>
            <a:off x="7073504" y="3524849"/>
            <a:ext cx="1428750"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MERCY</a:t>
            </a:r>
          </a:p>
        </p:txBody>
      </p:sp>
      <p:sp>
        <p:nvSpPr>
          <p:cNvPr id="2219063" name="Text Box 46">
            <a:extLst>
              <a:ext uri="{FF2B5EF4-FFF2-40B4-BE49-F238E27FC236}">
                <a16:creationId xmlns:a16="http://schemas.microsoft.com/office/drawing/2014/main" id="{F769CDD6-68A5-6EFE-B444-D7D482657820}"/>
              </a:ext>
            </a:extLst>
          </p:cNvPr>
          <p:cNvSpPr txBox="1">
            <a:spLocks noChangeArrowheads="1"/>
          </p:cNvSpPr>
          <p:nvPr/>
        </p:nvSpPr>
        <p:spPr bwMode="auto">
          <a:xfrm>
            <a:off x="679848" y="1670625"/>
            <a:ext cx="1428750"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SIN</a:t>
            </a:r>
          </a:p>
        </p:txBody>
      </p:sp>
      <p:sp>
        <p:nvSpPr>
          <p:cNvPr id="2219067" name="Text Box 47">
            <a:extLst>
              <a:ext uri="{FF2B5EF4-FFF2-40B4-BE49-F238E27FC236}">
                <a16:creationId xmlns:a16="http://schemas.microsoft.com/office/drawing/2014/main" id="{1C030A92-B8DA-53CC-166B-C76D22FF69F8}"/>
              </a:ext>
            </a:extLst>
          </p:cNvPr>
          <p:cNvSpPr txBox="1">
            <a:spLocks noChangeArrowheads="1"/>
          </p:cNvSpPr>
          <p:nvPr/>
        </p:nvSpPr>
        <p:spPr bwMode="auto">
          <a:xfrm>
            <a:off x="5554269" y="1615681"/>
            <a:ext cx="2233613" cy="507831"/>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700" i="0" dirty="0">
                <a:solidFill>
                  <a:srgbClr val="FFFF66"/>
                </a:solidFill>
                <a:effectLst>
                  <a:outerShdw blurRad="38100" dist="38100" dir="2700000" algn="tl">
                    <a:srgbClr val="000000"/>
                  </a:outerShdw>
                </a:effectLst>
                <a:latin typeface="Eras Bold ITC" pitchFamily="34" charset="0"/>
                <a:cs typeface="Arial"/>
              </a:rPr>
              <a:t>SACRIFICE</a:t>
            </a:r>
          </a:p>
        </p:txBody>
      </p:sp>
      <p:sp>
        <p:nvSpPr>
          <p:cNvPr id="2219068" name="Text Box 48">
            <a:extLst>
              <a:ext uri="{FF2B5EF4-FFF2-40B4-BE49-F238E27FC236}">
                <a16:creationId xmlns:a16="http://schemas.microsoft.com/office/drawing/2014/main" id="{DD64D026-242D-154A-EEF2-5D53067CBF24}"/>
              </a:ext>
            </a:extLst>
          </p:cNvPr>
          <p:cNvSpPr txBox="1">
            <a:spLocks noChangeArrowheads="1"/>
          </p:cNvSpPr>
          <p:nvPr/>
        </p:nvSpPr>
        <p:spPr bwMode="auto">
          <a:xfrm>
            <a:off x="1775571" y="4882978"/>
            <a:ext cx="1890713"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BLOOD</a:t>
            </a:r>
          </a:p>
        </p:txBody>
      </p:sp>
      <p:sp>
        <p:nvSpPr>
          <p:cNvPr id="2219069" name="Text Box 49">
            <a:extLst>
              <a:ext uri="{FF2B5EF4-FFF2-40B4-BE49-F238E27FC236}">
                <a16:creationId xmlns:a16="http://schemas.microsoft.com/office/drawing/2014/main" id="{36BCCFA4-ADEC-A917-213F-42B09288EC88}"/>
              </a:ext>
            </a:extLst>
          </p:cNvPr>
          <p:cNvSpPr txBox="1">
            <a:spLocks noChangeArrowheads="1"/>
          </p:cNvSpPr>
          <p:nvPr/>
        </p:nvSpPr>
        <p:spPr bwMode="auto">
          <a:xfrm>
            <a:off x="4834841" y="5499501"/>
            <a:ext cx="3537347" cy="830997"/>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REPRESENTATIVE</a:t>
            </a:r>
            <a:br>
              <a:rPr lang="en-US" sz="2400" i="0" dirty="0">
                <a:solidFill>
                  <a:srgbClr val="FFFF66"/>
                </a:solidFill>
                <a:effectLst>
                  <a:outerShdw blurRad="38100" dist="38100" dir="2700000" algn="tl">
                    <a:srgbClr val="000000"/>
                  </a:outerShdw>
                </a:effectLst>
                <a:latin typeface="Eras Bold ITC" pitchFamily="34" charset="0"/>
                <a:cs typeface="Arial"/>
              </a:rPr>
            </a:br>
            <a:r>
              <a:rPr lang="en-US" sz="2400" i="0" dirty="0">
                <a:solidFill>
                  <a:srgbClr val="FFFF66"/>
                </a:solidFill>
                <a:effectLst>
                  <a:outerShdw blurRad="38100" dist="38100" dir="2700000" algn="tl">
                    <a:srgbClr val="000000"/>
                  </a:outerShdw>
                </a:effectLst>
                <a:latin typeface="Eras Bold ITC" pitchFamily="34" charset="0"/>
                <a:cs typeface="Arial"/>
              </a:rPr>
              <a:t>DEATH</a:t>
            </a:r>
          </a:p>
        </p:txBody>
      </p:sp>
      <p:sp>
        <p:nvSpPr>
          <p:cNvPr id="2219070" name="Oval 50">
            <a:extLst>
              <a:ext uri="{FF2B5EF4-FFF2-40B4-BE49-F238E27FC236}">
                <a16:creationId xmlns:a16="http://schemas.microsoft.com/office/drawing/2014/main" id="{507B606B-1C4B-21F5-CBE3-D7865A3BC2E8}"/>
              </a:ext>
            </a:extLst>
          </p:cNvPr>
          <p:cNvSpPr>
            <a:spLocks noChangeArrowheads="1"/>
          </p:cNvSpPr>
          <p:nvPr/>
        </p:nvSpPr>
        <p:spPr bwMode="auto">
          <a:xfrm>
            <a:off x="3624265" y="2990852"/>
            <a:ext cx="1920479" cy="1233488"/>
          </a:xfrm>
          <a:prstGeom prst="ellipse">
            <a:avLst/>
          </a:prstGeom>
          <a:solidFill>
            <a:srgbClr val="00B050"/>
          </a:solidFill>
          <a:ln>
            <a:headEnd/>
            <a:tailEnd/>
          </a:ln>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685783">
              <a:defRPr/>
            </a:pPr>
            <a:r>
              <a:rPr lang="en-US" sz="2700" i="0" dirty="0">
                <a:solidFill>
                  <a:srgbClr val="FFFF00"/>
                </a:solidFill>
                <a:effectLst>
                  <a:outerShdw blurRad="38100" dist="38100" dir="2700000" algn="tl">
                    <a:srgbClr val="000000"/>
                  </a:outerShdw>
                </a:effectLst>
                <a:latin typeface="Eras Bold ITC" pitchFamily="34" charset="0"/>
                <a:cs typeface="Arial"/>
              </a:rPr>
              <a:t>TEACHER</a:t>
            </a:r>
          </a:p>
          <a:p>
            <a:pPr algn="ctr" defTabSz="685783">
              <a:defRPr/>
            </a:pPr>
            <a:r>
              <a:rPr lang="en-US" sz="1350" b="1" i="0" dirty="0">
                <a:solidFill>
                  <a:srgbClr val="FFFFFF"/>
                </a:solidFill>
                <a:latin typeface="Eras Demi ITC"/>
                <a:cs typeface="Arial"/>
              </a:rPr>
              <a:t>Gal 3:24</a:t>
            </a:r>
          </a:p>
        </p:txBody>
      </p:sp>
      <p:sp>
        <p:nvSpPr>
          <p:cNvPr id="2219071" name="Text Box 51">
            <a:extLst>
              <a:ext uri="{FF2B5EF4-FFF2-40B4-BE49-F238E27FC236}">
                <a16:creationId xmlns:a16="http://schemas.microsoft.com/office/drawing/2014/main" id="{EA674E3C-7774-F66B-81B3-3B26DD091584}"/>
              </a:ext>
            </a:extLst>
          </p:cNvPr>
          <p:cNvSpPr txBox="1">
            <a:spLocks noChangeArrowheads="1"/>
          </p:cNvSpPr>
          <p:nvPr/>
        </p:nvSpPr>
        <p:spPr bwMode="auto">
          <a:xfrm>
            <a:off x="1191042" y="4078635"/>
            <a:ext cx="2426494"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REDEMPTION</a:t>
            </a:r>
          </a:p>
        </p:txBody>
      </p:sp>
      <p:sp>
        <p:nvSpPr>
          <p:cNvPr id="72704" name="Text Box 52">
            <a:extLst>
              <a:ext uri="{FF2B5EF4-FFF2-40B4-BE49-F238E27FC236}">
                <a16:creationId xmlns:a16="http://schemas.microsoft.com/office/drawing/2014/main" id="{D1AF8D16-59A1-AA1B-C402-AEED081E94CF}"/>
              </a:ext>
            </a:extLst>
          </p:cNvPr>
          <p:cNvSpPr txBox="1">
            <a:spLocks noChangeArrowheads="1"/>
          </p:cNvSpPr>
          <p:nvPr/>
        </p:nvSpPr>
        <p:spPr bwMode="auto">
          <a:xfrm>
            <a:off x="2651859" y="1674930"/>
            <a:ext cx="2426494"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HOLINESS</a:t>
            </a:r>
          </a:p>
        </p:txBody>
      </p:sp>
      <p:sp>
        <p:nvSpPr>
          <p:cNvPr id="72705" name="Text Box 53">
            <a:extLst>
              <a:ext uri="{FF2B5EF4-FFF2-40B4-BE49-F238E27FC236}">
                <a16:creationId xmlns:a16="http://schemas.microsoft.com/office/drawing/2014/main" id="{87253F73-B795-E7AA-A355-F023DDAA6A56}"/>
              </a:ext>
            </a:extLst>
          </p:cNvPr>
          <p:cNvSpPr txBox="1">
            <a:spLocks noChangeArrowheads="1"/>
          </p:cNvSpPr>
          <p:nvPr/>
        </p:nvSpPr>
        <p:spPr bwMode="auto">
          <a:xfrm>
            <a:off x="1143598" y="5684166"/>
            <a:ext cx="2927747"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SANCTIFICATION</a:t>
            </a:r>
          </a:p>
        </p:txBody>
      </p:sp>
      <p:sp>
        <p:nvSpPr>
          <p:cNvPr id="72706" name="Text Box 54">
            <a:extLst>
              <a:ext uri="{FF2B5EF4-FFF2-40B4-BE49-F238E27FC236}">
                <a16:creationId xmlns:a16="http://schemas.microsoft.com/office/drawing/2014/main" id="{75E903D4-C183-A64C-B51E-B37950DB389F}"/>
              </a:ext>
            </a:extLst>
          </p:cNvPr>
          <p:cNvSpPr txBox="1">
            <a:spLocks noChangeArrowheads="1"/>
          </p:cNvSpPr>
          <p:nvPr/>
        </p:nvSpPr>
        <p:spPr bwMode="auto">
          <a:xfrm>
            <a:off x="6960989" y="2237188"/>
            <a:ext cx="1428750" cy="507831"/>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700" i="0" dirty="0">
                <a:solidFill>
                  <a:srgbClr val="FFFF66"/>
                </a:solidFill>
                <a:effectLst>
                  <a:outerShdw blurRad="38100" dist="38100" dir="2700000" algn="tl">
                    <a:srgbClr val="000000"/>
                  </a:outerShdw>
                </a:effectLst>
                <a:latin typeface="Eras Bold ITC" pitchFamily="34" charset="0"/>
                <a:cs typeface="Arial"/>
              </a:rPr>
              <a:t>GRACE</a:t>
            </a:r>
          </a:p>
        </p:txBody>
      </p:sp>
      <p:sp>
        <p:nvSpPr>
          <p:cNvPr id="72707" name="Text Box 56">
            <a:extLst>
              <a:ext uri="{FF2B5EF4-FFF2-40B4-BE49-F238E27FC236}">
                <a16:creationId xmlns:a16="http://schemas.microsoft.com/office/drawing/2014/main" id="{34949C79-B8B0-2089-163B-0B9253F0C43E}"/>
              </a:ext>
            </a:extLst>
          </p:cNvPr>
          <p:cNvSpPr txBox="1">
            <a:spLocks noChangeArrowheads="1"/>
          </p:cNvSpPr>
          <p:nvPr/>
        </p:nvSpPr>
        <p:spPr bwMode="auto">
          <a:xfrm>
            <a:off x="4935139" y="4435084"/>
            <a:ext cx="3537347"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RECONCILIATION</a:t>
            </a:r>
          </a:p>
        </p:txBody>
      </p:sp>
      <p:sp>
        <p:nvSpPr>
          <p:cNvPr id="72708" name="Text Box 57">
            <a:extLst>
              <a:ext uri="{FF2B5EF4-FFF2-40B4-BE49-F238E27FC236}">
                <a16:creationId xmlns:a16="http://schemas.microsoft.com/office/drawing/2014/main" id="{8BAB933E-4060-21A2-74A4-8ED361EEA958}"/>
              </a:ext>
            </a:extLst>
          </p:cNvPr>
          <p:cNvSpPr txBox="1">
            <a:spLocks noChangeArrowheads="1"/>
          </p:cNvSpPr>
          <p:nvPr/>
        </p:nvSpPr>
        <p:spPr bwMode="auto">
          <a:xfrm>
            <a:off x="5304103" y="2815976"/>
            <a:ext cx="2376488"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ATONEMENT</a:t>
            </a:r>
          </a:p>
        </p:txBody>
      </p:sp>
      <p:sp>
        <p:nvSpPr>
          <p:cNvPr id="72709" name="Text Box 58">
            <a:extLst>
              <a:ext uri="{FF2B5EF4-FFF2-40B4-BE49-F238E27FC236}">
                <a16:creationId xmlns:a16="http://schemas.microsoft.com/office/drawing/2014/main" id="{8FD39923-C8CB-B2B8-7A4A-B39ABFAB7D0D}"/>
              </a:ext>
            </a:extLst>
          </p:cNvPr>
          <p:cNvSpPr txBox="1">
            <a:spLocks noChangeArrowheads="1"/>
          </p:cNvSpPr>
          <p:nvPr/>
        </p:nvSpPr>
        <p:spPr bwMode="auto">
          <a:xfrm>
            <a:off x="2962277" y="2883984"/>
            <a:ext cx="2090738"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FAITH</a:t>
            </a:r>
          </a:p>
        </p:txBody>
      </p:sp>
      <p:sp>
        <p:nvSpPr>
          <p:cNvPr id="72710" name="Text Box 56">
            <a:extLst>
              <a:ext uri="{FF2B5EF4-FFF2-40B4-BE49-F238E27FC236}">
                <a16:creationId xmlns:a16="http://schemas.microsoft.com/office/drawing/2014/main" id="{443F33DE-60F8-2F07-5C5A-50293D356CA8}"/>
              </a:ext>
            </a:extLst>
          </p:cNvPr>
          <p:cNvSpPr txBox="1">
            <a:spLocks noChangeArrowheads="1"/>
          </p:cNvSpPr>
          <p:nvPr/>
        </p:nvSpPr>
        <p:spPr bwMode="auto">
          <a:xfrm>
            <a:off x="344686" y="2396133"/>
            <a:ext cx="2939654"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JUSTIFICATION</a:t>
            </a:r>
          </a:p>
        </p:txBody>
      </p:sp>
      <p:sp>
        <p:nvSpPr>
          <p:cNvPr id="72711" name="Text Box 56">
            <a:extLst>
              <a:ext uri="{FF2B5EF4-FFF2-40B4-BE49-F238E27FC236}">
                <a16:creationId xmlns:a16="http://schemas.microsoft.com/office/drawing/2014/main" id="{D3AD52C5-A9D5-CCB1-980B-D8B9888C1371}"/>
              </a:ext>
            </a:extLst>
          </p:cNvPr>
          <p:cNvSpPr txBox="1">
            <a:spLocks noChangeArrowheads="1"/>
          </p:cNvSpPr>
          <p:nvPr/>
        </p:nvSpPr>
        <p:spPr bwMode="auto">
          <a:xfrm>
            <a:off x="3777684" y="3609394"/>
            <a:ext cx="3286174" cy="461665"/>
          </a:xfrm>
          <a:prstGeom prst="rect">
            <a:avLst/>
          </a:prstGeom>
          <a:solidFill>
            <a:srgbClr val="00206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SPIRITUAL DEATH</a:t>
            </a:r>
          </a:p>
        </p:txBody>
      </p:sp>
    </p:spTree>
    <p:extLst>
      <p:ext uri="{BB962C8B-B14F-4D97-AF65-F5344CB8AC3E}">
        <p14:creationId xmlns:p14="http://schemas.microsoft.com/office/powerpoint/2010/main" val="130166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219070"/>
                                        </p:tgtEl>
                                        <p:attrNameLst>
                                          <p:attrName>style.visibility</p:attrName>
                                        </p:attrNameLst>
                                      </p:cBhvr>
                                      <p:to>
                                        <p:strVal val="visible"/>
                                      </p:to>
                                    </p:set>
                                    <p:animEffect transition="in" filter="dissolve">
                                      <p:cBhvr>
                                        <p:cTn id="7" dur="500"/>
                                        <p:tgtEl>
                                          <p:spTgt spid="2219070"/>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2219049"/>
                                        </p:tgtEl>
                                        <p:attrNameLst>
                                          <p:attrName>style.visibility</p:attrName>
                                        </p:attrNameLst>
                                      </p:cBhvr>
                                      <p:to>
                                        <p:strVal val="visible"/>
                                      </p:to>
                                    </p:set>
                                    <p:animEffect transition="in" filter="fade">
                                      <p:cBhvr>
                                        <p:cTn id="12" dur="1000"/>
                                        <p:tgtEl>
                                          <p:spTgt spid="2219049"/>
                                        </p:tgtEl>
                                      </p:cBhvr>
                                    </p:animEffect>
                                    <p:anim calcmode="lin" valueType="num">
                                      <p:cBhvr>
                                        <p:cTn id="13" dur="1000" fill="hold"/>
                                        <p:tgtEl>
                                          <p:spTgt spid="2219049"/>
                                        </p:tgtEl>
                                        <p:attrNameLst>
                                          <p:attrName>ppt_x</p:attrName>
                                        </p:attrNameLst>
                                      </p:cBhvr>
                                      <p:tavLst>
                                        <p:tav tm="0">
                                          <p:val>
                                            <p:strVal val="#ppt_x"/>
                                          </p:val>
                                        </p:tav>
                                        <p:tav tm="100000">
                                          <p:val>
                                            <p:strVal val="#ppt_x"/>
                                          </p:val>
                                        </p:tav>
                                      </p:tavLst>
                                    </p:anim>
                                    <p:anim calcmode="lin" valueType="num">
                                      <p:cBhvr>
                                        <p:cTn id="14" dur="900" decel="100000" fill="hold"/>
                                        <p:tgtEl>
                                          <p:spTgt spid="2219049"/>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2219049"/>
                                        </p:tgtEl>
                                        <p:attrNameLst>
                                          <p:attrName>ppt_y</p:attrName>
                                        </p:attrNameLst>
                                      </p:cBhvr>
                                      <p:tavLst>
                                        <p:tav tm="0">
                                          <p:val>
                                            <p:strVal val="#ppt_y-.03"/>
                                          </p:val>
                                        </p:tav>
                                        <p:tav tm="100000">
                                          <p:val>
                                            <p:strVal val="#ppt_y"/>
                                          </p:val>
                                        </p:tav>
                                      </p:tavLst>
                                    </p:anim>
                                  </p:childTnLst>
                                </p:cTn>
                              </p:par>
                            </p:childTnLst>
                          </p:cTn>
                        </p:par>
                        <p:par>
                          <p:cTn id="16" fill="hold">
                            <p:stCondLst>
                              <p:cond delay="1000"/>
                            </p:stCondLst>
                            <p:childTnLst>
                              <p:par>
                                <p:cTn id="17" presetID="37" presetClass="entr" presetSubtype="0" fill="hold" nodeType="afterEffect">
                                  <p:stCondLst>
                                    <p:cond delay="0"/>
                                  </p:stCondLst>
                                  <p:childTnLst>
                                    <p:set>
                                      <p:cBhvr>
                                        <p:cTn id="18" dur="1" fill="hold">
                                          <p:stCondLst>
                                            <p:cond delay="0"/>
                                          </p:stCondLst>
                                        </p:cTn>
                                        <p:tgtEl>
                                          <p:spTgt spid="2219052"/>
                                        </p:tgtEl>
                                        <p:attrNameLst>
                                          <p:attrName>style.visibility</p:attrName>
                                        </p:attrNameLst>
                                      </p:cBhvr>
                                      <p:to>
                                        <p:strVal val="visible"/>
                                      </p:to>
                                    </p:set>
                                    <p:animEffect transition="in" filter="fade">
                                      <p:cBhvr>
                                        <p:cTn id="19" dur="1000"/>
                                        <p:tgtEl>
                                          <p:spTgt spid="2219052"/>
                                        </p:tgtEl>
                                      </p:cBhvr>
                                    </p:animEffect>
                                    <p:anim calcmode="lin" valueType="num">
                                      <p:cBhvr>
                                        <p:cTn id="20" dur="1000" fill="hold"/>
                                        <p:tgtEl>
                                          <p:spTgt spid="2219052"/>
                                        </p:tgtEl>
                                        <p:attrNameLst>
                                          <p:attrName>ppt_x</p:attrName>
                                        </p:attrNameLst>
                                      </p:cBhvr>
                                      <p:tavLst>
                                        <p:tav tm="0">
                                          <p:val>
                                            <p:strVal val="#ppt_x"/>
                                          </p:val>
                                        </p:tav>
                                        <p:tav tm="100000">
                                          <p:val>
                                            <p:strVal val="#ppt_x"/>
                                          </p:val>
                                        </p:tav>
                                      </p:tavLst>
                                    </p:anim>
                                    <p:anim calcmode="lin" valueType="num">
                                      <p:cBhvr>
                                        <p:cTn id="21" dur="900" decel="100000" fill="hold"/>
                                        <p:tgtEl>
                                          <p:spTgt spid="2219052"/>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219052"/>
                                        </p:tgtEl>
                                        <p:attrNameLst>
                                          <p:attrName>ppt_y</p:attrName>
                                        </p:attrNameLst>
                                      </p:cBhvr>
                                      <p:tavLst>
                                        <p:tav tm="0">
                                          <p:val>
                                            <p:strVal val="#ppt_y-.03"/>
                                          </p:val>
                                        </p:tav>
                                        <p:tav tm="100000">
                                          <p:val>
                                            <p:strVal val="#ppt_y"/>
                                          </p:val>
                                        </p:tav>
                                      </p:tavLst>
                                    </p:anim>
                                  </p:childTnLst>
                                </p:cTn>
                              </p:par>
                            </p:childTnLst>
                          </p:cTn>
                        </p:par>
                        <p:par>
                          <p:cTn id="23" fill="hold">
                            <p:stCondLst>
                              <p:cond delay="2000"/>
                            </p:stCondLst>
                            <p:childTnLst>
                              <p:par>
                                <p:cTn id="24" presetID="37" presetClass="entr" presetSubtype="0" fill="hold" nodeType="afterEffect">
                                  <p:stCondLst>
                                    <p:cond delay="0"/>
                                  </p:stCondLst>
                                  <p:childTnLst>
                                    <p:set>
                                      <p:cBhvr>
                                        <p:cTn id="25" dur="1" fill="hold">
                                          <p:stCondLst>
                                            <p:cond delay="0"/>
                                          </p:stCondLst>
                                        </p:cTn>
                                        <p:tgtEl>
                                          <p:spTgt spid="2219063"/>
                                        </p:tgtEl>
                                        <p:attrNameLst>
                                          <p:attrName>style.visibility</p:attrName>
                                        </p:attrNameLst>
                                      </p:cBhvr>
                                      <p:to>
                                        <p:strVal val="visible"/>
                                      </p:to>
                                    </p:set>
                                    <p:animEffect transition="in" filter="fade">
                                      <p:cBhvr>
                                        <p:cTn id="26" dur="1000"/>
                                        <p:tgtEl>
                                          <p:spTgt spid="2219063"/>
                                        </p:tgtEl>
                                      </p:cBhvr>
                                    </p:animEffect>
                                    <p:anim calcmode="lin" valueType="num">
                                      <p:cBhvr>
                                        <p:cTn id="27" dur="1000" fill="hold"/>
                                        <p:tgtEl>
                                          <p:spTgt spid="2219063"/>
                                        </p:tgtEl>
                                        <p:attrNameLst>
                                          <p:attrName>ppt_x</p:attrName>
                                        </p:attrNameLst>
                                      </p:cBhvr>
                                      <p:tavLst>
                                        <p:tav tm="0">
                                          <p:val>
                                            <p:strVal val="#ppt_x"/>
                                          </p:val>
                                        </p:tav>
                                        <p:tav tm="100000">
                                          <p:val>
                                            <p:strVal val="#ppt_x"/>
                                          </p:val>
                                        </p:tav>
                                      </p:tavLst>
                                    </p:anim>
                                    <p:anim calcmode="lin" valueType="num">
                                      <p:cBhvr>
                                        <p:cTn id="28" dur="900" decel="100000" fill="hold"/>
                                        <p:tgtEl>
                                          <p:spTgt spid="221906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219063"/>
                                        </p:tgtEl>
                                        <p:attrNameLst>
                                          <p:attrName>ppt_y</p:attrName>
                                        </p:attrNameLst>
                                      </p:cBhvr>
                                      <p:tavLst>
                                        <p:tav tm="0">
                                          <p:val>
                                            <p:strVal val="#ppt_y-.03"/>
                                          </p:val>
                                        </p:tav>
                                        <p:tav tm="100000">
                                          <p:val>
                                            <p:strVal val="#ppt_y"/>
                                          </p:val>
                                        </p:tav>
                                      </p:tavLst>
                                    </p:anim>
                                  </p:childTnLst>
                                </p:cTn>
                              </p:par>
                            </p:childTnLst>
                          </p:cTn>
                        </p:par>
                        <p:par>
                          <p:cTn id="30" fill="hold">
                            <p:stCondLst>
                              <p:cond delay="3000"/>
                            </p:stCondLst>
                            <p:childTnLst>
                              <p:par>
                                <p:cTn id="31" presetID="37" presetClass="entr" presetSubtype="0" fill="hold" nodeType="afterEffect">
                                  <p:stCondLst>
                                    <p:cond delay="0"/>
                                  </p:stCondLst>
                                  <p:childTnLst>
                                    <p:set>
                                      <p:cBhvr>
                                        <p:cTn id="32" dur="1" fill="hold">
                                          <p:stCondLst>
                                            <p:cond delay="0"/>
                                          </p:stCondLst>
                                        </p:cTn>
                                        <p:tgtEl>
                                          <p:spTgt spid="2219068"/>
                                        </p:tgtEl>
                                        <p:attrNameLst>
                                          <p:attrName>style.visibility</p:attrName>
                                        </p:attrNameLst>
                                      </p:cBhvr>
                                      <p:to>
                                        <p:strVal val="visible"/>
                                      </p:to>
                                    </p:set>
                                    <p:animEffect transition="in" filter="fade">
                                      <p:cBhvr>
                                        <p:cTn id="33" dur="1000"/>
                                        <p:tgtEl>
                                          <p:spTgt spid="2219068"/>
                                        </p:tgtEl>
                                      </p:cBhvr>
                                    </p:animEffect>
                                    <p:anim calcmode="lin" valueType="num">
                                      <p:cBhvr>
                                        <p:cTn id="34" dur="1000" fill="hold"/>
                                        <p:tgtEl>
                                          <p:spTgt spid="2219068"/>
                                        </p:tgtEl>
                                        <p:attrNameLst>
                                          <p:attrName>ppt_x</p:attrName>
                                        </p:attrNameLst>
                                      </p:cBhvr>
                                      <p:tavLst>
                                        <p:tav tm="0">
                                          <p:val>
                                            <p:strVal val="#ppt_x"/>
                                          </p:val>
                                        </p:tav>
                                        <p:tav tm="100000">
                                          <p:val>
                                            <p:strVal val="#ppt_x"/>
                                          </p:val>
                                        </p:tav>
                                      </p:tavLst>
                                    </p:anim>
                                    <p:anim calcmode="lin" valueType="num">
                                      <p:cBhvr>
                                        <p:cTn id="35" dur="900" decel="100000" fill="hold"/>
                                        <p:tgtEl>
                                          <p:spTgt spid="2219068"/>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219068"/>
                                        </p:tgtEl>
                                        <p:attrNameLst>
                                          <p:attrName>ppt_y</p:attrName>
                                        </p:attrNameLst>
                                      </p:cBhvr>
                                      <p:tavLst>
                                        <p:tav tm="0">
                                          <p:val>
                                            <p:strVal val="#ppt_y-.03"/>
                                          </p:val>
                                        </p:tav>
                                        <p:tav tm="100000">
                                          <p:val>
                                            <p:strVal val="#ppt_y"/>
                                          </p:val>
                                        </p:tav>
                                      </p:tavLst>
                                    </p:anim>
                                  </p:childTnLst>
                                </p:cTn>
                              </p:par>
                            </p:childTnLst>
                          </p:cTn>
                        </p:par>
                        <p:par>
                          <p:cTn id="37" fill="hold">
                            <p:stCondLst>
                              <p:cond delay="4000"/>
                            </p:stCondLst>
                            <p:childTnLst>
                              <p:par>
                                <p:cTn id="38" presetID="37" presetClass="entr" presetSubtype="0" fill="hold" nodeType="afterEffect">
                                  <p:stCondLst>
                                    <p:cond delay="0"/>
                                  </p:stCondLst>
                                  <p:childTnLst>
                                    <p:set>
                                      <p:cBhvr>
                                        <p:cTn id="39" dur="1" fill="hold">
                                          <p:stCondLst>
                                            <p:cond delay="0"/>
                                          </p:stCondLst>
                                        </p:cTn>
                                        <p:tgtEl>
                                          <p:spTgt spid="2219067"/>
                                        </p:tgtEl>
                                        <p:attrNameLst>
                                          <p:attrName>style.visibility</p:attrName>
                                        </p:attrNameLst>
                                      </p:cBhvr>
                                      <p:to>
                                        <p:strVal val="visible"/>
                                      </p:to>
                                    </p:set>
                                    <p:animEffect transition="in" filter="fade">
                                      <p:cBhvr>
                                        <p:cTn id="40" dur="1000"/>
                                        <p:tgtEl>
                                          <p:spTgt spid="2219067"/>
                                        </p:tgtEl>
                                      </p:cBhvr>
                                    </p:animEffect>
                                    <p:anim calcmode="lin" valueType="num">
                                      <p:cBhvr>
                                        <p:cTn id="41" dur="1000" fill="hold"/>
                                        <p:tgtEl>
                                          <p:spTgt spid="2219067"/>
                                        </p:tgtEl>
                                        <p:attrNameLst>
                                          <p:attrName>ppt_x</p:attrName>
                                        </p:attrNameLst>
                                      </p:cBhvr>
                                      <p:tavLst>
                                        <p:tav tm="0">
                                          <p:val>
                                            <p:strVal val="#ppt_x"/>
                                          </p:val>
                                        </p:tav>
                                        <p:tav tm="100000">
                                          <p:val>
                                            <p:strVal val="#ppt_x"/>
                                          </p:val>
                                        </p:tav>
                                      </p:tavLst>
                                    </p:anim>
                                    <p:anim calcmode="lin" valueType="num">
                                      <p:cBhvr>
                                        <p:cTn id="42" dur="900" decel="100000" fill="hold"/>
                                        <p:tgtEl>
                                          <p:spTgt spid="221906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219067"/>
                                        </p:tgtEl>
                                        <p:attrNameLst>
                                          <p:attrName>ppt_y</p:attrName>
                                        </p:attrNameLst>
                                      </p:cBhvr>
                                      <p:tavLst>
                                        <p:tav tm="0">
                                          <p:val>
                                            <p:strVal val="#ppt_y-.03"/>
                                          </p:val>
                                        </p:tav>
                                        <p:tav tm="100000">
                                          <p:val>
                                            <p:strVal val="#ppt_y"/>
                                          </p:val>
                                        </p:tav>
                                      </p:tavLst>
                                    </p:anim>
                                  </p:childTnLst>
                                </p:cTn>
                              </p:par>
                            </p:childTnLst>
                          </p:cTn>
                        </p:par>
                        <p:par>
                          <p:cTn id="44" fill="hold">
                            <p:stCondLst>
                              <p:cond delay="5000"/>
                            </p:stCondLst>
                            <p:childTnLst>
                              <p:par>
                                <p:cTn id="45" presetID="37" presetClass="entr" presetSubtype="0" fill="hold" nodeType="afterEffect">
                                  <p:stCondLst>
                                    <p:cond delay="0"/>
                                  </p:stCondLst>
                                  <p:childTnLst>
                                    <p:set>
                                      <p:cBhvr>
                                        <p:cTn id="46" dur="1" fill="hold">
                                          <p:stCondLst>
                                            <p:cond delay="0"/>
                                          </p:stCondLst>
                                        </p:cTn>
                                        <p:tgtEl>
                                          <p:spTgt spid="72708"/>
                                        </p:tgtEl>
                                        <p:attrNameLst>
                                          <p:attrName>style.visibility</p:attrName>
                                        </p:attrNameLst>
                                      </p:cBhvr>
                                      <p:to>
                                        <p:strVal val="visible"/>
                                      </p:to>
                                    </p:set>
                                    <p:animEffect transition="in" filter="fade">
                                      <p:cBhvr>
                                        <p:cTn id="47" dur="1000"/>
                                        <p:tgtEl>
                                          <p:spTgt spid="72708"/>
                                        </p:tgtEl>
                                      </p:cBhvr>
                                    </p:animEffect>
                                    <p:anim calcmode="lin" valueType="num">
                                      <p:cBhvr>
                                        <p:cTn id="48" dur="1000" fill="hold"/>
                                        <p:tgtEl>
                                          <p:spTgt spid="72708"/>
                                        </p:tgtEl>
                                        <p:attrNameLst>
                                          <p:attrName>ppt_x</p:attrName>
                                        </p:attrNameLst>
                                      </p:cBhvr>
                                      <p:tavLst>
                                        <p:tav tm="0">
                                          <p:val>
                                            <p:strVal val="#ppt_x"/>
                                          </p:val>
                                        </p:tav>
                                        <p:tav tm="100000">
                                          <p:val>
                                            <p:strVal val="#ppt_x"/>
                                          </p:val>
                                        </p:tav>
                                      </p:tavLst>
                                    </p:anim>
                                    <p:anim calcmode="lin" valueType="num">
                                      <p:cBhvr>
                                        <p:cTn id="49" dur="900" decel="100000" fill="hold"/>
                                        <p:tgtEl>
                                          <p:spTgt spid="72708"/>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72708"/>
                                        </p:tgtEl>
                                        <p:attrNameLst>
                                          <p:attrName>ppt_y</p:attrName>
                                        </p:attrNameLst>
                                      </p:cBhvr>
                                      <p:tavLst>
                                        <p:tav tm="0">
                                          <p:val>
                                            <p:strVal val="#ppt_y-.03"/>
                                          </p:val>
                                        </p:tav>
                                        <p:tav tm="100000">
                                          <p:val>
                                            <p:strVal val="#ppt_y"/>
                                          </p:val>
                                        </p:tav>
                                      </p:tavLst>
                                    </p:anim>
                                  </p:childTnLst>
                                </p:cTn>
                              </p:par>
                            </p:childTnLst>
                          </p:cTn>
                        </p:par>
                        <p:par>
                          <p:cTn id="51" fill="hold">
                            <p:stCondLst>
                              <p:cond delay="6000"/>
                            </p:stCondLst>
                            <p:childTnLst>
                              <p:par>
                                <p:cTn id="52" presetID="37" presetClass="entr" presetSubtype="0" fill="hold" nodeType="afterEffect">
                                  <p:stCondLst>
                                    <p:cond delay="0"/>
                                  </p:stCondLst>
                                  <p:childTnLst>
                                    <p:set>
                                      <p:cBhvr>
                                        <p:cTn id="53" dur="1" fill="hold">
                                          <p:stCondLst>
                                            <p:cond delay="0"/>
                                          </p:stCondLst>
                                        </p:cTn>
                                        <p:tgtEl>
                                          <p:spTgt spid="72706"/>
                                        </p:tgtEl>
                                        <p:attrNameLst>
                                          <p:attrName>style.visibility</p:attrName>
                                        </p:attrNameLst>
                                      </p:cBhvr>
                                      <p:to>
                                        <p:strVal val="visible"/>
                                      </p:to>
                                    </p:set>
                                    <p:animEffect transition="in" filter="fade">
                                      <p:cBhvr>
                                        <p:cTn id="54" dur="1000"/>
                                        <p:tgtEl>
                                          <p:spTgt spid="72706"/>
                                        </p:tgtEl>
                                      </p:cBhvr>
                                    </p:animEffect>
                                    <p:anim calcmode="lin" valueType="num">
                                      <p:cBhvr>
                                        <p:cTn id="55" dur="1000" fill="hold"/>
                                        <p:tgtEl>
                                          <p:spTgt spid="72706"/>
                                        </p:tgtEl>
                                        <p:attrNameLst>
                                          <p:attrName>ppt_x</p:attrName>
                                        </p:attrNameLst>
                                      </p:cBhvr>
                                      <p:tavLst>
                                        <p:tav tm="0">
                                          <p:val>
                                            <p:strVal val="#ppt_x"/>
                                          </p:val>
                                        </p:tav>
                                        <p:tav tm="100000">
                                          <p:val>
                                            <p:strVal val="#ppt_x"/>
                                          </p:val>
                                        </p:tav>
                                      </p:tavLst>
                                    </p:anim>
                                    <p:anim calcmode="lin" valueType="num">
                                      <p:cBhvr>
                                        <p:cTn id="56" dur="900" decel="100000" fill="hold"/>
                                        <p:tgtEl>
                                          <p:spTgt spid="72706"/>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72706"/>
                                        </p:tgtEl>
                                        <p:attrNameLst>
                                          <p:attrName>ppt_y</p:attrName>
                                        </p:attrNameLst>
                                      </p:cBhvr>
                                      <p:tavLst>
                                        <p:tav tm="0">
                                          <p:val>
                                            <p:strVal val="#ppt_y-.03"/>
                                          </p:val>
                                        </p:tav>
                                        <p:tav tm="100000">
                                          <p:val>
                                            <p:strVal val="#ppt_y"/>
                                          </p:val>
                                        </p:tav>
                                      </p:tavLst>
                                    </p:anim>
                                  </p:childTnLst>
                                </p:cTn>
                              </p:par>
                            </p:childTnLst>
                          </p:cTn>
                        </p:par>
                        <p:par>
                          <p:cTn id="58" fill="hold">
                            <p:stCondLst>
                              <p:cond delay="7000"/>
                            </p:stCondLst>
                            <p:childTnLst>
                              <p:par>
                                <p:cTn id="59" presetID="37" presetClass="entr" presetSubtype="0" fill="hold" nodeType="afterEffect">
                                  <p:stCondLst>
                                    <p:cond delay="0"/>
                                  </p:stCondLst>
                                  <p:childTnLst>
                                    <p:set>
                                      <p:cBhvr>
                                        <p:cTn id="60" dur="1" fill="hold">
                                          <p:stCondLst>
                                            <p:cond delay="0"/>
                                          </p:stCondLst>
                                        </p:cTn>
                                        <p:tgtEl>
                                          <p:spTgt spid="72709"/>
                                        </p:tgtEl>
                                        <p:attrNameLst>
                                          <p:attrName>style.visibility</p:attrName>
                                        </p:attrNameLst>
                                      </p:cBhvr>
                                      <p:to>
                                        <p:strVal val="visible"/>
                                      </p:to>
                                    </p:set>
                                    <p:animEffect transition="in" filter="fade">
                                      <p:cBhvr>
                                        <p:cTn id="61" dur="1000"/>
                                        <p:tgtEl>
                                          <p:spTgt spid="72709"/>
                                        </p:tgtEl>
                                      </p:cBhvr>
                                    </p:animEffect>
                                    <p:anim calcmode="lin" valueType="num">
                                      <p:cBhvr>
                                        <p:cTn id="62" dur="1000" fill="hold"/>
                                        <p:tgtEl>
                                          <p:spTgt spid="72709"/>
                                        </p:tgtEl>
                                        <p:attrNameLst>
                                          <p:attrName>ppt_x</p:attrName>
                                        </p:attrNameLst>
                                      </p:cBhvr>
                                      <p:tavLst>
                                        <p:tav tm="0">
                                          <p:val>
                                            <p:strVal val="#ppt_x"/>
                                          </p:val>
                                        </p:tav>
                                        <p:tav tm="100000">
                                          <p:val>
                                            <p:strVal val="#ppt_x"/>
                                          </p:val>
                                        </p:tav>
                                      </p:tavLst>
                                    </p:anim>
                                    <p:anim calcmode="lin" valueType="num">
                                      <p:cBhvr>
                                        <p:cTn id="63" dur="900" decel="100000" fill="hold"/>
                                        <p:tgtEl>
                                          <p:spTgt spid="72709"/>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72709"/>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37" presetClass="entr" presetSubtype="0" fill="hold" nodeType="afterEffect">
                                  <p:stCondLst>
                                    <p:cond delay="0"/>
                                  </p:stCondLst>
                                  <p:childTnLst>
                                    <p:set>
                                      <p:cBhvr>
                                        <p:cTn id="67" dur="1" fill="hold">
                                          <p:stCondLst>
                                            <p:cond delay="0"/>
                                          </p:stCondLst>
                                        </p:cTn>
                                        <p:tgtEl>
                                          <p:spTgt spid="2219069"/>
                                        </p:tgtEl>
                                        <p:attrNameLst>
                                          <p:attrName>style.visibility</p:attrName>
                                        </p:attrNameLst>
                                      </p:cBhvr>
                                      <p:to>
                                        <p:strVal val="visible"/>
                                      </p:to>
                                    </p:set>
                                    <p:animEffect transition="in" filter="fade">
                                      <p:cBhvr>
                                        <p:cTn id="68" dur="1000"/>
                                        <p:tgtEl>
                                          <p:spTgt spid="2219069"/>
                                        </p:tgtEl>
                                      </p:cBhvr>
                                    </p:animEffect>
                                    <p:anim calcmode="lin" valueType="num">
                                      <p:cBhvr>
                                        <p:cTn id="69" dur="1000" fill="hold"/>
                                        <p:tgtEl>
                                          <p:spTgt spid="2219069"/>
                                        </p:tgtEl>
                                        <p:attrNameLst>
                                          <p:attrName>ppt_x</p:attrName>
                                        </p:attrNameLst>
                                      </p:cBhvr>
                                      <p:tavLst>
                                        <p:tav tm="0">
                                          <p:val>
                                            <p:strVal val="#ppt_x"/>
                                          </p:val>
                                        </p:tav>
                                        <p:tav tm="100000">
                                          <p:val>
                                            <p:strVal val="#ppt_x"/>
                                          </p:val>
                                        </p:tav>
                                      </p:tavLst>
                                    </p:anim>
                                    <p:anim calcmode="lin" valueType="num">
                                      <p:cBhvr>
                                        <p:cTn id="70" dur="900" decel="100000" fill="hold"/>
                                        <p:tgtEl>
                                          <p:spTgt spid="2219069"/>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2219069"/>
                                        </p:tgtEl>
                                        <p:attrNameLst>
                                          <p:attrName>ppt_y</p:attrName>
                                        </p:attrNameLst>
                                      </p:cBhvr>
                                      <p:tavLst>
                                        <p:tav tm="0">
                                          <p:val>
                                            <p:strVal val="#ppt_y-.03"/>
                                          </p:val>
                                        </p:tav>
                                        <p:tav tm="100000">
                                          <p:val>
                                            <p:strVal val="#ppt_y"/>
                                          </p:val>
                                        </p:tav>
                                      </p:tavLst>
                                    </p:anim>
                                  </p:childTnLst>
                                </p:cTn>
                              </p:par>
                            </p:childTnLst>
                          </p:cTn>
                        </p:par>
                        <p:par>
                          <p:cTn id="72" fill="hold">
                            <p:stCondLst>
                              <p:cond delay="9000"/>
                            </p:stCondLst>
                            <p:childTnLst>
                              <p:par>
                                <p:cTn id="73" presetID="37" presetClass="entr" presetSubtype="0" fill="hold" nodeType="afterEffect">
                                  <p:stCondLst>
                                    <p:cond delay="0"/>
                                  </p:stCondLst>
                                  <p:childTnLst>
                                    <p:set>
                                      <p:cBhvr>
                                        <p:cTn id="74" dur="1" fill="hold">
                                          <p:stCondLst>
                                            <p:cond delay="0"/>
                                          </p:stCondLst>
                                        </p:cTn>
                                        <p:tgtEl>
                                          <p:spTgt spid="2219071"/>
                                        </p:tgtEl>
                                        <p:attrNameLst>
                                          <p:attrName>style.visibility</p:attrName>
                                        </p:attrNameLst>
                                      </p:cBhvr>
                                      <p:to>
                                        <p:strVal val="visible"/>
                                      </p:to>
                                    </p:set>
                                    <p:animEffect transition="in" filter="fade">
                                      <p:cBhvr>
                                        <p:cTn id="75" dur="1000"/>
                                        <p:tgtEl>
                                          <p:spTgt spid="2219071"/>
                                        </p:tgtEl>
                                      </p:cBhvr>
                                    </p:animEffect>
                                    <p:anim calcmode="lin" valueType="num">
                                      <p:cBhvr>
                                        <p:cTn id="76" dur="1000" fill="hold"/>
                                        <p:tgtEl>
                                          <p:spTgt spid="2219071"/>
                                        </p:tgtEl>
                                        <p:attrNameLst>
                                          <p:attrName>ppt_x</p:attrName>
                                        </p:attrNameLst>
                                      </p:cBhvr>
                                      <p:tavLst>
                                        <p:tav tm="0">
                                          <p:val>
                                            <p:strVal val="#ppt_x"/>
                                          </p:val>
                                        </p:tav>
                                        <p:tav tm="100000">
                                          <p:val>
                                            <p:strVal val="#ppt_x"/>
                                          </p:val>
                                        </p:tav>
                                      </p:tavLst>
                                    </p:anim>
                                    <p:anim calcmode="lin" valueType="num">
                                      <p:cBhvr>
                                        <p:cTn id="77" dur="900" decel="100000" fill="hold"/>
                                        <p:tgtEl>
                                          <p:spTgt spid="2219071"/>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19071"/>
                                        </p:tgtEl>
                                        <p:attrNameLst>
                                          <p:attrName>ppt_y</p:attrName>
                                        </p:attrNameLst>
                                      </p:cBhvr>
                                      <p:tavLst>
                                        <p:tav tm="0">
                                          <p:val>
                                            <p:strVal val="#ppt_y-.03"/>
                                          </p:val>
                                        </p:tav>
                                        <p:tav tm="100000">
                                          <p:val>
                                            <p:strVal val="#ppt_y"/>
                                          </p:val>
                                        </p:tav>
                                      </p:tavLst>
                                    </p:anim>
                                  </p:childTnLst>
                                </p:cTn>
                              </p:par>
                            </p:childTnLst>
                          </p:cTn>
                        </p:par>
                        <p:par>
                          <p:cTn id="79" fill="hold">
                            <p:stCondLst>
                              <p:cond delay="10000"/>
                            </p:stCondLst>
                            <p:childTnLst>
                              <p:par>
                                <p:cTn id="80" presetID="37" presetClass="entr" presetSubtype="0" fill="hold" nodeType="afterEffect">
                                  <p:stCondLst>
                                    <p:cond delay="0"/>
                                  </p:stCondLst>
                                  <p:childTnLst>
                                    <p:set>
                                      <p:cBhvr>
                                        <p:cTn id="81" dur="1" fill="hold">
                                          <p:stCondLst>
                                            <p:cond delay="0"/>
                                          </p:stCondLst>
                                        </p:cTn>
                                        <p:tgtEl>
                                          <p:spTgt spid="72704"/>
                                        </p:tgtEl>
                                        <p:attrNameLst>
                                          <p:attrName>style.visibility</p:attrName>
                                        </p:attrNameLst>
                                      </p:cBhvr>
                                      <p:to>
                                        <p:strVal val="visible"/>
                                      </p:to>
                                    </p:set>
                                    <p:animEffect transition="in" filter="fade">
                                      <p:cBhvr>
                                        <p:cTn id="82" dur="1000"/>
                                        <p:tgtEl>
                                          <p:spTgt spid="72704"/>
                                        </p:tgtEl>
                                      </p:cBhvr>
                                    </p:animEffect>
                                    <p:anim calcmode="lin" valueType="num">
                                      <p:cBhvr>
                                        <p:cTn id="83" dur="1000" fill="hold"/>
                                        <p:tgtEl>
                                          <p:spTgt spid="72704"/>
                                        </p:tgtEl>
                                        <p:attrNameLst>
                                          <p:attrName>ppt_x</p:attrName>
                                        </p:attrNameLst>
                                      </p:cBhvr>
                                      <p:tavLst>
                                        <p:tav tm="0">
                                          <p:val>
                                            <p:strVal val="#ppt_x"/>
                                          </p:val>
                                        </p:tav>
                                        <p:tav tm="100000">
                                          <p:val>
                                            <p:strVal val="#ppt_x"/>
                                          </p:val>
                                        </p:tav>
                                      </p:tavLst>
                                    </p:anim>
                                    <p:anim calcmode="lin" valueType="num">
                                      <p:cBhvr>
                                        <p:cTn id="84" dur="900" decel="100000" fill="hold"/>
                                        <p:tgtEl>
                                          <p:spTgt spid="72704"/>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72704"/>
                                        </p:tgtEl>
                                        <p:attrNameLst>
                                          <p:attrName>ppt_y</p:attrName>
                                        </p:attrNameLst>
                                      </p:cBhvr>
                                      <p:tavLst>
                                        <p:tav tm="0">
                                          <p:val>
                                            <p:strVal val="#ppt_y-.03"/>
                                          </p:val>
                                        </p:tav>
                                        <p:tav tm="100000">
                                          <p:val>
                                            <p:strVal val="#ppt_y"/>
                                          </p:val>
                                        </p:tav>
                                      </p:tavLst>
                                    </p:anim>
                                  </p:childTnLst>
                                </p:cTn>
                              </p:par>
                            </p:childTnLst>
                          </p:cTn>
                        </p:par>
                        <p:par>
                          <p:cTn id="86" fill="hold">
                            <p:stCondLst>
                              <p:cond delay="11000"/>
                            </p:stCondLst>
                            <p:childTnLst>
                              <p:par>
                                <p:cTn id="87" presetID="37" presetClass="entr" presetSubtype="0" fill="hold" nodeType="afterEffect">
                                  <p:stCondLst>
                                    <p:cond delay="0"/>
                                  </p:stCondLst>
                                  <p:childTnLst>
                                    <p:set>
                                      <p:cBhvr>
                                        <p:cTn id="88" dur="1" fill="hold">
                                          <p:stCondLst>
                                            <p:cond delay="0"/>
                                          </p:stCondLst>
                                        </p:cTn>
                                        <p:tgtEl>
                                          <p:spTgt spid="72705"/>
                                        </p:tgtEl>
                                        <p:attrNameLst>
                                          <p:attrName>style.visibility</p:attrName>
                                        </p:attrNameLst>
                                      </p:cBhvr>
                                      <p:to>
                                        <p:strVal val="visible"/>
                                      </p:to>
                                    </p:set>
                                    <p:animEffect transition="in" filter="fade">
                                      <p:cBhvr>
                                        <p:cTn id="89" dur="1000"/>
                                        <p:tgtEl>
                                          <p:spTgt spid="72705"/>
                                        </p:tgtEl>
                                      </p:cBhvr>
                                    </p:animEffect>
                                    <p:anim calcmode="lin" valueType="num">
                                      <p:cBhvr>
                                        <p:cTn id="90" dur="1000" fill="hold"/>
                                        <p:tgtEl>
                                          <p:spTgt spid="72705"/>
                                        </p:tgtEl>
                                        <p:attrNameLst>
                                          <p:attrName>ppt_x</p:attrName>
                                        </p:attrNameLst>
                                      </p:cBhvr>
                                      <p:tavLst>
                                        <p:tav tm="0">
                                          <p:val>
                                            <p:strVal val="#ppt_x"/>
                                          </p:val>
                                        </p:tav>
                                        <p:tav tm="100000">
                                          <p:val>
                                            <p:strVal val="#ppt_x"/>
                                          </p:val>
                                        </p:tav>
                                      </p:tavLst>
                                    </p:anim>
                                    <p:anim calcmode="lin" valueType="num">
                                      <p:cBhvr>
                                        <p:cTn id="91" dur="900" decel="100000" fill="hold"/>
                                        <p:tgtEl>
                                          <p:spTgt spid="72705"/>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72705"/>
                                        </p:tgtEl>
                                        <p:attrNameLst>
                                          <p:attrName>ppt_y</p:attrName>
                                        </p:attrNameLst>
                                      </p:cBhvr>
                                      <p:tavLst>
                                        <p:tav tm="0">
                                          <p:val>
                                            <p:strVal val="#ppt_y-.03"/>
                                          </p:val>
                                        </p:tav>
                                        <p:tav tm="100000">
                                          <p:val>
                                            <p:strVal val="#ppt_y"/>
                                          </p:val>
                                        </p:tav>
                                      </p:tavLst>
                                    </p:anim>
                                  </p:childTnLst>
                                </p:cTn>
                              </p:par>
                            </p:childTnLst>
                          </p:cTn>
                        </p:par>
                        <p:par>
                          <p:cTn id="93" fill="hold">
                            <p:stCondLst>
                              <p:cond delay="12000"/>
                            </p:stCondLst>
                            <p:childTnLst>
                              <p:par>
                                <p:cTn id="94" presetID="37" presetClass="entr" presetSubtype="0" fill="hold" nodeType="afterEffect">
                                  <p:stCondLst>
                                    <p:cond delay="0"/>
                                  </p:stCondLst>
                                  <p:childTnLst>
                                    <p:set>
                                      <p:cBhvr>
                                        <p:cTn id="95" dur="1" fill="hold">
                                          <p:stCondLst>
                                            <p:cond delay="0"/>
                                          </p:stCondLst>
                                        </p:cTn>
                                        <p:tgtEl>
                                          <p:spTgt spid="72707"/>
                                        </p:tgtEl>
                                        <p:attrNameLst>
                                          <p:attrName>style.visibility</p:attrName>
                                        </p:attrNameLst>
                                      </p:cBhvr>
                                      <p:to>
                                        <p:strVal val="visible"/>
                                      </p:to>
                                    </p:set>
                                    <p:animEffect transition="in" filter="fade">
                                      <p:cBhvr>
                                        <p:cTn id="96" dur="1000"/>
                                        <p:tgtEl>
                                          <p:spTgt spid="72707"/>
                                        </p:tgtEl>
                                      </p:cBhvr>
                                    </p:animEffect>
                                    <p:anim calcmode="lin" valueType="num">
                                      <p:cBhvr>
                                        <p:cTn id="97" dur="1000" fill="hold"/>
                                        <p:tgtEl>
                                          <p:spTgt spid="72707"/>
                                        </p:tgtEl>
                                        <p:attrNameLst>
                                          <p:attrName>ppt_x</p:attrName>
                                        </p:attrNameLst>
                                      </p:cBhvr>
                                      <p:tavLst>
                                        <p:tav tm="0">
                                          <p:val>
                                            <p:strVal val="#ppt_x"/>
                                          </p:val>
                                        </p:tav>
                                        <p:tav tm="100000">
                                          <p:val>
                                            <p:strVal val="#ppt_x"/>
                                          </p:val>
                                        </p:tav>
                                      </p:tavLst>
                                    </p:anim>
                                    <p:anim calcmode="lin" valueType="num">
                                      <p:cBhvr>
                                        <p:cTn id="98" dur="900" decel="100000" fill="hold"/>
                                        <p:tgtEl>
                                          <p:spTgt spid="72707"/>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72707"/>
                                        </p:tgtEl>
                                        <p:attrNameLst>
                                          <p:attrName>ppt_y</p:attrName>
                                        </p:attrNameLst>
                                      </p:cBhvr>
                                      <p:tavLst>
                                        <p:tav tm="0">
                                          <p:val>
                                            <p:strVal val="#ppt_y-.03"/>
                                          </p:val>
                                        </p:tav>
                                        <p:tav tm="100000">
                                          <p:val>
                                            <p:strVal val="#ppt_y"/>
                                          </p:val>
                                        </p:tav>
                                      </p:tavLst>
                                    </p:anim>
                                  </p:childTnLst>
                                </p:cTn>
                              </p:par>
                            </p:childTnLst>
                          </p:cTn>
                        </p:par>
                        <p:par>
                          <p:cTn id="100" fill="hold">
                            <p:stCondLst>
                              <p:cond delay="13000"/>
                            </p:stCondLst>
                            <p:childTnLst>
                              <p:par>
                                <p:cTn id="101" presetID="37" presetClass="entr" presetSubtype="0" fill="hold" nodeType="afterEffect">
                                  <p:stCondLst>
                                    <p:cond delay="0"/>
                                  </p:stCondLst>
                                  <p:childTnLst>
                                    <p:set>
                                      <p:cBhvr>
                                        <p:cTn id="102" dur="1" fill="hold">
                                          <p:stCondLst>
                                            <p:cond delay="0"/>
                                          </p:stCondLst>
                                        </p:cTn>
                                        <p:tgtEl>
                                          <p:spTgt spid="72711"/>
                                        </p:tgtEl>
                                        <p:attrNameLst>
                                          <p:attrName>style.visibility</p:attrName>
                                        </p:attrNameLst>
                                      </p:cBhvr>
                                      <p:to>
                                        <p:strVal val="visible"/>
                                      </p:to>
                                    </p:set>
                                    <p:animEffect transition="in" filter="fade">
                                      <p:cBhvr>
                                        <p:cTn id="103" dur="1000"/>
                                        <p:tgtEl>
                                          <p:spTgt spid="72711"/>
                                        </p:tgtEl>
                                      </p:cBhvr>
                                    </p:animEffect>
                                    <p:anim calcmode="lin" valueType="num">
                                      <p:cBhvr>
                                        <p:cTn id="104" dur="1000" fill="hold"/>
                                        <p:tgtEl>
                                          <p:spTgt spid="72711"/>
                                        </p:tgtEl>
                                        <p:attrNameLst>
                                          <p:attrName>ppt_x</p:attrName>
                                        </p:attrNameLst>
                                      </p:cBhvr>
                                      <p:tavLst>
                                        <p:tav tm="0">
                                          <p:val>
                                            <p:strVal val="#ppt_x"/>
                                          </p:val>
                                        </p:tav>
                                        <p:tav tm="100000">
                                          <p:val>
                                            <p:strVal val="#ppt_x"/>
                                          </p:val>
                                        </p:tav>
                                      </p:tavLst>
                                    </p:anim>
                                    <p:anim calcmode="lin" valueType="num">
                                      <p:cBhvr>
                                        <p:cTn id="105" dur="900" decel="100000" fill="hold"/>
                                        <p:tgtEl>
                                          <p:spTgt spid="72711"/>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72711"/>
                                        </p:tgtEl>
                                        <p:attrNameLst>
                                          <p:attrName>ppt_y</p:attrName>
                                        </p:attrNameLst>
                                      </p:cBhvr>
                                      <p:tavLst>
                                        <p:tav tm="0">
                                          <p:val>
                                            <p:strVal val="#ppt_y-.03"/>
                                          </p:val>
                                        </p:tav>
                                        <p:tav tm="100000">
                                          <p:val>
                                            <p:strVal val="#ppt_y"/>
                                          </p:val>
                                        </p:tav>
                                      </p:tavLst>
                                    </p:anim>
                                  </p:childTnLst>
                                </p:cTn>
                              </p:par>
                            </p:childTnLst>
                          </p:cTn>
                        </p:par>
                        <p:par>
                          <p:cTn id="107" fill="hold">
                            <p:stCondLst>
                              <p:cond delay="14000"/>
                            </p:stCondLst>
                            <p:childTnLst>
                              <p:par>
                                <p:cTn id="108" presetID="37" presetClass="entr" presetSubtype="0" fill="hold" nodeType="afterEffect">
                                  <p:stCondLst>
                                    <p:cond delay="0"/>
                                  </p:stCondLst>
                                  <p:childTnLst>
                                    <p:set>
                                      <p:cBhvr>
                                        <p:cTn id="109" dur="1" fill="hold">
                                          <p:stCondLst>
                                            <p:cond delay="0"/>
                                          </p:stCondLst>
                                        </p:cTn>
                                        <p:tgtEl>
                                          <p:spTgt spid="72710"/>
                                        </p:tgtEl>
                                        <p:attrNameLst>
                                          <p:attrName>style.visibility</p:attrName>
                                        </p:attrNameLst>
                                      </p:cBhvr>
                                      <p:to>
                                        <p:strVal val="visible"/>
                                      </p:to>
                                    </p:set>
                                    <p:animEffect transition="in" filter="fade">
                                      <p:cBhvr>
                                        <p:cTn id="110" dur="1000"/>
                                        <p:tgtEl>
                                          <p:spTgt spid="72710"/>
                                        </p:tgtEl>
                                      </p:cBhvr>
                                    </p:animEffect>
                                    <p:anim calcmode="lin" valueType="num">
                                      <p:cBhvr>
                                        <p:cTn id="111" dur="1000" fill="hold"/>
                                        <p:tgtEl>
                                          <p:spTgt spid="72710"/>
                                        </p:tgtEl>
                                        <p:attrNameLst>
                                          <p:attrName>ppt_x</p:attrName>
                                        </p:attrNameLst>
                                      </p:cBhvr>
                                      <p:tavLst>
                                        <p:tav tm="0">
                                          <p:val>
                                            <p:strVal val="#ppt_x"/>
                                          </p:val>
                                        </p:tav>
                                        <p:tav tm="100000">
                                          <p:val>
                                            <p:strVal val="#ppt_x"/>
                                          </p:val>
                                        </p:tav>
                                      </p:tavLst>
                                    </p:anim>
                                    <p:anim calcmode="lin" valueType="num">
                                      <p:cBhvr>
                                        <p:cTn id="112" dur="900" decel="100000" fill="hold"/>
                                        <p:tgtEl>
                                          <p:spTgt spid="72710"/>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7271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4260378" y="2830577"/>
            <a:ext cx="4572000" cy="125572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rIns="205740">
            <a:spAutoFit/>
            <a:flatTx/>
          </a:bodyPr>
          <a:lstStyle/>
          <a:p>
            <a:pPr algn="r" defTabSz="685783" eaLnBrk="0" hangingPunct="0">
              <a:lnSpc>
                <a:spcPct val="90000"/>
              </a:lnSpc>
              <a:defRPr/>
            </a:pPr>
            <a:r>
              <a:rPr lang="en-US" sz="300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who takes away the sin of the world</a:t>
            </a:r>
          </a:p>
          <a:p>
            <a:pPr algn="r" defTabSz="685783" eaLnBrk="0" hangingPunct="0">
              <a:lnSpc>
                <a:spcPct val="90000"/>
              </a:lnSpc>
              <a:defRPr/>
            </a:pPr>
            <a:r>
              <a:rPr lang="en-US" sz="2400"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John 1:29</a:t>
            </a:r>
            <a:r>
              <a:rPr lang="en-US" sz="825"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a:t>
            </a:r>
          </a:p>
        </p:txBody>
      </p:sp>
      <p:sp>
        <p:nvSpPr>
          <p:cNvPr id="5" name="Text Box 35"/>
          <p:cNvSpPr txBox="1">
            <a:spLocks noChangeArrowheads="1"/>
          </p:cNvSpPr>
          <p:nvPr/>
        </p:nvSpPr>
        <p:spPr bwMode="auto">
          <a:xfrm>
            <a:off x="347461" y="948565"/>
            <a:ext cx="2640668" cy="85408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defTabSz="685783" eaLnBrk="0" hangingPunct="0">
              <a:spcBef>
                <a:spcPct val="50000"/>
              </a:spcBef>
              <a:defRPr/>
            </a:pPr>
            <a:r>
              <a:rPr lang="en-US" sz="495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Behold</a:t>
            </a:r>
            <a:endParaRPr lang="en-US" sz="1200" b="1" i="0" dirty="0">
              <a:solidFill>
                <a:srgbClr val="FFFFFF"/>
              </a:solidFill>
              <a:effectLst>
                <a:outerShdw blurRad="38100" dist="38100" dir="2700000" algn="tl">
                  <a:srgbClr val="000000">
                    <a:alpha val="43137"/>
                  </a:srgbClr>
                </a:outerShdw>
              </a:effectLst>
              <a:latin typeface="Eras Demi ITC"/>
              <a:cs typeface="Arial"/>
            </a:endParaRPr>
          </a:p>
        </p:txBody>
      </p:sp>
      <p:sp>
        <p:nvSpPr>
          <p:cNvPr id="6" name="Text Box 3"/>
          <p:cNvSpPr txBox="1">
            <a:spLocks noChangeArrowheads="1"/>
          </p:cNvSpPr>
          <p:nvPr/>
        </p:nvSpPr>
        <p:spPr bwMode="auto">
          <a:xfrm>
            <a:off x="2481464" y="1849860"/>
            <a:ext cx="6315075" cy="923330"/>
          </a:xfrm>
          <a:prstGeom prst="rect">
            <a:avLst/>
          </a:prstGeom>
          <a:solidFill>
            <a:srgbClr val="FFFF00"/>
          </a:solidFill>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defRPr/>
            </a:pPr>
            <a:r>
              <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the </a:t>
            </a:r>
            <a:r>
              <a:rPr lang="en-US" sz="54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Lamb of God</a:t>
            </a:r>
            <a:endPar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endParaRPr>
          </a:p>
        </p:txBody>
      </p:sp>
      <p:pic>
        <p:nvPicPr>
          <p:cNvPr id="1026" name="Picture 2" descr="http://phrenetical.files.wordpress.com/2011/04/lamb-crosses.png?w=630&amp;h=30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9223"/>
          <a:stretch/>
        </p:blipFill>
        <p:spPr bwMode="auto">
          <a:xfrm>
            <a:off x="882998" y="3429002"/>
            <a:ext cx="4463935" cy="238067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96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entr" presetSubtype="0" fill="hold" grpId="0" nodeType="click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by="(-#ppt_w*2)" calcmode="lin" valueType="num">
                                      <p:cBhvr rctx="PPT">
                                        <p:cTn id="7" dur="500" autoRev="1" fill="hold">
                                          <p:stCondLst>
                                            <p:cond delay="0"/>
                                          </p:stCondLst>
                                        </p:cTn>
                                        <p:tgtEl>
                                          <p:spTgt spid="5"/>
                                        </p:tgtEl>
                                        <p:attrNameLst>
                                          <p:attrName>ppt_w</p:attrName>
                                        </p:attrNameLst>
                                      </p:cBhvr>
                                    </p:anim>
                                    <p:anim by="(#ppt_w*0.50)" calcmode="lin" valueType="num">
                                      <p:cBhvr>
                                        <p:cTn id="8" dur="500" decel="50000" autoRev="1" fill="hold">
                                          <p:stCondLst>
                                            <p:cond delay="0"/>
                                          </p:stCondLst>
                                        </p:cTn>
                                        <p:tgtEl>
                                          <p:spTgt spid="5"/>
                                        </p:tgtEl>
                                        <p:attrNameLst>
                                          <p:attrName>ppt_x</p:attrName>
                                        </p:attrNameLst>
                                      </p:cBhvr>
                                    </p:anim>
                                    <p:anim from="(-#ppt_h/2)" to="(#ppt_y)" calcmode="lin" valueType="num">
                                      <p:cBhvr>
                                        <p:cTn id="9" dur="1000" fill="hold">
                                          <p:stCondLst>
                                            <p:cond delay="0"/>
                                          </p:stCondLst>
                                        </p:cTn>
                                        <p:tgtEl>
                                          <p:spTgt spid="5"/>
                                        </p:tgtEl>
                                        <p:attrNameLst>
                                          <p:attrName>ppt_y</p:attrName>
                                        </p:attrNameLst>
                                      </p:cBhvr>
                                    </p:anim>
                                    <p:animRot by="21600000">
                                      <p:cBhvr>
                                        <p:cTn id="10" dur="1000" fill="hold">
                                          <p:stCondLst>
                                            <p:cond delay="0"/>
                                          </p:stCondLst>
                                        </p:cTn>
                                        <p:tgtEl>
                                          <p:spTgt spid="5"/>
                                        </p:tgtEl>
                                        <p:attrNameLst>
                                          <p:attrName>r</p:attrName>
                                        </p:attrNameLst>
                                      </p:cBhvr>
                                    </p:animRot>
                                  </p:childTnLst>
                                </p:cTn>
                              </p:par>
                            </p:childTnLst>
                          </p:cTn>
                        </p:par>
                        <p:par>
                          <p:cTn id="11" fill="hold">
                            <p:stCondLst>
                              <p:cond delay="1500"/>
                            </p:stCondLst>
                            <p:childTnLst>
                              <p:par>
                                <p:cTn id="12" presetID="47"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500"/>
                            </p:stCondLst>
                            <p:childTnLst>
                              <p:par>
                                <p:cTn id="18" presetID="56" presetClass="entr" presetSubtype="0" fill="hold" grpId="0" nodeType="afterEffect">
                                  <p:stCondLst>
                                    <p:cond delay="0"/>
                                  </p:stCondLst>
                                  <p:iterate type="lt">
                                    <p:tmPct val="10000"/>
                                  </p:iterate>
                                  <p:childTnLst>
                                    <p:set>
                                      <p:cBhvr>
                                        <p:cTn id="19" dur="1" fill="hold">
                                          <p:stCondLst>
                                            <p:cond delay="0"/>
                                          </p:stCondLst>
                                        </p:cTn>
                                        <p:tgtEl>
                                          <p:spTgt spid="4"/>
                                        </p:tgtEl>
                                        <p:attrNameLst>
                                          <p:attrName>style.visibility</p:attrName>
                                        </p:attrNameLst>
                                      </p:cBhvr>
                                      <p:to>
                                        <p:strVal val="visible"/>
                                      </p:to>
                                    </p:set>
                                    <p:anim by="(-#ppt_w*2)" calcmode="lin" valueType="num">
                                      <p:cBhvr rctx="PPT">
                                        <p:cTn id="20" dur="500" autoRev="1" fill="hold">
                                          <p:stCondLst>
                                            <p:cond delay="0"/>
                                          </p:stCondLst>
                                        </p:cTn>
                                        <p:tgtEl>
                                          <p:spTgt spid="4"/>
                                        </p:tgtEl>
                                        <p:attrNameLst>
                                          <p:attrName>ppt_w</p:attrName>
                                        </p:attrNameLst>
                                      </p:cBhvr>
                                    </p:anim>
                                    <p:anim by="(#ppt_w*0.50)" calcmode="lin" valueType="num">
                                      <p:cBhvr>
                                        <p:cTn id="21" dur="500" decel="50000" autoRev="1" fill="hold">
                                          <p:stCondLst>
                                            <p:cond delay="0"/>
                                          </p:stCondLst>
                                        </p:cTn>
                                        <p:tgtEl>
                                          <p:spTgt spid="4"/>
                                        </p:tgtEl>
                                        <p:attrNameLst>
                                          <p:attrName>ppt_x</p:attrName>
                                        </p:attrNameLst>
                                      </p:cBhvr>
                                    </p:anim>
                                    <p:anim from="(-#ppt_h/2)" to="(#ppt_y)" calcmode="lin" valueType="num">
                                      <p:cBhvr>
                                        <p:cTn id="22" dur="1000" fill="hold">
                                          <p:stCondLst>
                                            <p:cond delay="0"/>
                                          </p:stCondLst>
                                        </p:cTn>
                                        <p:tgtEl>
                                          <p:spTgt spid="4"/>
                                        </p:tgtEl>
                                        <p:attrNameLst>
                                          <p:attrName>ppt_y</p:attrName>
                                        </p:attrNameLst>
                                      </p:cBhvr>
                                    </p:anim>
                                    <p:animRot by="21600000">
                                      <p:cBhvr>
                                        <p:cTn id="23" dur="1000" fill="hold">
                                          <p:stCondLst>
                                            <p:cond delay="0"/>
                                          </p:stCondLst>
                                        </p:cTn>
                                        <p:tgtEl>
                                          <p:spTgt spid="4"/>
                                        </p:tgtEl>
                                        <p:attrNameLst>
                                          <p:attrName>r</p:attrName>
                                        </p:attrNameLst>
                                      </p:cBhvr>
                                    </p:animRot>
                                  </p:childTnLst>
                                </p:cTn>
                              </p:par>
                            </p:childTnLst>
                          </p:cTn>
                        </p:par>
                        <p:par>
                          <p:cTn id="24" fill="hold">
                            <p:stCondLst>
                              <p:cond delay="7000"/>
                            </p:stCondLst>
                            <p:childTnLst>
                              <p:par>
                                <p:cTn id="25" presetID="10" presetClass="entr" presetSubtype="0" fill="hold" nodeType="after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fade">
                                      <p:cBhvr>
                                        <p:cTn id="27" dur="2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5C7D73-15EC-7EF4-FC23-A15617C023CF}"/>
            </a:ext>
          </a:extLst>
        </p:cNvPr>
        <p:cNvGrpSpPr/>
        <p:nvPr/>
      </p:nvGrpSpPr>
      <p:grpSpPr>
        <a:xfrm>
          <a:off x="0" y="0"/>
          <a:ext cx="0" cy="0"/>
          <a:chOff x="0" y="0"/>
          <a:chExt cx="0" cy="0"/>
        </a:xfrm>
      </p:grpSpPr>
      <p:sp>
        <p:nvSpPr>
          <p:cNvPr id="4" name="Text Box 2">
            <a:extLst>
              <a:ext uri="{FF2B5EF4-FFF2-40B4-BE49-F238E27FC236}">
                <a16:creationId xmlns:a16="http://schemas.microsoft.com/office/drawing/2014/main" id="{08D9C615-86A3-9E6B-BFB9-D693B8F313BA}"/>
              </a:ext>
            </a:extLst>
          </p:cNvPr>
          <p:cNvSpPr txBox="1">
            <a:spLocks noChangeArrowheads="1"/>
          </p:cNvSpPr>
          <p:nvPr/>
        </p:nvSpPr>
        <p:spPr bwMode="auto">
          <a:xfrm>
            <a:off x="4260378" y="2830577"/>
            <a:ext cx="4572000" cy="125572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rIns="205740">
            <a:spAutoFit/>
            <a:flatTx/>
          </a:bodyPr>
          <a:lstStyle/>
          <a:p>
            <a:pPr algn="r" defTabSz="685783" eaLnBrk="0" hangingPunct="0">
              <a:lnSpc>
                <a:spcPct val="90000"/>
              </a:lnSpc>
              <a:defRPr/>
            </a:pPr>
            <a:r>
              <a:rPr lang="en-US" sz="300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who takes away the sin of the world</a:t>
            </a:r>
          </a:p>
          <a:p>
            <a:pPr algn="r" defTabSz="685783" eaLnBrk="0" hangingPunct="0">
              <a:lnSpc>
                <a:spcPct val="90000"/>
              </a:lnSpc>
              <a:defRPr/>
            </a:pPr>
            <a:r>
              <a:rPr lang="en-US" sz="2400"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John 1:29</a:t>
            </a:r>
            <a:r>
              <a:rPr lang="en-US" sz="825"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a:t>
            </a:r>
          </a:p>
        </p:txBody>
      </p:sp>
      <p:sp>
        <p:nvSpPr>
          <p:cNvPr id="5" name="Text Box 35">
            <a:extLst>
              <a:ext uri="{FF2B5EF4-FFF2-40B4-BE49-F238E27FC236}">
                <a16:creationId xmlns:a16="http://schemas.microsoft.com/office/drawing/2014/main" id="{EA41C100-5284-76D7-86B0-1923A824BCFF}"/>
              </a:ext>
            </a:extLst>
          </p:cNvPr>
          <p:cNvSpPr txBox="1">
            <a:spLocks noChangeArrowheads="1"/>
          </p:cNvSpPr>
          <p:nvPr/>
        </p:nvSpPr>
        <p:spPr bwMode="auto">
          <a:xfrm>
            <a:off x="347461" y="948565"/>
            <a:ext cx="2640668" cy="85408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defTabSz="685783" eaLnBrk="0" hangingPunct="0">
              <a:spcBef>
                <a:spcPct val="50000"/>
              </a:spcBef>
              <a:defRPr/>
            </a:pPr>
            <a:r>
              <a:rPr lang="en-US" sz="495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Behold</a:t>
            </a:r>
            <a:endParaRPr lang="en-US" sz="1200" b="1" i="0" dirty="0">
              <a:solidFill>
                <a:srgbClr val="FFFFFF"/>
              </a:solidFill>
              <a:effectLst>
                <a:outerShdw blurRad="38100" dist="38100" dir="2700000" algn="tl">
                  <a:srgbClr val="000000">
                    <a:alpha val="43137"/>
                  </a:srgbClr>
                </a:outerShdw>
              </a:effectLst>
              <a:latin typeface="Eras Demi ITC"/>
              <a:cs typeface="Arial"/>
            </a:endParaRPr>
          </a:p>
        </p:txBody>
      </p:sp>
      <p:sp>
        <p:nvSpPr>
          <p:cNvPr id="6" name="Text Box 3">
            <a:extLst>
              <a:ext uri="{FF2B5EF4-FFF2-40B4-BE49-F238E27FC236}">
                <a16:creationId xmlns:a16="http://schemas.microsoft.com/office/drawing/2014/main" id="{37B86681-A830-BE07-9A96-CBECAC60B8ED}"/>
              </a:ext>
            </a:extLst>
          </p:cNvPr>
          <p:cNvSpPr txBox="1">
            <a:spLocks noChangeArrowheads="1"/>
          </p:cNvSpPr>
          <p:nvPr/>
        </p:nvSpPr>
        <p:spPr bwMode="auto">
          <a:xfrm>
            <a:off x="2481464" y="1849860"/>
            <a:ext cx="6315075" cy="923330"/>
          </a:xfrm>
          <a:prstGeom prst="rect">
            <a:avLst/>
          </a:prstGeom>
          <a:solidFill>
            <a:srgbClr val="FFFF00"/>
          </a:solidFill>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defRPr/>
            </a:pPr>
            <a:r>
              <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the </a:t>
            </a:r>
            <a:r>
              <a:rPr lang="en-US" sz="54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Lamb of God</a:t>
            </a:r>
            <a:endPar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endParaRPr>
          </a:p>
        </p:txBody>
      </p:sp>
      <p:pic>
        <p:nvPicPr>
          <p:cNvPr id="2" name="Picture 1" descr="A white animal lying on a pile of sticks&#10;&#10;Description automatically generated">
            <a:extLst>
              <a:ext uri="{FF2B5EF4-FFF2-40B4-BE49-F238E27FC236}">
                <a16:creationId xmlns:a16="http://schemas.microsoft.com/office/drawing/2014/main" id="{38E99AC3-8B29-418B-3EC3-E5E81031A6CC}"/>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925794" y="3507529"/>
            <a:ext cx="4103524" cy="2308232"/>
          </a:xfrm>
          <a:prstGeom prst="rect">
            <a:avLst/>
          </a:prstGeom>
          <a:effectLst>
            <a:outerShdw blurRad="50800" dist="266700" dir="8100000" algn="tr" rotWithShape="0">
              <a:prstClr val="black">
                <a:alpha val="40000"/>
              </a:prstClr>
            </a:outerShdw>
          </a:effectLst>
        </p:spPr>
      </p:pic>
    </p:spTree>
    <p:extLst>
      <p:ext uri="{BB962C8B-B14F-4D97-AF65-F5344CB8AC3E}">
        <p14:creationId xmlns:p14="http://schemas.microsoft.com/office/powerpoint/2010/main" val="223091810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6"/>
          <p:cNvSpPr>
            <a:spLocks noChangeArrowheads="1"/>
          </p:cNvSpPr>
          <p:nvPr/>
        </p:nvSpPr>
        <p:spPr bwMode="auto">
          <a:xfrm>
            <a:off x="525292" y="1275949"/>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No accidental death</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A sacrifice must die. This was His very purpose in coming! </a:t>
            </a:r>
            <a:r>
              <a:rPr lang="it-IT" sz="1500" i="0" dirty="0">
                <a:solidFill>
                  <a:srgbClr val="FFFFFF"/>
                </a:solidFill>
                <a:latin typeface="Eras Demi ITC"/>
                <a:cs typeface="Arial"/>
              </a:rPr>
              <a:t>(</a:t>
            </a:r>
            <a:r>
              <a:rPr lang="es-CO" sz="1500" i="0" dirty="0">
                <a:solidFill>
                  <a:srgbClr val="FFFFFF"/>
                </a:solidFill>
                <a:latin typeface="Eras Demi ITC"/>
                <a:cs typeface="Arial"/>
              </a:rPr>
              <a:t>Heb.10:10: Mt.20:28)</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8" name="AutoShape 6"/>
          <p:cNvSpPr>
            <a:spLocks noChangeArrowheads="1"/>
          </p:cNvSpPr>
          <p:nvPr/>
        </p:nvSpPr>
        <p:spPr bwMode="auto">
          <a:xfrm>
            <a:off x="525295" y="2030891"/>
            <a:ext cx="8010728" cy="704874"/>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Jesus never sinned</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This qualified Him to be the innocent sacrifice for sin.  </a:t>
            </a:r>
          </a:p>
          <a:p>
            <a:pPr marL="134538" indent="-134538" defTabSz="685783">
              <a:lnSpc>
                <a:spcPct val="90000"/>
              </a:lnSpc>
              <a:spcBef>
                <a:spcPct val="20000"/>
              </a:spcBef>
              <a:defRPr/>
            </a:pPr>
            <a:r>
              <a:rPr lang="it-IT" sz="1500" i="0" dirty="0">
                <a:solidFill>
                  <a:srgbClr val="FFFFFF"/>
                </a:solidFill>
                <a:latin typeface="Eras Demi ITC"/>
                <a:cs typeface="Arial"/>
              </a:rPr>
              <a:t>(</a:t>
            </a:r>
            <a:r>
              <a:rPr lang="es-CO" sz="1500" i="0" dirty="0">
                <a:solidFill>
                  <a:srgbClr val="FFFFFF"/>
                </a:solidFill>
                <a:latin typeface="Eras Demi ITC"/>
                <a:cs typeface="Arial"/>
              </a:rPr>
              <a:t>1 John 3:5)</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9" name="AutoShape 6"/>
          <p:cNvSpPr>
            <a:spLocks noChangeArrowheads="1"/>
          </p:cNvSpPr>
          <p:nvPr/>
        </p:nvSpPr>
        <p:spPr bwMode="auto">
          <a:xfrm>
            <a:off x="525292" y="2836911"/>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His death removes sin</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vi-VN" sz="1500" b="1" i="0" dirty="0">
                <a:solidFill>
                  <a:srgbClr val="FFFF66"/>
                </a:solidFill>
                <a:effectLst>
                  <a:outerShdw blurRad="38100" dist="38100" dir="2700000" algn="tl">
                    <a:srgbClr val="000000">
                      <a:alpha val="43137"/>
                    </a:srgbClr>
                  </a:outerShdw>
                </a:effectLst>
                <a:cs typeface="Arial"/>
              </a:rPr>
              <a:t>“</a:t>
            </a:r>
            <a:r>
              <a:rPr lang="en-US" sz="1500" b="1" i="0" dirty="0">
                <a:solidFill>
                  <a:srgbClr val="FFFF66"/>
                </a:solidFill>
                <a:effectLst>
                  <a:outerShdw blurRad="38100" dist="38100" dir="2700000" algn="tl">
                    <a:srgbClr val="000000">
                      <a:alpha val="43137"/>
                    </a:srgbClr>
                  </a:outerShdw>
                </a:effectLst>
                <a:latin typeface="Eras Demi ITC"/>
                <a:cs typeface="Arial"/>
              </a:rPr>
              <a:t>Without the shedding of blood there can be no forgiveness of sin</a:t>
            </a:r>
            <a:r>
              <a:rPr lang="vi-VN" sz="1500" b="1" i="0" dirty="0">
                <a:solidFill>
                  <a:srgbClr val="FFFF66"/>
                </a:solidFill>
                <a:effectLst>
                  <a:outerShdw blurRad="38100" dist="38100" dir="2700000" algn="tl">
                    <a:srgbClr val="000000">
                      <a:alpha val="43137"/>
                    </a:srgbClr>
                  </a:outerShdw>
                </a:effectLst>
                <a:cs typeface="Arial"/>
              </a:rPr>
              <a:t>.” </a:t>
            </a:r>
            <a:r>
              <a:rPr lang="en-US" sz="1500" b="1" i="0" dirty="0">
                <a:solidFill>
                  <a:srgbClr val="FFFF66"/>
                </a:solidFill>
                <a:effectLst>
                  <a:outerShdw blurRad="38100" dist="38100" dir="2700000" algn="tl">
                    <a:srgbClr val="000000">
                      <a:alpha val="43137"/>
                    </a:srgbClr>
                  </a:outerShdw>
                </a:effectLst>
                <a:latin typeface="Eras Demi ITC"/>
                <a:cs typeface="Arial"/>
              </a:rPr>
              <a:t>  </a:t>
            </a:r>
            <a:r>
              <a:rPr lang="en-US" sz="1500" i="0" dirty="0">
                <a:solidFill>
                  <a:srgbClr val="FFFFFF"/>
                </a:solidFill>
                <a:latin typeface="Eras Demi ITC"/>
                <a:cs typeface="Arial"/>
              </a:rPr>
              <a:t>(Heb.</a:t>
            </a:r>
            <a:r>
              <a:rPr lang="vi-VN" sz="1500" i="0" dirty="0">
                <a:solidFill>
                  <a:srgbClr val="FFFFFF"/>
                </a:solidFill>
                <a:cs typeface="Arial"/>
              </a:rPr>
              <a:t> 9:22</a:t>
            </a:r>
            <a:r>
              <a:rPr lang="en-US" sz="1500" i="0" dirty="0">
                <a:solidFill>
                  <a:srgbClr val="FFFFFF"/>
                </a:solidFill>
                <a:latin typeface="Eras Demi ITC"/>
                <a:cs typeface="Arial"/>
              </a:rPr>
              <a:t>; Mt. 26:28) </a:t>
            </a:r>
          </a:p>
        </p:txBody>
      </p:sp>
      <p:pic>
        <p:nvPicPr>
          <p:cNvPr id="2" name="Picture 1" descr="A white animal lying on a pile of sticks&#10;&#10;Description automatically generated">
            <a:extLst>
              <a:ext uri="{FF2B5EF4-FFF2-40B4-BE49-F238E27FC236}">
                <a16:creationId xmlns:a16="http://schemas.microsoft.com/office/drawing/2014/main" id="{8776C455-B0C6-D27C-A6A3-3B893AF40924}"/>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432499" y="3630160"/>
            <a:ext cx="4103524" cy="2308232"/>
          </a:xfrm>
          <a:prstGeom prst="rect">
            <a:avLst/>
          </a:prstGeom>
          <a:effectLst>
            <a:outerShdw blurRad="50800" dist="266700" dir="8100000" algn="tr" rotWithShape="0">
              <a:prstClr val="black">
                <a:alpha val="40000"/>
              </a:prstClr>
            </a:outerShdw>
          </a:effectLst>
        </p:spPr>
      </p:pic>
    </p:spTree>
    <p:extLst>
      <p:ext uri="{BB962C8B-B14F-4D97-AF65-F5344CB8AC3E}">
        <p14:creationId xmlns:p14="http://schemas.microsoft.com/office/powerpoint/2010/main" val="391719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AA92269-3F14-D94D-7F89-6E5FE41E8129}"/>
              </a:ext>
            </a:extLst>
          </p:cNvPr>
          <p:cNvPicPr>
            <a:picLocks noChangeAspect="1"/>
          </p:cNvPicPr>
          <p:nvPr/>
        </p:nvPicPr>
        <p:blipFill>
          <a:blip r:embed="rId3"/>
          <a:stretch>
            <a:fillRect/>
          </a:stretch>
        </p:blipFill>
        <p:spPr>
          <a:xfrm>
            <a:off x="4572000" y="1655477"/>
            <a:ext cx="4869602" cy="2368502"/>
          </a:xfrm>
          <a:prstGeom prst="rect">
            <a:avLst/>
          </a:prstGeom>
        </p:spPr>
      </p:pic>
      <p:pic>
        <p:nvPicPr>
          <p:cNvPr id="6" name="Picture 3" descr="christ carrying cross 2">
            <a:extLst>
              <a:ext uri="{FF2B5EF4-FFF2-40B4-BE49-F238E27FC236}">
                <a16:creationId xmlns:a16="http://schemas.microsoft.com/office/drawing/2014/main" id="{29B31687-53E1-475B-FE6E-628437CF742E}"/>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25359" b="12145"/>
          <a:stretch/>
        </p:blipFill>
        <p:spPr bwMode="auto">
          <a:xfrm>
            <a:off x="4333877" y="4687563"/>
            <a:ext cx="4927943" cy="2272709"/>
          </a:xfrm>
          <a:prstGeom prst="rect">
            <a:avLst/>
          </a:prstGeom>
          <a:solidFill>
            <a:srgbClr val="FFFFFF"/>
          </a:solidFill>
          <a:ln w="38100">
            <a:solidFill>
              <a:schemeClr val="tx1"/>
            </a:solidFill>
            <a:miter lim="800000"/>
            <a:headEnd/>
            <a:tailEnd/>
          </a:ln>
        </p:spPr>
      </p:pic>
      <p:pic>
        <p:nvPicPr>
          <p:cNvPr id="2" name="Picture 1" descr="A person walking in a robe&#10;&#10;Description automatically generated">
            <a:extLst>
              <a:ext uri="{FF2B5EF4-FFF2-40B4-BE49-F238E27FC236}">
                <a16:creationId xmlns:a16="http://schemas.microsoft.com/office/drawing/2014/main" id="{D13E9DAE-818E-42B6-1A4A-0A29345049C0}"/>
              </a:ext>
            </a:extLst>
          </p:cNvPr>
          <p:cNvPicPr>
            <a:picLocks noChangeAspect="1"/>
          </p:cNvPicPr>
          <p:nvPr/>
        </p:nvPicPr>
        <p:blipFill rotWithShape="1">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r="52604"/>
          <a:stretch/>
        </p:blipFill>
        <p:spPr>
          <a:xfrm>
            <a:off x="-101600" y="-159657"/>
            <a:ext cx="4435477" cy="7184571"/>
          </a:xfrm>
          <a:prstGeom prst="rect">
            <a:avLst/>
          </a:prstGeom>
        </p:spPr>
      </p:pic>
      <p:sp>
        <p:nvSpPr>
          <p:cNvPr id="7" name="Rectangle 6">
            <a:extLst>
              <a:ext uri="{FF2B5EF4-FFF2-40B4-BE49-F238E27FC236}">
                <a16:creationId xmlns:a16="http://schemas.microsoft.com/office/drawing/2014/main" id="{69A89E11-45AD-9E72-AF13-64435160AF30}"/>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 name="Rectangle 7">
            <a:extLst>
              <a:ext uri="{FF2B5EF4-FFF2-40B4-BE49-F238E27FC236}">
                <a16:creationId xmlns:a16="http://schemas.microsoft.com/office/drawing/2014/main" id="{D9E438D0-5FA0-C36A-7277-28D4E72B9B73}"/>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9" name="Rectangle 8">
            <a:extLst>
              <a:ext uri="{FF2B5EF4-FFF2-40B4-BE49-F238E27FC236}">
                <a16:creationId xmlns:a16="http://schemas.microsoft.com/office/drawing/2014/main" id="{85D452F9-3EB0-137B-A0F1-F3E3025FD4E3}"/>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50760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D6FA2A-8F79-7EAD-ADDF-8202127B3FDE}"/>
            </a:ext>
          </a:extLst>
        </p:cNvPr>
        <p:cNvGrpSpPr/>
        <p:nvPr/>
      </p:nvGrpSpPr>
      <p:grpSpPr>
        <a:xfrm>
          <a:off x="0" y="0"/>
          <a:ext cx="0" cy="0"/>
          <a:chOff x="0" y="0"/>
          <a:chExt cx="0" cy="0"/>
        </a:xfrm>
      </p:grpSpPr>
      <p:pic>
        <p:nvPicPr>
          <p:cNvPr id="3" name="Picture 2" descr="Big Picture Background2gif.gif">
            <a:extLst>
              <a:ext uri="{FF2B5EF4-FFF2-40B4-BE49-F238E27FC236}">
                <a16:creationId xmlns:a16="http://schemas.microsoft.com/office/drawing/2014/main" id="{62970440-CA77-D5AB-3F4D-AA6C8CE762B5}"/>
              </a:ext>
            </a:extLst>
          </p:cNvPr>
          <p:cNvPicPr>
            <a:picLocks noChangeAspect="1"/>
          </p:cNvPicPr>
          <p:nvPr/>
        </p:nvPicPr>
        <p:blipFill>
          <a:blip r:embed="rId3" cstate="print"/>
          <a:stretch>
            <a:fillRect/>
          </a:stretch>
        </p:blipFill>
        <p:spPr>
          <a:xfrm>
            <a:off x="3952876" y="0"/>
            <a:ext cx="5191125" cy="5990651"/>
          </a:xfrm>
          <a:prstGeom prst="rect">
            <a:avLst/>
          </a:prstGeom>
        </p:spPr>
      </p:pic>
      <p:sp>
        <p:nvSpPr>
          <p:cNvPr id="2" name="TextBox 1">
            <a:extLst>
              <a:ext uri="{FF2B5EF4-FFF2-40B4-BE49-F238E27FC236}">
                <a16:creationId xmlns:a16="http://schemas.microsoft.com/office/drawing/2014/main" id="{2BA8D0D5-4736-6A0F-04B8-49CFA174A42E}"/>
              </a:ext>
            </a:extLst>
          </p:cNvPr>
          <p:cNvSpPr txBox="1"/>
          <p:nvPr/>
        </p:nvSpPr>
        <p:spPr>
          <a:xfrm>
            <a:off x="4333876" y="1762127"/>
            <a:ext cx="4238625" cy="1615827"/>
          </a:xfrm>
          <a:prstGeom prst="rect">
            <a:avLst/>
          </a:prstGeom>
          <a:noFill/>
        </p:spPr>
        <p:txBody>
          <a:bodyPr wrap="square" rtlCol="0">
            <a:sp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Looking at the </a:t>
            </a:r>
          </a:p>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Bible message from beginning to end</a:t>
            </a:r>
          </a:p>
        </p:txBody>
      </p:sp>
      <p:sp>
        <p:nvSpPr>
          <p:cNvPr id="4" name="TextBox 3">
            <a:extLst>
              <a:ext uri="{FF2B5EF4-FFF2-40B4-BE49-F238E27FC236}">
                <a16:creationId xmlns:a16="http://schemas.microsoft.com/office/drawing/2014/main" id="{16F41B4D-37EB-CC4F-2A9B-A8F06B86C283}"/>
              </a:ext>
            </a:extLst>
          </p:cNvPr>
          <p:cNvSpPr txBox="1"/>
          <p:nvPr/>
        </p:nvSpPr>
        <p:spPr>
          <a:xfrm>
            <a:off x="4333876" y="6168570"/>
            <a:ext cx="4743450" cy="646331"/>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KNOLLWOOD CHURCH OF CHRIST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12/7/2024</a:t>
            </a:r>
          </a:p>
        </p:txBody>
      </p:sp>
      <p:pic>
        <p:nvPicPr>
          <p:cNvPr id="7" name="Picture 6" descr="A person walking in a robe&#10;&#10;Description automatically generated">
            <a:extLst>
              <a:ext uri="{FF2B5EF4-FFF2-40B4-BE49-F238E27FC236}">
                <a16:creationId xmlns:a16="http://schemas.microsoft.com/office/drawing/2014/main" id="{13FFEB01-499B-D6E6-9994-BEDB03CA30D2}"/>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01600" y="-159657"/>
            <a:ext cx="4435477" cy="7184571"/>
          </a:xfrm>
          <a:prstGeom prst="rect">
            <a:avLst/>
          </a:prstGeom>
        </p:spPr>
      </p:pic>
      <p:sp>
        <p:nvSpPr>
          <p:cNvPr id="8" name="Rectangle 7">
            <a:extLst>
              <a:ext uri="{FF2B5EF4-FFF2-40B4-BE49-F238E27FC236}">
                <a16:creationId xmlns:a16="http://schemas.microsoft.com/office/drawing/2014/main" id="{F334BB9D-E3E5-3089-BA92-FE2CEF9D65D4}"/>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9" name="Picture 8">
            <a:extLst>
              <a:ext uri="{FF2B5EF4-FFF2-40B4-BE49-F238E27FC236}">
                <a16:creationId xmlns:a16="http://schemas.microsoft.com/office/drawing/2014/main" id="{531965E2-95D8-ECBD-986C-4F7F246DF77C}"/>
              </a:ext>
            </a:extLst>
          </p:cNvPr>
          <p:cNvPicPr>
            <a:picLocks noChangeAspect="1"/>
          </p:cNvPicPr>
          <p:nvPr/>
        </p:nvPicPr>
        <p:blipFill rotWithShape="1">
          <a:blip r:embed="rId6"/>
          <a:srcRect r="19416"/>
          <a:stretch/>
        </p:blipFill>
        <p:spPr>
          <a:xfrm>
            <a:off x="-4321607" y="3896299"/>
            <a:ext cx="3672997" cy="2094352"/>
          </a:xfrm>
          <a:prstGeom prst="rect">
            <a:avLst/>
          </a:prstGeom>
        </p:spPr>
      </p:pic>
      <p:sp>
        <p:nvSpPr>
          <p:cNvPr id="10" name="Rectangle 9">
            <a:extLst>
              <a:ext uri="{FF2B5EF4-FFF2-40B4-BE49-F238E27FC236}">
                <a16:creationId xmlns:a16="http://schemas.microsoft.com/office/drawing/2014/main" id="{A1BF7C9B-1253-36C3-A3E7-9BEF79FA93A9}"/>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 name="Rectangle 10">
            <a:extLst>
              <a:ext uri="{FF2B5EF4-FFF2-40B4-BE49-F238E27FC236}">
                <a16:creationId xmlns:a16="http://schemas.microsoft.com/office/drawing/2014/main" id="{E3B0B04E-2565-3B9F-2304-DA700CE9ADE5}"/>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3313848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godall">
            <a:extLst>
              <a:ext uri="{FF2B5EF4-FFF2-40B4-BE49-F238E27FC236}">
                <a16:creationId xmlns:a16="http://schemas.microsoft.com/office/drawing/2014/main" id="{72838BD6-E6EA-C688-BF7B-7C12E56A979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9424" t="13219" r="28538" b="854"/>
          <a:stretch/>
        </p:blipFill>
        <p:spPr bwMode="auto">
          <a:xfrm>
            <a:off x="4333877" y="857250"/>
            <a:ext cx="4810126" cy="5143500"/>
          </a:xfrm>
          <a:prstGeom prst="rect">
            <a:avLst/>
          </a:prstGeom>
          <a:noFill/>
          <a:ln w="9525">
            <a:noFill/>
            <a:miter lim="800000"/>
            <a:headEnd/>
            <a:tailEnd/>
          </a:ln>
        </p:spPr>
      </p:pic>
      <p:pic>
        <p:nvPicPr>
          <p:cNvPr id="20" name="Picture 19" descr="A person walking in a robe&#10;&#10;Description automatically generated">
            <a:extLst>
              <a:ext uri="{FF2B5EF4-FFF2-40B4-BE49-F238E27FC236}">
                <a16:creationId xmlns:a16="http://schemas.microsoft.com/office/drawing/2014/main" id="{0776C5FD-1032-8070-1A39-C9547525C872}"/>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 y="857250"/>
            <a:ext cx="4333875" cy="5143500"/>
          </a:xfrm>
          <a:prstGeom prst="rect">
            <a:avLst/>
          </a:prstGeom>
        </p:spPr>
      </p:pic>
      <p:sp>
        <p:nvSpPr>
          <p:cNvPr id="5" name="Rectangle 4">
            <a:extLst>
              <a:ext uri="{FF2B5EF4-FFF2-40B4-BE49-F238E27FC236}">
                <a16:creationId xmlns:a16="http://schemas.microsoft.com/office/drawing/2014/main" id="{D7C4F49C-0979-6485-F52F-0E11E875B04B}"/>
              </a:ext>
            </a:extLst>
          </p:cNvPr>
          <p:cNvSpPr/>
          <p:nvPr/>
        </p:nvSpPr>
        <p:spPr bwMode="auto">
          <a:xfrm>
            <a:off x="800101" y="1609725"/>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sp>
        <p:nvSpPr>
          <p:cNvPr id="3" name="Rectangle 2">
            <a:extLst>
              <a:ext uri="{FF2B5EF4-FFF2-40B4-BE49-F238E27FC236}">
                <a16:creationId xmlns:a16="http://schemas.microsoft.com/office/drawing/2014/main" id="{375D4F3F-478F-668B-E5DD-595F2E51C3DF}"/>
              </a:ext>
            </a:extLst>
          </p:cNvPr>
          <p:cNvSpPr/>
          <p:nvPr/>
        </p:nvSpPr>
        <p:spPr bwMode="auto">
          <a:xfrm>
            <a:off x="975360" y="4212910"/>
            <a:ext cx="2125980" cy="835341"/>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0" name="Content Placeholder 10" descr="offerings-article.jpg"/>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4572001" y="1609725"/>
            <a:ext cx="2409825" cy="3877866"/>
          </a:xfrm>
          <a:prstGeom prst="rect">
            <a:avLst/>
          </a:prstGeom>
          <a:noFill/>
          <a:ln w="9525">
            <a:noFill/>
            <a:miter lim="800000"/>
            <a:headEnd/>
            <a:tailEnd/>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2" name="Picture 1">
            <a:extLst>
              <a:ext uri="{FF2B5EF4-FFF2-40B4-BE49-F238E27FC236}">
                <a16:creationId xmlns:a16="http://schemas.microsoft.com/office/drawing/2014/main" id="{49336791-A56F-5426-802E-F8214371D985}"/>
              </a:ext>
            </a:extLst>
          </p:cNvPr>
          <p:cNvPicPr>
            <a:picLocks noChangeAspect="1"/>
          </p:cNvPicPr>
          <p:nvPr/>
        </p:nvPicPr>
        <p:blipFill>
          <a:blip r:embed="rId7"/>
          <a:stretch>
            <a:fillRect/>
          </a:stretch>
        </p:blipFill>
        <p:spPr>
          <a:xfrm>
            <a:off x="6762474" y="2502835"/>
            <a:ext cx="3200678" cy="1710077"/>
          </a:xfrm>
          <a:prstGeom prst="rect">
            <a:avLst/>
          </a:prstGeom>
        </p:spPr>
      </p:pic>
    </p:spTree>
    <p:extLst>
      <p:ext uri="{BB962C8B-B14F-4D97-AF65-F5344CB8AC3E}">
        <p14:creationId xmlns:p14="http://schemas.microsoft.com/office/powerpoint/2010/main" val="24816037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E15CA90-9C06-6062-EFB5-F8FD42AE6705}"/>
              </a:ext>
            </a:extLst>
          </p:cNvPr>
          <p:cNvPicPr>
            <a:picLocks noChangeAspect="1"/>
          </p:cNvPicPr>
          <p:nvPr/>
        </p:nvPicPr>
        <p:blipFill rotWithShape="1">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l="24023" t="18297" r="26372" b="12285"/>
          <a:stretch/>
        </p:blipFill>
        <p:spPr>
          <a:xfrm>
            <a:off x="854955" y="2297081"/>
            <a:ext cx="3924127" cy="309824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7412" name="Rectangle 28"/>
          <p:cNvSpPr>
            <a:spLocks noGrp="1" noChangeArrowheads="1"/>
          </p:cNvSpPr>
          <p:nvPr>
            <p:ph type="title"/>
          </p:nvPr>
        </p:nvSpPr>
        <p:spPr/>
        <p:txBody>
          <a:bodyPr/>
          <a:lstStyle/>
          <a:p>
            <a:pPr eaLnBrk="1" hangingPunct="1"/>
            <a:r>
              <a:rPr lang="en-US" sz="3713" b="1" dirty="0"/>
              <a:t>The Gospel – </a:t>
            </a:r>
            <a:r>
              <a:rPr lang="en-US" sz="3713" b="1" dirty="0">
                <a:solidFill>
                  <a:srgbClr val="C00000"/>
                </a:solidFill>
              </a:rPr>
              <a:t>The Power of God</a:t>
            </a:r>
          </a:p>
        </p:txBody>
      </p:sp>
      <p:sp>
        <p:nvSpPr>
          <p:cNvPr id="29" name="AutoShape 2"/>
          <p:cNvSpPr>
            <a:spLocks noChangeArrowheads="1"/>
          </p:cNvSpPr>
          <p:nvPr/>
        </p:nvSpPr>
        <p:spPr bwMode="auto">
          <a:xfrm>
            <a:off x="4672372" y="2514121"/>
            <a:ext cx="3785297" cy="2664173"/>
          </a:xfrm>
          <a:prstGeom prst="roundRect">
            <a:avLst>
              <a:gd name="adj" fmla="val 16667"/>
            </a:avLst>
          </a:prstGeom>
          <a:solidFill>
            <a:srgbClr val="0000FF"/>
          </a:solidFill>
          <a:ln>
            <a:headEnd/>
            <a:tailEnd/>
          </a:ln>
          <a:effectLst>
            <a:glow rad="228600">
              <a:schemeClr val="accent6">
                <a:satMod val="175000"/>
                <a:alpha val="40000"/>
              </a:schemeClr>
            </a:glow>
            <a:outerShdw blurRad="50800" dist="177800" dir="2700000" algn="tl" rotWithShape="0">
              <a:schemeClr val="bg2">
                <a:alpha val="40000"/>
              </a:schemeClr>
            </a:outerShdw>
          </a:effectLst>
          <a:scene3d>
            <a:camera prst="orthographicFront">
              <a:rot lat="0" lon="0" rev="0"/>
            </a:camera>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wrap="none" anchor="ctr">
            <a:flatTx/>
          </a:bodyPr>
          <a:lstStyle/>
          <a:p>
            <a:pPr algn="ctr" defTabSz="1285843">
              <a:defRPr/>
            </a:pPr>
            <a:r>
              <a:rPr lang="en-US" sz="2813" b="1" i="0" dirty="0">
                <a:solidFill>
                  <a:srgbClr val="FFFFFF"/>
                </a:solidFill>
                <a:effectLst>
                  <a:outerShdw blurRad="38100" dist="38100" dir="2700000" algn="tl">
                    <a:srgbClr val="000000">
                      <a:alpha val="43137"/>
                    </a:srgbClr>
                  </a:outerShdw>
                </a:effectLst>
                <a:latin typeface="Eras Demi ITC"/>
                <a:cs typeface="Arial"/>
              </a:rPr>
              <a:t>“I am not ashamed </a:t>
            </a:r>
          </a:p>
          <a:p>
            <a:pPr algn="ctr" defTabSz="1285843">
              <a:defRPr/>
            </a:pPr>
            <a:r>
              <a:rPr lang="en-US" sz="2813" b="1" i="0" dirty="0">
                <a:solidFill>
                  <a:srgbClr val="FFFFFF"/>
                </a:solidFill>
                <a:effectLst>
                  <a:outerShdw blurRad="38100" dist="38100" dir="2700000" algn="tl">
                    <a:srgbClr val="000000">
                      <a:alpha val="43137"/>
                    </a:srgbClr>
                  </a:outerShdw>
                </a:effectLst>
                <a:latin typeface="Eras Demi ITC"/>
                <a:cs typeface="Arial"/>
              </a:rPr>
              <a:t>of  </a:t>
            </a:r>
            <a:r>
              <a:rPr lang="en-US" sz="2813" b="1" i="0" dirty="0">
                <a:solidFill>
                  <a:srgbClr val="FFFF00"/>
                </a:solidFill>
                <a:effectLst>
                  <a:outerShdw blurRad="38100" dist="38100" dir="2700000" algn="tl">
                    <a:srgbClr val="000000">
                      <a:alpha val="43137"/>
                    </a:srgbClr>
                  </a:outerShdw>
                </a:effectLst>
                <a:latin typeface="Eras Bold ITC" pitchFamily="34" charset="0"/>
                <a:cs typeface="Arial"/>
              </a:rPr>
              <a:t>the gospel </a:t>
            </a:r>
          </a:p>
          <a:p>
            <a:pPr algn="ctr" defTabSz="1285843">
              <a:defRPr/>
            </a:pPr>
            <a:r>
              <a:rPr lang="en-US" sz="2813" b="1" i="0" dirty="0">
                <a:solidFill>
                  <a:srgbClr val="FFFFFF"/>
                </a:solidFill>
                <a:effectLst>
                  <a:outerShdw blurRad="38100" dist="38100" dir="2700000" algn="tl">
                    <a:srgbClr val="000000">
                      <a:alpha val="43137"/>
                    </a:srgbClr>
                  </a:outerShdw>
                </a:effectLst>
                <a:latin typeface="Eras Demi ITC"/>
                <a:cs typeface="Arial"/>
              </a:rPr>
              <a:t>for it is the </a:t>
            </a:r>
          </a:p>
          <a:p>
            <a:pPr algn="ctr" defTabSz="1285843">
              <a:defRPr/>
            </a:pPr>
            <a:r>
              <a:rPr lang="en-US" sz="2813" b="1" i="0" dirty="0">
                <a:solidFill>
                  <a:srgbClr val="FFFF00"/>
                </a:solidFill>
                <a:effectLst>
                  <a:outerShdw blurRad="38100" dist="38100" dir="2700000" algn="tl">
                    <a:srgbClr val="000000">
                      <a:alpha val="43137"/>
                    </a:srgbClr>
                  </a:outerShdw>
                </a:effectLst>
                <a:latin typeface="Eras Bold ITC" pitchFamily="34" charset="0"/>
                <a:cs typeface="Arial"/>
              </a:rPr>
              <a:t>power of God </a:t>
            </a:r>
          </a:p>
          <a:p>
            <a:pPr algn="ctr" defTabSz="1285843">
              <a:defRPr/>
            </a:pPr>
            <a:r>
              <a:rPr lang="en-US" sz="2813" b="1" i="0" dirty="0">
                <a:solidFill>
                  <a:srgbClr val="FFFFFF"/>
                </a:solidFill>
                <a:effectLst>
                  <a:outerShdw blurRad="38100" dist="38100" dir="2700000" algn="tl">
                    <a:srgbClr val="000000">
                      <a:alpha val="43137"/>
                    </a:srgbClr>
                  </a:outerShdw>
                </a:effectLst>
                <a:latin typeface="Eras Demi ITC"/>
                <a:cs typeface="Arial"/>
              </a:rPr>
              <a:t>for salvation...”</a:t>
            </a:r>
          </a:p>
        </p:txBody>
      </p:sp>
      <p:sp>
        <p:nvSpPr>
          <p:cNvPr id="31" name="Text Box 5"/>
          <p:cNvSpPr txBox="1">
            <a:spLocks noChangeArrowheads="1"/>
          </p:cNvSpPr>
          <p:nvPr/>
        </p:nvSpPr>
        <p:spPr bwMode="auto">
          <a:xfrm>
            <a:off x="6883283" y="5245769"/>
            <a:ext cx="1425390" cy="352084"/>
          </a:xfrm>
          <a:prstGeom prst="rect">
            <a:avLst/>
          </a:prstGeom>
          <a:noFill/>
          <a:ln w="9525">
            <a:noFill/>
            <a:miter lim="800000"/>
            <a:headEnd/>
            <a:tailEnd/>
          </a:ln>
        </p:spPr>
        <p:txBody>
          <a:bodyPr wrap="none">
            <a:spAutoFit/>
          </a:bodyPr>
          <a:lstStyle/>
          <a:p>
            <a:pPr algn="ctr" defTabSz="1285843"/>
            <a:r>
              <a:rPr lang="en-US" sz="1688" b="1" i="0" dirty="0">
                <a:solidFill>
                  <a:srgbClr val="000000"/>
                </a:solidFill>
                <a:cs typeface="Arial"/>
              </a:rPr>
              <a:t>Romans 1:16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1000"/>
                                        <p:tgtEl>
                                          <p:spTgt spid="31"/>
                                        </p:tgtEl>
                                      </p:cBhvr>
                                    </p:animEffect>
                                    <p:anim calcmode="lin" valueType="num">
                                      <p:cBhvr>
                                        <p:cTn id="13" dur="1000" fill="hold"/>
                                        <p:tgtEl>
                                          <p:spTgt spid="31"/>
                                        </p:tgtEl>
                                        <p:attrNameLst>
                                          <p:attrName>ppt_x</p:attrName>
                                        </p:attrNameLst>
                                      </p:cBhvr>
                                      <p:tavLst>
                                        <p:tav tm="0">
                                          <p:val>
                                            <p:strVal val="#ppt_x"/>
                                          </p:val>
                                        </p:tav>
                                        <p:tav tm="100000">
                                          <p:val>
                                            <p:strVal val="#ppt_x"/>
                                          </p:val>
                                        </p:tav>
                                      </p:tavLst>
                                    </p:anim>
                                    <p:anim calcmode="lin" valueType="num">
                                      <p:cBhvr>
                                        <p:cTn id="14"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2999" name="Text Box 7"/>
          <p:cNvSpPr txBox="1">
            <a:spLocks noChangeArrowheads="1"/>
          </p:cNvSpPr>
          <p:nvPr/>
        </p:nvSpPr>
        <p:spPr bwMode="auto">
          <a:xfrm>
            <a:off x="375047" y="2663190"/>
            <a:ext cx="5142309" cy="707501"/>
          </a:xfrm>
          <a:prstGeom prst="rect">
            <a:avLst/>
          </a:prstGeom>
          <a:noFill/>
          <a:ln w="9525" algn="ctr">
            <a:noFill/>
            <a:miter lim="800000"/>
            <a:headEnd/>
            <a:tailEnd/>
          </a:ln>
        </p:spPr>
        <p:txBody>
          <a:bodyPr>
            <a:spAutoFit/>
          </a:bodyPr>
          <a:lstStyle/>
          <a:p>
            <a:pPr algn="ctr" defTabSz="685783">
              <a:lnSpc>
                <a:spcPct val="80000"/>
              </a:lnSpc>
              <a:defRPr/>
            </a:pPr>
            <a:r>
              <a:rPr lang="en-US" sz="4950" i="0" dirty="0">
                <a:solidFill>
                  <a:srgbClr val="000000"/>
                </a:solidFill>
                <a:latin typeface="Eras Bold ITC" pitchFamily="34" charset="0"/>
              </a:rPr>
              <a:t>GOD IS HOLY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32999"/>
                                        </p:tgtEl>
                                        <p:attrNameLst>
                                          <p:attrName>style.visibility</p:attrName>
                                        </p:attrNameLst>
                                      </p:cBhvr>
                                      <p:to>
                                        <p:strVal val="visible"/>
                                      </p:to>
                                    </p:set>
                                    <p:anim calcmode="lin" valueType="num">
                                      <p:cBhvr>
                                        <p:cTn id="7" dur="2000" fill="hold"/>
                                        <p:tgtEl>
                                          <p:spTgt spid="2132999"/>
                                        </p:tgtEl>
                                        <p:attrNameLst>
                                          <p:attrName>ppt_w</p:attrName>
                                        </p:attrNameLst>
                                      </p:cBhvr>
                                      <p:tavLst>
                                        <p:tav tm="0">
                                          <p:val>
                                            <p:strVal val="#ppt_w*0.70"/>
                                          </p:val>
                                        </p:tav>
                                        <p:tav tm="100000">
                                          <p:val>
                                            <p:strVal val="#ppt_w"/>
                                          </p:val>
                                        </p:tav>
                                      </p:tavLst>
                                    </p:anim>
                                    <p:anim calcmode="lin" valueType="num">
                                      <p:cBhvr>
                                        <p:cTn id="8" dur="2000" fill="hold"/>
                                        <p:tgtEl>
                                          <p:spTgt spid="2132999"/>
                                        </p:tgtEl>
                                        <p:attrNameLst>
                                          <p:attrName>ppt_h</p:attrName>
                                        </p:attrNameLst>
                                      </p:cBhvr>
                                      <p:tavLst>
                                        <p:tav tm="0">
                                          <p:val>
                                            <p:strVal val="#ppt_h"/>
                                          </p:val>
                                        </p:tav>
                                        <p:tav tm="100000">
                                          <p:val>
                                            <p:strVal val="#ppt_h"/>
                                          </p:val>
                                        </p:tav>
                                      </p:tavLst>
                                    </p:anim>
                                    <p:animEffect transition="in" filter="fade">
                                      <p:cBhvr>
                                        <p:cTn id="9" dur="2000"/>
                                        <p:tgtEl>
                                          <p:spTgt spid="2132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299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5283" name="Rectangle 3"/>
          <p:cNvSpPr>
            <a:spLocks noChangeArrowheads="1"/>
          </p:cNvSpPr>
          <p:nvPr/>
        </p:nvSpPr>
        <p:spPr bwMode="auto">
          <a:xfrm>
            <a:off x="-422910" y="2770704"/>
            <a:ext cx="8823960" cy="2034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685783">
              <a:lnSpc>
                <a:spcPct val="95000"/>
              </a:lnSpc>
              <a:defRPr/>
            </a:pPr>
            <a:r>
              <a:rPr lang="en-US" sz="3300" b="1" i="0" dirty="0">
                <a:solidFill>
                  <a:srgbClr val="0033CC"/>
                </a:solidFill>
                <a:latin typeface="Eras Bold ITC" pitchFamily="34" charset="0"/>
              </a:rPr>
              <a:t>A DESIRED RELATIONSHIP:</a:t>
            </a:r>
            <a:br>
              <a:rPr lang="en-US" sz="3300" b="1" i="0" dirty="0">
                <a:solidFill>
                  <a:srgbClr val="0033CC"/>
                </a:solidFill>
                <a:latin typeface="Eras Bold ITC" pitchFamily="34" charset="0"/>
              </a:rPr>
            </a:br>
            <a:r>
              <a:rPr lang="en-US" sz="3300" b="1" i="0" dirty="0">
                <a:solidFill>
                  <a:srgbClr val="0033CC"/>
                </a:solidFill>
                <a:latin typeface="Eras Bold ITC" pitchFamily="34" charset="0"/>
              </a:rPr>
              <a:t>SPIRITUAL FELLOWSHIP</a:t>
            </a:r>
            <a:br>
              <a:rPr lang="en-US" sz="3300" b="1" i="0" dirty="0">
                <a:solidFill>
                  <a:srgbClr val="0033CC"/>
                </a:solidFill>
                <a:latin typeface="Eras Bold ITC" pitchFamily="34" charset="0"/>
              </a:rPr>
            </a:br>
            <a:r>
              <a:rPr lang="en-US" sz="2100" b="1" i="0" dirty="0">
                <a:solidFill>
                  <a:srgbClr val="0033CC"/>
                </a:solidFill>
                <a:latin typeface="Eras Bold ITC" pitchFamily="34" charset="0"/>
              </a:rPr>
              <a:t>WITH A HOLY GOD</a:t>
            </a:r>
          </a:p>
        </p:txBody>
      </p:sp>
      <p:pic>
        <p:nvPicPr>
          <p:cNvPr id="117764" name="Picture 4" descr="godsta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12690" y="-316230"/>
            <a:ext cx="4535090" cy="338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5285" name="Picture 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96843" y="4664872"/>
            <a:ext cx="966788" cy="1335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7" presetClass="entr" presetSubtype="0" fill="hold" grpId="0" nodeType="afterEffect">
                                  <p:stCondLst>
                                    <p:cond delay="0"/>
                                  </p:stCondLst>
                                  <p:iterate type="wd">
                                    <p:tmPct val="10000"/>
                                  </p:iterate>
                                  <p:childTnLst>
                                    <p:set>
                                      <p:cBhvr>
                                        <p:cTn id="6" dur="1" fill="hold">
                                          <p:stCondLst>
                                            <p:cond delay="0"/>
                                          </p:stCondLst>
                                        </p:cTn>
                                        <p:tgtEl>
                                          <p:spTgt spid="2145283">
                                            <p:txEl>
                                              <p:pRg st="0" end="0"/>
                                            </p:txEl>
                                          </p:spTgt>
                                        </p:tgtEl>
                                        <p:attrNameLst>
                                          <p:attrName>style.visibility</p:attrName>
                                        </p:attrNameLst>
                                      </p:cBhvr>
                                      <p:to>
                                        <p:strVal val="visible"/>
                                      </p:to>
                                    </p:set>
                                    <p:animEffect transition="in" filter="fade">
                                      <p:cBhvr>
                                        <p:cTn id="7" dur="1000"/>
                                        <p:tgtEl>
                                          <p:spTgt spid="2145283">
                                            <p:txEl>
                                              <p:pRg st="0" end="0"/>
                                            </p:txEl>
                                          </p:spTgt>
                                        </p:tgtEl>
                                      </p:cBhvr>
                                    </p:animEffect>
                                    <p:anim calcmode="lin" valueType="num">
                                      <p:cBhvr>
                                        <p:cTn id="8" dur="1000" fill="hold"/>
                                        <p:tgtEl>
                                          <p:spTgt spid="214528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145283">
                                            <p:txEl>
                                              <p:pRg st="0" end="0"/>
                                            </p:txEl>
                                          </p:spTgt>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2145285"/>
                                        </p:tgtEl>
                                        <p:attrNameLst>
                                          <p:attrName>style.visibility</p:attrName>
                                        </p:attrNameLst>
                                      </p:cBhvr>
                                      <p:to>
                                        <p:strVal val="visible"/>
                                      </p:to>
                                    </p:set>
                                    <p:animEffect transition="in" filter="fade">
                                      <p:cBhvr>
                                        <p:cTn id="12" dur="2000"/>
                                        <p:tgtEl>
                                          <p:spTgt spid="2145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28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4" name="Picture 4" descr="godsta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09820" y="-57150"/>
            <a:ext cx="4535090" cy="3386138"/>
          </a:xfrm>
          <a:prstGeom prst="rect">
            <a:avLst/>
          </a:prstGeom>
          <a:noFill/>
          <a:ln w="9525">
            <a:noFill/>
            <a:miter lim="800000"/>
            <a:headEnd/>
            <a:tailEnd/>
          </a:ln>
        </p:spPr>
      </p:pic>
      <p:pic>
        <p:nvPicPr>
          <p:cNvPr id="2145285" name="Picture 5"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02533" y="4470565"/>
            <a:ext cx="966788" cy="1335881"/>
          </a:xfrm>
          <a:prstGeom prst="rect">
            <a:avLst/>
          </a:prstGeom>
          <a:noFill/>
          <a:ln w="9525">
            <a:noFill/>
            <a:miter lim="800000"/>
            <a:headEnd/>
            <a:tailEnd/>
          </a:ln>
        </p:spPr>
      </p:pic>
      <p:sp>
        <p:nvSpPr>
          <p:cNvPr id="4" name="TextBox 3">
            <a:extLst>
              <a:ext uri="{FF2B5EF4-FFF2-40B4-BE49-F238E27FC236}">
                <a16:creationId xmlns:a16="http://schemas.microsoft.com/office/drawing/2014/main" id="{4D5AE4BE-F337-1C31-2EC4-9C2F2FA731F1}"/>
              </a:ext>
            </a:extLst>
          </p:cNvPr>
          <p:cNvSpPr txBox="1"/>
          <p:nvPr/>
        </p:nvSpPr>
        <p:spPr>
          <a:xfrm>
            <a:off x="4834890" y="3429000"/>
            <a:ext cx="4023360" cy="1754326"/>
          </a:xfrm>
          <a:prstGeom prst="rect">
            <a:avLst/>
          </a:prstGeom>
          <a:solidFill>
            <a:srgbClr val="21219F"/>
          </a:solidFill>
        </p:spPr>
        <p:txBody>
          <a:bodyPr wrap="square" rtlCol="0">
            <a:spAutoFit/>
          </a:bodyPr>
          <a:lstStyle/>
          <a:p>
            <a:pPr defTabSz="685783">
              <a:defRPr/>
            </a:pPr>
            <a:r>
              <a:rPr lang="en-US" sz="3600" i="0" dirty="0">
                <a:solidFill>
                  <a:srgbClr val="FFFFFF"/>
                </a:solidFill>
                <a:latin typeface="Eras Bold ITC" panose="020B0907030504020204" pitchFamily="34" charset="0"/>
              </a:rPr>
              <a:t>3 Keys to Understanding God’s Holiness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45285"/>
                                        </p:tgtEl>
                                        <p:attrNameLst>
                                          <p:attrName>style.visibility</p:attrName>
                                        </p:attrNameLst>
                                      </p:cBhvr>
                                      <p:to>
                                        <p:strVal val="visible"/>
                                      </p:to>
                                    </p:set>
                                    <p:animEffect transition="in" filter="fade">
                                      <p:cBhvr>
                                        <p:cTn id="7" dur="2000"/>
                                        <p:tgtEl>
                                          <p:spTgt spid="2145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3" descr="godall">
            <a:extLst>
              <a:ext uri="{FF2B5EF4-FFF2-40B4-BE49-F238E27FC236}">
                <a16:creationId xmlns:a16="http://schemas.microsoft.com/office/drawing/2014/main" id="{A50CB9F8-8B45-288D-D9F7-95411E5F18F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8875" t="-876" r="39250" b="876"/>
          <a:stretch/>
        </p:blipFill>
        <p:spPr bwMode="auto">
          <a:xfrm>
            <a:off x="0" y="730919"/>
            <a:ext cx="3794522" cy="5280969"/>
          </a:xfrm>
          <a:prstGeom prst="rect">
            <a:avLst/>
          </a:prstGeom>
          <a:noFill/>
          <a:ln w="9525">
            <a:noFill/>
            <a:miter lim="800000"/>
            <a:headEnd/>
            <a:tailEnd/>
          </a:ln>
        </p:spPr>
      </p:pic>
      <p:sp>
        <p:nvSpPr>
          <p:cNvPr id="2147330" name="Rectangle 2"/>
          <p:cNvSpPr>
            <a:spLocks noChangeArrowheads="1"/>
          </p:cNvSpPr>
          <p:nvPr/>
        </p:nvSpPr>
        <p:spPr bwMode="auto">
          <a:xfrm>
            <a:off x="0" y="4539435"/>
            <a:ext cx="3794522" cy="1472453"/>
          </a:xfrm>
          <a:prstGeom prst="rect">
            <a:avLst/>
          </a:prstGeom>
          <a:solidFill>
            <a:schemeClr val="tx1"/>
          </a:solidFill>
          <a:ln w="9525">
            <a:miter lim="800000"/>
            <a:headEnd/>
            <a:tailEnd/>
          </a:ln>
        </p:spPr>
        <p:txBody>
          <a:bodyPr wrap="none" anchor="ctr">
            <a:flatTx/>
          </a:bodyPr>
          <a:lstStyle/>
          <a:p>
            <a:pPr algn="ctr" defTabSz="685783">
              <a:defRPr/>
            </a:pPr>
            <a:endParaRPr lang="en-US" sz="2400" dirty="0">
              <a:solidFill>
                <a:srgbClr val="000000"/>
              </a:solidFill>
            </a:endParaRPr>
          </a:p>
        </p:txBody>
      </p:sp>
      <p:pic>
        <p:nvPicPr>
          <p:cNvPr id="36868" name="Picture 4"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509" y="222878"/>
            <a:ext cx="3348513" cy="2500176"/>
          </a:xfrm>
          <a:prstGeom prst="rect">
            <a:avLst/>
          </a:prstGeom>
          <a:noFill/>
          <a:ln w="9525">
            <a:noFill/>
            <a:miter lim="800000"/>
            <a:headEnd/>
            <a:tailEnd/>
          </a:ln>
        </p:spPr>
      </p:pic>
      <p:sp>
        <p:nvSpPr>
          <p:cNvPr id="2147333" name="Rectangle 5"/>
          <p:cNvSpPr>
            <a:spLocks noChangeArrowheads="1"/>
          </p:cNvSpPr>
          <p:nvPr/>
        </p:nvSpPr>
        <p:spPr bwMode="auto">
          <a:xfrm>
            <a:off x="3794523" y="800272"/>
            <a:ext cx="5349479" cy="520047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b" anchorCtr="1"/>
          <a:lstStyle/>
          <a:p>
            <a:pPr algn="ctr" defTabSz="685783">
              <a:lnSpc>
                <a:spcPct val="90000"/>
              </a:lnSpc>
              <a:spcBef>
                <a:spcPct val="20000"/>
              </a:spcBef>
              <a:buClr>
                <a:srgbClr val="000000"/>
              </a:buClr>
              <a:defRPr/>
            </a:pPr>
            <a:endParaRPr lang="en-US" sz="4050" b="1" i="0" dirty="0">
              <a:solidFill>
                <a:srgbClr val="FFFFFF"/>
              </a:solidFill>
              <a:effectLst>
                <a:outerShdw blurRad="38100" dist="38100" dir="2700000" algn="tl">
                  <a:srgbClr val="000000"/>
                </a:outerShdw>
              </a:effectLst>
              <a:latin typeface="Eras Demi ITC"/>
              <a:cs typeface="Arial"/>
            </a:endParaRPr>
          </a:p>
          <a:p>
            <a:pPr algn="ctr" defTabSz="685783">
              <a:lnSpc>
                <a:spcPct val="90000"/>
              </a:lnSpc>
              <a:spcBef>
                <a:spcPct val="20000"/>
              </a:spcBef>
              <a:buClr>
                <a:srgbClr val="000000"/>
              </a:buClr>
              <a:defRPr/>
            </a:pPr>
            <a:r>
              <a:rPr lang="en-US" sz="4050" b="1" i="0" dirty="0">
                <a:solidFill>
                  <a:srgbClr val="EDE435"/>
                </a:solidFill>
                <a:effectLst>
                  <a:outerShdw blurRad="38100" dist="38100" dir="2700000" algn="tl">
                    <a:srgbClr val="000000"/>
                  </a:outerShdw>
                </a:effectLst>
                <a:latin typeface="Eras Demi ITC"/>
                <a:cs typeface="Arial"/>
              </a:rPr>
              <a:t>The </a:t>
            </a:r>
            <a:r>
              <a:rPr lang="en-US" sz="4050" b="1" i="0" dirty="0">
                <a:solidFill>
                  <a:srgbClr val="FFFFFF"/>
                </a:solidFill>
                <a:effectLst>
                  <a:outerShdw blurRad="38100" dist="38100" dir="2700000" algn="tl">
                    <a:srgbClr val="000000"/>
                  </a:outerShdw>
                </a:effectLst>
                <a:latin typeface="Eras Demi ITC"/>
                <a:cs typeface="Arial"/>
              </a:rPr>
              <a:t>PENALTY</a:t>
            </a:r>
            <a:r>
              <a:rPr lang="en-US" sz="4050" b="1" i="0" dirty="0">
                <a:solidFill>
                  <a:srgbClr val="EDE435"/>
                </a:solidFill>
                <a:effectLst>
                  <a:outerShdw blurRad="38100" dist="38100" dir="2700000" algn="tl">
                    <a:srgbClr val="000000"/>
                  </a:outerShdw>
                </a:effectLst>
                <a:latin typeface="Eras Demi ITC"/>
                <a:cs typeface="Arial"/>
              </a:rPr>
              <a:t> for Sin</a:t>
            </a:r>
          </a:p>
          <a:p>
            <a:pPr marL="557199" indent="-557199" algn="ctr" defTabSz="685783">
              <a:lnSpc>
                <a:spcPct val="90000"/>
              </a:lnSpc>
              <a:spcBef>
                <a:spcPct val="20000"/>
              </a:spcBef>
              <a:buClr>
                <a:srgbClr val="000000"/>
              </a:buClr>
              <a:buFontTx/>
              <a:buAutoNum type="arabicPeriod"/>
              <a:defRPr/>
            </a:pPr>
            <a:endParaRPr lang="en-US" sz="3000" b="1" i="0" dirty="0">
              <a:solidFill>
                <a:srgbClr val="FFFFFF"/>
              </a:solidFill>
              <a:effectLst>
                <a:outerShdw blurRad="38100" dist="38100" dir="2700000" algn="tl">
                  <a:srgbClr val="000000"/>
                </a:outerShdw>
              </a:effectLst>
              <a:latin typeface="Eras Demi ITC"/>
              <a:cs typeface="Arial"/>
            </a:endParaRPr>
          </a:p>
          <a:p>
            <a:pPr algn="ctr" defTabSz="685783">
              <a:lnSpc>
                <a:spcPct val="90000"/>
              </a:lnSpc>
              <a:spcBef>
                <a:spcPct val="20000"/>
              </a:spcBef>
              <a:buClr>
                <a:srgbClr val="000000"/>
              </a:buClr>
              <a:defRPr/>
            </a:pPr>
            <a:r>
              <a:rPr lang="en-US" sz="3000" b="1" i="0" dirty="0">
                <a:solidFill>
                  <a:srgbClr val="FFFFFF"/>
                </a:solidFill>
                <a:effectLst>
                  <a:outerShdw blurRad="38100" dist="38100" dir="2700000" algn="tl">
                    <a:srgbClr val="000000"/>
                  </a:outerShdw>
                </a:effectLst>
                <a:latin typeface="Eras Demi ITC"/>
                <a:cs typeface="Arial"/>
              </a:rPr>
              <a:t> Separation from God</a:t>
            </a:r>
          </a:p>
          <a:p>
            <a:pPr marL="257168" indent="-257168" algn="ctr" defTabSz="685783">
              <a:lnSpc>
                <a:spcPct val="90000"/>
              </a:lnSpc>
              <a:spcBef>
                <a:spcPct val="20000"/>
              </a:spcBef>
              <a:buClr>
                <a:srgbClr val="000000"/>
              </a:buClr>
              <a:defRPr/>
            </a:pPr>
            <a:endParaRPr lang="en-US" sz="3000" b="1" i="0" dirty="0">
              <a:solidFill>
                <a:srgbClr val="FFFFFF"/>
              </a:solidFill>
              <a:effectLst>
                <a:outerShdw blurRad="38100" dist="38100" dir="2700000" algn="tl">
                  <a:srgbClr val="000000"/>
                </a:outerShdw>
              </a:effectLst>
              <a:latin typeface="Eras Demi ITC"/>
              <a:cs typeface="Arial"/>
            </a:endParaRPr>
          </a:p>
          <a:p>
            <a:pPr marL="257168" indent="-257168" algn="ctr" defTabSz="685783">
              <a:lnSpc>
                <a:spcPct val="90000"/>
              </a:lnSpc>
              <a:spcBef>
                <a:spcPct val="20000"/>
              </a:spcBef>
              <a:buClr>
                <a:srgbClr val="000000"/>
              </a:buClr>
              <a:defRPr/>
            </a:pPr>
            <a:endParaRPr lang="en-US" sz="1350" b="1" i="0" dirty="0">
              <a:solidFill>
                <a:srgbClr val="FFFFFF"/>
              </a:solidFill>
              <a:effectLst>
                <a:outerShdw blurRad="38100" dist="38100" dir="2700000" algn="tl">
                  <a:srgbClr val="000000"/>
                </a:outerShdw>
              </a:effectLst>
              <a:latin typeface="Eras Demi ITC"/>
              <a:cs typeface="Arial"/>
            </a:endParaRPr>
          </a:p>
          <a:p>
            <a:pPr marL="257168" indent="-257168" algn="ctr" defTabSz="685783">
              <a:lnSpc>
                <a:spcPct val="90000"/>
              </a:lnSpc>
              <a:spcBef>
                <a:spcPct val="20000"/>
              </a:spcBef>
              <a:buClr>
                <a:srgbClr val="000000"/>
              </a:buClr>
              <a:defRPr/>
            </a:pPr>
            <a:r>
              <a:rPr lang="en-US" sz="2400" dirty="0">
                <a:solidFill>
                  <a:srgbClr val="FFFF00"/>
                </a:solidFill>
                <a:effectLst>
                  <a:outerShdw blurRad="38100" dist="38100" dir="2700000" algn="tl">
                    <a:srgbClr val="000000"/>
                  </a:outerShdw>
                </a:effectLst>
                <a:latin typeface="Eras Demi ITC"/>
                <a:cs typeface="Arial"/>
              </a:rPr>
              <a:t>“Your iniquities have </a:t>
            </a:r>
            <a:r>
              <a:rPr lang="en-US" sz="2400" dirty="0">
                <a:solidFill>
                  <a:srgbClr val="FFFFFF"/>
                </a:solidFill>
                <a:effectLst>
                  <a:outerShdw blurRad="38100" dist="38100" dir="2700000" algn="tl">
                    <a:srgbClr val="000000"/>
                  </a:outerShdw>
                </a:effectLst>
                <a:latin typeface="Eras Demi ITC"/>
                <a:cs typeface="Arial"/>
              </a:rPr>
              <a:t>separated you from your God;</a:t>
            </a:r>
            <a:r>
              <a:rPr lang="en-US" sz="2400" dirty="0">
                <a:solidFill>
                  <a:srgbClr val="0000FF"/>
                </a:solidFill>
                <a:effectLst>
                  <a:outerShdw blurRad="38100" dist="38100" dir="2700000" algn="tl">
                    <a:srgbClr val="000000"/>
                  </a:outerShdw>
                </a:effectLst>
                <a:latin typeface="Eras Demi ITC"/>
                <a:cs typeface="Arial"/>
              </a:rPr>
              <a:t> </a:t>
            </a:r>
            <a:r>
              <a:rPr lang="en-US" sz="2400" dirty="0">
                <a:solidFill>
                  <a:srgbClr val="FFFF00"/>
                </a:solidFill>
                <a:effectLst>
                  <a:outerShdw blurRad="38100" dist="38100" dir="2700000" algn="tl">
                    <a:srgbClr val="000000"/>
                  </a:outerShdw>
                </a:effectLst>
                <a:latin typeface="Eras Demi ITC"/>
                <a:cs typeface="Arial"/>
              </a:rPr>
              <a:t>and your sins have </a:t>
            </a:r>
            <a:r>
              <a:rPr lang="en-US" sz="2400" dirty="0">
                <a:solidFill>
                  <a:srgbClr val="FFFFFF"/>
                </a:solidFill>
                <a:effectLst>
                  <a:outerShdw blurRad="38100" dist="38100" dir="2700000" algn="tl">
                    <a:srgbClr val="000000"/>
                  </a:outerShdw>
                </a:effectLst>
                <a:latin typeface="Eras Demi ITC"/>
                <a:cs typeface="Arial"/>
              </a:rPr>
              <a:t>hidden his face from you</a:t>
            </a:r>
            <a:r>
              <a:rPr lang="en-US" sz="2400" dirty="0">
                <a:solidFill>
                  <a:srgbClr val="FFFF00"/>
                </a:solidFill>
                <a:effectLst>
                  <a:outerShdw blurRad="38100" dist="38100" dir="2700000" algn="tl">
                    <a:srgbClr val="000000"/>
                  </a:outerShdw>
                </a:effectLst>
                <a:latin typeface="Eras Demi ITC"/>
                <a:cs typeface="Arial"/>
              </a:rPr>
              <a:t>.” </a:t>
            </a:r>
          </a:p>
          <a:p>
            <a:pPr marL="257168" indent="-257168" algn="r" defTabSz="685783">
              <a:lnSpc>
                <a:spcPct val="90000"/>
              </a:lnSpc>
              <a:spcBef>
                <a:spcPct val="20000"/>
              </a:spcBef>
              <a:buClr>
                <a:srgbClr val="000000"/>
              </a:buClr>
              <a:defRPr/>
            </a:pPr>
            <a:r>
              <a:rPr lang="en-US" sz="2400" i="0" dirty="0">
                <a:solidFill>
                  <a:srgbClr val="FFFF00"/>
                </a:solidFill>
                <a:latin typeface="Eras Medium ITC"/>
                <a:cs typeface="Arial"/>
              </a:rPr>
              <a:t>Is 59:2</a:t>
            </a:r>
          </a:p>
        </p:txBody>
      </p:sp>
      <p:sp>
        <p:nvSpPr>
          <p:cNvPr id="2147334" name="Rectangle 6"/>
          <p:cNvSpPr>
            <a:spLocks noChangeArrowheads="1"/>
          </p:cNvSpPr>
          <p:nvPr/>
        </p:nvSpPr>
        <p:spPr bwMode="auto">
          <a:xfrm>
            <a:off x="1575197" y="3336136"/>
            <a:ext cx="6172200" cy="1859756"/>
          </a:xfrm>
          <a:prstGeom prst="rect">
            <a:avLst/>
          </a:prstGeom>
          <a:noFill/>
          <a:ln w="9525">
            <a:noFill/>
            <a:miter lim="800000"/>
            <a:headEnd/>
            <a:tailEnd/>
          </a:ln>
          <a:effectLst/>
        </p:spPr>
        <p:txBody>
          <a:bodyPr/>
          <a:lstStyle/>
          <a:p>
            <a:pPr marL="257168" indent="-257168" algn="ctr" defTabSz="685783">
              <a:spcBef>
                <a:spcPct val="20000"/>
              </a:spcBef>
              <a:buClr>
                <a:srgbClr val="000000"/>
              </a:buClr>
              <a:defRPr/>
            </a:pPr>
            <a:endParaRPr lang="en-US" sz="2100" b="1" dirty="0">
              <a:solidFill>
                <a:srgbClr val="FFFFFF"/>
              </a:solidFill>
              <a:effectLst>
                <a:outerShdw blurRad="38100" dist="38100" dir="2700000" algn="tl">
                  <a:srgbClr val="C0C0C0"/>
                </a:outerShdw>
              </a:effectLst>
              <a:latin typeface="Arial" charset="0"/>
            </a:endParaRPr>
          </a:p>
        </p:txBody>
      </p:sp>
      <p:pic>
        <p:nvPicPr>
          <p:cNvPr id="2147336" name="Picture 8" descr="guywhit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96605" y="4664872"/>
            <a:ext cx="966788" cy="1335881"/>
          </a:xfrm>
          <a:prstGeom prst="rect">
            <a:avLst/>
          </a:prstGeom>
          <a:noFill/>
          <a:ln w="9525">
            <a:noFill/>
            <a:miter lim="800000"/>
            <a:headEnd/>
            <a:tailEnd/>
          </a:ln>
        </p:spPr>
      </p:pic>
      <p:pic>
        <p:nvPicPr>
          <p:cNvPr id="2147337" name="Picture 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60949" y="4882753"/>
            <a:ext cx="385763" cy="1117997"/>
          </a:xfrm>
          <a:prstGeom prst="rect">
            <a:avLst/>
          </a:prstGeom>
          <a:noFill/>
          <a:ln w="9525" algn="ctr">
            <a:noFill/>
            <a:miter lim="800000"/>
            <a:headEnd/>
            <a:tailEnd/>
          </a:ln>
        </p:spPr>
      </p:pic>
      <p:sp>
        <p:nvSpPr>
          <p:cNvPr id="5" name="Oval 4">
            <a:extLst>
              <a:ext uri="{FF2B5EF4-FFF2-40B4-BE49-F238E27FC236}">
                <a16:creationId xmlns:a16="http://schemas.microsoft.com/office/drawing/2014/main" id="{D0B56B0D-30C0-5B52-995F-22CD6C782ACA}"/>
              </a:ext>
            </a:extLst>
          </p:cNvPr>
          <p:cNvSpPr/>
          <p:nvPr/>
        </p:nvSpPr>
        <p:spPr bwMode="auto">
          <a:xfrm>
            <a:off x="5892048" y="1084899"/>
            <a:ext cx="947906" cy="873245"/>
          </a:xfrm>
          <a:prstGeom prst="ellipse">
            <a:avLst/>
          </a:prstGeom>
          <a:solidFill>
            <a:srgbClr val="FFFF00"/>
          </a:solidFill>
          <a:ln w="76200" cap="flat" cmpd="sng" algn="ctr">
            <a:solidFill>
              <a:schemeClr val="bg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lnSpc>
                <a:spcPct val="90000"/>
              </a:lnSpc>
              <a:spcBef>
                <a:spcPct val="20000"/>
              </a:spcBef>
              <a:buClr>
                <a:srgbClr val="000000"/>
              </a:buClr>
              <a:defRPr/>
            </a:pPr>
            <a:r>
              <a:rPr lang="en-US" sz="4050" b="1" i="0" dirty="0">
                <a:solidFill>
                  <a:srgbClr val="000000"/>
                </a:solidFill>
                <a:effectLst>
                  <a:outerShdw blurRad="38100" dist="38100" dir="2700000" algn="tl">
                    <a:srgbClr val="000000"/>
                  </a:outerShdw>
                </a:effectLst>
                <a:latin typeface="Eras Demi ITC"/>
                <a:cs typeface="Arial"/>
              </a:rPr>
              <a:t>1</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47333">
                                            <p:bg/>
                                          </p:spTgt>
                                        </p:tgtEl>
                                        <p:attrNameLst>
                                          <p:attrName>style.visibility</p:attrName>
                                        </p:attrNameLst>
                                      </p:cBhvr>
                                      <p:to>
                                        <p:strVal val="visible"/>
                                      </p:to>
                                    </p:set>
                                    <p:anim calcmode="lin" valueType="num">
                                      <p:cBhvr additive="base">
                                        <p:cTn id="7" dur="500" fill="hold"/>
                                        <p:tgtEl>
                                          <p:spTgt spid="214733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47333">
                                            <p:bg/>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147333">
                                            <p:txEl>
                                              <p:pRg st="1" end="1"/>
                                            </p:txEl>
                                          </p:spTgt>
                                        </p:tgtEl>
                                        <p:attrNameLst>
                                          <p:attrName>style.visibility</p:attrName>
                                        </p:attrNameLst>
                                      </p:cBhvr>
                                      <p:to>
                                        <p:strVal val="visible"/>
                                      </p:to>
                                    </p:set>
                                    <p:anim calcmode="lin" valueType="num">
                                      <p:cBhvr additive="base">
                                        <p:cTn id="13" dur="500" fill="hold"/>
                                        <p:tgtEl>
                                          <p:spTgt spid="214733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47333">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147333">
                                            <p:txEl>
                                              <p:pRg st="3" end="3"/>
                                            </p:txEl>
                                          </p:spTgt>
                                        </p:tgtEl>
                                        <p:attrNameLst>
                                          <p:attrName>style.visibility</p:attrName>
                                        </p:attrNameLst>
                                      </p:cBhvr>
                                      <p:to>
                                        <p:strVal val="visible"/>
                                      </p:to>
                                    </p:set>
                                    <p:anim calcmode="lin" valueType="num">
                                      <p:cBhvr additive="base">
                                        <p:cTn id="19" dur="500" fill="hold"/>
                                        <p:tgtEl>
                                          <p:spTgt spid="214733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147333">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2000"/>
                                        <p:tgtEl>
                                          <p:spTgt spid="2147336"/>
                                        </p:tgtEl>
                                      </p:cBhvr>
                                    </p:animEffect>
                                    <p:set>
                                      <p:cBhvr>
                                        <p:cTn id="25" dur="1" fill="hold">
                                          <p:stCondLst>
                                            <p:cond delay="1999"/>
                                          </p:stCondLst>
                                        </p:cTn>
                                        <p:tgtEl>
                                          <p:spTgt spid="2147336"/>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147337"/>
                                        </p:tgtEl>
                                        <p:attrNameLst>
                                          <p:attrName>style.visibility</p:attrName>
                                        </p:attrNameLst>
                                      </p:cBhvr>
                                      <p:to>
                                        <p:strVal val="visible"/>
                                      </p:to>
                                    </p:set>
                                    <p:animEffect transition="in" filter="fade">
                                      <p:cBhvr>
                                        <p:cTn id="28" dur="2000"/>
                                        <p:tgtEl>
                                          <p:spTgt spid="2147337"/>
                                        </p:tgtEl>
                                      </p:cBhvr>
                                    </p:animEffect>
                                  </p:childTnLst>
                                </p:cTn>
                              </p:par>
                              <p:par>
                                <p:cTn id="29" presetID="7" presetClass="entr" presetSubtype="4" fill="hold" grpId="0" nodeType="withEffect">
                                  <p:stCondLst>
                                    <p:cond delay="0"/>
                                  </p:stCondLst>
                                  <p:childTnLst>
                                    <p:set>
                                      <p:cBhvr>
                                        <p:cTn id="30" dur="1" fill="hold">
                                          <p:stCondLst>
                                            <p:cond delay="0"/>
                                          </p:stCondLst>
                                        </p:cTn>
                                        <p:tgtEl>
                                          <p:spTgt spid="2147330"/>
                                        </p:tgtEl>
                                        <p:attrNameLst>
                                          <p:attrName>style.visibility</p:attrName>
                                        </p:attrNameLst>
                                      </p:cBhvr>
                                      <p:to>
                                        <p:strVal val="visible"/>
                                      </p:to>
                                    </p:set>
                                    <p:anim calcmode="lin" valueType="num">
                                      <p:cBhvr additive="base">
                                        <p:cTn id="31" dur="1000" fill="hold"/>
                                        <p:tgtEl>
                                          <p:spTgt spid="2147330"/>
                                        </p:tgtEl>
                                        <p:attrNameLst>
                                          <p:attrName>ppt_x</p:attrName>
                                        </p:attrNameLst>
                                      </p:cBhvr>
                                      <p:tavLst>
                                        <p:tav tm="0">
                                          <p:val>
                                            <p:strVal val="#ppt_x"/>
                                          </p:val>
                                        </p:tav>
                                        <p:tav tm="100000">
                                          <p:val>
                                            <p:strVal val="#ppt_x"/>
                                          </p:val>
                                        </p:tav>
                                      </p:tavLst>
                                    </p:anim>
                                    <p:anim calcmode="lin" valueType="num">
                                      <p:cBhvr additive="base">
                                        <p:cTn id="32" dur="1000" fill="hold"/>
                                        <p:tgtEl>
                                          <p:spTgt spid="214733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147333">
                                            <p:txEl>
                                              <p:pRg st="6" end="6"/>
                                            </p:txEl>
                                          </p:spTgt>
                                        </p:tgtEl>
                                        <p:attrNameLst>
                                          <p:attrName>style.visibility</p:attrName>
                                        </p:attrNameLst>
                                      </p:cBhvr>
                                      <p:to>
                                        <p:strVal val="visible"/>
                                      </p:to>
                                    </p:set>
                                    <p:anim calcmode="lin" valueType="num">
                                      <p:cBhvr additive="base">
                                        <p:cTn id="37" dur="500" fill="hold"/>
                                        <p:tgtEl>
                                          <p:spTgt spid="2147333">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147333">
                                            <p:txEl>
                                              <p:pRg st="6" end="6"/>
                                            </p:tx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2147333">
                                            <p:txEl>
                                              <p:pRg st="7" end="7"/>
                                            </p:txEl>
                                          </p:spTgt>
                                        </p:tgtEl>
                                        <p:attrNameLst>
                                          <p:attrName>style.visibility</p:attrName>
                                        </p:attrNameLst>
                                      </p:cBhvr>
                                      <p:to>
                                        <p:strVal val="visible"/>
                                      </p:to>
                                    </p:set>
                                    <p:anim calcmode="lin" valueType="num">
                                      <p:cBhvr additive="base">
                                        <p:cTn id="43" dur="500" fill="hold"/>
                                        <p:tgtEl>
                                          <p:spTgt spid="2147333">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147333">
                                            <p:txEl>
                                              <p:pRg st="7" end="7"/>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330" grpId="0" animBg="1"/>
      <p:bldP spid="2147333" grpId="0" uiExpand="1" build="p" animBg="1"/>
    </p:bld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3" descr="godall">
            <a:extLst>
              <a:ext uri="{FF2B5EF4-FFF2-40B4-BE49-F238E27FC236}">
                <a16:creationId xmlns:a16="http://schemas.microsoft.com/office/drawing/2014/main" id="{A50CB9F8-8B45-288D-D9F7-95411E5F18F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8875" t="-876" r="39250" b="876"/>
          <a:stretch/>
        </p:blipFill>
        <p:spPr bwMode="auto">
          <a:xfrm>
            <a:off x="0" y="694825"/>
            <a:ext cx="3794522" cy="5317064"/>
          </a:xfrm>
          <a:prstGeom prst="rect">
            <a:avLst/>
          </a:prstGeom>
          <a:noFill/>
          <a:ln w="9525">
            <a:noFill/>
            <a:miter lim="800000"/>
            <a:headEnd/>
            <a:tailEnd/>
          </a:ln>
        </p:spPr>
      </p:pic>
      <p:sp>
        <p:nvSpPr>
          <p:cNvPr id="2147330" name="Rectangle 2"/>
          <p:cNvSpPr>
            <a:spLocks noChangeArrowheads="1"/>
          </p:cNvSpPr>
          <p:nvPr/>
        </p:nvSpPr>
        <p:spPr bwMode="auto">
          <a:xfrm>
            <a:off x="0" y="4539435"/>
            <a:ext cx="3794522" cy="1472453"/>
          </a:xfrm>
          <a:prstGeom prst="rect">
            <a:avLst/>
          </a:prstGeom>
          <a:solidFill>
            <a:schemeClr val="tx1"/>
          </a:solidFill>
          <a:ln w="9525">
            <a:miter lim="800000"/>
            <a:headEnd/>
            <a:tailEnd/>
          </a:ln>
        </p:spPr>
        <p:txBody>
          <a:bodyPr wrap="none" anchor="ctr">
            <a:flatTx/>
          </a:bodyPr>
          <a:lstStyle/>
          <a:p>
            <a:pPr algn="ctr" defTabSz="685783">
              <a:defRPr/>
            </a:pPr>
            <a:endParaRPr lang="en-US" sz="2400" dirty="0">
              <a:solidFill>
                <a:srgbClr val="000000"/>
              </a:solidFill>
            </a:endParaRPr>
          </a:p>
        </p:txBody>
      </p:sp>
      <p:pic>
        <p:nvPicPr>
          <p:cNvPr id="36868" name="Picture 4"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509" y="222878"/>
            <a:ext cx="3348513" cy="2500176"/>
          </a:xfrm>
          <a:prstGeom prst="rect">
            <a:avLst/>
          </a:prstGeom>
          <a:noFill/>
          <a:ln w="9525">
            <a:noFill/>
            <a:miter lim="800000"/>
            <a:headEnd/>
            <a:tailEnd/>
          </a:ln>
        </p:spPr>
      </p:pic>
      <p:sp>
        <p:nvSpPr>
          <p:cNvPr id="2147333" name="Rectangle 5"/>
          <p:cNvSpPr>
            <a:spLocks noChangeArrowheads="1"/>
          </p:cNvSpPr>
          <p:nvPr/>
        </p:nvSpPr>
        <p:spPr bwMode="auto">
          <a:xfrm>
            <a:off x="3794523" y="800272"/>
            <a:ext cx="5349479" cy="520047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b" anchorCtr="1"/>
          <a:lstStyle/>
          <a:p>
            <a:pPr algn="ctr" defTabSz="685783">
              <a:lnSpc>
                <a:spcPct val="90000"/>
              </a:lnSpc>
              <a:spcBef>
                <a:spcPct val="20000"/>
              </a:spcBef>
              <a:buClr>
                <a:srgbClr val="000000"/>
              </a:buClr>
              <a:defRPr/>
            </a:pPr>
            <a:endParaRPr lang="en-US" sz="4050" b="1" i="0" dirty="0">
              <a:solidFill>
                <a:srgbClr val="FFFFFF"/>
              </a:solidFill>
              <a:effectLst>
                <a:outerShdw blurRad="38100" dist="38100" dir="2700000" algn="tl">
                  <a:srgbClr val="000000"/>
                </a:outerShdw>
              </a:effectLst>
              <a:latin typeface="Eras Demi ITC"/>
              <a:cs typeface="Arial"/>
            </a:endParaRPr>
          </a:p>
          <a:p>
            <a:pPr algn="ctr" defTabSz="685783">
              <a:lnSpc>
                <a:spcPct val="90000"/>
              </a:lnSpc>
              <a:spcBef>
                <a:spcPct val="20000"/>
              </a:spcBef>
              <a:buClr>
                <a:srgbClr val="000000"/>
              </a:buClr>
              <a:defRPr/>
            </a:pPr>
            <a:r>
              <a:rPr lang="en-US" sz="4050" b="1" i="0" dirty="0">
                <a:solidFill>
                  <a:srgbClr val="EDE435"/>
                </a:solidFill>
                <a:effectLst>
                  <a:outerShdw blurRad="38100" dist="38100" dir="2700000" algn="tl">
                    <a:srgbClr val="000000"/>
                  </a:outerShdw>
                </a:effectLst>
                <a:latin typeface="Eras Demi ITC"/>
                <a:cs typeface="Arial"/>
              </a:rPr>
              <a:t>The </a:t>
            </a:r>
            <a:r>
              <a:rPr lang="en-US" sz="4050" b="1" i="0" dirty="0">
                <a:solidFill>
                  <a:srgbClr val="FFFFFF"/>
                </a:solidFill>
                <a:effectLst>
                  <a:outerShdw blurRad="38100" dist="38100" dir="2700000" algn="tl">
                    <a:srgbClr val="000000"/>
                  </a:outerShdw>
                </a:effectLst>
                <a:latin typeface="Eras Demi ITC"/>
                <a:cs typeface="Arial"/>
              </a:rPr>
              <a:t>PRICE</a:t>
            </a:r>
            <a:r>
              <a:rPr lang="en-US" sz="4050" b="1" i="0" dirty="0">
                <a:solidFill>
                  <a:srgbClr val="EDE435"/>
                </a:solidFill>
                <a:effectLst>
                  <a:outerShdw blurRad="38100" dist="38100" dir="2700000" algn="tl">
                    <a:srgbClr val="000000"/>
                  </a:outerShdw>
                </a:effectLst>
                <a:latin typeface="Eras Demi ITC"/>
                <a:cs typeface="Arial"/>
              </a:rPr>
              <a:t> for Sin</a:t>
            </a:r>
          </a:p>
          <a:p>
            <a:pPr marL="557199" indent="-557199" algn="ctr" defTabSz="685783">
              <a:lnSpc>
                <a:spcPct val="90000"/>
              </a:lnSpc>
              <a:spcBef>
                <a:spcPct val="20000"/>
              </a:spcBef>
              <a:buClr>
                <a:srgbClr val="000000"/>
              </a:buClr>
              <a:buFontTx/>
              <a:buAutoNum type="arabicPeriod"/>
              <a:defRPr/>
            </a:pPr>
            <a:endParaRPr lang="en-US" sz="3000" b="1" i="0" dirty="0">
              <a:solidFill>
                <a:srgbClr val="FFFFFF"/>
              </a:solidFill>
              <a:effectLst>
                <a:outerShdw blurRad="38100" dist="38100" dir="2700000" algn="tl">
                  <a:srgbClr val="000000"/>
                </a:outerShdw>
              </a:effectLst>
              <a:latin typeface="Eras Demi ITC"/>
              <a:cs typeface="Arial"/>
            </a:endParaRPr>
          </a:p>
          <a:p>
            <a:pPr algn="ctr" defTabSz="685783">
              <a:lnSpc>
                <a:spcPct val="90000"/>
              </a:lnSpc>
              <a:spcBef>
                <a:spcPct val="20000"/>
              </a:spcBef>
              <a:buClr>
                <a:srgbClr val="000000"/>
              </a:buClr>
              <a:defRPr/>
            </a:pPr>
            <a:r>
              <a:rPr lang="en-US" sz="3000" b="1" i="0" dirty="0">
                <a:solidFill>
                  <a:srgbClr val="FFFFFF"/>
                </a:solidFill>
                <a:effectLst>
                  <a:outerShdw blurRad="38100" dist="38100" dir="2700000" algn="tl">
                    <a:srgbClr val="000000"/>
                  </a:outerShdw>
                </a:effectLst>
                <a:latin typeface="Eras Demi ITC"/>
                <a:cs typeface="Arial"/>
              </a:rPr>
              <a:t> God’s justice requires death to pay for sin</a:t>
            </a:r>
          </a:p>
          <a:p>
            <a:pPr marL="257168" indent="-257168" algn="ctr" defTabSz="685783">
              <a:lnSpc>
                <a:spcPct val="90000"/>
              </a:lnSpc>
              <a:spcBef>
                <a:spcPct val="20000"/>
              </a:spcBef>
              <a:buClr>
                <a:srgbClr val="000000"/>
              </a:buClr>
              <a:defRPr/>
            </a:pPr>
            <a:endParaRPr lang="en-US" sz="3000" b="1" i="0" dirty="0">
              <a:solidFill>
                <a:srgbClr val="FFFFFF"/>
              </a:solidFill>
              <a:effectLst>
                <a:outerShdw blurRad="38100" dist="38100" dir="2700000" algn="tl">
                  <a:srgbClr val="000000"/>
                </a:outerShdw>
              </a:effectLst>
              <a:latin typeface="Eras Demi ITC"/>
              <a:cs typeface="Arial"/>
            </a:endParaRPr>
          </a:p>
          <a:p>
            <a:pPr marL="257168" indent="-257168" algn="ctr" defTabSz="685783">
              <a:lnSpc>
                <a:spcPct val="90000"/>
              </a:lnSpc>
              <a:spcBef>
                <a:spcPct val="20000"/>
              </a:spcBef>
              <a:buClr>
                <a:srgbClr val="000000"/>
              </a:buClr>
              <a:defRPr/>
            </a:pPr>
            <a:endParaRPr lang="en-US" sz="2400" b="1" i="0" dirty="0">
              <a:solidFill>
                <a:srgbClr val="FFFFFF"/>
              </a:solidFill>
              <a:effectLst>
                <a:outerShdw blurRad="38100" dist="38100" dir="2700000" algn="tl">
                  <a:srgbClr val="000000"/>
                </a:outerShdw>
              </a:effectLst>
              <a:latin typeface="Eras Demi ITC"/>
              <a:cs typeface="Arial"/>
            </a:endParaRPr>
          </a:p>
          <a:p>
            <a:pPr algn="ctr" defTabSz="685783">
              <a:defRPr/>
            </a:pPr>
            <a:r>
              <a:rPr lang="en-US" sz="2400" b="1" dirty="0">
                <a:solidFill>
                  <a:srgbClr val="FFFF00"/>
                </a:solidFill>
                <a:effectLst>
                  <a:outerShdw blurRad="38100" dist="38100" dir="2700000" algn="tl">
                    <a:srgbClr val="000000"/>
                  </a:outerShdw>
                </a:effectLst>
                <a:latin typeface="Eras Demi ITC"/>
                <a:cs typeface="Arial"/>
              </a:rPr>
              <a:t>“</a:t>
            </a:r>
            <a:r>
              <a:rPr lang="en-US" sz="2400" dirty="0">
                <a:solidFill>
                  <a:srgbClr val="FFFFFF"/>
                </a:solidFill>
                <a:latin typeface="Eras Demi ITC"/>
                <a:cs typeface="Arial"/>
              </a:rPr>
              <a:t>without the </a:t>
            </a:r>
            <a:r>
              <a:rPr lang="en-US" sz="2400" dirty="0">
                <a:solidFill>
                  <a:srgbClr val="FFFF66"/>
                </a:solidFill>
                <a:latin typeface="Eras Demi ITC"/>
                <a:cs typeface="Arial"/>
              </a:rPr>
              <a:t>shedding of blood</a:t>
            </a:r>
          </a:p>
          <a:p>
            <a:pPr algn="ctr" defTabSz="685783">
              <a:spcBef>
                <a:spcPts val="450"/>
              </a:spcBef>
              <a:defRPr/>
            </a:pPr>
            <a:r>
              <a:rPr lang="en-US" sz="2400" dirty="0">
                <a:solidFill>
                  <a:srgbClr val="FFFFFF"/>
                </a:solidFill>
                <a:latin typeface="Eras Demi ITC"/>
                <a:cs typeface="Arial"/>
              </a:rPr>
              <a:t> there can be no remission of sins.“</a:t>
            </a:r>
          </a:p>
          <a:p>
            <a:pPr algn="r" defTabSz="685783">
              <a:defRPr/>
            </a:pPr>
            <a:r>
              <a:rPr lang="en-US" sz="2400" b="1" i="0" dirty="0">
                <a:solidFill>
                  <a:srgbClr val="FFFFFF"/>
                </a:solidFill>
                <a:latin typeface="Eras Medium ITC"/>
                <a:cs typeface="Arial"/>
              </a:rPr>
              <a:t> </a:t>
            </a:r>
            <a:r>
              <a:rPr lang="en-US" sz="2400" i="0" dirty="0">
                <a:solidFill>
                  <a:srgbClr val="FFFF00"/>
                </a:solidFill>
                <a:latin typeface="Eras Medium ITC"/>
                <a:cs typeface="Arial"/>
              </a:rPr>
              <a:t>Heb. 9:22</a:t>
            </a:r>
            <a:endParaRPr lang="en-US" sz="1800" i="0" dirty="0">
              <a:solidFill>
                <a:srgbClr val="FFFF00"/>
              </a:solidFill>
              <a:latin typeface="Eras Medium ITC"/>
              <a:cs typeface="Arial"/>
            </a:endParaRPr>
          </a:p>
        </p:txBody>
      </p:sp>
      <p:pic>
        <p:nvPicPr>
          <p:cNvPr id="2147337" name="Picture 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60949" y="4882753"/>
            <a:ext cx="385763" cy="1117997"/>
          </a:xfrm>
          <a:prstGeom prst="rect">
            <a:avLst/>
          </a:prstGeom>
          <a:noFill/>
          <a:ln w="9525" algn="ctr">
            <a:noFill/>
            <a:miter lim="800000"/>
            <a:headEnd/>
            <a:tailEnd/>
          </a:ln>
        </p:spPr>
      </p:pic>
      <p:sp>
        <p:nvSpPr>
          <p:cNvPr id="5" name="Oval 4">
            <a:extLst>
              <a:ext uri="{FF2B5EF4-FFF2-40B4-BE49-F238E27FC236}">
                <a16:creationId xmlns:a16="http://schemas.microsoft.com/office/drawing/2014/main" id="{D0B56B0D-30C0-5B52-995F-22CD6C782ACA}"/>
              </a:ext>
            </a:extLst>
          </p:cNvPr>
          <p:cNvSpPr/>
          <p:nvPr/>
        </p:nvSpPr>
        <p:spPr bwMode="auto">
          <a:xfrm>
            <a:off x="5892049" y="1084899"/>
            <a:ext cx="848645" cy="792031"/>
          </a:xfrm>
          <a:prstGeom prst="ellipse">
            <a:avLst/>
          </a:prstGeom>
          <a:solidFill>
            <a:srgbClr val="FFFF00"/>
          </a:solidFill>
          <a:ln w="76200" cap="flat" cmpd="sng" algn="ctr">
            <a:solidFill>
              <a:schemeClr val="bg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lnSpc>
                <a:spcPct val="90000"/>
              </a:lnSpc>
              <a:spcBef>
                <a:spcPct val="20000"/>
              </a:spcBef>
              <a:buClr>
                <a:srgbClr val="000000"/>
              </a:buClr>
              <a:defRPr/>
            </a:pPr>
            <a:r>
              <a:rPr lang="en-US" sz="4050" b="1" i="0" dirty="0">
                <a:solidFill>
                  <a:srgbClr val="000000"/>
                </a:solidFill>
                <a:effectLst>
                  <a:outerShdw blurRad="38100" dist="38100" dir="2700000" algn="tl">
                    <a:srgbClr val="000000"/>
                  </a:outerShdw>
                </a:effectLst>
                <a:latin typeface="Eras Demi ITC"/>
                <a:cs typeface="Arial"/>
              </a:rPr>
              <a:t>2</a:t>
            </a:r>
          </a:p>
        </p:txBody>
      </p:sp>
      <p:pic>
        <p:nvPicPr>
          <p:cNvPr id="6" name="Picture 5" descr="skull">
            <a:extLst>
              <a:ext uri="{FF2B5EF4-FFF2-40B4-BE49-F238E27FC236}">
                <a16:creationId xmlns:a16="http://schemas.microsoft.com/office/drawing/2014/main" id="{F5C320AC-2BCB-5C55-7AC7-28867B853C1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47381" y="2868780"/>
            <a:ext cx="1934766" cy="1498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4765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47333">
                                            <p:bg/>
                                          </p:spTgt>
                                        </p:tgtEl>
                                        <p:attrNameLst>
                                          <p:attrName>style.visibility</p:attrName>
                                        </p:attrNameLst>
                                      </p:cBhvr>
                                      <p:to>
                                        <p:strVal val="visible"/>
                                      </p:to>
                                    </p:set>
                                    <p:anim calcmode="lin" valueType="num">
                                      <p:cBhvr additive="base">
                                        <p:cTn id="7" dur="500" fill="hold"/>
                                        <p:tgtEl>
                                          <p:spTgt spid="214733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47333">
                                            <p:bg/>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147333">
                                            <p:txEl>
                                              <p:pRg st="1" end="1"/>
                                            </p:txEl>
                                          </p:spTgt>
                                        </p:tgtEl>
                                        <p:attrNameLst>
                                          <p:attrName>style.visibility</p:attrName>
                                        </p:attrNameLst>
                                      </p:cBhvr>
                                      <p:to>
                                        <p:strVal val="visible"/>
                                      </p:to>
                                    </p:set>
                                    <p:anim calcmode="lin" valueType="num">
                                      <p:cBhvr additive="base">
                                        <p:cTn id="13" dur="500" fill="hold"/>
                                        <p:tgtEl>
                                          <p:spTgt spid="214733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47333">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147333">
                                            <p:txEl>
                                              <p:pRg st="3" end="3"/>
                                            </p:txEl>
                                          </p:spTgt>
                                        </p:tgtEl>
                                        <p:attrNameLst>
                                          <p:attrName>style.visibility</p:attrName>
                                        </p:attrNameLst>
                                      </p:cBhvr>
                                      <p:to>
                                        <p:strVal val="visible"/>
                                      </p:to>
                                    </p:set>
                                    <p:anim calcmode="lin" valueType="num">
                                      <p:cBhvr additive="base">
                                        <p:cTn id="19" dur="500" fill="hold"/>
                                        <p:tgtEl>
                                          <p:spTgt spid="214733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147333">
                                            <p:txEl>
                                              <p:pRg st="3" end="3"/>
                                            </p:txEl>
                                          </p:spTgt>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1" fill="hold" grpId="0" nodeType="clickEffect">
                                  <p:stCondLst>
                                    <p:cond delay="0"/>
                                  </p:stCondLst>
                                  <p:childTnLst>
                                    <p:set>
                                      <p:cBhvr>
                                        <p:cTn id="27" dur="1" fill="hold">
                                          <p:stCondLst>
                                            <p:cond delay="0"/>
                                          </p:stCondLst>
                                        </p:cTn>
                                        <p:tgtEl>
                                          <p:spTgt spid="2147333">
                                            <p:txEl>
                                              <p:pRg st="6" end="6"/>
                                            </p:txEl>
                                          </p:spTgt>
                                        </p:tgtEl>
                                        <p:attrNameLst>
                                          <p:attrName>style.visibility</p:attrName>
                                        </p:attrNameLst>
                                      </p:cBhvr>
                                      <p:to>
                                        <p:strVal val="visible"/>
                                      </p:to>
                                    </p:set>
                                    <p:anim calcmode="lin" valueType="num">
                                      <p:cBhvr additive="base">
                                        <p:cTn id="28" dur="500" fill="hold"/>
                                        <p:tgtEl>
                                          <p:spTgt spid="2147333">
                                            <p:txEl>
                                              <p:pRg st="6" end="6"/>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147333">
                                            <p:txEl>
                                              <p:pRg st="6" end="6"/>
                                            </p:txEl>
                                          </p:spTgt>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stCondLst>
                                    <p:cond delay="0"/>
                                  </p:stCondLst>
                                  <p:childTnLst>
                                    <p:set>
                                      <p:cBhvr>
                                        <p:cTn id="33" dur="1" fill="hold">
                                          <p:stCondLst>
                                            <p:cond delay="0"/>
                                          </p:stCondLst>
                                        </p:cTn>
                                        <p:tgtEl>
                                          <p:spTgt spid="2147333">
                                            <p:txEl>
                                              <p:pRg st="7" end="7"/>
                                            </p:txEl>
                                          </p:spTgt>
                                        </p:tgtEl>
                                        <p:attrNameLst>
                                          <p:attrName>style.visibility</p:attrName>
                                        </p:attrNameLst>
                                      </p:cBhvr>
                                      <p:to>
                                        <p:strVal val="visible"/>
                                      </p:to>
                                    </p:set>
                                    <p:anim calcmode="lin" valueType="num">
                                      <p:cBhvr additive="base">
                                        <p:cTn id="34" dur="500" fill="hold"/>
                                        <p:tgtEl>
                                          <p:spTgt spid="2147333">
                                            <p:txEl>
                                              <p:pRg st="7" end="7"/>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147333">
                                            <p:txEl>
                                              <p:pRg st="7" end="7"/>
                                            </p:txEl>
                                          </p:spTgt>
                                        </p:tgtEl>
                                        <p:attrNameLst>
                                          <p:attrName>ppt_y</p:attrName>
                                        </p:attrNameLst>
                                      </p:cBhvr>
                                      <p:tavLst>
                                        <p:tav tm="0">
                                          <p:val>
                                            <p:strVal val="0-#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147333">
                                            <p:txEl>
                                              <p:pRg st="8" end="8"/>
                                            </p:txEl>
                                          </p:spTgt>
                                        </p:tgtEl>
                                        <p:attrNameLst>
                                          <p:attrName>style.visibility</p:attrName>
                                        </p:attrNameLst>
                                      </p:cBhvr>
                                      <p:to>
                                        <p:strVal val="visible"/>
                                      </p:to>
                                    </p:set>
                                    <p:anim calcmode="lin" valueType="num">
                                      <p:cBhvr additive="base">
                                        <p:cTn id="40" dur="500" fill="hold"/>
                                        <p:tgtEl>
                                          <p:spTgt spid="2147333">
                                            <p:txEl>
                                              <p:pRg st="8" end="8"/>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147333">
                                            <p:txEl>
                                              <p:pRg st="8" end="8"/>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333" grpId="0" uiExpand="1" build="p" animBg="1"/>
    </p:bld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3" descr="godall">
            <a:extLst>
              <a:ext uri="{FF2B5EF4-FFF2-40B4-BE49-F238E27FC236}">
                <a16:creationId xmlns:a16="http://schemas.microsoft.com/office/drawing/2014/main" id="{A50CB9F8-8B45-288D-D9F7-95411E5F18F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8875" t="-876" r="39250" b="876"/>
          <a:stretch/>
        </p:blipFill>
        <p:spPr bwMode="auto">
          <a:xfrm>
            <a:off x="0" y="730919"/>
            <a:ext cx="3794522" cy="5280969"/>
          </a:xfrm>
          <a:prstGeom prst="rect">
            <a:avLst/>
          </a:prstGeom>
          <a:noFill/>
          <a:ln w="9525">
            <a:noFill/>
            <a:miter lim="800000"/>
            <a:headEnd/>
            <a:tailEnd/>
          </a:ln>
        </p:spPr>
      </p:pic>
      <p:pic>
        <p:nvPicPr>
          <p:cNvPr id="36868" name="Picture 4" descr="godsta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509" y="222878"/>
            <a:ext cx="3348513" cy="2500176"/>
          </a:xfrm>
          <a:prstGeom prst="rect">
            <a:avLst/>
          </a:prstGeom>
          <a:noFill/>
          <a:ln w="9525">
            <a:noFill/>
            <a:miter lim="800000"/>
            <a:headEnd/>
            <a:tailEnd/>
          </a:ln>
        </p:spPr>
      </p:pic>
      <p:sp>
        <p:nvSpPr>
          <p:cNvPr id="2147333" name="Rectangle 5"/>
          <p:cNvSpPr>
            <a:spLocks noChangeArrowheads="1"/>
          </p:cNvSpPr>
          <p:nvPr/>
        </p:nvSpPr>
        <p:spPr bwMode="auto">
          <a:xfrm>
            <a:off x="3794522" y="811412"/>
            <a:ext cx="5349479" cy="520047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b" anchorCtr="0"/>
          <a:lstStyle/>
          <a:p>
            <a:pPr algn="ctr" defTabSz="685783">
              <a:lnSpc>
                <a:spcPct val="90000"/>
              </a:lnSpc>
              <a:spcBef>
                <a:spcPct val="20000"/>
              </a:spcBef>
              <a:buClr>
                <a:srgbClr val="000000"/>
              </a:buClr>
              <a:defRPr/>
            </a:pPr>
            <a:r>
              <a:rPr lang="en-US" sz="4050" b="1" i="0" dirty="0">
                <a:solidFill>
                  <a:srgbClr val="EDE435"/>
                </a:solidFill>
                <a:effectLst>
                  <a:outerShdw blurRad="38100" dist="38100" dir="2700000" algn="tl">
                    <a:srgbClr val="000000"/>
                  </a:outerShdw>
                </a:effectLst>
                <a:latin typeface="Eras Demi ITC"/>
                <a:cs typeface="Arial"/>
              </a:rPr>
              <a:t>God’s </a:t>
            </a:r>
            <a:r>
              <a:rPr lang="en-US" sz="4050" b="1" i="0" dirty="0">
                <a:solidFill>
                  <a:srgbClr val="FFFFFF"/>
                </a:solidFill>
                <a:effectLst>
                  <a:outerShdw blurRad="38100" dist="38100" dir="2700000" algn="tl">
                    <a:srgbClr val="000000"/>
                  </a:outerShdw>
                </a:effectLst>
                <a:latin typeface="Eras Demi ITC"/>
                <a:cs typeface="Arial"/>
              </a:rPr>
              <a:t>MERCY</a:t>
            </a:r>
            <a:r>
              <a:rPr lang="en-US" sz="4050" b="1" i="0" dirty="0">
                <a:solidFill>
                  <a:srgbClr val="EDE435"/>
                </a:solidFill>
                <a:effectLst>
                  <a:outerShdw blurRad="38100" dist="38100" dir="2700000" algn="tl">
                    <a:srgbClr val="000000"/>
                  </a:outerShdw>
                </a:effectLst>
                <a:latin typeface="Eras Demi ITC"/>
                <a:cs typeface="Arial"/>
              </a:rPr>
              <a:t> helps pay the price</a:t>
            </a:r>
          </a:p>
          <a:p>
            <a:pPr algn="ctr" defTabSz="685783">
              <a:lnSpc>
                <a:spcPct val="120000"/>
              </a:lnSpc>
              <a:spcBef>
                <a:spcPts val="0"/>
              </a:spcBef>
              <a:buClr>
                <a:srgbClr val="000000"/>
              </a:buClr>
              <a:defRPr/>
            </a:pPr>
            <a:endParaRPr lang="en-US" sz="2400" b="1" i="0" dirty="0">
              <a:solidFill>
                <a:srgbClr val="EDE435"/>
              </a:solidFill>
              <a:effectLst>
                <a:outerShdw blurRad="38100" dist="38100" dir="2700000" algn="tl">
                  <a:srgbClr val="000000"/>
                </a:outerShdw>
              </a:effectLst>
              <a:latin typeface="Eras Demi ITC"/>
              <a:cs typeface="Arial"/>
            </a:endParaRPr>
          </a:p>
          <a:p>
            <a:pPr algn="ctr" defTabSz="685783">
              <a:lnSpc>
                <a:spcPct val="120000"/>
              </a:lnSpc>
              <a:spcBef>
                <a:spcPts val="0"/>
              </a:spcBef>
              <a:buClr>
                <a:srgbClr val="000000"/>
              </a:buClr>
              <a:defRPr/>
            </a:pPr>
            <a:r>
              <a:rPr lang="en-US" sz="2100" b="1" kern="0" dirty="0">
                <a:solidFill>
                  <a:srgbClr val="EDE435"/>
                </a:solidFill>
                <a:effectLst>
                  <a:outerShdw blurRad="38100" dist="38100" dir="2700000" algn="tl">
                    <a:srgbClr val="000000"/>
                  </a:outerShdw>
                </a:effectLst>
                <a:latin typeface="Eras Medium ITC" pitchFamily="34" charset="0"/>
                <a:cs typeface="Arial"/>
              </a:rPr>
              <a:t>“</a:t>
            </a:r>
            <a:r>
              <a:rPr lang="en-US" sz="2100" b="1" kern="0" dirty="0">
                <a:solidFill>
                  <a:srgbClr val="FFFFFF"/>
                </a:solidFill>
                <a:effectLst>
                  <a:outerShdw blurRad="38100" dist="38100" dir="2700000" algn="tl">
                    <a:srgbClr val="000000"/>
                  </a:outerShdw>
                </a:effectLst>
                <a:latin typeface="Eras Medium ITC" pitchFamily="34" charset="0"/>
                <a:cs typeface="Arial"/>
              </a:rPr>
              <a:t>Fo</a:t>
            </a:r>
            <a:r>
              <a:rPr lang="en-US" sz="2100" kern="0" dirty="0">
                <a:solidFill>
                  <a:srgbClr val="FFFFFF"/>
                </a:solidFill>
                <a:latin typeface="Eras Medium ITC" pitchFamily="34" charset="0"/>
                <a:cs typeface="Arial"/>
              </a:rPr>
              <a:t>r the life of the flesh is in the blood, and I have </a:t>
            </a:r>
            <a:r>
              <a:rPr lang="en-US" sz="2100" b="1" kern="0" dirty="0">
                <a:solidFill>
                  <a:srgbClr val="FFFF00"/>
                </a:solidFill>
                <a:latin typeface="Eras Medium ITC" pitchFamily="34" charset="0"/>
                <a:cs typeface="Arial"/>
              </a:rPr>
              <a:t>given it to you on the altar to make atonement for your souls</a:t>
            </a:r>
            <a:r>
              <a:rPr lang="en-US" sz="2100" kern="0" dirty="0">
                <a:solidFill>
                  <a:srgbClr val="FFFFFF"/>
                </a:solidFill>
                <a:latin typeface="Eras Medium ITC" pitchFamily="34" charset="0"/>
                <a:cs typeface="Arial"/>
              </a:rPr>
              <a:t>; for it is the blood by reason of the life that makes atonement.”</a:t>
            </a:r>
          </a:p>
          <a:p>
            <a:pPr algn="r" defTabSz="685783">
              <a:lnSpc>
                <a:spcPct val="120000"/>
              </a:lnSpc>
              <a:spcBef>
                <a:spcPts val="0"/>
              </a:spcBef>
              <a:buClr>
                <a:srgbClr val="000000"/>
              </a:buClr>
              <a:defRPr/>
            </a:pPr>
            <a:r>
              <a:rPr lang="en-US" sz="2100" b="1" i="0" kern="0" dirty="0">
                <a:solidFill>
                  <a:srgbClr val="EDE435"/>
                </a:solidFill>
                <a:effectLst>
                  <a:outerShdw blurRad="38100" dist="38100" dir="2700000" algn="tl">
                    <a:srgbClr val="000000"/>
                  </a:outerShdw>
                </a:effectLst>
                <a:latin typeface="Eras Medium ITC" pitchFamily="34" charset="0"/>
                <a:cs typeface="Arial"/>
              </a:rPr>
              <a:t>Lev. 17:11</a:t>
            </a:r>
            <a:endParaRPr lang="en-US" sz="2100" b="1" i="0" dirty="0">
              <a:solidFill>
                <a:srgbClr val="EDE435"/>
              </a:solidFill>
              <a:effectLst>
                <a:outerShdw blurRad="38100" dist="38100" dir="2700000" algn="tl">
                  <a:srgbClr val="000000"/>
                </a:outerShdw>
              </a:effectLst>
              <a:latin typeface="Eras Demi ITC"/>
              <a:cs typeface="Arial"/>
            </a:endParaRPr>
          </a:p>
        </p:txBody>
      </p:sp>
      <p:sp>
        <p:nvSpPr>
          <p:cNvPr id="5" name="Oval 4">
            <a:extLst>
              <a:ext uri="{FF2B5EF4-FFF2-40B4-BE49-F238E27FC236}">
                <a16:creationId xmlns:a16="http://schemas.microsoft.com/office/drawing/2014/main" id="{D0B56B0D-30C0-5B52-995F-22CD6C782ACA}"/>
              </a:ext>
            </a:extLst>
          </p:cNvPr>
          <p:cNvSpPr/>
          <p:nvPr/>
        </p:nvSpPr>
        <p:spPr bwMode="auto">
          <a:xfrm>
            <a:off x="5892047" y="1084899"/>
            <a:ext cx="830598" cy="801055"/>
          </a:xfrm>
          <a:prstGeom prst="ellipse">
            <a:avLst/>
          </a:prstGeom>
          <a:solidFill>
            <a:srgbClr val="FFFF00"/>
          </a:solidFill>
          <a:ln w="76200" cap="flat" cmpd="sng" algn="ctr">
            <a:solidFill>
              <a:schemeClr val="bg1"/>
            </a:solid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lnSpc>
                <a:spcPct val="90000"/>
              </a:lnSpc>
              <a:spcBef>
                <a:spcPct val="20000"/>
              </a:spcBef>
              <a:buClr>
                <a:srgbClr val="000000"/>
              </a:buClr>
              <a:defRPr/>
            </a:pPr>
            <a:r>
              <a:rPr lang="en-US" sz="4050" b="1" i="0" dirty="0">
                <a:solidFill>
                  <a:srgbClr val="000000"/>
                </a:solidFill>
                <a:effectLst>
                  <a:outerShdw blurRad="38100" dist="38100" dir="2700000" algn="tl">
                    <a:srgbClr val="000000"/>
                  </a:outerShdw>
                </a:effectLst>
                <a:latin typeface="Eras Demi ITC"/>
                <a:cs typeface="Arial"/>
              </a:rPr>
              <a:t>3</a:t>
            </a:r>
          </a:p>
        </p:txBody>
      </p:sp>
      <p:pic>
        <p:nvPicPr>
          <p:cNvPr id="3" name="Picture 5" descr="j0275764">
            <a:extLst>
              <a:ext uri="{FF2B5EF4-FFF2-40B4-BE49-F238E27FC236}">
                <a16:creationId xmlns:a16="http://schemas.microsoft.com/office/drawing/2014/main" id="{1CCB3E05-06DE-26AF-CE97-6D88E2F976F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38721" y="2655015"/>
            <a:ext cx="1735418" cy="1835938"/>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4" name="Rectangle 2">
            <a:extLst>
              <a:ext uri="{FF2B5EF4-FFF2-40B4-BE49-F238E27FC236}">
                <a16:creationId xmlns:a16="http://schemas.microsoft.com/office/drawing/2014/main" id="{E33F8DF6-2DC1-B865-45CE-5B71DAE86972}"/>
              </a:ext>
            </a:extLst>
          </p:cNvPr>
          <p:cNvSpPr>
            <a:spLocks noChangeArrowheads="1"/>
          </p:cNvSpPr>
          <p:nvPr/>
        </p:nvSpPr>
        <p:spPr bwMode="auto">
          <a:xfrm>
            <a:off x="0" y="4528295"/>
            <a:ext cx="3794522" cy="1472453"/>
          </a:xfrm>
          <a:prstGeom prst="rect">
            <a:avLst/>
          </a:prstGeom>
          <a:solidFill>
            <a:schemeClr val="tx1"/>
          </a:solidFill>
          <a:ln w="9525">
            <a:miter lim="800000"/>
            <a:headEnd/>
            <a:tailEnd/>
          </a:ln>
        </p:spPr>
        <p:txBody>
          <a:bodyPr wrap="none" anchor="ctr">
            <a:flatTx/>
          </a:bodyPr>
          <a:lstStyle/>
          <a:p>
            <a:pPr algn="ctr" defTabSz="685783">
              <a:defRPr/>
            </a:pPr>
            <a:endParaRPr lang="en-US" sz="2400" dirty="0">
              <a:solidFill>
                <a:srgbClr val="000000"/>
              </a:solidFill>
            </a:endParaRPr>
          </a:p>
        </p:txBody>
      </p:sp>
      <p:pic>
        <p:nvPicPr>
          <p:cNvPr id="6" name="Picture 9">
            <a:extLst>
              <a:ext uri="{FF2B5EF4-FFF2-40B4-BE49-F238E27FC236}">
                <a16:creationId xmlns:a16="http://schemas.microsoft.com/office/drawing/2014/main" id="{020A4B93-4015-7E51-20A9-9201BABE302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67993" y="4882753"/>
            <a:ext cx="385763" cy="1117997"/>
          </a:xfrm>
          <a:prstGeom prst="rect">
            <a:avLst/>
          </a:prstGeom>
          <a:noFill/>
          <a:ln w="9525" algn="ctr">
            <a:noFill/>
            <a:miter lim="800000"/>
            <a:headEnd/>
            <a:tailEnd/>
          </a:ln>
        </p:spPr>
      </p:pic>
      <p:pic>
        <p:nvPicPr>
          <p:cNvPr id="7" name="Picture 5" descr="guywhite">
            <a:extLst>
              <a:ext uri="{FF2B5EF4-FFF2-40B4-BE49-F238E27FC236}">
                <a16:creationId xmlns:a16="http://schemas.microsoft.com/office/drawing/2014/main" id="{244BB42D-B2D5-98A7-356A-7688897D939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84598" y="4602985"/>
            <a:ext cx="966788" cy="1335881"/>
          </a:xfrm>
          <a:prstGeom prst="rect">
            <a:avLst/>
          </a:prstGeom>
          <a:noFill/>
          <a:ln w="9525">
            <a:noFill/>
            <a:miter lim="800000"/>
            <a:headEnd/>
            <a:tailEnd/>
          </a:ln>
        </p:spPr>
      </p:pic>
    </p:spTree>
    <p:extLst>
      <p:ext uri="{BB962C8B-B14F-4D97-AF65-F5344CB8AC3E}">
        <p14:creationId xmlns:p14="http://schemas.microsoft.com/office/powerpoint/2010/main" val="4284833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147333">
                                            <p:bg/>
                                          </p:spTgt>
                                        </p:tgtEl>
                                        <p:attrNameLst>
                                          <p:attrName>style.visibility</p:attrName>
                                        </p:attrNameLst>
                                      </p:cBhvr>
                                      <p:to>
                                        <p:strVal val="visible"/>
                                      </p:to>
                                    </p:set>
                                    <p:anim calcmode="lin" valueType="num">
                                      <p:cBhvr additive="base">
                                        <p:cTn id="7" dur="500" fill="hold"/>
                                        <p:tgtEl>
                                          <p:spTgt spid="2147333">
                                            <p:bg/>
                                          </p:spTgt>
                                        </p:tgtEl>
                                        <p:attrNameLst>
                                          <p:attrName>ppt_x</p:attrName>
                                        </p:attrNameLst>
                                      </p:cBhvr>
                                      <p:tavLst>
                                        <p:tav tm="0">
                                          <p:val>
                                            <p:strVal val="#ppt_x"/>
                                          </p:val>
                                        </p:tav>
                                        <p:tav tm="100000">
                                          <p:val>
                                            <p:strVal val="#ppt_x"/>
                                          </p:val>
                                        </p:tav>
                                      </p:tavLst>
                                    </p:anim>
                                    <p:anim calcmode="lin" valueType="num">
                                      <p:cBhvr additive="base">
                                        <p:cTn id="8" dur="500" fill="hold"/>
                                        <p:tgtEl>
                                          <p:spTgt spid="2147333">
                                            <p:bg/>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147333">
                                            <p:txEl>
                                              <p:pRg st="0" end="0"/>
                                            </p:txEl>
                                          </p:spTgt>
                                        </p:tgtEl>
                                        <p:attrNameLst>
                                          <p:attrName>style.visibility</p:attrName>
                                        </p:attrNameLst>
                                      </p:cBhvr>
                                      <p:to>
                                        <p:strVal val="visible"/>
                                      </p:to>
                                    </p:set>
                                    <p:anim calcmode="lin" valueType="num">
                                      <p:cBhvr additive="base">
                                        <p:cTn id="13" dur="500" fill="hold"/>
                                        <p:tgtEl>
                                          <p:spTgt spid="214733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4733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Top)">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grpId="0" nodeType="clickEffect">
                                  <p:stCondLst>
                                    <p:cond delay="0"/>
                                  </p:stCondLst>
                                  <p:childTnLst>
                                    <p:set>
                                      <p:cBhvr>
                                        <p:cTn id="23" dur="1" fill="hold">
                                          <p:stCondLst>
                                            <p:cond delay="0"/>
                                          </p:stCondLst>
                                        </p:cTn>
                                        <p:tgtEl>
                                          <p:spTgt spid="2147333">
                                            <p:txEl>
                                              <p:pRg st="2" end="2"/>
                                            </p:txEl>
                                          </p:spTgt>
                                        </p:tgtEl>
                                        <p:attrNameLst>
                                          <p:attrName>style.visibility</p:attrName>
                                        </p:attrNameLst>
                                      </p:cBhvr>
                                      <p:to>
                                        <p:strVal val="visible"/>
                                      </p:to>
                                    </p:set>
                                    <p:anim calcmode="lin" valueType="num">
                                      <p:cBhvr additive="base">
                                        <p:cTn id="24" dur="500" fill="hold"/>
                                        <p:tgtEl>
                                          <p:spTgt spid="2147333">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147333">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grpId="0" nodeType="clickEffect">
                                  <p:stCondLst>
                                    <p:cond delay="0"/>
                                  </p:stCondLst>
                                  <p:childTnLst>
                                    <p:set>
                                      <p:cBhvr>
                                        <p:cTn id="29" dur="1" fill="hold">
                                          <p:stCondLst>
                                            <p:cond delay="0"/>
                                          </p:stCondLst>
                                        </p:cTn>
                                        <p:tgtEl>
                                          <p:spTgt spid="2147333">
                                            <p:txEl>
                                              <p:pRg st="3" end="3"/>
                                            </p:txEl>
                                          </p:spTgt>
                                        </p:tgtEl>
                                        <p:attrNameLst>
                                          <p:attrName>style.visibility</p:attrName>
                                        </p:attrNameLst>
                                      </p:cBhvr>
                                      <p:to>
                                        <p:strVal val="visible"/>
                                      </p:to>
                                    </p:set>
                                    <p:anim calcmode="lin" valueType="num">
                                      <p:cBhvr additive="base">
                                        <p:cTn id="30" dur="500" fill="hold"/>
                                        <p:tgtEl>
                                          <p:spTgt spid="2147333">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2147333">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4"/>
                                        </p:tgtEl>
                                      </p:cBhvr>
                                    </p:animEffect>
                                    <p:set>
                                      <p:cBhvr>
                                        <p:cTn id="36" dur="1" fill="hold">
                                          <p:stCondLst>
                                            <p:cond delay="499"/>
                                          </p:stCondLst>
                                        </p:cTn>
                                        <p:tgtEl>
                                          <p:spTgt spid="4"/>
                                        </p:tgtEl>
                                        <p:attrNameLst>
                                          <p:attrName>style.visibility</p:attrName>
                                        </p:attrNameLst>
                                      </p:cBhvr>
                                      <p:to>
                                        <p:strVal val="hidden"/>
                                      </p:to>
                                    </p:set>
                                  </p:childTnLst>
                                </p:cTn>
                              </p:par>
                              <p:par>
                                <p:cTn id="37" presetID="10" presetClass="exit" presetSubtype="0" fill="hold" nodeType="withEffect">
                                  <p:stCondLst>
                                    <p:cond delay="0"/>
                                  </p:stCondLst>
                                  <p:childTnLst>
                                    <p:animEffect transition="out" filter="fade">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par>
                                <p:cTn id="40" presetID="10" presetClass="entr" presetSubtype="0" fill="hold"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333" grpId="0" uiExpand="1" build="p" animBg="1"/>
      <p:bldP spid="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4790BA-61E1-6C98-6F82-512C6B81ABBE}"/>
            </a:ext>
          </a:extLst>
        </p:cNvPr>
        <p:cNvGrpSpPr/>
        <p:nvPr/>
      </p:nvGrpSpPr>
      <p:grpSpPr>
        <a:xfrm>
          <a:off x="0" y="0"/>
          <a:ext cx="0" cy="0"/>
          <a:chOff x="0" y="0"/>
          <a:chExt cx="0" cy="0"/>
        </a:xfrm>
      </p:grpSpPr>
      <p:sp>
        <p:nvSpPr>
          <p:cNvPr id="24" name="Rectangle 23">
            <a:extLst>
              <a:ext uri="{FF2B5EF4-FFF2-40B4-BE49-F238E27FC236}">
                <a16:creationId xmlns:a16="http://schemas.microsoft.com/office/drawing/2014/main" id="{9A1E4007-4D63-0824-33FF-8D1E467B86C0}"/>
              </a:ext>
            </a:extLst>
          </p:cNvPr>
          <p:cNvSpPr/>
          <p:nvPr/>
        </p:nvSpPr>
        <p:spPr bwMode="auto">
          <a:xfrm>
            <a:off x="-371475" y="695325"/>
            <a:ext cx="9858375" cy="5505450"/>
          </a:xfrm>
          <a:prstGeom prst="rect">
            <a:avLst/>
          </a:prstGeom>
          <a:gradFill flip="none" rotWithShape="1">
            <a:gsLst>
              <a:gs pos="0">
                <a:schemeClr val="bg2">
                  <a:lumMod val="60000"/>
                  <a:lumOff val="40000"/>
                </a:schemeClr>
              </a:gs>
              <a:gs pos="51000">
                <a:schemeClr val="bg2">
                  <a:lumMod val="75000"/>
                </a:schemeClr>
              </a:gs>
              <a:gs pos="100000">
                <a:schemeClr val="tx1"/>
              </a:gs>
            </a:gsLst>
            <a:path path="circle">
              <a:fillToRect l="50000" t="50000" r="50000" b="50000"/>
            </a:path>
            <a:tileRect/>
          </a:gradFill>
          <a:ln w="9525" cap="flat" cmpd="sng" algn="ctr">
            <a:noFill/>
            <a:prstDash val="solid"/>
            <a:round/>
            <a:headEnd type="none" w="med" len="med"/>
            <a:tailEnd type="none" w="med" len="med"/>
          </a:ln>
          <a:effectLst/>
        </p:spPr>
        <p:txBody>
          <a:bodyPr wrap="none" anchor="ctr"/>
          <a:lstStyle/>
          <a:p>
            <a:pPr algn="ctr" defTabSz="685783">
              <a:defRPr/>
            </a:pPr>
            <a:endParaRPr lang="en-US" sz="2400">
              <a:solidFill>
                <a:srgbClr val="000000"/>
              </a:solidFill>
            </a:endParaRPr>
          </a:p>
        </p:txBody>
      </p:sp>
      <p:sp>
        <p:nvSpPr>
          <p:cNvPr id="47109" name="Rectangle 3">
            <a:extLst>
              <a:ext uri="{FF2B5EF4-FFF2-40B4-BE49-F238E27FC236}">
                <a16:creationId xmlns:a16="http://schemas.microsoft.com/office/drawing/2014/main" id="{B563AD98-A5A0-D723-5ABC-FD6284AD411A}"/>
              </a:ext>
            </a:extLst>
          </p:cNvPr>
          <p:cNvSpPr>
            <a:spLocks noGrp="1" noChangeArrowheads="1"/>
          </p:cNvSpPr>
          <p:nvPr>
            <p:ph type="title"/>
          </p:nvPr>
        </p:nvSpPr>
        <p:spPr>
          <a:xfrm>
            <a:off x="19052" y="786863"/>
            <a:ext cx="6521053" cy="857250"/>
          </a:xfrm>
        </p:spPr>
        <p:txBody>
          <a:bodyPr/>
          <a:lstStyle/>
          <a:p>
            <a:pPr algn="l" eaLnBrk="1" hangingPunct="1">
              <a:defRPr/>
            </a:pPr>
            <a:r>
              <a:rPr lang="en-US" sz="4050" dirty="0">
                <a:solidFill>
                  <a:schemeClr val="bg1"/>
                </a:solidFill>
                <a:effectLst>
                  <a:outerShdw blurRad="38100" dist="38100" dir="2700000" algn="tl">
                    <a:srgbClr val="000000">
                      <a:alpha val="43137"/>
                    </a:srgbClr>
                  </a:outerShdw>
                </a:effectLst>
              </a:rPr>
              <a:t>Three Deaths</a:t>
            </a:r>
          </a:p>
        </p:txBody>
      </p:sp>
      <p:sp>
        <p:nvSpPr>
          <p:cNvPr id="3178500" name="Rectangle 4">
            <a:extLst>
              <a:ext uri="{FF2B5EF4-FFF2-40B4-BE49-F238E27FC236}">
                <a16:creationId xmlns:a16="http://schemas.microsoft.com/office/drawing/2014/main" id="{C8E67F8F-3530-5DD5-AA8D-AF9A4CC056A1}"/>
              </a:ext>
            </a:extLst>
          </p:cNvPr>
          <p:cNvSpPr>
            <a:spLocks noGrp="1" noChangeArrowheads="1"/>
          </p:cNvSpPr>
          <p:nvPr>
            <p:ph type="body" sz="half" idx="4294967295"/>
          </p:nvPr>
        </p:nvSpPr>
        <p:spPr>
          <a:xfrm>
            <a:off x="3557245" y="1628778"/>
            <a:ext cx="1744265" cy="458390"/>
          </a:xfrm>
        </p:spPr>
        <p:txBody>
          <a:bodyPr anchor="ctr"/>
          <a:lstStyle/>
          <a:p>
            <a:pPr marL="0" indent="0" algn="ctr" eaLnBrk="1" hangingPunct="1">
              <a:buNone/>
              <a:defRPr/>
            </a:pPr>
            <a:r>
              <a:rPr lang="en-US" b="1" dirty="0">
                <a:solidFill>
                  <a:schemeClr val="bg1"/>
                </a:solidFill>
                <a:effectLst>
                  <a:outerShdw blurRad="38100" dist="38100" dir="2700000" algn="tl">
                    <a:srgbClr val="000000">
                      <a:alpha val="43137"/>
                    </a:srgbClr>
                  </a:outerShdw>
                </a:effectLst>
              </a:rPr>
              <a:t>SPIRITUAL</a:t>
            </a:r>
          </a:p>
        </p:txBody>
      </p:sp>
      <p:sp>
        <p:nvSpPr>
          <p:cNvPr id="3178505" name="Text Box 9">
            <a:extLst>
              <a:ext uri="{FF2B5EF4-FFF2-40B4-BE49-F238E27FC236}">
                <a16:creationId xmlns:a16="http://schemas.microsoft.com/office/drawing/2014/main" id="{3604A1AF-9C75-0B8B-2D97-040953B39620}"/>
              </a:ext>
            </a:extLst>
          </p:cNvPr>
          <p:cNvSpPr txBox="1">
            <a:spLocks noChangeArrowheads="1"/>
          </p:cNvSpPr>
          <p:nvPr/>
        </p:nvSpPr>
        <p:spPr bwMode="auto">
          <a:xfrm>
            <a:off x="3510809" y="5055394"/>
            <a:ext cx="1960960"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rIns="0">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defRPr/>
            </a:pPr>
            <a:r>
              <a:rPr lang="en-US" sz="1350" b="1" i="0" dirty="0">
                <a:solidFill>
                  <a:srgbClr val="FFFFFF"/>
                </a:solidFill>
                <a:latin typeface="Arial" pitchFamily="34" charset="0"/>
              </a:rPr>
              <a:t>“The wages of sin </a:t>
            </a:r>
          </a:p>
          <a:p>
            <a:pPr algn="ctr" defTabSz="685783" eaLnBrk="1" hangingPunct="1">
              <a:defRPr/>
            </a:pPr>
            <a:r>
              <a:rPr lang="en-US" sz="1350" b="1" i="0" dirty="0">
                <a:solidFill>
                  <a:srgbClr val="FFFFFF"/>
                </a:solidFill>
                <a:latin typeface="Arial" pitchFamily="34" charset="0"/>
              </a:rPr>
              <a:t>is death” </a:t>
            </a:r>
          </a:p>
          <a:p>
            <a:pPr algn="ctr" defTabSz="685783" eaLnBrk="1" hangingPunct="1">
              <a:defRPr/>
            </a:pPr>
            <a:r>
              <a:rPr lang="en-US" sz="1350" b="1" i="0" dirty="0">
                <a:solidFill>
                  <a:srgbClr val="FFFFFF"/>
                </a:solidFill>
                <a:latin typeface="Arial" pitchFamily="34" charset="0"/>
              </a:rPr>
              <a:t>Romans 6:23</a:t>
            </a:r>
          </a:p>
        </p:txBody>
      </p:sp>
      <p:sp>
        <p:nvSpPr>
          <p:cNvPr id="3178513" name="Rectangle 17">
            <a:extLst>
              <a:ext uri="{FF2B5EF4-FFF2-40B4-BE49-F238E27FC236}">
                <a16:creationId xmlns:a16="http://schemas.microsoft.com/office/drawing/2014/main" id="{2DC6AABF-97EB-859B-7830-6A6F690E0A33}"/>
              </a:ext>
            </a:extLst>
          </p:cNvPr>
          <p:cNvSpPr>
            <a:spLocks noChangeArrowheads="1"/>
          </p:cNvSpPr>
          <p:nvPr/>
        </p:nvSpPr>
        <p:spPr bwMode="auto">
          <a:xfrm>
            <a:off x="3495331" y="3704140"/>
            <a:ext cx="1974056" cy="631031"/>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Separation </a:t>
            </a:r>
          </a:p>
          <a:p>
            <a:pPr algn="ctr" defTabSz="685783">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From God</a:t>
            </a:r>
          </a:p>
        </p:txBody>
      </p:sp>
      <p:sp>
        <p:nvSpPr>
          <p:cNvPr id="3178514" name="Rectangle 18">
            <a:extLst>
              <a:ext uri="{FF2B5EF4-FFF2-40B4-BE49-F238E27FC236}">
                <a16:creationId xmlns:a16="http://schemas.microsoft.com/office/drawing/2014/main" id="{C4EFD062-1A23-9C8B-E8BB-E4E546E16184}"/>
              </a:ext>
            </a:extLst>
          </p:cNvPr>
          <p:cNvSpPr>
            <a:spLocks noChangeArrowheads="1"/>
          </p:cNvSpPr>
          <p:nvPr/>
        </p:nvSpPr>
        <p:spPr bwMode="auto">
          <a:xfrm>
            <a:off x="3492947" y="4376742"/>
            <a:ext cx="1981200" cy="631031"/>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defTabSz="685783">
              <a:spcBef>
                <a:spcPct val="20000"/>
              </a:spcBef>
              <a:buClr>
                <a:srgbClr val="000000"/>
              </a:buClr>
              <a:defRPr/>
            </a:pPr>
            <a:r>
              <a:rPr lang="en-US" sz="1800" b="1" i="0" dirty="0">
                <a:solidFill>
                  <a:srgbClr val="FFFFFF"/>
                </a:solidFill>
                <a:latin typeface="Eras Demi ITC"/>
                <a:cs typeface="Arial"/>
              </a:rPr>
              <a:t>Result of individual sin</a:t>
            </a:r>
          </a:p>
        </p:txBody>
      </p:sp>
      <p:pic>
        <p:nvPicPr>
          <p:cNvPr id="129058" name="Picture 20" descr="skull">
            <a:extLst>
              <a:ext uri="{FF2B5EF4-FFF2-40B4-BE49-F238E27FC236}">
                <a16:creationId xmlns:a16="http://schemas.microsoft.com/office/drawing/2014/main" id="{12A1CA7E-3EAA-47E4-F3D3-4BB2FF3D555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58185" y="962873"/>
            <a:ext cx="613172" cy="475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59" name="Picture 21" descr="skull">
            <a:extLst>
              <a:ext uri="{FF2B5EF4-FFF2-40B4-BE49-F238E27FC236}">
                <a16:creationId xmlns:a16="http://schemas.microsoft.com/office/drawing/2014/main" id="{1D51314E-AB72-A748-6810-BC8C06869B4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65416" y="973591"/>
            <a:ext cx="613172" cy="475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60" name="Picture 22" descr="skull">
            <a:extLst>
              <a:ext uri="{FF2B5EF4-FFF2-40B4-BE49-F238E27FC236}">
                <a16:creationId xmlns:a16="http://schemas.microsoft.com/office/drawing/2014/main" id="{2E888052-A4E3-CE17-8AB1-059D4DC0B7A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2408" y="966447"/>
            <a:ext cx="613172" cy="475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8519" name="Picture 23" descr="separationfromgod">
            <a:extLst>
              <a:ext uri="{FF2B5EF4-FFF2-40B4-BE49-F238E27FC236}">
                <a16:creationId xmlns:a16="http://schemas.microsoft.com/office/drawing/2014/main" id="{8CE6A985-048B-349A-1963-808F04395BF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66039" y="2087169"/>
            <a:ext cx="1922386" cy="1613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a:extLst>
              <a:ext uri="{FF2B5EF4-FFF2-40B4-BE49-F238E27FC236}">
                <a16:creationId xmlns:a16="http://schemas.microsoft.com/office/drawing/2014/main" id="{C991B7F2-E5C6-52F9-9FB7-269BCE541939}"/>
              </a:ext>
            </a:extLst>
          </p:cNvPr>
          <p:cNvGrpSpPr/>
          <p:nvPr/>
        </p:nvGrpSpPr>
        <p:grpSpPr>
          <a:xfrm>
            <a:off x="5870972" y="1575199"/>
            <a:ext cx="2164557" cy="4610086"/>
            <a:chOff x="7586663" y="957263"/>
            <a:chExt cx="2886076" cy="6146781"/>
          </a:xfrm>
        </p:grpSpPr>
        <p:sp>
          <p:nvSpPr>
            <p:cNvPr id="3178498" name="AutoShape 2">
              <a:extLst>
                <a:ext uri="{FF2B5EF4-FFF2-40B4-BE49-F238E27FC236}">
                  <a16:creationId xmlns:a16="http://schemas.microsoft.com/office/drawing/2014/main" id="{98285C3E-0EBB-99EB-D384-A45E8F9A6C51}"/>
                </a:ext>
              </a:extLst>
            </p:cNvPr>
            <p:cNvSpPr>
              <a:spLocks noChangeArrowheads="1"/>
            </p:cNvSpPr>
            <p:nvPr/>
          </p:nvSpPr>
          <p:spPr bwMode="auto">
            <a:xfrm>
              <a:off x="7586664" y="957263"/>
              <a:ext cx="2886075" cy="5829300"/>
            </a:xfrm>
            <a:prstGeom prst="roundRect">
              <a:avLst>
                <a:gd name="adj" fmla="val 16667"/>
              </a:avLst>
            </a:prstGeom>
            <a:solidFill>
              <a:srgbClr val="FF0000"/>
            </a:solidFill>
            <a:ln>
              <a:headEnd/>
              <a:tailEnd/>
            </a:ln>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3178503" name="Rectangle 7">
              <a:extLst>
                <a:ext uri="{FF2B5EF4-FFF2-40B4-BE49-F238E27FC236}">
                  <a16:creationId xmlns:a16="http://schemas.microsoft.com/office/drawing/2014/main" id="{00F209AF-58E0-D4C1-CFF2-B42DFBF193F4}"/>
                </a:ext>
              </a:extLst>
            </p:cNvPr>
            <p:cNvSpPr>
              <a:spLocks noChangeArrowheads="1"/>
            </p:cNvSpPr>
            <p:nvPr/>
          </p:nvSpPr>
          <p:spPr bwMode="auto">
            <a:xfrm>
              <a:off x="7994650" y="1131889"/>
              <a:ext cx="2173288" cy="490537"/>
            </a:xfrm>
            <a:prstGeom prst="rect">
              <a:avLst/>
            </a:prstGeom>
            <a:solidFill>
              <a:srgbClr val="FF0000"/>
            </a:solidFill>
            <a:ln w="9525">
              <a:noFill/>
              <a:miter lim="800000"/>
              <a:headEnd/>
              <a:tailEnd/>
            </a:ln>
            <a:effectLst/>
          </p:spPr>
          <p:txBody>
            <a:bodyPr anchor="ctr"/>
            <a:lstStyle/>
            <a:p>
              <a:pPr algn="ctr" defTabSz="685783">
                <a:spcBef>
                  <a:spcPct val="20000"/>
                </a:spcBef>
                <a:buClr>
                  <a:srgbClr val="000000"/>
                </a:buClr>
                <a:defRPr/>
              </a:pPr>
              <a:r>
                <a:rPr lang="en-US" sz="2400" b="1" i="0">
                  <a:solidFill>
                    <a:srgbClr val="FFFFFF"/>
                  </a:solidFill>
                  <a:effectLst>
                    <a:outerShdw blurRad="38100" dist="38100" dir="2700000" algn="tl">
                      <a:srgbClr val="000000"/>
                    </a:outerShdw>
                  </a:effectLst>
                  <a:latin typeface="Eras Demi ITC" pitchFamily="34" charset="0"/>
                </a:rPr>
                <a:t>JUDICIAL</a:t>
              </a:r>
            </a:p>
          </p:txBody>
        </p:sp>
        <p:sp>
          <p:nvSpPr>
            <p:cNvPr id="3178504" name="Rectangle 8">
              <a:extLst>
                <a:ext uri="{FF2B5EF4-FFF2-40B4-BE49-F238E27FC236}">
                  <a16:creationId xmlns:a16="http://schemas.microsoft.com/office/drawing/2014/main" id="{3D12F842-0893-BBB6-F27A-63603C2A61A9}"/>
                </a:ext>
              </a:extLst>
            </p:cNvPr>
            <p:cNvSpPr>
              <a:spLocks noChangeArrowheads="1"/>
            </p:cNvSpPr>
            <p:nvPr/>
          </p:nvSpPr>
          <p:spPr bwMode="auto">
            <a:xfrm>
              <a:off x="7669214" y="3808912"/>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spcBef>
                  <a:spcPct val="20000"/>
                </a:spcBef>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Life payment</a:t>
              </a:r>
            </a:p>
            <a:p>
              <a:pPr algn="ctr" defTabSz="685783">
                <a:spcBef>
                  <a:spcPct val="20000"/>
                </a:spcBef>
                <a:buClr>
                  <a:srgbClr val="000000"/>
                </a:buClr>
                <a:defRPr/>
              </a:pPr>
              <a:r>
                <a:rPr lang="en-US" sz="1800" b="1" i="0" dirty="0">
                  <a:solidFill>
                    <a:srgbClr val="FFFF00"/>
                  </a:solidFill>
                  <a:effectLst>
                    <a:outerShdw blurRad="38100" dist="38100" dir="2700000" algn="tl">
                      <a:srgbClr val="000000">
                        <a:alpha val="43137"/>
                      </a:srgbClr>
                    </a:outerShdw>
                  </a:effectLst>
                  <a:latin typeface="Eras Demi ITC"/>
                  <a:cs typeface="Arial"/>
                </a:rPr>
                <a:t> for sin</a:t>
              </a:r>
            </a:p>
          </p:txBody>
        </p:sp>
        <p:sp>
          <p:nvSpPr>
            <p:cNvPr id="3178507" name="Text Box 11">
              <a:extLst>
                <a:ext uri="{FF2B5EF4-FFF2-40B4-BE49-F238E27FC236}">
                  <a16:creationId xmlns:a16="http://schemas.microsoft.com/office/drawing/2014/main" id="{EDDC0C3D-7161-FEFA-E926-7B8107F64343}"/>
                </a:ext>
              </a:extLst>
            </p:cNvPr>
            <p:cNvSpPr txBox="1">
              <a:spLocks noChangeArrowheads="1"/>
            </p:cNvSpPr>
            <p:nvPr/>
          </p:nvSpPr>
          <p:spPr bwMode="auto">
            <a:xfrm>
              <a:off x="7586663" y="5595939"/>
              <a:ext cx="2628900" cy="1508105"/>
            </a:xfrm>
            <a:prstGeom prst="rect">
              <a:avLst/>
            </a:prstGeom>
            <a:noFill/>
            <a:ln w="9525" algn="ctr">
              <a:noFill/>
              <a:miter lim="800000"/>
              <a:headEnd/>
              <a:tailEnd/>
            </a:ln>
          </p:spPr>
          <p:txBody>
            <a:bodyPr>
              <a:spAutoFit/>
            </a:bodyPr>
            <a:lstStyle/>
            <a:p>
              <a:pPr algn="ctr" defTabSz="685783">
                <a:defRPr/>
              </a:pPr>
              <a:r>
                <a:rPr lang="en-US" sz="1350" b="1" i="0" dirty="0">
                  <a:solidFill>
                    <a:srgbClr val="F4FFD5"/>
                  </a:solidFill>
                  <a:effectLst>
                    <a:outerShdw blurRad="38100" dist="38100" dir="2700000" algn="tl">
                      <a:srgbClr val="000000">
                        <a:alpha val="43137"/>
                      </a:srgbClr>
                    </a:outerShdw>
                  </a:effectLst>
                  <a:latin typeface="Arial" charset="0"/>
                </a:rPr>
                <a:t>“without the shedding of blood there can be no forgiveness of sin” </a:t>
              </a:r>
            </a:p>
            <a:p>
              <a:pPr algn="ctr" defTabSz="685783">
                <a:defRPr/>
              </a:pPr>
              <a:r>
                <a:rPr lang="en-US" sz="1350" b="1" i="0" dirty="0">
                  <a:solidFill>
                    <a:srgbClr val="F4FFD5"/>
                  </a:solidFill>
                  <a:effectLst>
                    <a:outerShdw blurRad="38100" dist="38100" dir="2700000" algn="tl">
                      <a:srgbClr val="000000">
                        <a:alpha val="43137"/>
                      </a:srgbClr>
                    </a:outerShdw>
                  </a:effectLst>
                  <a:latin typeface="Arial" charset="0"/>
                </a:rPr>
                <a:t>Hebrews 9:22</a:t>
              </a:r>
            </a:p>
          </p:txBody>
        </p:sp>
        <p:sp>
          <p:nvSpPr>
            <p:cNvPr id="3178508" name="Rectangle 12">
              <a:extLst>
                <a:ext uri="{FF2B5EF4-FFF2-40B4-BE49-F238E27FC236}">
                  <a16:creationId xmlns:a16="http://schemas.microsoft.com/office/drawing/2014/main" id="{5856A598-4AD7-4A15-3512-11B77F7C966E}"/>
                </a:ext>
              </a:extLst>
            </p:cNvPr>
            <p:cNvSpPr>
              <a:spLocks noChangeArrowheads="1"/>
            </p:cNvSpPr>
            <p:nvPr/>
          </p:nvSpPr>
          <p:spPr bwMode="auto">
            <a:xfrm>
              <a:off x="7666038" y="4705714"/>
              <a:ext cx="2628900" cy="841375"/>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anchor="ctr"/>
            <a:lstStyle/>
            <a:p>
              <a:pPr algn="ctr" defTabSz="685783">
                <a:spcBef>
                  <a:spcPct val="20000"/>
                </a:spcBef>
                <a:buClr>
                  <a:srgbClr val="000000"/>
                </a:buClr>
                <a:defRPr/>
              </a:pPr>
              <a:r>
                <a:rPr lang="en-US" sz="1800" b="1" i="0" dirty="0">
                  <a:solidFill>
                    <a:srgbClr val="FFFFFF"/>
                  </a:solidFill>
                  <a:latin typeface="Eras Demi ITC"/>
                  <a:cs typeface="Arial"/>
                </a:rPr>
                <a:t>Required of every sinner</a:t>
              </a:r>
            </a:p>
          </p:txBody>
        </p:sp>
        <p:pic>
          <p:nvPicPr>
            <p:cNvPr id="3178520" name="Picture 24" descr="judicial">
              <a:extLst>
                <a:ext uri="{FF2B5EF4-FFF2-40B4-BE49-F238E27FC236}">
                  <a16:creationId xmlns:a16="http://schemas.microsoft.com/office/drawing/2014/main" id="{C7107F4E-EDF4-3FFD-836D-E5F4373561E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32714" y="1635125"/>
              <a:ext cx="2535237" cy="212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78522" name="AutoShape 26">
            <a:extLst>
              <a:ext uri="{FF2B5EF4-FFF2-40B4-BE49-F238E27FC236}">
                <a16:creationId xmlns:a16="http://schemas.microsoft.com/office/drawing/2014/main" id="{8629A473-517E-87CB-96CC-CCD9FED7851C}"/>
              </a:ext>
            </a:extLst>
          </p:cNvPr>
          <p:cNvSpPr>
            <a:spLocks noChangeArrowheads="1"/>
          </p:cNvSpPr>
          <p:nvPr/>
        </p:nvSpPr>
        <p:spPr bwMode="auto">
          <a:xfrm>
            <a:off x="5878118" y="2079241"/>
            <a:ext cx="2143125" cy="346541"/>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PAYMENT</a:t>
            </a:r>
          </a:p>
        </p:txBody>
      </p:sp>
      <p:grpSp>
        <p:nvGrpSpPr>
          <p:cNvPr id="9" name="Group 8">
            <a:extLst>
              <a:ext uri="{FF2B5EF4-FFF2-40B4-BE49-F238E27FC236}">
                <a16:creationId xmlns:a16="http://schemas.microsoft.com/office/drawing/2014/main" id="{7E39322C-A00D-BEEC-CECE-B6E0DC3AD6F1}"/>
              </a:ext>
            </a:extLst>
          </p:cNvPr>
          <p:cNvGrpSpPr/>
          <p:nvPr/>
        </p:nvGrpSpPr>
        <p:grpSpPr>
          <a:xfrm>
            <a:off x="1039591" y="1722837"/>
            <a:ext cx="2036839" cy="4218062"/>
            <a:chOff x="1386120" y="1154114"/>
            <a:chExt cx="2715785" cy="5624082"/>
          </a:xfrm>
        </p:grpSpPr>
        <p:sp>
          <p:nvSpPr>
            <p:cNvPr id="3178501" name="AutoShape 5" descr="Coffin Patton">
              <a:extLst>
                <a:ext uri="{FF2B5EF4-FFF2-40B4-BE49-F238E27FC236}">
                  <a16:creationId xmlns:a16="http://schemas.microsoft.com/office/drawing/2014/main" id="{DFEA17BC-5F34-1506-60CF-F523F302036E}"/>
                </a:ext>
              </a:extLst>
            </p:cNvPr>
            <p:cNvSpPr>
              <a:spLocks noChangeArrowheads="1"/>
            </p:cNvSpPr>
            <p:nvPr/>
          </p:nvSpPr>
          <p:spPr bwMode="auto">
            <a:xfrm>
              <a:off x="1507931" y="1685925"/>
              <a:ext cx="2452687" cy="2057400"/>
            </a:xfrm>
            <a:prstGeom prst="roundRect">
              <a:avLst>
                <a:gd name="adj" fmla="val 16667"/>
              </a:avLst>
            </a:prstGeom>
            <a:blipFill dpi="0" rotWithShape="1">
              <a:blip r:embed="rId6" cstate="print"/>
              <a:srcRect/>
              <a:stretch>
                <a:fillRect/>
              </a:stretch>
            </a:blipFill>
            <a:ln w="28575" algn="ctr">
              <a:solidFill>
                <a:schemeClr val="bg1"/>
              </a:solidFill>
              <a:round/>
              <a:headEnd/>
              <a:tailEnd/>
            </a:ln>
          </p:spPr>
          <p:txBody>
            <a:bodyPr wrap="none" anchor="ctr"/>
            <a:lstStyle/>
            <a:p>
              <a:pPr algn="ctr" defTabSz="685783">
                <a:defRPr/>
              </a:pPr>
              <a:endParaRPr lang="en-US" sz="2400">
                <a:solidFill>
                  <a:srgbClr val="000000"/>
                </a:solidFill>
              </a:endParaRPr>
            </a:p>
          </p:txBody>
        </p:sp>
        <p:sp>
          <p:nvSpPr>
            <p:cNvPr id="3178502" name="Rectangle 6">
              <a:extLst>
                <a:ext uri="{FF2B5EF4-FFF2-40B4-BE49-F238E27FC236}">
                  <a16:creationId xmlns:a16="http://schemas.microsoft.com/office/drawing/2014/main" id="{D743455B-DCEB-4CA9-445A-BD45BE89A567}"/>
                </a:ext>
              </a:extLst>
            </p:cNvPr>
            <p:cNvSpPr>
              <a:spLocks noChangeArrowheads="1"/>
            </p:cNvSpPr>
            <p:nvPr/>
          </p:nvSpPr>
          <p:spPr bwMode="auto">
            <a:xfrm>
              <a:off x="1669855" y="1154114"/>
              <a:ext cx="2082800" cy="490537"/>
            </a:xfrm>
            <a:prstGeom prst="rect">
              <a:avLst/>
            </a:prstGeom>
            <a:noFill/>
            <a:ln w="9525">
              <a:noFill/>
              <a:miter lim="800000"/>
              <a:headEnd/>
              <a:tailEnd/>
            </a:ln>
            <a:effectLst/>
          </p:spPr>
          <p:txBody>
            <a:bodyPr anchor="ctr"/>
            <a:lstStyle/>
            <a:p>
              <a:pPr algn="ctr" defTabSz="685783">
                <a:spcBef>
                  <a:spcPct val="20000"/>
                </a:spcBef>
                <a:buClr>
                  <a:srgbClr val="000000"/>
                </a:buClr>
                <a:defRPr/>
              </a:pPr>
              <a:r>
                <a:rPr lang="en-US" sz="2400" b="1" i="0" dirty="0">
                  <a:solidFill>
                    <a:srgbClr val="FFFFFF"/>
                  </a:solidFill>
                  <a:effectLst>
                    <a:outerShdw blurRad="38100" dist="38100" dir="2700000" algn="tl">
                      <a:srgbClr val="000000">
                        <a:alpha val="43137"/>
                      </a:srgbClr>
                    </a:outerShdw>
                  </a:effectLst>
                  <a:latin typeface="Eras Demi ITC" pitchFamily="34" charset="0"/>
                </a:rPr>
                <a:t>MORTAL</a:t>
              </a:r>
            </a:p>
          </p:txBody>
        </p:sp>
        <p:sp>
          <p:nvSpPr>
            <p:cNvPr id="3178510" name="Rectangle 14">
              <a:extLst>
                <a:ext uri="{FF2B5EF4-FFF2-40B4-BE49-F238E27FC236}">
                  <a16:creationId xmlns:a16="http://schemas.microsoft.com/office/drawing/2014/main" id="{EECCC09C-774A-CA54-27A4-99B6BFFBA585}"/>
                </a:ext>
              </a:extLst>
            </p:cNvPr>
            <p:cNvSpPr>
              <a:spLocks noChangeArrowheads="1"/>
            </p:cNvSpPr>
            <p:nvPr/>
          </p:nvSpPr>
          <p:spPr bwMode="auto">
            <a:xfrm>
              <a:off x="1463481" y="3795849"/>
              <a:ext cx="2632075" cy="84137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nchor="ctr"/>
            <a:lstStyle/>
            <a:p>
              <a:pPr algn="ctr" defTabSz="685783">
                <a:spcBef>
                  <a:spcPct val="20000"/>
                </a:spcBef>
                <a:buClr>
                  <a:srgbClr val="000000"/>
                </a:buClr>
                <a:defRPr/>
              </a:pPr>
              <a:r>
                <a:rPr lang="en-US" sz="1800" b="1" i="0">
                  <a:solidFill>
                    <a:srgbClr val="FFFF00"/>
                  </a:solidFill>
                  <a:effectLst>
                    <a:outerShdw blurRad="38100" dist="38100" dir="2700000" algn="tl">
                      <a:srgbClr val="000000">
                        <a:alpha val="43137"/>
                      </a:srgbClr>
                    </a:outerShdw>
                  </a:effectLst>
                  <a:latin typeface="Eras Demi ITC"/>
                  <a:cs typeface="Arial"/>
                </a:rPr>
                <a:t>Death of our bodies</a:t>
              </a:r>
            </a:p>
          </p:txBody>
        </p:sp>
        <p:sp>
          <p:nvSpPr>
            <p:cNvPr id="3178511" name="Rectangle 15">
              <a:extLst>
                <a:ext uri="{FF2B5EF4-FFF2-40B4-BE49-F238E27FC236}">
                  <a16:creationId xmlns:a16="http://schemas.microsoft.com/office/drawing/2014/main" id="{09036C6B-0EA8-E913-DDD6-697E966E8052}"/>
                </a:ext>
              </a:extLst>
            </p:cNvPr>
            <p:cNvSpPr>
              <a:spLocks noChangeArrowheads="1"/>
            </p:cNvSpPr>
            <p:nvPr/>
          </p:nvSpPr>
          <p:spPr bwMode="auto">
            <a:xfrm>
              <a:off x="1460305" y="4692650"/>
              <a:ext cx="2641600" cy="854439"/>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lIns="0" rIns="0" anchor="ctr"/>
            <a:lstStyle/>
            <a:p>
              <a:pPr algn="ctr" defTabSz="685783">
                <a:spcBef>
                  <a:spcPct val="20000"/>
                </a:spcBef>
                <a:buClr>
                  <a:srgbClr val="000000"/>
                </a:buClr>
                <a:defRPr/>
              </a:pPr>
              <a:r>
                <a:rPr lang="en-US" sz="1800" b="1" i="0" dirty="0">
                  <a:solidFill>
                    <a:srgbClr val="FFFFFF"/>
                  </a:solidFill>
                  <a:latin typeface="Eras Demi ITC"/>
                  <a:cs typeface="Arial"/>
                </a:rPr>
                <a:t>Result of Adam and Eve’s first sin</a:t>
              </a:r>
            </a:p>
          </p:txBody>
        </p:sp>
        <p:sp>
          <p:nvSpPr>
            <p:cNvPr id="4" name="Text Box 10">
              <a:extLst>
                <a:ext uri="{FF2B5EF4-FFF2-40B4-BE49-F238E27FC236}">
                  <a16:creationId xmlns:a16="http://schemas.microsoft.com/office/drawing/2014/main" id="{EA0F9C12-AB7F-6409-268B-454B8ADAA14C}"/>
                </a:ext>
              </a:extLst>
            </p:cNvPr>
            <p:cNvSpPr txBox="1">
              <a:spLocks noChangeArrowheads="1"/>
            </p:cNvSpPr>
            <p:nvPr/>
          </p:nvSpPr>
          <p:spPr bwMode="auto">
            <a:xfrm>
              <a:off x="1386120" y="5547089"/>
              <a:ext cx="2705100" cy="123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eaLnBrk="1" hangingPunct="1">
                <a:defRPr/>
              </a:pPr>
              <a:r>
                <a:rPr lang="en-US" sz="1350" b="1" i="0" dirty="0">
                  <a:solidFill>
                    <a:srgbClr val="FFFFFF"/>
                  </a:solidFill>
                  <a:latin typeface="Arial" pitchFamily="34" charset="0"/>
                </a:rPr>
                <a:t>“for dust you are, and to the dust you shall return.” </a:t>
              </a:r>
            </a:p>
            <a:p>
              <a:pPr algn="ctr" defTabSz="685783" eaLnBrk="1" hangingPunct="1">
                <a:defRPr/>
              </a:pPr>
              <a:r>
                <a:rPr lang="en-US" sz="1350" b="1" i="0" dirty="0">
                  <a:solidFill>
                    <a:srgbClr val="FFFFFF"/>
                  </a:solidFill>
                  <a:latin typeface="Arial" pitchFamily="34" charset="0"/>
                </a:rPr>
                <a:t>Genesis 3:19</a:t>
              </a:r>
            </a:p>
          </p:txBody>
        </p:sp>
      </p:grpSp>
      <p:sp>
        <p:nvSpPr>
          <p:cNvPr id="25" name="AutoShape 25">
            <a:extLst>
              <a:ext uri="{FF2B5EF4-FFF2-40B4-BE49-F238E27FC236}">
                <a16:creationId xmlns:a16="http://schemas.microsoft.com/office/drawing/2014/main" id="{1FC9669D-CD14-355A-31F8-8BC2E16A7E57}"/>
              </a:ext>
            </a:extLst>
          </p:cNvPr>
          <p:cNvSpPr>
            <a:spLocks noChangeArrowheads="1"/>
          </p:cNvSpPr>
          <p:nvPr/>
        </p:nvSpPr>
        <p:spPr bwMode="auto">
          <a:xfrm>
            <a:off x="1130948" y="2087167"/>
            <a:ext cx="1828251" cy="328613"/>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CONSEQUENCE</a:t>
            </a:r>
          </a:p>
        </p:txBody>
      </p:sp>
      <p:sp>
        <p:nvSpPr>
          <p:cNvPr id="11" name="AutoShape 25">
            <a:extLst>
              <a:ext uri="{FF2B5EF4-FFF2-40B4-BE49-F238E27FC236}">
                <a16:creationId xmlns:a16="http://schemas.microsoft.com/office/drawing/2014/main" id="{6053F72A-A6EB-CF54-90B9-C558C57413F9}"/>
              </a:ext>
            </a:extLst>
          </p:cNvPr>
          <p:cNvSpPr>
            <a:spLocks noChangeArrowheads="1"/>
          </p:cNvSpPr>
          <p:nvPr/>
        </p:nvSpPr>
        <p:spPr bwMode="auto">
          <a:xfrm>
            <a:off x="3510806" y="2075890"/>
            <a:ext cx="1828251" cy="328613"/>
          </a:xfrm>
          <a:prstGeom prst="roundRect">
            <a:avLst>
              <a:gd name="adj" fmla="val 16667"/>
            </a:avLst>
          </a:prstGeom>
          <a:solidFill>
            <a:srgbClr val="DFDFF5">
              <a:alpha val="70000"/>
            </a:srgbClr>
          </a:solidFill>
          <a:ln w="38100" algn="ctr">
            <a:solidFill>
              <a:schemeClr val="tx1"/>
            </a:solidFill>
            <a:prstDash val="dash"/>
            <a:round/>
            <a:headEnd/>
            <a:tailEnd/>
          </a:ln>
          <a:effectLst/>
        </p:spPr>
        <p:txBody>
          <a:bodyPr wrap="none" anchor="ctr"/>
          <a:lstStyle/>
          <a:p>
            <a:pPr algn="ctr" defTabSz="685783">
              <a:defRPr/>
            </a:pPr>
            <a:r>
              <a:rPr lang="en-US" sz="1800" i="0" dirty="0">
                <a:solidFill>
                  <a:srgbClr val="000000"/>
                </a:solidFill>
                <a:effectLst>
                  <a:outerShdw blurRad="38100" dist="38100" dir="2700000" algn="tl">
                    <a:srgbClr val="FFFFFF"/>
                  </a:outerShdw>
                </a:effectLst>
                <a:latin typeface="Eras Demi ITC" panose="020B0805030504020804" pitchFamily="34" charset="0"/>
                <a:cs typeface="Arial"/>
              </a:rPr>
              <a:t>PENALTY</a:t>
            </a:r>
          </a:p>
        </p:txBody>
      </p:sp>
    </p:spTree>
    <p:extLst>
      <p:ext uri="{BB962C8B-B14F-4D97-AF65-F5344CB8AC3E}">
        <p14:creationId xmlns:p14="http://schemas.microsoft.com/office/powerpoint/2010/main" val="18671066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178500">
                                            <p:txEl>
                                              <p:pRg st="0" end="0"/>
                                            </p:txEl>
                                          </p:spTgt>
                                        </p:tgtEl>
                                        <p:attrNameLst>
                                          <p:attrName>style.visibility</p:attrName>
                                        </p:attrNameLst>
                                      </p:cBhvr>
                                      <p:to>
                                        <p:strVal val="visible"/>
                                      </p:to>
                                    </p:set>
                                    <p:animEffect transition="in" filter="fade">
                                      <p:cBhvr>
                                        <p:cTn id="19" dur="1000"/>
                                        <p:tgtEl>
                                          <p:spTgt spid="3178500">
                                            <p:txEl>
                                              <p:pRg st="0" end="0"/>
                                            </p:txEl>
                                          </p:spTgt>
                                        </p:tgtEl>
                                      </p:cBhvr>
                                    </p:animEffect>
                                    <p:anim calcmode="lin" valueType="num">
                                      <p:cBhvr>
                                        <p:cTn id="20" dur="1000" fill="hold"/>
                                        <p:tgtEl>
                                          <p:spTgt spid="3178500">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3178500">
                                            <p:txEl>
                                              <p:pRg st="0" end="0"/>
                                            </p:tx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178505"/>
                                        </p:tgtEl>
                                        <p:attrNameLst>
                                          <p:attrName>style.visibility</p:attrName>
                                        </p:attrNameLst>
                                      </p:cBhvr>
                                      <p:to>
                                        <p:strVal val="visible"/>
                                      </p:to>
                                    </p:set>
                                    <p:animEffect transition="in" filter="fade">
                                      <p:cBhvr>
                                        <p:cTn id="24" dur="1000"/>
                                        <p:tgtEl>
                                          <p:spTgt spid="3178505"/>
                                        </p:tgtEl>
                                      </p:cBhvr>
                                    </p:animEffect>
                                    <p:anim calcmode="lin" valueType="num">
                                      <p:cBhvr>
                                        <p:cTn id="25" dur="1000" fill="hold"/>
                                        <p:tgtEl>
                                          <p:spTgt spid="3178505"/>
                                        </p:tgtEl>
                                        <p:attrNameLst>
                                          <p:attrName>ppt_x</p:attrName>
                                        </p:attrNameLst>
                                      </p:cBhvr>
                                      <p:tavLst>
                                        <p:tav tm="0">
                                          <p:val>
                                            <p:strVal val="#ppt_x"/>
                                          </p:val>
                                        </p:tav>
                                        <p:tav tm="100000">
                                          <p:val>
                                            <p:strVal val="#ppt_x"/>
                                          </p:val>
                                        </p:tav>
                                      </p:tavLst>
                                    </p:anim>
                                    <p:anim calcmode="lin" valueType="num">
                                      <p:cBhvr>
                                        <p:cTn id="26" dur="1000" fill="hold"/>
                                        <p:tgtEl>
                                          <p:spTgt spid="3178505"/>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178513"/>
                                        </p:tgtEl>
                                        <p:attrNameLst>
                                          <p:attrName>style.visibility</p:attrName>
                                        </p:attrNameLst>
                                      </p:cBhvr>
                                      <p:to>
                                        <p:strVal val="visible"/>
                                      </p:to>
                                    </p:set>
                                    <p:animEffect transition="in" filter="fade">
                                      <p:cBhvr>
                                        <p:cTn id="29" dur="1000"/>
                                        <p:tgtEl>
                                          <p:spTgt spid="3178513"/>
                                        </p:tgtEl>
                                      </p:cBhvr>
                                    </p:animEffect>
                                    <p:anim calcmode="lin" valueType="num">
                                      <p:cBhvr>
                                        <p:cTn id="30" dur="1000" fill="hold"/>
                                        <p:tgtEl>
                                          <p:spTgt spid="3178513"/>
                                        </p:tgtEl>
                                        <p:attrNameLst>
                                          <p:attrName>ppt_x</p:attrName>
                                        </p:attrNameLst>
                                      </p:cBhvr>
                                      <p:tavLst>
                                        <p:tav tm="0">
                                          <p:val>
                                            <p:strVal val="#ppt_x"/>
                                          </p:val>
                                        </p:tav>
                                        <p:tav tm="100000">
                                          <p:val>
                                            <p:strVal val="#ppt_x"/>
                                          </p:val>
                                        </p:tav>
                                      </p:tavLst>
                                    </p:anim>
                                    <p:anim calcmode="lin" valueType="num">
                                      <p:cBhvr>
                                        <p:cTn id="31" dur="1000" fill="hold"/>
                                        <p:tgtEl>
                                          <p:spTgt spid="3178513"/>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78514"/>
                                        </p:tgtEl>
                                        <p:attrNameLst>
                                          <p:attrName>style.visibility</p:attrName>
                                        </p:attrNameLst>
                                      </p:cBhvr>
                                      <p:to>
                                        <p:strVal val="visible"/>
                                      </p:to>
                                    </p:set>
                                    <p:animEffect transition="in" filter="fade">
                                      <p:cBhvr>
                                        <p:cTn id="34" dur="1000"/>
                                        <p:tgtEl>
                                          <p:spTgt spid="3178514"/>
                                        </p:tgtEl>
                                      </p:cBhvr>
                                    </p:animEffect>
                                    <p:anim calcmode="lin" valueType="num">
                                      <p:cBhvr>
                                        <p:cTn id="35" dur="1000" fill="hold"/>
                                        <p:tgtEl>
                                          <p:spTgt spid="3178514"/>
                                        </p:tgtEl>
                                        <p:attrNameLst>
                                          <p:attrName>ppt_x</p:attrName>
                                        </p:attrNameLst>
                                      </p:cBhvr>
                                      <p:tavLst>
                                        <p:tav tm="0">
                                          <p:val>
                                            <p:strVal val="#ppt_x"/>
                                          </p:val>
                                        </p:tav>
                                        <p:tav tm="100000">
                                          <p:val>
                                            <p:strVal val="#ppt_x"/>
                                          </p:val>
                                        </p:tav>
                                      </p:tavLst>
                                    </p:anim>
                                    <p:anim calcmode="lin" valueType="num">
                                      <p:cBhvr>
                                        <p:cTn id="36" dur="1000" fill="hold"/>
                                        <p:tgtEl>
                                          <p:spTgt spid="317851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3178519"/>
                                        </p:tgtEl>
                                        <p:attrNameLst>
                                          <p:attrName>style.visibility</p:attrName>
                                        </p:attrNameLst>
                                      </p:cBhvr>
                                      <p:to>
                                        <p:strVal val="visible"/>
                                      </p:to>
                                    </p:set>
                                    <p:animEffect transition="in" filter="fade">
                                      <p:cBhvr>
                                        <p:cTn id="39" dur="1000"/>
                                        <p:tgtEl>
                                          <p:spTgt spid="3178519"/>
                                        </p:tgtEl>
                                      </p:cBhvr>
                                    </p:animEffect>
                                    <p:anim calcmode="lin" valueType="num">
                                      <p:cBhvr>
                                        <p:cTn id="40" dur="1000" fill="hold"/>
                                        <p:tgtEl>
                                          <p:spTgt spid="3178519"/>
                                        </p:tgtEl>
                                        <p:attrNameLst>
                                          <p:attrName>ppt_x</p:attrName>
                                        </p:attrNameLst>
                                      </p:cBhvr>
                                      <p:tavLst>
                                        <p:tav tm="0">
                                          <p:val>
                                            <p:strVal val="#ppt_x"/>
                                          </p:val>
                                        </p:tav>
                                        <p:tav tm="100000">
                                          <p:val>
                                            <p:strVal val="#ppt_x"/>
                                          </p:val>
                                        </p:tav>
                                      </p:tavLst>
                                    </p:anim>
                                    <p:anim calcmode="lin" valueType="num">
                                      <p:cBhvr>
                                        <p:cTn id="41" dur="1000" fill="hold"/>
                                        <p:tgtEl>
                                          <p:spTgt spid="3178519"/>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fade">
                                      <p:cBhvr>
                                        <p:cTn id="53" dur="1000"/>
                                        <p:tgtEl>
                                          <p:spTgt spid="10"/>
                                        </p:tgtEl>
                                      </p:cBhvr>
                                    </p:animEffect>
                                    <p:anim calcmode="lin" valueType="num">
                                      <p:cBhvr>
                                        <p:cTn id="54" dur="1000" fill="hold"/>
                                        <p:tgtEl>
                                          <p:spTgt spid="10"/>
                                        </p:tgtEl>
                                        <p:attrNameLst>
                                          <p:attrName>ppt_x</p:attrName>
                                        </p:attrNameLst>
                                      </p:cBhvr>
                                      <p:tavLst>
                                        <p:tav tm="0">
                                          <p:val>
                                            <p:strVal val="#ppt_x"/>
                                          </p:val>
                                        </p:tav>
                                        <p:tav tm="100000">
                                          <p:val>
                                            <p:strVal val="#ppt_x"/>
                                          </p:val>
                                        </p:tav>
                                      </p:tavLst>
                                    </p:anim>
                                    <p:anim calcmode="lin" valueType="num">
                                      <p:cBhvr>
                                        <p:cTn id="5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3178522"/>
                                        </p:tgtEl>
                                        <p:attrNameLst>
                                          <p:attrName>style.visibility</p:attrName>
                                        </p:attrNameLst>
                                      </p:cBhvr>
                                      <p:to>
                                        <p:strVal val="visible"/>
                                      </p:to>
                                    </p:set>
                                    <p:animEffect transition="in" filter="fade">
                                      <p:cBhvr>
                                        <p:cTn id="60" dur="1000"/>
                                        <p:tgtEl>
                                          <p:spTgt spid="3178522"/>
                                        </p:tgtEl>
                                      </p:cBhvr>
                                    </p:animEffect>
                                    <p:anim calcmode="lin" valueType="num">
                                      <p:cBhvr>
                                        <p:cTn id="61" dur="1000" fill="hold"/>
                                        <p:tgtEl>
                                          <p:spTgt spid="3178522"/>
                                        </p:tgtEl>
                                        <p:attrNameLst>
                                          <p:attrName>ppt_x</p:attrName>
                                        </p:attrNameLst>
                                      </p:cBhvr>
                                      <p:tavLst>
                                        <p:tav tm="0">
                                          <p:val>
                                            <p:strVal val="#ppt_x"/>
                                          </p:val>
                                        </p:tav>
                                        <p:tav tm="100000">
                                          <p:val>
                                            <p:strVal val="#ppt_x"/>
                                          </p:val>
                                        </p:tav>
                                      </p:tavLst>
                                    </p:anim>
                                    <p:anim calcmode="lin" valueType="num">
                                      <p:cBhvr>
                                        <p:cTn id="62" dur="1000" fill="hold"/>
                                        <p:tgtEl>
                                          <p:spTgt spid="31785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8500" grpId="0" build="p"/>
      <p:bldP spid="3178505" grpId="0"/>
      <p:bldP spid="3178513" grpId="0" animBg="1"/>
      <p:bldP spid="3178514" grpId="0" animBg="1"/>
      <p:bldP spid="3178522" grpId="0" animBg="1"/>
      <p:bldP spid="25" grpId="0" animBg="1"/>
      <p:bldP spid="11"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21" name="Rectangle 2"/>
          <p:cNvSpPr>
            <a:spLocks noGrp="1" noChangeArrowheads="1"/>
          </p:cNvSpPr>
          <p:nvPr>
            <p:ph type="title"/>
          </p:nvPr>
        </p:nvSpPr>
        <p:spPr>
          <a:xfrm>
            <a:off x="1143000" y="756048"/>
            <a:ext cx="6858000" cy="857251"/>
          </a:xfrm>
        </p:spPr>
        <p:txBody>
          <a:bodyPr/>
          <a:lstStyle/>
          <a:p>
            <a:pPr eaLnBrk="1" hangingPunct="1"/>
            <a:r>
              <a:rPr lang="en-US" sz="3600" dirty="0"/>
              <a:t>Animal Sacrifice</a:t>
            </a:r>
          </a:p>
        </p:txBody>
      </p:sp>
      <p:sp>
        <p:nvSpPr>
          <p:cNvPr id="2912260" name="Text Box 4"/>
          <p:cNvSpPr txBox="1">
            <a:spLocks noChangeArrowheads="1"/>
          </p:cNvSpPr>
          <p:nvPr/>
        </p:nvSpPr>
        <p:spPr bwMode="auto">
          <a:xfrm>
            <a:off x="3351493" y="2574283"/>
            <a:ext cx="1621631" cy="300082"/>
          </a:xfrm>
          <a:prstGeom prst="rect">
            <a:avLst/>
          </a:prstGeom>
          <a:noFill/>
          <a:ln w="9525" algn="ctr">
            <a:noFill/>
            <a:miter lim="800000"/>
            <a:headEnd/>
            <a:tailEnd/>
          </a:ln>
          <a:effectLst/>
        </p:spPr>
        <p:txBody>
          <a:bodyPr>
            <a:spAutoFit/>
            <a:flatTx/>
          </a:bodyPr>
          <a:lstStyle/>
          <a:p>
            <a:pPr algn="ctr" defTabSz="685783">
              <a:defRPr/>
            </a:pPr>
            <a:r>
              <a:rPr lang="en-US" sz="1350" i="0" dirty="0">
                <a:solidFill>
                  <a:srgbClr val="333399"/>
                </a:solidFill>
                <a:effectLst>
                  <a:outerShdw blurRad="38100" dist="38100" dir="2700000" algn="tl">
                    <a:srgbClr val="C0C0C0"/>
                  </a:outerShdw>
                </a:effectLst>
                <a:latin typeface="Eras Bold ITC" pitchFamily="34" charset="0"/>
                <a:cs typeface="Arial"/>
              </a:rPr>
              <a:t>(FIGURATIVE)</a:t>
            </a:r>
          </a:p>
        </p:txBody>
      </p:sp>
      <p:sp>
        <p:nvSpPr>
          <p:cNvPr id="2912261" name="Text Box 5"/>
          <p:cNvSpPr txBox="1">
            <a:spLocks noChangeArrowheads="1"/>
          </p:cNvSpPr>
          <p:nvPr/>
        </p:nvSpPr>
        <p:spPr bwMode="auto">
          <a:xfrm>
            <a:off x="1463292" y="4026578"/>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INNOCENT</a:t>
            </a:r>
          </a:p>
        </p:txBody>
      </p:sp>
      <p:pic>
        <p:nvPicPr>
          <p:cNvPr id="2912263" name="Picture 7" descr="j0275764"/>
          <p:cNvPicPr>
            <a:picLocks noGrp="1" noChangeAspect="1" noChangeArrowheads="1"/>
          </p:cNvPicPr>
          <p:nvPr>
            <p:ph idx="4294967295"/>
          </p:nvPr>
        </p:nvPicPr>
        <p:blipFill>
          <a:blip r:embed="rId3" cstate="print"/>
          <a:srcRect/>
          <a:stretch>
            <a:fillRect/>
          </a:stretch>
        </p:blipFill>
        <p:spPr>
          <a:xfrm>
            <a:off x="3024404" y="3039895"/>
            <a:ext cx="1298972" cy="1373981"/>
          </a:xfrm>
          <a:ln w="38100"/>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2912268" name="Oval 12"/>
          <p:cNvSpPr>
            <a:spLocks noChangeArrowheads="1"/>
          </p:cNvSpPr>
          <p:nvPr/>
        </p:nvSpPr>
        <p:spPr bwMode="auto">
          <a:xfrm rot="-5400000">
            <a:off x="4705189" y="2592249"/>
            <a:ext cx="1965722" cy="1965722"/>
          </a:xfrm>
          <a:prstGeom prst="ellipse">
            <a:avLst/>
          </a:prstGeom>
          <a:gradFill rotWithShape="1">
            <a:gsLst>
              <a:gs pos="0">
                <a:schemeClr val="tx1"/>
              </a:gs>
              <a:gs pos="100000">
                <a:schemeClr val="bg1">
                  <a:alpha val="0"/>
                </a:schemeClr>
              </a:gs>
            </a:gsLst>
            <a:path path="shape">
              <a:fillToRect l="50000" t="50000" r="50000" b="50000"/>
            </a:path>
          </a:gradFill>
          <a:ln>
            <a:noFill/>
          </a:ln>
          <a:effectLst>
            <a:softEdge rad="76200"/>
          </a:effectLst>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defTabSz="685783">
              <a:defRPr/>
            </a:pPr>
            <a:endParaRPr lang="en-US" sz="1200" b="1" i="0">
              <a:solidFill>
                <a:srgbClr val="FFFFFF"/>
              </a:solidFill>
            </a:endParaRPr>
          </a:p>
        </p:txBody>
      </p:sp>
      <p:sp>
        <p:nvSpPr>
          <p:cNvPr id="2912269" name="Oval 13"/>
          <p:cNvSpPr>
            <a:spLocks noChangeArrowheads="1"/>
          </p:cNvSpPr>
          <p:nvPr/>
        </p:nvSpPr>
        <p:spPr bwMode="auto">
          <a:xfrm>
            <a:off x="6007848" y="2726682"/>
            <a:ext cx="1737122" cy="1737122"/>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685783">
              <a:defRPr/>
            </a:pPr>
            <a:endParaRPr lang="en-US" sz="2400">
              <a:solidFill>
                <a:srgbClr val="000000"/>
              </a:solidFill>
            </a:endParaRPr>
          </a:p>
        </p:txBody>
      </p:sp>
      <p:pic>
        <p:nvPicPr>
          <p:cNvPr id="2912270" name="Picture 14" descr="guywhit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07074" y="3173247"/>
            <a:ext cx="720329" cy="9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1330" name="Group 15"/>
          <p:cNvGrpSpPr>
            <a:grpSpLocks/>
          </p:cNvGrpSpPr>
          <p:nvPr/>
        </p:nvGrpSpPr>
        <p:grpSpPr bwMode="auto">
          <a:xfrm>
            <a:off x="1819212" y="3335056"/>
            <a:ext cx="1007269" cy="808434"/>
            <a:chOff x="2738" y="3406"/>
            <a:chExt cx="651" cy="522"/>
          </a:xfrm>
        </p:grpSpPr>
        <p:sp>
          <p:nvSpPr>
            <p:cNvPr id="141347" name="Freeform 16"/>
            <p:cNvSpPr>
              <a:spLocks/>
            </p:cNvSpPr>
            <p:nvPr/>
          </p:nvSpPr>
          <p:spPr bwMode="auto">
            <a:xfrm>
              <a:off x="2756" y="3853"/>
              <a:ext cx="123" cy="40"/>
            </a:xfrm>
            <a:custGeom>
              <a:avLst/>
              <a:gdLst>
                <a:gd name="T0" fmla="*/ 0 w 123"/>
                <a:gd name="T1" fmla="*/ 38 h 40"/>
                <a:gd name="T2" fmla="*/ 3 w 123"/>
                <a:gd name="T3" fmla="*/ 36 h 40"/>
                <a:gd name="T4" fmla="*/ 13 w 123"/>
                <a:gd name="T5" fmla="*/ 31 h 40"/>
                <a:gd name="T6" fmla="*/ 28 w 123"/>
                <a:gd name="T7" fmla="*/ 25 h 40"/>
                <a:gd name="T8" fmla="*/ 46 w 123"/>
                <a:gd name="T9" fmla="*/ 18 h 40"/>
                <a:gd name="T10" fmla="*/ 66 w 123"/>
                <a:gd name="T11" fmla="*/ 11 h 40"/>
                <a:gd name="T12" fmla="*/ 85 w 123"/>
                <a:gd name="T13" fmla="*/ 5 h 40"/>
                <a:gd name="T14" fmla="*/ 103 w 123"/>
                <a:gd name="T15" fmla="*/ 2 h 40"/>
                <a:gd name="T16" fmla="*/ 116 w 123"/>
                <a:gd name="T17" fmla="*/ 0 h 40"/>
                <a:gd name="T18" fmla="*/ 123 w 123"/>
                <a:gd name="T19" fmla="*/ 24 h 40"/>
                <a:gd name="T20" fmla="*/ 107 w 123"/>
                <a:gd name="T21" fmla="*/ 21 h 40"/>
                <a:gd name="T22" fmla="*/ 89 w 123"/>
                <a:gd name="T23" fmla="*/ 21 h 40"/>
                <a:gd name="T24" fmla="*/ 68 w 123"/>
                <a:gd name="T25" fmla="*/ 25 h 40"/>
                <a:gd name="T26" fmla="*/ 49 w 123"/>
                <a:gd name="T27" fmla="*/ 29 h 40"/>
                <a:gd name="T28" fmla="*/ 29 w 123"/>
                <a:gd name="T29" fmla="*/ 33 h 40"/>
                <a:gd name="T30" fmla="*/ 14 w 123"/>
                <a:gd name="T31" fmla="*/ 37 h 40"/>
                <a:gd name="T32" fmla="*/ 3 w 123"/>
                <a:gd name="T33" fmla="*/ 40 h 40"/>
                <a:gd name="T34" fmla="*/ 0 w 1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40"/>
                <a:gd name="T56" fmla="*/ 123 w 1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40">
                  <a:moveTo>
                    <a:pt x="0" y="38"/>
                  </a:moveTo>
                  <a:lnTo>
                    <a:pt x="3" y="36"/>
                  </a:lnTo>
                  <a:lnTo>
                    <a:pt x="13" y="31"/>
                  </a:lnTo>
                  <a:lnTo>
                    <a:pt x="28" y="25"/>
                  </a:lnTo>
                  <a:lnTo>
                    <a:pt x="46" y="18"/>
                  </a:lnTo>
                  <a:lnTo>
                    <a:pt x="66" y="11"/>
                  </a:lnTo>
                  <a:lnTo>
                    <a:pt x="85" y="5"/>
                  </a:lnTo>
                  <a:lnTo>
                    <a:pt x="103" y="2"/>
                  </a:lnTo>
                  <a:lnTo>
                    <a:pt x="116" y="0"/>
                  </a:lnTo>
                  <a:lnTo>
                    <a:pt x="123" y="24"/>
                  </a:lnTo>
                  <a:lnTo>
                    <a:pt x="107" y="21"/>
                  </a:lnTo>
                  <a:lnTo>
                    <a:pt x="89" y="21"/>
                  </a:lnTo>
                  <a:lnTo>
                    <a:pt x="68" y="25"/>
                  </a:lnTo>
                  <a:lnTo>
                    <a:pt x="49" y="29"/>
                  </a:lnTo>
                  <a:lnTo>
                    <a:pt x="29" y="33"/>
                  </a:lnTo>
                  <a:lnTo>
                    <a:pt x="14" y="37"/>
                  </a:lnTo>
                  <a:lnTo>
                    <a:pt x="3" y="40"/>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48" name="Freeform 17"/>
            <p:cNvSpPr>
              <a:spLocks/>
            </p:cNvSpPr>
            <p:nvPr/>
          </p:nvSpPr>
          <p:spPr bwMode="auto">
            <a:xfrm>
              <a:off x="2738" y="3877"/>
              <a:ext cx="163" cy="51"/>
            </a:xfrm>
            <a:custGeom>
              <a:avLst/>
              <a:gdLst>
                <a:gd name="T0" fmla="*/ 0 w 163"/>
                <a:gd name="T1" fmla="*/ 51 h 51"/>
                <a:gd name="T2" fmla="*/ 5 w 163"/>
                <a:gd name="T3" fmla="*/ 47 h 51"/>
                <a:gd name="T4" fmla="*/ 20 w 163"/>
                <a:gd name="T5" fmla="*/ 41 h 51"/>
                <a:gd name="T6" fmla="*/ 42 w 163"/>
                <a:gd name="T7" fmla="*/ 33 h 51"/>
                <a:gd name="T8" fmla="*/ 69 w 163"/>
                <a:gd name="T9" fmla="*/ 24 h 51"/>
                <a:gd name="T10" fmla="*/ 95 w 163"/>
                <a:gd name="T11" fmla="*/ 16 h 51"/>
                <a:gd name="T12" fmla="*/ 121 w 163"/>
                <a:gd name="T13" fmla="*/ 7 h 51"/>
                <a:gd name="T14" fmla="*/ 140 w 163"/>
                <a:gd name="T15" fmla="*/ 2 h 51"/>
                <a:gd name="T16" fmla="*/ 151 w 163"/>
                <a:gd name="T17" fmla="*/ 0 h 51"/>
                <a:gd name="T18" fmla="*/ 155 w 163"/>
                <a:gd name="T19" fmla="*/ 3 h 51"/>
                <a:gd name="T20" fmla="*/ 157 w 163"/>
                <a:gd name="T21" fmla="*/ 7 h 51"/>
                <a:gd name="T22" fmla="*/ 161 w 163"/>
                <a:gd name="T23" fmla="*/ 12 h 51"/>
                <a:gd name="T24" fmla="*/ 163 w 163"/>
                <a:gd name="T25" fmla="*/ 16 h 51"/>
                <a:gd name="T26" fmla="*/ 149 w 163"/>
                <a:gd name="T27" fmla="*/ 17 h 51"/>
                <a:gd name="T28" fmla="*/ 127 w 163"/>
                <a:gd name="T29" fmla="*/ 22 h 51"/>
                <a:gd name="T30" fmla="*/ 100 w 163"/>
                <a:gd name="T31" fmla="*/ 28 h 51"/>
                <a:gd name="T32" fmla="*/ 72 w 163"/>
                <a:gd name="T33" fmla="*/ 35 h 51"/>
                <a:gd name="T34" fmla="*/ 45 w 163"/>
                <a:gd name="T35" fmla="*/ 43 h 51"/>
                <a:gd name="T36" fmla="*/ 23 w 163"/>
                <a:gd name="T37" fmla="*/ 49 h 51"/>
                <a:gd name="T38" fmla="*/ 7 w 163"/>
                <a:gd name="T39" fmla="*/ 51 h 51"/>
                <a:gd name="T40" fmla="*/ 0 w 163"/>
                <a:gd name="T41" fmla="*/ 5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3"/>
                <a:gd name="T64" fmla="*/ 0 h 51"/>
                <a:gd name="T65" fmla="*/ 163 w 16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3" h="51">
                  <a:moveTo>
                    <a:pt x="0" y="51"/>
                  </a:moveTo>
                  <a:lnTo>
                    <a:pt x="5" y="47"/>
                  </a:lnTo>
                  <a:lnTo>
                    <a:pt x="20" y="41"/>
                  </a:lnTo>
                  <a:lnTo>
                    <a:pt x="42" y="33"/>
                  </a:lnTo>
                  <a:lnTo>
                    <a:pt x="69" y="24"/>
                  </a:lnTo>
                  <a:lnTo>
                    <a:pt x="95" y="16"/>
                  </a:lnTo>
                  <a:lnTo>
                    <a:pt x="121" y="7"/>
                  </a:lnTo>
                  <a:lnTo>
                    <a:pt x="140" y="2"/>
                  </a:lnTo>
                  <a:lnTo>
                    <a:pt x="151" y="0"/>
                  </a:lnTo>
                  <a:lnTo>
                    <a:pt x="155" y="3"/>
                  </a:lnTo>
                  <a:lnTo>
                    <a:pt x="157" y="7"/>
                  </a:lnTo>
                  <a:lnTo>
                    <a:pt x="161" y="12"/>
                  </a:lnTo>
                  <a:lnTo>
                    <a:pt x="163" y="16"/>
                  </a:lnTo>
                  <a:lnTo>
                    <a:pt x="149" y="17"/>
                  </a:lnTo>
                  <a:lnTo>
                    <a:pt x="127" y="22"/>
                  </a:lnTo>
                  <a:lnTo>
                    <a:pt x="100" y="28"/>
                  </a:lnTo>
                  <a:lnTo>
                    <a:pt x="72" y="35"/>
                  </a:lnTo>
                  <a:lnTo>
                    <a:pt x="45" y="43"/>
                  </a:lnTo>
                  <a:lnTo>
                    <a:pt x="23" y="49"/>
                  </a:lnTo>
                  <a:lnTo>
                    <a:pt x="7"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49" name="Freeform 18"/>
            <p:cNvSpPr>
              <a:spLocks/>
            </p:cNvSpPr>
            <p:nvPr/>
          </p:nvSpPr>
          <p:spPr bwMode="auto">
            <a:xfrm>
              <a:off x="3254" y="3659"/>
              <a:ext cx="135" cy="46"/>
            </a:xfrm>
            <a:custGeom>
              <a:avLst/>
              <a:gdLst>
                <a:gd name="T0" fmla="*/ 0 w 135"/>
                <a:gd name="T1" fmla="*/ 46 h 46"/>
                <a:gd name="T2" fmla="*/ 5 w 135"/>
                <a:gd name="T3" fmla="*/ 42 h 46"/>
                <a:gd name="T4" fmla="*/ 17 w 135"/>
                <a:gd name="T5" fmla="*/ 36 h 46"/>
                <a:gd name="T6" fmla="*/ 36 w 135"/>
                <a:gd name="T7" fmla="*/ 29 h 46"/>
                <a:gd name="T8" fmla="*/ 58 w 135"/>
                <a:gd name="T9" fmla="*/ 22 h 46"/>
                <a:gd name="T10" fmla="*/ 80 w 135"/>
                <a:gd name="T11" fmla="*/ 14 h 46"/>
                <a:gd name="T12" fmla="*/ 101 w 135"/>
                <a:gd name="T13" fmla="*/ 7 h 46"/>
                <a:gd name="T14" fmla="*/ 118 w 135"/>
                <a:gd name="T15" fmla="*/ 2 h 46"/>
                <a:gd name="T16" fmla="*/ 129 w 135"/>
                <a:gd name="T17" fmla="*/ 0 h 46"/>
                <a:gd name="T18" fmla="*/ 135 w 135"/>
                <a:gd name="T19" fmla="*/ 12 h 46"/>
                <a:gd name="T20" fmla="*/ 125 w 135"/>
                <a:gd name="T21" fmla="*/ 14 h 46"/>
                <a:gd name="T22" fmla="*/ 109 w 135"/>
                <a:gd name="T23" fmla="*/ 18 h 46"/>
                <a:gd name="T24" fmla="*/ 88 w 135"/>
                <a:gd name="T25" fmla="*/ 24 h 46"/>
                <a:gd name="T26" fmla="*/ 68 w 135"/>
                <a:gd name="T27" fmla="*/ 29 h 46"/>
                <a:gd name="T28" fmla="*/ 46 w 135"/>
                <a:gd name="T29" fmla="*/ 35 h 46"/>
                <a:gd name="T30" fmla="*/ 26 w 135"/>
                <a:gd name="T31" fmla="*/ 40 h 46"/>
                <a:gd name="T32" fmla="*/ 10 w 135"/>
                <a:gd name="T33" fmla="*/ 44 h 46"/>
                <a:gd name="T34" fmla="*/ 0 w 13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5"/>
                <a:gd name="T55" fmla="*/ 0 h 46"/>
                <a:gd name="T56" fmla="*/ 135 w 13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5" h="46">
                  <a:moveTo>
                    <a:pt x="0" y="46"/>
                  </a:moveTo>
                  <a:lnTo>
                    <a:pt x="5" y="42"/>
                  </a:lnTo>
                  <a:lnTo>
                    <a:pt x="17" y="36"/>
                  </a:lnTo>
                  <a:lnTo>
                    <a:pt x="36" y="29"/>
                  </a:lnTo>
                  <a:lnTo>
                    <a:pt x="58" y="22"/>
                  </a:lnTo>
                  <a:lnTo>
                    <a:pt x="80" y="14"/>
                  </a:lnTo>
                  <a:lnTo>
                    <a:pt x="101" y="7"/>
                  </a:lnTo>
                  <a:lnTo>
                    <a:pt x="118" y="2"/>
                  </a:lnTo>
                  <a:lnTo>
                    <a:pt x="129" y="0"/>
                  </a:lnTo>
                  <a:lnTo>
                    <a:pt x="135" y="12"/>
                  </a:lnTo>
                  <a:lnTo>
                    <a:pt x="125" y="14"/>
                  </a:lnTo>
                  <a:lnTo>
                    <a:pt x="109" y="18"/>
                  </a:lnTo>
                  <a:lnTo>
                    <a:pt x="88" y="24"/>
                  </a:lnTo>
                  <a:lnTo>
                    <a:pt x="68" y="29"/>
                  </a:lnTo>
                  <a:lnTo>
                    <a:pt x="46" y="35"/>
                  </a:lnTo>
                  <a:lnTo>
                    <a:pt x="26" y="40"/>
                  </a:lnTo>
                  <a:lnTo>
                    <a:pt x="10"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0" name="Freeform 19"/>
            <p:cNvSpPr>
              <a:spLocks/>
            </p:cNvSpPr>
            <p:nvPr/>
          </p:nvSpPr>
          <p:spPr bwMode="auto">
            <a:xfrm>
              <a:off x="2857" y="3406"/>
              <a:ext cx="435" cy="468"/>
            </a:xfrm>
            <a:custGeom>
              <a:avLst/>
              <a:gdLst>
                <a:gd name="T0" fmla="*/ 2 w 435"/>
                <a:gd name="T1" fmla="*/ 370 h 468"/>
                <a:gd name="T2" fmla="*/ 30 w 435"/>
                <a:gd name="T3" fmla="*/ 288 h 468"/>
                <a:gd name="T4" fmla="*/ 8 w 435"/>
                <a:gd name="T5" fmla="*/ 262 h 468"/>
                <a:gd name="T6" fmla="*/ 0 w 435"/>
                <a:gd name="T7" fmla="*/ 206 h 468"/>
                <a:gd name="T8" fmla="*/ 25 w 435"/>
                <a:gd name="T9" fmla="*/ 162 h 468"/>
                <a:gd name="T10" fmla="*/ 47 w 435"/>
                <a:gd name="T11" fmla="*/ 136 h 468"/>
                <a:gd name="T12" fmla="*/ 75 w 435"/>
                <a:gd name="T13" fmla="*/ 130 h 468"/>
                <a:gd name="T14" fmla="*/ 114 w 435"/>
                <a:gd name="T15" fmla="*/ 123 h 468"/>
                <a:gd name="T16" fmla="*/ 145 w 435"/>
                <a:gd name="T17" fmla="*/ 117 h 468"/>
                <a:gd name="T18" fmla="*/ 168 w 435"/>
                <a:gd name="T19" fmla="*/ 117 h 468"/>
                <a:gd name="T20" fmla="*/ 198 w 435"/>
                <a:gd name="T21" fmla="*/ 115 h 468"/>
                <a:gd name="T22" fmla="*/ 223 w 435"/>
                <a:gd name="T23" fmla="*/ 104 h 468"/>
                <a:gd name="T24" fmla="*/ 255 w 435"/>
                <a:gd name="T25" fmla="*/ 107 h 468"/>
                <a:gd name="T26" fmla="*/ 244 w 435"/>
                <a:gd name="T27" fmla="*/ 53 h 468"/>
                <a:gd name="T28" fmla="*/ 226 w 435"/>
                <a:gd name="T29" fmla="*/ 26 h 468"/>
                <a:gd name="T30" fmla="*/ 271 w 435"/>
                <a:gd name="T31" fmla="*/ 11 h 468"/>
                <a:gd name="T32" fmla="*/ 292 w 435"/>
                <a:gd name="T33" fmla="*/ 10 h 468"/>
                <a:gd name="T34" fmla="*/ 321 w 435"/>
                <a:gd name="T35" fmla="*/ 8 h 468"/>
                <a:gd name="T36" fmla="*/ 353 w 435"/>
                <a:gd name="T37" fmla="*/ 3 h 468"/>
                <a:gd name="T38" fmla="*/ 387 w 435"/>
                <a:gd name="T39" fmla="*/ 15 h 468"/>
                <a:gd name="T40" fmla="*/ 413 w 435"/>
                <a:gd name="T41" fmla="*/ 25 h 468"/>
                <a:gd name="T42" fmla="*/ 435 w 435"/>
                <a:gd name="T43" fmla="*/ 50 h 468"/>
                <a:gd name="T44" fmla="*/ 417 w 435"/>
                <a:gd name="T45" fmla="*/ 90 h 468"/>
                <a:gd name="T46" fmla="*/ 391 w 435"/>
                <a:gd name="T47" fmla="*/ 106 h 468"/>
                <a:gd name="T48" fmla="*/ 371 w 435"/>
                <a:gd name="T49" fmla="*/ 146 h 468"/>
                <a:gd name="T50" fmla="*/ 379 w 435"/>
                <a:gd name="T51" fmla="*/ 168 h 468"/>
                <a:gd name="T52" fmla="*/ 373 w 435"/>
                <a:gd name="T53" fmla="*/ 200 h 468"/>
                <a:gd name="T54" fmla="*/ 362 w 435"/>
                <a:gd name="T55" fmla="*/ 237 h 468"/>
                <a:gd name="T56" fmla="*/ 359 w 435"/>
                <a:gd name="T57" fmla="*/ 272 h 468"/>
                <a:gd name="T58" fmla="*/ 327 w 435"/>
                <a:gd name="T59" fmla="*/ 313 h 468"/>
                <a:gd name="T60" fmla="*/ 327 w 435"/>
                <a:gd name="T61" fmla="*/ 371 h 468"/>
                <a:gd name="T62" fmla="*/ 345 w 435"/>
                <a:gd name="T63" fmla="*/ 433 h 468"/>
                <a:gd name="T64" fmla="*/ 331 w 435"/>
                <a:gd name="T65" fmla="*/ 452 h 468"/>
                <a:gd name="T66" fmla="*/ 297 w 435"/>
                <a:gd name="T67" fmla="*/ 444 h 468"/>
                <a:gd name="T68" fmla="*/ 272 w 435"/>
                <a:gd name="T69" fmla="*/ 424 h 468"/>
                <a:gd name="T70" fmla="*/ 253 w 435"/>
                <a:gd name="T71" fmla="*/ 406 h 468"/>
                <a:gd name="T72" fmla="*/ 242 w 435"/>
                <a:gd name="T73" fmla="*/ 391 h 468"/>
                <a:gd name="T74" fmla="*/ 254 w 435"/>
                <a:gd name="T75" fmla="*/ 370 h 468"/>
                <a:gd name="T76" fmla="*/ 228 w 435"/>
                <a:gd name="T77" fmla="*/ 310 h 468"/>
                <a:gd name="T78" fmla="*/ 207 w 435"/>
                <a:gd name="T79" fmla="*/ 314 h 468"/>
                <a:gd name="T80" fmla="*/ 190 w 435"/>
                <a:gd name="T81" fmla="*/ 322 h 468"/>
                <a:gd name="T82" fmla="*/ 169 w 435"/>
                <a:gd name="T83" fmla="*/ 316 h 468"/>
                <a:gd name="T84" fmla="*/ 150 w 435"/>
                <a:gd name="T85" fmla="*/ 382 h 468"/>
                <a:gd name="T86" fmla="*/ 174 w 435"/>
                <a:gd name="T87" fmla="*/ 427 h 468"/>
                <a:gd name="T88" fmla="*/ 185 w 435"/>
                <a:gd name="T89" fmla="*/ 455 h 468"/>
                <a:gd name="T90" fmla="*/ 156 w 435"/>
                <a:gd name="T91" fmla="*/ 467 h 468"/>
                <a:gd name="T92" fmla="*/ 126 w 435"/>
                <a:gd name="T93" fmla="*/ 461 h 468"/>
                <a:gd name="T94" fmla="*/ 112 w 435"/>
                <a:gd name="T95" fmla="*/ 444 h 468"/>
                <a:gd name="T96" fmla="*/ 100 w 435"/>
                <a:gd name="T97" fmla="*/ 417 h 468"/>
                <a:gd name="T98" fmla="*/ 74 w 435"/>
                <a:gd name="T99" fmla="*/ 379 h 468"/>
                <a:gd name="T100" fmla="*/ 69 w 435"/>
                <a:gd name="T101" fmla="*/ 369 h 468"/>
                <a:gd name="T102" fmla="*/ 64 w 435"/>
                <a:gd name="T103" fmla="*/ 395 h 468"/>
                <a:gd name="T104" fmla="*/ 73 w 435"/>
                <a:gd name="T105" fmla="*/ 420 h 468"/>
                <a:gd name="T106" fmla="*/ 79 w 435"/>
                <a:gd name="T107" fmla="*/ 445 h 468"/>
                <a:gd name="T108" fmla="*/ 47 w 435"/>
                <a:gd name="T109" fmla="*/ 444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468"/>
                <a:gd name="T167" fmla="*/ 435 w 435"/>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468">
                  <a:moveTo>
                    <a:pt x="32" y="442"/>
                  </a:moveTo>
                  <a:lnTo>
                    <a:pt x="30" y="431"/>
                  </a:lnTo>
                  <a:lnTo>
                    <a:pt x="22" y="411"/>
                  </a:lnTo>
                  <a:lnTo>
                    <a:pt x="13" y="387"/>
                  </a:lnTo>
                  <a:lnTo>
                    <a:pt x="2" y="370"/>
                  </a:lnTo>
                  <a:lnTo>
                    <a:pt x="8" y="353"/>
                  </a:lnTo>
                  <a:lnTo>
                    <a:pt x="17" y="331"/>
                  </a:lnTo>
                  <a:lnTo>
                    <a:pt x="27" y="311"/>
                  </a:lnTo>
                  <a:lnTo>
                    <a:pt x="35" y="297"/>
                  </a:lnTo>
                  <a:lnTo>
                    <a:pt x="30" y="288"/>
                  </a:lnTo>
                  <a:lnTo>
                    <a:pt x="22" y="278"/>
                  </a:lnTo>
                  <a:lnTo>
                    <a:pt x="17" y="269"/>
                  </a:lnTo>
                  <a:lnTo>
                    <a:pt x="15" y="260"/>
                  </a:lnTo>
                  <a:lnTo>
                    <a:pt x="11" y="261"/>
                  </a:lnTo>
                  <a:lnTo>
                    <a:pt x="8" y="262"/>
                  </a:lnTo>
                  <a:lnTo>
                    <a:pt x="5" y="265"/>
                  </a:lnTo>
                  <a:lnTo>
                    <a:pt x="4" y="267"/>
                  </a:lnTo>
                  <a:lnTo>
                    <a:pt x="2" y="248"/>
                  </a:lnTo>
                  <a:lnTo>
                    <a:pt x="0" y="226"/>
                  </a:lnTo>
                  <a:lnTo>
                    <a:pt x="0" y="206"/>
                  </a:lnTo>
                  <a:lnTo>
                    <a:pt x="4" y="193"/>
                  </a:lnTo>
                  <a:lnTo>
                    <a:pt x="8" y="186"/>
                  </a:lnTo>
                  <a:lnTo>
                    <a:pt x="13" y="179"/>
                  </a:lnTo>
                  <a:lnTo>
                    <a:pt x="19" y="171"/>
                  </a:lnTo>
                  <a:lnTo>
                    <a:pt x="25" y="162"/>
                  </a:lnTo>
                  <a:lnTo>
                    <a:pt x="31" y="155"/>
                  </a:lnTo>
                  <a:lnTo>
                    <a:pt x="36" y="147"/>
                  </a:lnTo>
                  <a:lnTo>
                    <a:pt x="41" y="141"/>
                  </a:lnTo>
                  <a:lnTo>
                    <a:pt x="43" y="139"/>
                  </a:lnTo>
                  <a:lnTo>
                    <a:pt x="47" y="136"/>
                  </a:lnTo>
                  <a:lnTo>
                    <a:pt x="53" y="135"/>
                  </a:lnTo>
                  <a:lnTo>
                    <a:pt x="58" y="135"/>
                  </a:lnTo>
                  <a:lnTo>
                    <a:pt x="62" y="135"/>
                  </a:lnTo>
                  <a:lnTo>
                    <a:pt x="68" y="133"/>
                  </a:lnTo>
                  <a:lnTo>
                    <a:pt x="75" y="130"/>
                  </a:lnTo>
                  <a:lnTo>
                    <a:pt x="82" y="129"/>
                  </a:lnTo>
                  <a:lnTo>
                    <a:pt x="91" y="134"/>
                  </a:lnTo>
                  <a:lnTo>
                    <a:pt x="101" y="130"/>
                  </a:lnTo>
                  <a:lnTo>
                    <a:pt x="108" y="126"/>
                  </a:lnTo>
                  <a:lnTo>
                    <a:pt x="114" y="123"/>
                  </a:lnTo>
                  <a:lnTo>
                    <a:pt x="118" y="120"/>
                  </a:lnTo>
                  <a:lnTo>
                    <a:pt x="124" y="119"/>
                  </a:lnTo>
                  <a:lnTo>
                    <a:pt x="133" y="118"/>
                  </a:lnTo>
                  <a:lnTo>
                    <a:pt x="140" y="117"/>
                  </a:lnTo>
                  <a:lnTo>
                    <a:pt x="145" y="117"/>
                  </a:lnTo>
                  <a:lnTo>
                    <a:pt x="149" y="118"/>
                  </a:lnTo>
                  <a:lnTo>
                    <a:pt x="151" y="118"/>
                  </a:lnTo>
                  <a:lnTo>
                    <a:pt x="153" y="119"/>
                  </a:lnTo>
                  <a:lnTo>
                    <a:pt x="158" y="120"/>
                  </a:lnTo>
                  <a:lnTo>
                    <a:pt x="168" y="117"/>
                  </a:lnTo>
                  <a:lnTo>
                    <a:pt x="175" y="114"/>
                  </a:lnTo>
                  <a:lnTo>
                    <a:pt x="179" y="112"/>
                  </a:lnTo>
                  <a:lnTo>
                    <a:pt x="184" y="112"/>
                  </a:lnTo>
                  <a:lnTo>
                    <a:pt x="189" y="113"/>
                  </a:lnTo>
                  <a:lnTo>
                    <a:pt x="198" y="115"/>
                  </a:lnTo>
                  <a:lnTo>
                    <a:pt x="205" y="117"/>
                  </a:lnTo>
                  <a:lnTo>
                    <a:pt x="210" y="117"/>
                  </a:lnTo>
                  <a:lnTo>
                    <a:pt x="213" y="114"/>
                  </a:lnTo>
                  <a:lnTo>
                    <a:pt x="218" y="109"/>
                  </a:lnTo>
                  <a:lnTo>
                    <a:pt x="223" y="104"/>
                  </a:lnTo>
                  <a:lnTo>
                    <a:pt x="227" y="102"/>
                  </a:lnTo>
                  <a:lnTo>
                    <a:pt x="233" y="102"/>
                  </a:lnTo>
                  <a:lnTo>
                    <a:pt x="242" y="103"/>
                  </a:lnTo>
                  <a:lnTo>
                    <a:pt x="249" y="104"/>
                  </a:lnTo>
                  <a:lnTo>
                    <a:pt x="255" y="107"/>
                  </a:lnTo>
                  <a:lnTo>
                    <a:pt x="255" y="96"/>
                  </a:lnTo>
                  <a:lnTo>
                    <a:pt x="255" y="82"/>
                  </a:lnTo>
                  <a:lnTo>
                    <a:pt x="254" y="69"/>
                  </a:lnTo>
                  <a:lnTo>
                    <a:pt x="254" y="59"/>
                  </a:lnTo>
                  <a:lnTo>
                    <a:pt x="244" y="53"/>
                  </a:lnTo>
                  <a:lnTo>
                    <a:pt x="233" y="44"/>
                  </a:lnTo>
                  <a:lnTo>
                    <a:pt x="222" y="37"/>
                  </a:lnTo>
                  <a:lnTo>
                    <a:pt x="218" y="31"/>
                  </a:lnTo>
                  <a:lnTo>
                    <a:pt x="221" y="28"/>
                  </a:lnTo>
                  <a:lnTo>
                    <a:pt x="226" y="26"/>
                  </a:lnTo>
                  <a:lnTo>
                    <a:pt x="234" y="22"/>
                  </a:lnTo>
                  <a:lnTo>
                    <a:pt x="244" y="19"/>
                  </a:lnTo>
                  <a:lnTo>
                    <a:pt x="254" y="16"/>
                  </a:lnTo>
                  <a:lnTo>
                    <a:pt x="264" y="13"/>
                  </a:lnTo>
                  <a:lnTo>
                    <a:pt x="271" y="11"/>
                  </a:lnTo>
                  <a:lnTo>
                    <a:pt x="275" y="10"/>
                  </a:lnTo>
                  <a:lnTo>
                    <a:pt x="277" y="10"/>
                  </a:lnTo>
                  <a:lnTo>
                    <a:pt x="282" y="10"/>
                  </a:lnTo>
                  <a:lnTo>
                    <a:pt x="287" y="10"/>
                  </a:lnTo>
                  <a:lnTo>
                    <a:pt x="292" y="10"/>
                  </a:lnTo>
                  <a:lnTo>
                    <a:pt x="297" y="10"/>
                  </a:lnTo>
                  <a:lnTo>
                    <a:pt x="303" y="10"/>
                  </a:lnTo>
                  <a:lnTo>
                    <a:pt x="308" y="11"/>
                  </a:lnTo>
                  <a:lnTo>
                    <a:pt x="311" y="11"/>
                  </a:lnTo>
                  <a:lnTo>
                    <a:pt x="321" y="8"/>
                  </a:lnTo>
                  <a:lnTo>
                    <a:pt x="331" y="4"/>
                  </a:lnTo>
                  <a:lnTo>
                    <a:pt x="340" y="1"/>
                  </a:lnTo>
                  <a:lnTo>
                    <a:pt x="345" y="0"/>
                  </a:lnTo>
                  <a:lnTo>
                    <a:pt x="348" y="1"/>
                  </a:lnTo>
                  <a:lnTo>
                    <a:pt x="353" y="3"/>
                  </a:lnTo>
                  <a:lnTo>
                    <a:pt x="360" y="5"/>
                  </a:lnTo>
                  <a:lnTo>
                    <a:pt x="368" y="8"/>
                  </a:lnTo>
                  <a:lnTo>
                    <a:pt x="375" y="10"/>
                  </a:lnTo>
                  <a:lnTo>
                    <a:pt x="383" y="13"/>
                  </a:lnTo>
                  <a:lnTo>
                    <a:pt x="387" y="15"/>
                  </a:lnTo>
                  <a:lnTo>
                    <a:pt x="390" y="15"/>
                  </a:lnTo>
                  <a:lnTo>
                    <a:pt x="395" y="16"/>
                  </a:lnTo>
                  <a:lnTo>
                    <a:pt x="401" y="17"/>
                  </a:lnTo>
                  <a:lnTo>
                    <a:pt x="407" y="21"/>
                  </a:lnTo>
                  <a:lnTo>
                    <a:pt x="413" y="25"/>
                  </a:lnTo>
                  <a:lnTo>
                    <a:pt x="418" y="28"/>
                  </a:lnTo>
                  <a:lnTo>
                    <a:pt x="425" y="33"/>
                  </a:lnTo>
                  <a:lnTo>
                    <a:pt x="430" y="37"/>
                  </a:lnTo>
                  <a:lnTo>
                    <a:pt x="434" y="41"/>
                  </a:lnTo>
                  <a:lnTo>
                    <a:pt x="435" y="50"/>
                  </a:lnTo>
                  <a:lnTo>
                    <a:pt x="435" y="64"/>
                  </a:lnTo>
                  <a:lnTo>
                    <a:pt x="435" y="75"/>
                  </a:lnTo>
                  <a:lnTo>
                    <a:pt x="434" y="84"/>
                  </a:lnTo>
                  <a:lnTo>
                    <a:pt x="425" y="86"/>
                  </a:lnTo>
                  <a:lnTo>
                    <a:pt x="417" y="90"/>
                  </a:lnTo>
                  <a:lnTo>
                    <a:pt x="411" y="92"/>
                  </a:lnTo>
                  <a:lnTo>
                    <a:pt x="405" y="96"/>
                  </a:lnTo>
                  <a:lnTo>
                    <a:pt x="398" y="99"/>
                  </a:lnTo>
                  <a:lnTo>
                    <a:pt x="395" y="103"/>
                  </a:lnTo>
                  <a:lnTo>
                    <a:pt x="391" y="106"/>
                  </a:lnTo>
                  <a:lnTo>
                    <a:pt x="389" y="108"/>
                  </a:lnTo>
                  <a:lnTo>
                    <a:pt x="385" y="115"/>
                  </a:lnTo>
                  <a:lnTo>
                    <a:pt x="381" y="126"/>
                  </a:lnTo>
                  <a:lnTo>
                    <a:pt x="376" y="137"/>
                  </a:lnTo>
                  <a:lnTo>
                    <a:pt x="371" y="146"/>
                  </a:lnTo>
                  <a:lnTo>
                    <a:pt x="375" y="151"/>
                  </a:lnTo>
                  <a:lnTo>
                    <a:pt x="378" y="156"/>
                  </a:lnTo>
                  <a:lnTo>
                    <a:pt x="380" y="161"/>
                  </a:lnTo>
                  <a:lnTo>
                    <a:pt x="380" y="164"/>
                  </a:lnTo>
                  <a:lnTo>
                    <a:pt x="379" y="168"/>
                  </a:lnTo>
                  <a:lnTo>
                    <a:pt x="376" y="173"/>
                  </a:lnTo>
                  <a:lnTo>
                    <a:pt x="373" y="178"/>
                  </a:lnTo>
                  <a:lnTo>
                    <a:pt x="371" y="182"/>
                  </a:lnTo>
                  <a:lnTo>
                    <a:pt x="371" y="189"/>
                  </a:lnTo>
                  <a:lnTo>
                    <a:pt x="373" y="200"/>
                  </a:lnTo>
                  <a:lnTo>
                    <a:pt x="374" y="211"/>
                  </a:lnTo>
                  <a:lnTo>
                    <a:pt x="374" y="220"/>
                  </a:lnTo>
                  <a:lnTo>
                    <a:pt x="371" y="226"/>
                  </a:lnTo>
                  <a:lnTo>
                    <a:pt x="367" y="232"/>
                  </a:lnTo>
                  <a:lnTo>
                    <a:pt x="362" y="237"/>
                  </a:lnTo>
                  <a:lnTo>
                    <a:pt x="359" y="242"/>
                  </a:lnTo>
                  <a:lnTo>
                    <a:pt x="359" y="248"/>
                  </a:lnTo>
                  <a:lnTo>
                    <a:pt x="360" y="258"/>
                  </a:lnTo>
                  <a:lnTo>
                    <a:pt x="360" y="266"/>
                  </a:lnTo>
                  <a:lnTo>
                    <a:pt x="359" y="272"/>
                  </a:lnTo>
                  <a:lnTo>
                    <a:pt x="354" y="278"/>
                  </a:lnTo>
                  <a:lnTo>
                    <a:pt x="346" y="288"/>
                  </a:lnTo>
                  <a:lnTo>
                    <a:pt x="335" y="297"/>
                  </a:lnTo>
                  <a:lnTo>
                    <a:pt x="327" y="300"/>
                  </a:lnTo>
                  <a:lnTo>
                    <a:pt x="327" y="313"/>
                  </a:lnTo>
                  <a:lnTo>
                    <a:pt x="331" y="324"/>
                  </a:lnTo>
                  <a:lnTo>
                    <a:pt x="334" y="333"/>
                  </a:lnTo>
                  <a:lnTo>
                    <a:pt x="335" y="341"/>
                  </a:lnTo>
                  <a:lnTo>
                    <a:pt x="332" y="352"/>
                  </a:lnTo>
                  <a:lnTo>
                    <a:pt x="327" y="371"/>
                  </a:lnTo>
                  <a:lnTo>
                    <a:pt x="325" y="390"/>
                  </a:lnTo>
                  <a:lnTo>
                    <a:pt x="326" y="402"/>
                  </a:lnTo>
                  <a:lnTo>
                    <a:pt x="331" y="411"/>
                  </a:lnTo>
                  <a:lnTo>
                    <a:pt x="338" y="422"/>
                  </a:lnTo>
                  <a:lnTo>
                    <a:pt x="345" y="433"/>
                  </a:lnTo>
                  <a:lnTo>
                    <a:pt x="347" y="439"/>
                  </a:lnTo>
                  <a:lnTo>
                    <a:pt x="346" y="442"/>
                  </a:lnTo>
                  <a:lnTo>
                    <a:pt x="343" y="446"/>
                  </a:lnTo>
                  <a:lnTo>
                    <a:pt x="338" y="450"/>
                  </a:lnTo>
                  <a:lnTo>
                    <a:pt x="331" y="452"/>
                  </a:lnTo>
                  <a:lnTo>
                    <a:pt x="322" y="452"/>
                  </a:lnTo>
                  <a:lnTo>
                    <a:pt x="315" y="451"/>
                  </a:lnTo>
                  <a:lnTo>
                    <a:pt x="308" y="449"/>
                  </a:lnTo>
                  <a:lnTo>
                    <a:pt x="303" y="446"/>
                  </a:lnTo>
                  <a:lnTo>
                    <a:pt x="297" y="444"/>
                  </a:lnTo>
                  <a:lnTo>
                    <a:pt x="292" y="441"/>
                  </a:lnTo>
                  <a:lnTo>
                    <a:pt x="287" y="440"/>
                  </a:lnTo>
                  <a:lnTo>
                    <a:pt x="282" y="440"/>
                  </a:lnTo>
                  <a:lnTo>
                    <a:pt x="281" y="424"/>
                  </a:lnTo>
                  <a:lnTo>
                    <a:pt x="272" y="424"/>
                  </a:lnTo>
                  <a:lnTo>
                    <a:pt x="265" y="423"/>
                  </a:lnTo>
                  <a:lnTo>
                    <a:pt x="259" y="422"/>
                  </a:lnTo>
                  <a:lnTo>
                    <a:pt x="254" y="420"/>
                  </a:lnTo>
                  <a:lnTo>
                    <a:pt x="253" y="413"/>
                  </a:lnTo>
                  <a:lnTo>
                    <a:pt x="253" y="406"/>
                  </a:lnTo>
                  <a:lnTo>
                    <a:pt x="251" y="401"/>
                  </a:lnTo>
                  <a:lnTo>
                    <a:pt x="251" y="398"/>
                  </a:lnTo>
                  <a:lnTo>
                    <a:pt x="247" y="397"/>
                  </a:lnTo>
                  <a:lnTo>
                    <a:pt x="243" y="395"/>
                  </a:lnTo>
                  <a:lnTo>
                    <a:pt x="242" y="391"/>
                  </a:lnTo>
                  <a:lnTo>
                    <a:pt x="243" y="389"/>
                  </a:lnTo>
                  <a:lnTo>
                    <a:pt x="245" y="385"/>
                  </a:lnTo>
                  <a:lnTo>
                    <a:pt x="249" y="381"/>
                  </a:lnTo>
                  <a:lnTo>
                    <a:pt x="251" y="375"/>
                  </a:lnTo>
                  <a:lnTo>
                    <a:pt x="254" y="370"/>
                  </a:lnTo>
                  <a:lnTo>
                    <a:pt x="249" y="353"/>
                  </a:lnTo>
                  <a:lnTo>
                    <a:pt x="243" y="333"/>
                  </a:lnTo>
                  <a:lnTo>
                    <a:pt x="237" y="316"/>
                  </a:lnTo>
                  <a:lnTo>
                    <a:pt x="232" y="307"/>
                  </a:lnTo>
                  <a:lnTo>
                    <a:pt x="228" y="310"/>
                  </a:lnTo>
                  <a:lnTo>
                    <a:pt x="223" y="314"/>
                  </a:lnTo>
                  <a:lnTo>
                    <a:pt x="220" y="316"/>
                  </a:lnTo>
                  <a:lnTo>
                    <a:pt x="216" y="318"/>
                  </a:lnTo>
                  <a:lnTo>
                    <a:pt x="212" y="316"/>
                  </a:lnTo>
                  <a:lnTo>
                    <a:pt x="207" y="314"/>
                  </a:lnTo>
                  <a:lnTo>
                    <a:pt x="202" y="311"/>
                  </a:lnTo>
                  <a:lnTo>
                    <a:pt x="199" y="310"/>
                  </a:lnTo>
                  <a:lnTo>
                    <a:pt x="196" y="313"/>
                  </a:lnTo>
                  <a:lnTo>
                    <a:pt x="194" y="318"/>
                  </a:lnTo>
                  <a:lnTo>
                    <a:pt x="190" y="322"/>
                  </a:lnTo>
                  <a:lnTo>
                    <a:pt x="188" y="325"/>
                  </a:lnTo>
                  <a:lnTo>
                    <a:pt x="185" y="324"/>
                  </a:lnTo>
                  <a:lnTo>
                    <a:pt x="182" y="320"/>
                  </a:lnTo>
                  <a:lnTo>
                    <a:pt x="177" y="318"/>
                  </a:lnTo>
                  <a:lnTo>
                    <a:pt x="169" y="316"/>
                  </a:lnTo>
                  <a:lnTo>
                    <a:pt x="164" y="331"/>
                  </a:lnTo>
                  <a:lnTo>
                    <a:pt x="156" y="346"/>
                  </a:lnTo>
                  <a:lnTo>
                    <a:pt x="147" y="358"/>
                  </a:lnTo>
                  <a:lnTo>
                    <a:pt x="145" y="368"/>
                  </a:lnTo>
                  <a:lnTo>
                    <a:pt x="150" y="382"/>
                  </a:lnTo>
                  <a:lnTo>
                    <a:pt x="156" y="400"/>
                  </a:lnTo>
                  <a:lnTo>
                    <a:pt x="161" y="414"/>
                  </a:lnTo>
                  <a:lnTo>
                    <a:pt x="166" y="422"/>
                  </a:lnTo>
                  <a:lnTo>
                    <a:pt x="169" y="424"/>
                  </a:lnTo>
                  <a:lnTo>
                    <a:pt x="174" y="427"/>
                  </a:lnTo>
                  <a:lnTo>
                    <a:pt x="177" y="430"/>
                  </a:lnTo>
                  <a:lnTo>
                    <a:pt x="179" y="434"/>
                  </a:lnTo>
                  <a:lnTo>
                    <a:pt x="180" y="439"/>
                  </a:lnTo>
                  <a:lnTo>
                    <a:pt x="184" y="446"/>
                  </a:lnTo>
                  <a:lnTo>
                    <a:pt x="185" y="455"/>
                  </a:lnTo>
                  <a:lnTo>
                    <a:pt x="185" y="461"/>
                  </a:lnTo>
                  <a:lnTo>
                    <a:pt x="179" y="463"/>
                  </a:lnTo>
                  <a:lnTo>
                    <a:pt x="173" y="465"/>
                  </a:lnTo>
                  <a:lnTo>
                    <a:pt x="164" y="467"/>
                  </a:lnTo>
                  <a:lnTo>
                    <a:pt x="156" y="467"/>
                  </a:lnTo>
                  <a:lnTo>
                    <a:pt x="147" y="468"/>
                  </a:lnTo>
                  <a:lnTo>
                    <a:pt x="139" y="468"/>
                  </a:lnTo>
                  <a:lnTo>
                    <a:pt x="133" y="468"/>
                  </a:lnTo>
                  <a:lnTo>
                    <a:pt x="128" y="467"/>
                  </a:lnTo>
                  <a:lnTo>
                    <a:pt x="126" y="461"/>
                  </a:lnTo>
                  <a:lnTo>
                    <a:pt x="126" y="455"/>
                  </a:lnTo>
                  <a:lnTo>
                    <a:pt x="126" y="449"/>
                  </a:lnTo>
                  <a:lnTo>
                    <a:pt x="126" y="444"/>
                  </a:lnTo>
                  <a:lnTo>
                    <a:pt x="120" y="444"/>
                  </a:lnTo>
                  <a:lnTo>
                    <a:pt x="112" y="444"/>
                  </a:lnTo>
                  <a:lnTo>
                    <a:pt x="104" y="444"/>
                  </a:lnTo>
                  <a:lnTo>
                    <a:pt x="100" y="444"/>
                  </a:lnTo>
                  <a:lnTo>
                    <a:pt x="101" y="435"/>
                  </a:lnTo>
                  <a:lnTo>
                    <a:pt x="101" y="425"/>
                  </a:lnTo>
                  <a:lnTo>
                    <a:pt x="100" y="417"/>
                  </a:lnTo>
                  <a:lnTo>
                    <a:pt x="97" y="411"/>
                  </a:lnTo>
                  <a:lnTo>
                    <a:pt x="92" y="405"/>
                  </a:lnTo>
                  <a:lnTo>
                    <a:pt x="85" y="395"/>
                  </a:lnTo>
                  <a:lnTo>
                    <a:pt x="77" y="385"/>
                  </a:lnTo>
                  <a:lnTo>
                    <a:pt x="74" y="379"/>
                  </a:lnTo>
                  <a:lnTo>
                    <a:pt x="73" y="376"/>
                  </a:lnTo>
                  <a:lnTo>
                    <a:pt x="73" y="373"/>
                  </a:lnTo>
                  <a:lnTo>
                    <a:pt x="73" y="369"/>
                  </a:lnTo>
                  <a:lnTo>
                    <a:pt x="73" y="365"/>
                  </a:lnTo>
                  <a:lnTo>
                    <a:pt x="69" y="369"/>
                  </a:lnTo>
                  <a:lnTo>
                    <a:pt x="65" y="371"/>
                  </a:lnTo>
                  <a:lnTo>
                    <a:pt x="62" y="375"/>
                  </a:lnTo>
                  <a:lnTo>
                    <a:pt x="59" y="379"/>
                  </a:lnTo>
                  <a:lnTo>
                    <a:pt x="62" y="386"/>
                  </a:lnTo>
                  <a:lnTo>
                    <a:pt x="64" y="395"/>
                  </a:lnTo>
                  <a:lnTo>
                    <a:pt x="65" y="403"/>
                  </a:lnTo>
                  <a:lnTo>
                    <a:pt x="65" y="412"/>
                  </a:lnTo>
                  <a:lnTo>
                    <a:pt x="69" y="414"/>
                  </a:lnTo>
                  <a:lnTo>
                    <a:pt x="71" y="418"/>
                  </a:lnTo>
                  <a:lnTo>
                    <a:pt x="73" y="420"/>
                  </a:lnTo>
                  <a:lnTo>
                    <a:pt x="75" y="424"/>
                  </a:lnTo>
                  <a:lnTo>
                    <a:pt x="76" y="429"/>
                  </a:lnTo>
                  <a:lnTo>
                    <a:pt x="77" y="434"/>
                  </a:lnTo>
                  <a:lnTo>
                    <a:pt x="79" y="440"/>
                  </a:lnTo>
                  <a:lnTo>
                    <a:pt x="79" y="445"/>
                  </a:lnTo>
                  <a:lnTo>
                    <a:pt x="74" y="445"/>
                  </a:lnTo>
                  <a:lnTo>
                    <a:pt x="68" y="444"/>
                  </a:lnTo>
                  <a:lnTo>
                    <a:pt x="60" y="444"/>
                  </a:lnTo>
                  <a:lnTo>
                    <a:pt x="53" y="444"/>
                  </a:lnTo>
                  <a:lnTo>
                    <a:pt x="47" y="444"/>
                  </a:lnTo>
                  <a:lnTo>
                    <a:pt x="41" y="444"/>
                  </a:lnTo>
                  <a:lnTo>
                    <a:pt x="36" y="442"/>
                  </a:lnTo>
                  <a:lnTo>
                    <a:pt x="32"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1" name="Freeform 20"/>
            <p:cNvSpPr>
              <a:spLocks/>
            </p:cNvSpPr>
            <p:nvPr/>
          </p:nvSpPr>
          <p:spPr bwMode="auto">
            <a:xfrm>
              <a:off x="2879" y="3581"/>
              <a:ext cx="25" cy="57"/>
            </a:xfrm>
            <a:custGeom>
              <a:avLst/>
              <a:gdLst>
                <a:gd name="T0" fmla="*/ 2 w 25"/>
                <a:gd name="T1" fmla="*/ 57 h 57"/>
                <a:gd name="T2" fmla="*/ 0 w 25"/>
                <a:gd name="T3" fmla="*/ 48 h 57"/>
                <a:gd name="T4" fmla="*/ 0 w 25"/>
                <a:gd name="T5" fmla="*/ 37 h 57"/>
                <a:gd name="T6" fmla="*/ 0 w 25"/>
                <a:gd name="T7" fmla="*/ 27 h 57"/>
                <a:gd name="T8" fmla="*/ 2 w 25"/>
                <a:gd name="T9" fmla="*/ 21 h 57"/>
                <a:gd name="T10" fmla="*/ 4 w 25"/>
                <a:gd name="T11" fmla="*/ 18 h 57"/>
                <a:gd name="T12" fmla="*/ 9 w 25"/>
                <a:gd name="T13" fmla="*/ 10 h 57"/>
                <a:gd name="T14" fmla="*/ 14 w 25"/>
                <a:gd name="T15" fmla="*/ 4 h 57"/>
                <a:gd name="T16" fmla="*/ 17 w 25"/>
                <a:gd name="T17" fmla="*/ 0 h 57"/>
                <a:gd name="T18" fmla="*/ 20 w 25"/>
                <a:gd name="T19" fmla="*/ 9 h 57"/>
                <a:gd name="T20" fmla="*/ 22 w 25"/>
                <a:gd name="T21" fmla="*/ 20 h 57"/>
                <a:gd name="T22" fmla="*/ 24 w 25"/>
                <a:gd name="T23" fmla="*/ 31 h 57"/>
                <a:gd name="T24" fmla="*/ 25 w 25"/>
                <a:gd name="T25" fmla="*/ 40 h 57"/>
                <a:gd name="T26" fmla="*/ 21 w 25"/>
                <a:gd name="T27" fmla="*/ 45 h 57"/>
                <a:gd name="T28" fmla="*/ 14 w 25"/>
                <a:gd name="T29" fmla="*/ 49 h 57"/>
                <a:gd name="T30" fmla="*/ 6 w 25"/>
                <a:gd name="T31" fmla="*/ 54 h 57"/>
                <a:gd name="T32" fmla="*/ 2 w 25"/>
                <a:gd name="T33" fmla="*/ 5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57"/>
                <a:gd name="T53" fmla="*/ 25 w 25"/>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57">
                  <a:moveTo>
                    <a:pt x="2" y="57"/>
                  </a:moveTo>
                  <a:lnTo>
                    <a:pt x="0" y="48"/>
                  </a:lnTo>
                  <a:lnTo>
                    <a:pt x="0" y="37"/>
                  </a:lnTo>
                  <a:lnTo>
                    <a:pt x="0" y="27"/>
                  </a:lnTo>
                  <a:lnTo>
                    <a:pt x="2" y="21"/>
                  </a:lnTo>
                  <a:lnTo>
                    <a:pt x="4" y="18"/>
                  </a:lnTo>
                  <a:lnTo>
                    <a:pt x="9" y="10"/>
                  </a:lnTo>
                  <a:lnTo>
                    <a:pt x="14" y="4"/>
                  </a:lnTo>
                  <a:lnTo>
                    <a:pt x="17" y="0"/>
                  </a:lnTo>
                  <a:lnTo>
                    <a:pt x="20" y="9"/>
                  </a:lnTo>
                  <a:lnTo>
                    <a:pt x="22" y="20"/>
                  </a:lnTo>
                  <a:lnTo>
                    <a:pt x="24" y="31"/>
                  </a:lnTo>
                  <a:lnTo>
                    <a:pt x="25" y="40"/>
                  </a:lnTo>
                  <a:lnTo>
                    <a:pt x="21" y="45"/>
                  </a:lnTo>
                  <a:lnTo>
                    <a:pt x="14" y="49"/>
                  </a:lnTo>
                  <a:lnTo>
                    <a:pt x="6" y="54"/>
                  </a:lnTo>
                  <a:lnTo>
                    <a:pt x="2" y="5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2" name="Freeform 21"/>
            <p:cNvSpPr>
              <a:spLocks/>
            </p:cNvSpPr>
            <p:nvPr/>
          </p:nvSpPr>
          <p:spPr bwMode="auto">
            <a:xfrm>
              <a:off x="2915" y="3426"/>
              <a:ext cx="360" cy="424"/>
            </a:xfrm>
            <a:custGeom>
              <a:avLst/>
              <a:gdLst>
                <a:gd name="T0" fmla="*/ 34 w 360"/>
                <a:gd name="T1" fmla="*/ 138 h 424"/>
                <a:gd name="T2" fmla="*/ 61 w 360"/>
                <a:gd name="T3" fmla="*/ 119 h 424"/>
                <a:gd name="T4" fmla="*/ 87 w 360"/>
                <a:gd name="T5" fmla="*/ 117 h 424"/>
                <a:gd name="T6" fmla="*/ 117 w 360"/>
                <a:gd name="T7" fmla="*/ 113 h 424"/>
                <a:gd name="T8" fmla="*/ 149 w 360"/>
                <a:gd name="T9" fmla="*/ 116 h 424"/>
                <a:gd name="T10" fmla="*/ 181 w 360"/>
                <a:gd name="T11" fmla="*/ 103 h 424"/>
                <a:gd name="T12" fmla="*/ 207 w 360"/>
                <a:gd name="T13" fmla="*/ 106 h 424"/>
                <a:gd name="T14" fmla="*/ 227 w 360"/>
                <a:gd name="T15" fmla="*/ 65 h 424"/>
                <a:gd name="T16" fmla="*/ 253 w 360"/>
                <a:gd name="T17" fmla="*/ 70 h 424"/>
                <a:gd name="T18" fmla="*/ 284 w 360"/>
                <a:gd name="T19" fmla="*/ 55 h 424"/>
                <a:gd name="T20" fmla="*/ 252 w 360"/>
                <a:gd name="T21" fmla="*/ 53 h 424"/>
                <a:gd name="T22" fmla="*/ 245 w 360"/>
                <a:gd name="T23" fmla="*/ 37 h 424"/>
                <a:gd name="T24" fmla="*/ 282 w 360"/>
                <a:gd name="T25" fmla="*/ 32 h 424"/>
                <a:gd name="T26" fmla="*/ 267 w 360"/>
                <a:gd name="T27" fmla="*/ 22 h 424"/>
                <a:gd name="T28" fmla="*/ 229 w 360"/>
                <a:gd name="T29" fmla="*/ 33 h 424"/>
                <a:gd name="T30" fmla="*/ 202 w 360"/>
                <a:gd name="T31" fmla="*/ 15 h 424"/>
                <a:gd name="T32" fmla="*/ 230 w 360"/>
                <a:gd name="T33" fmla="*/ 11 h 424"/>
                <a:gd name="T34" fmla="*/ 258 w 360"/>
                <a:gd name="T35" fmla="*/ 8 h 424"/>
                <a:gd name="T36" fmla="*/ 287 w 360"/>
                <a:gd name="T37" fmla="*/ 0 h 424"/>
                <a:gd name="T38" fmla="*/ 336 w 360"/>
                <a:gd name="T39" fmla="*/ 16 h 424"/>
                <a:gd name="T40" fmla="*/ 351 w 360"/>
                <a:gd name="T41" fmla="*/ 27 h 424"/>
                <a:gd name="T42" fmla="*/ 358 w 360"/>
                <a:gd name="T43" fmla="*/ 40 h 424"/>
                <a:gd name="T44" fmla="*/ 339 w 360"/>
                <a:gd name="T45" fmla="*/ 59 h 424"/>
                <a:gd name="T46" fmla="*/ 312 w 360"/>
                <a:gd name="T47" fmla="*/ 77 h 424"/>
                <a:gd name="T48" fmla="*/ 290 w 360"/>
                <a:gd name="T49" fmla="*/ 109 h 424"/>
                <a:gd name="T50" fmla="*/ 295 w 360"/>
                <a:gd name="T51" fmla="*/ 142 h 424"/>
                <a:gd name="T52" fmla="*/ 285 w 360"/>
                <a:gd name="T53" fmla="*/ 163 h 424"/>
                <a:gd name="T54" fmla="*/ 294 w 360"/>
                <a:gd name="T55" fmla="*/ 189 h 424"/>
                <a:gd name="T56" fmla="*/ 280 w 360"/>
                <a:gd name="T57" fmla="*/ 234 h 424"/>
                <a:gd name="T58" fmla="*/ 263 w 360"/>
                <a:gd name="T59" fmla="*/ 239 h 424"/>
                <a:gd name="T60" fmla="*/ 252 w 360"/>
                <a:gd name="T61" fmla="*/ 241 h 424"/>
                <a:gd name="T62" fmla="*/ 242 w 360"/>
                <a:gd name="T63" fmla="*/ 307 h 424"/>
                <a:gd name="T64" fmla="*/ 255 w 360"/>
                <a:gd name="T65" fmla="*/ 342 h 424"/>
                <a:gd name="T66" fmla="*/ 260 w 360"/>
                <a:gd name="T67" fmla="*/ 405 h 424"/>
                <a:gd name="T68" fmla="*/ 239 w 360"/>
                <a:gd name="T69" fmla="*/ 400 h 424"/>
                <a:gd name="T70" fmla="*/ 231 w 360"/>
                <a:gd name="T71" fmla="*/ 315 h 424"/>
                <a:gd name="T72" fmla="*/ 217 w 360"/>
                <a:gd name="T73" fmla="*/ 235 h 424"/>
                <a:gd name="T74" fmla="*/ 202 w 360"/>
                <a:gd name="T75" fmla="*/ 225 h 424"/>
                <a:gd name="T76" fmla="*/ 185 w 360"/>
                <a:gd name="T77" fmla="*/ 261 h 424"/>
                <a:gd name="T78" fmla="*/ 162 w 360"/>
                <a:gd name="T79" fmla="*/ 262 h 424"/>
                <a:gd name="T80" fmla="*/ 138 w 360"/>
                <a:gd name="T81" fmla="*/ 267 h 424"/>
                <a:gd name="T82" fmla="*/ 111 w 360"/>
                <a:gd name="T83" fmla="*/ 261 h 424"/>
                <a:gd name="T84" fmla="*/ 105 w 360"/>
                <a:gd name="T85" fmla="*/ 220 h 424"/>
                <a:gd name="T86" fmla="*/ 99 w 360"/>
                <a:gd name="T87" fmla="*/ 206 h 424"/>
                <a:gd name="T88" fmla="*/ 78 w 360"/>
                <a:gd name="T89" fmla="*/ 244 h 424"/>
                <a:gd name="T90" fmla="*/ 83 w 360"/>
                <a:gd name="T91" fmla="*/ 296 h 424"/>
                <a:gd name="T92" fmla="*/ 66 w 360"/>
                <a:gd name="T93" fmla="*/ 356 h 424"/>
                <a:gd name="T94" fmla="*/ 94 w 360"/>
                <a:gd name="T95" fmla="*/ 414 h 424"/>
                <a:gd name="T96" fmla="*/ 83 w 360"/>
                <a:gd name="T97" fmla="*/ 413 h 424"/>
                <a:gd name="T98" fmla="*/ 53 w 360"/>
                <a:gd name="T99" fmla="*/ 385 h 424"/>
                <a:gd name="T100" fmla="*/ 27 w 360"/>
                <a:gd name="T101" fmla="*/ 345 h 424"/>
                <a:gd name="T102" fmla="*/ 35 w 360"/>
                <a:gd name="T103" fmla="*/ 278 h 424"/>
                <a:gd name="T104" fmla="*/ 29 w 360"/>
                <a:gd name="T105" fmla="*/ 255 h 424"/>
                <a:gd name="T106" fmla="*/ 15 w 360"/>
                <a:gd name="T107" fmla="*/ 231 h 424"/>
                <a:gd name="T108" fmla="*/ 18 w 360"/>
                <a:gd name="T109" fmla="*/ 189 h 4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0"/>
                <a:gd name="T166" fmla="*/ 0 h 424"/>
                <a:gd name="T167" fmla="*/ 360 w 360"/>
                <a:gd name="T168" fmla="*/ 424 h 4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0" h="424">
                  <a:moveTo>
                    <a:pt x="0" y="136"/>
                  </a:moveTo>
                  <a:lnTo>
                    <a:pt x="7" y="133"/>
                  </a:lnTo>
                  <a:lnTo>
                    <a:pt x="16" y="133"/>
                  </a:lnTo>
                  <a:lnTo>
                    <a:pt x="26" y="135"/>
                  </a:lnTo>
                  <a:lnTo>
                    <a:pt x="34" y="138"/>
                  </a:lnTo>
                  <a:lnTo>
                    <a:pt x="40" y="135"/>
                  </a:lnTo>
                  <a:lnTo>
                    <a:pt x="45" y="131"/>
                  </a:lnTo>
                  <a:lnTo>
                    <a:pt x="51" y="127"/>
                  </a:lnTo>
                  <a:lnTo>
                    <a:pt x="56" y="122"/>
                  </a:lnTo>
                  <a:lnTo>
                    <a:pt x="61" y="119"/>
                  </a:lnTo>
                  <a:lnTo>
                    <a:pt x="66" y="116"/>
                  </a:lnTo>
                  <a:lnTo>
                    <a:pt x="70" y="115"/>
                  </a:lnTo>
                  <a:lnTo>
                    <a:pt x="73" y="114"/>
                  </a:lnTo>
                  <a:lnTo>
                    <a:pt x="79" y="115"/>
                  </a:lnTo>
                  <a:lnTo>
                    <a:pt x="87" y="117"/>
                  </a:lnTo>
                  <a:lnTo>
                    <a:pt x="94" y="120"/>
                  </a:lnTo>
                  <a:lnTo>
                    <a:pt x="100" y="121"/>
                  </a:lnTo>
                  <a:lnTo>
                    <a:pt x="106" y="120"/>
                  </a:lnTo>
                  <a:lnTo>
                    <a:pt x="113" y="116"/>
                  </a:lnTo>
                  <a:lnTo>
                    <a:pt x="117" y="113"/>
                  </a:lnTo>
                  <a:lnTo>
                    <a:pt x="121" y="111"/>
                  </a:lnTo>
                  <a:lnTo>
                    <a:pt x="127" y="113"/>
                  </a:lnTo>
                  <a:lnTo>
                    <a:pt x="135" y="114"/>
                  </a:lnTo>
                  <a:lnTo>
                    <a:pt x="143" y="116"/>
                  </a:lnTo>
                  <a:lnTo>
                    <a:pt x="149" y="116"/>
                  </a:lnTo>
                  <a:lnTo>
                    <a:pt x="155" y="114"/>
                  </a:lnTo>
                  <a:lnTo>
                    <a:pt x="164" y="109"/>
                  </a:lnTo>
                  <a:lnTo>
                    <a:pt x="171" y="105"/>
                  </a:lnTo>
                  <a:lnTo>
                    <a:pt x="178" y="103"/>
                  </a:lnTo>
                  <a:lnTo>
                    <a:pt x="181" y="103"/>
                  </a:lnTo>
                  <a:lnTo>
                    <a:pt x="186" y="103"/>
                  </a:lnTo>
                  <a:lnTo>
                    <a:pt x="191" y="103"/>
                  </a:lnTo>
                  <a:lnTo>
                    <a:pt x="197" y="104"/>
                  </a:lnTo>
                  <a:lnTo>
                    <a:pt x="202" y="105"/>
                  </a:lnTo>
                  <a:lnTo>
                    <a:pt x="207" y="106"/>
                  </a:lnTo>
                  <a:lnTo>
                    <a:pt x="212" y="109"/>
                  </a:lnTo>
                  <a:lnTo>
                    <a:pt x="215" y="110"/>
                  </a:lnTo>
                  <a:lnTo>
                    <a:pt x="220" y="97"/>
                  </a:lnTo>
                  <a:lnTo>
                    <a:pt x="224" y="79"/>
                  </a:lnTo>
                  <a:lnTo>
                    <a:pt x="227" y="65"/>
                  </a:lnTo>
                  <a:lnTo>
                    <a:pt x="227" y="55"/>
                  </a:lnTo>
                  <a:lnTo>
                    <a:pt x="238" y="64"/>
                  </a:lnTo>
                  <a:lnTo>
                    <a:pt x="245" y="67"/>
                  </a:lnTo>
                  <a:lnTo>
                    <a:pt x="250" y="70"/>
                  </a:lnTo>
                  <a:lnTo>
                    <a:pt x="253" y="70"/>
                  </a:lnTo>
                  <a:lnTo>
                    <a:pt x="260" y="70"/>
                  </a:lnTo>
                  <a:lnTo>
                    <a:pt x="268" y="68"/>
                  </a:lnTo>
                  <a:lnTo>
                    <a:pt x="276" y="68"/>
                  </a:lnTo>
                  <a:lnTo>
                    <a:pt x="279" y="68"/>
                  </a:lnTo>
                  <a:lnTo>
                    <a:pt x="284" y="55"/>
                  </a:lnTo>
                  <a:lnTo>
                    <a:pt x="279" y="55"/>
                  </a:lnTo>
                  <a:lnTo>
                    <a:pt x="273" y="55"/>
                  </a:lnTo>
                  <a:lnTo>
                    <a:pt x="266" y="55"/>
                  </a:lnTo>
                  <a:lnTo>
                    <a:pt x="258" y="54"/>
                  </a:lnTo>
                  <a:lnTo>
                    <a:pt x="252" y="53"/>
                  </a:lnTo>
                  <a:lnTo>
                    <a:pt x="246" y="50"/>
                  </a:lnTo>
                  <a:lnTo>
                    <a:pt x="242" y="48"/>
                  </a:lnTo>
                  <a:lnTo>
                    <a:pt x="240" y="44"/>
                  </a:lnTo>
                  <a:lnTo>
                    <a:pt x="241" y="40"/>
                  </a:lnTo>
                  <a:lnTo>
                    <a:pt x="245" y="37"/>
                  </a:lnTo>
                  <a:lnTo>
                    <a:pt x="250" y="34"/>
                  </a:lnTo>
                  <a:lnTo>
                    <a:pt x="257" y="32"/>
                  </a:lnTo>
                  <a:lnTo>
                    <a:pt x="264" y="30"/>
                  </a:lnTo>
                  <a:lnTo>
                    <a:pt x="273" y="30"/>
                  </a:lnTo>
                  <a:lnTo>
                    <a:pt x="282" y="32"/>
                  </a:lnTo>
                  <a:lnTo>
                    <a:pt x="290" y="33"/>
                  </a:lnTo>
                  <a:lnTo>
                    <a:pt x="291" y="22"/>
                  </a:lnTo>
                  <a:lnTo>
                    <a:pt x="284" y="22"/>
                  </a:lnTo>
                  <a:lnTo>
                    <a:pt x="276" y="22"/>
                  </a:lnTo>
                  <a:lnTo>
                    <a:pt x="267" y="22"/>
                  </a:lnTo>
                  <a:lnTo>
                    <a:pt x="257" y="22"/>
                  </a:lnTo>
                  <a:lnTo>
                    <a:pt x="249" y="23"/>
                  </a:lnTo>
                  <a:lnTo>
                    <a:pt x="240" y="26"/>
                  </a:lnTo>
                  <a:lnTo>
                    <a:pt x="234" y="28"/>
                  </a:lnTo>
                  <a:lnTo>
                    <a:pt x="229" y="33"/>
                  </a:lnTo>
                  <a:lnTo>
                    <a:pt x="222" y="29"/>
                  </a:lnTo>
                  <a:lnTo>
                    <a:pt x="213" y="26"/>
                  </a:lnTo>
                  <a:lnTo>
                    <a:pt x="203" y="21"/>
                  </a:lnTo>
                  <a:lnTo>
                    <a:pt x="198" y="16"/>
                  </a:lnTo>
                  <a:lnTo>
                    <a:pt x="202" y="15"/>
                  </a:lnTo>
                  <a:lnTo>
                    <a:pt x="208" y="12"/>
                  </a:lnTo>
                  <a:lnTo>
                    <a:pt x="213" y="11"/>
                  </a:lnTo>
                  <a:lnTo>
                    <a:pt x="219" y="11"/>
                  </a:lnTo>
                  <a:lnTo>
                    <a:pt x="225" y="11"/>
                  </a:lnTo>
                  <a:lnTo>
                    <a:pt x="230" y="11"/>
                  </a:lnTo>
                  <a:lnTo>
                    <a:pt x="235" y="13"/>
                  </a:lnTo>
                  <a:lnTo>
                    <a:pt x="239" y="16"/>
                  </a:lnTo>
                  <a:lnTo>
                    <a:pt x="245" y="15"/>
                  </a:lnTo>
                  <a:lnTo>
                    <a:pt x="251" y="12"/>
                  </a:lnTo>
                  <a:lnTo>
                    <a:pt x="258" y="8"/>
                  </a:lnTo>
                  <a:lnTo>
                    <a:pt x="266" y="6"/>
                  </a:lnTo>
                  <a:lnTo>
                    <a:pt x="273" y="4"/>
                  </a:lnTo>
                  <a:lnTo>
                    <a:pt x="278" y="1"/>
                  </a:lnTo>
                  <a:lnTo>
                    <a:pt x="283" y="0"/>
                  </a:lnTo>
                  <a:lnTo>
                    <a:pt x="287" y="0"/>
                  </a:lnTo>
                  <a:lnTo>
                    <a:pt x="291" y="1"/>
                  </a:lnTo>
                  <a:lnTo>
                    <a:pt x="300" y="4"/>
                  </a:lnTo>
                  <a:lnTo>
                    <a:pt x="311" y="7"/>
                  </a:lnTo>
                  <a:lnTo>
                    <a:pt x="323" y="11"/>
                  </a:lnTo>
                  <a:lnTo>
                    <a:pt x="336" y="16"/>
                  </a:lnTo>
                  <a:lnTo>
                    <a:pt x="345" y="19"/>
                  </a:lnTo>
                  <a:lnTo>
                    <a:pt x="353" y="22"/>
                  </a:lnTo>
                  <a:lnTo>
                    <a:pt x="356" y="24"/>
                  </a:lnTo>
                  <a:lnTo>
                    <a:pt x="355" y="27"/>
                  </a:lnTo>
                  <a:lnTo>
                    <a:pt x="351" y="27"/>
                  </a:lnTo>
                  <a:lnTo>
                    <a:pt x="347" y="28"/>
                  </a:lnTo>
                  <a:lnTo>
                    <a:pt x="344" y="29"/>
                  </a:lnTo>
                  <a:lnTo>
                    <a:pt x="347" y="33"/>
                  </a:lnTo>
                  <a:lnTo>
                    <a:pt x="353" y="37"/>
                  </a:lnTo>
                  <a:lnTo>
                    <a:pt x="358" y="40"/>
                  </a:lnTo>
                  <a:lnTo>
                    <a:pt x="360" y="45"/>
                  </a:lnTo>
                  <a:lnTo>
                    <a:pt x="358" y="50"/>
                  </a:lnTo>
                  <a:lnTo>
                    <a:pt x="354" y="54"/>
                  </a:lnTo>
                  <a:lnTo>
                    <a:pt x="347" y="56"/>
                  </a:lnTo>
                  <a:lnTo>
                    <a:pt x="339" y="59"/>
                  </a:lnTo>
                  <a:lnTo>
                    <a:pt x="334" y="60"/>
                  </a:lnTo>
                  <a:lnTo>
                    <a:pt x="329" y="64"/>
                  </a:lnTo>
                  <a:lnTo>
                    <a:pt x="323" y="67"/>
                  </a:lnTo>
                  <a:lnTo>
                    <a:pt x="318" y="71"/>
                  </a:lnTo>
                  <a:lnTo>
                    <a:pt x="312" y="77"/>
                  </a:lnTo>
                  <a:lnTo>
                    <a:pt x="307" y="82"/>
                  </a:lnTo>
                  <a:lnTo>
                    <a:pt x="302" y="87"/>
                  </a:lnTo>
                  <a:lnTo>
                    <a:pt x="300" y="92"/>
                  </a:lnTo>
                  <a:lnTo>
                    <a:pt x="295" y="100"/>
                  </a:lnTo>
                  <a:lnTo>
                    <a:pt x="290" y="109"/>
                  </a:lnTo>
                  <a:lnTo>
                    <a:pt x="288" y="116"/>
                  </a:lnTo>
                  <a:lnTo>
                    <a:pt x="287" y="122"/>
                  </a:lnTo>
                  <a:lnTo>
                    <a:pt x="289" y="128"/>
                  </a:lnTo>
                  <a:lnTo>
                    <a:pt x="291" y="135"/>
                  </a:lnTo>
                  <a:lnTo>
                    <a:pt x="295" y="142"/>
                  </a:lnTo>
                  <a:lnTo>
                    <a:pt x="296" y="147"/>
                  </a:lnTo>
                  <a:lnTo>
                    <a:pt x="295" y="152"/>
                  </a:lnTo>
                  <a:lnTo>
                    <a:pt x="291" y="157"/>
                  </a:lnTo>
                  <a:lnTo>
                    <a:pt x="287" y="160"/>
                  </a:lnTo>
                  <a:lnTo>
                    <a:pt x="285" y="163"/>
                  </a:lnTo>
                  <a:lnTo>
                    <a:pt x="287" y="166"/>
                  </a:lnTo>
                  <a:lnTo>
                    <a:pt x="290" y="171"/>
                  </a:lnTo>
                  <a:lnTo>
                    <a:pt x="293" y="176"/>
                  </a:lnTo>
                  <a:lnTo>
                    <a:pt x="294" y="181"/>
                  </a:lnTo>
                  <a:lnTo>
                    <a:pt x="294" y="189"/>
                  </a:lnTo>
                  <a:lnTo>
                    <a:pt x="294" y="197"/>
                  </a:lnTo>
                  <a:lnTo>
                    <a:pt x="290" y="208"/>
                  </a:lnTo>
                  <a:lnTo>
                    <a:pt x="280" y="218"/>
                  </a:lnTo>
                  <a:lnTo>
                    <a:pt x="280" y="225"/>
                  </a:lnTo>
                  <a:lnTo>
                    <a:pt x="280" y="234"/>
                  </a:lnTo>
                  <a:lnTo>
                    <a:pt x="279" y="240"/>
                  </a:lnTo>
                  <a:lnTo>
                    <a:pt x="279" y="242"/>
                  </a:lnTo>
                  <a:lnTo>
                    <a:pt x="263" y="251"/>
                  </a:lnTo>
                  <a:lnTo>
                    <a:pt x="263" y="244"/>
                  </a:lnTo>
                  <a:lnTo>
                    <a:pt x="263" y="239"/>
                  </a:lnTo>
                  <a:lnTo>
                    <a:pt x="262" y="235"/>
                  </a:lnTo>
                  <a:lnTo>
                    <a:pt x="262" y="234"/>
                  </a:lnTo>
                  <a:lnTo>
                    <a:pt x="261" y="235"/>
                  </a:lnTo>
                  <a:lnTo>
                    <a:pt x="257" y="238"/>
                  </a:lnTo>
                  <a:lnTo>
                    <a:pt x="252" y="241"/>
                  </a:lnTo>
                  <a:lnTo>
                    <a:pt x="250" y="245"/>
                  </a:lnTo>
                  <a:lnTo>
                    <a:pt x="247" y="257"/>
                  </a:lnTo>
                  <a:lnTo>
                    <a:pt x="244" y="278"/>
                  </a:lnTo>
                  <a:lnTo>
                    <a:pt x="241" y="298"/>
                  </a:lnTo>
                  <a:lnTo>
                    <a:pt x="242" y="307"/>
                  </a:lnTo>
                  <a:lnTo>
                    <a:pt x="246" y="310"/>
                  </a:lnTo>
                  <a:lnTo>
                    <a:pt x="252" y="315"/>
                  </a:lnTo>
                  <a:lnTo>
                    <a:pt x="256" y="321"/>
                  </a:lnTo>
                  <a:lnTo>
                    <a:pt x="257" y="327"/>
                  </a:lnTo>
                  <a:lnTo>
                    <a:pt x="255" y="342"/>
                  </a:lnTo>
                  <a:lnTo>
                    <a:pt x="252" y="366"/>
                  </a:lnTo>
                  <a:lnTo>
                    <a:pt x="251" y="389"/>
                  </a:lnTo>
                  <a:lnTo>
                    <a:pt x="253" y="399"/>
                  </a:lnTo>
                  <a:lnTo>
                    <a:pt x="258" y="402"/>
                  </a:lnTo>
                  <a:lnTo>
                    <a:pt x="260" y="405"/>
                  </a:lnTo>
                  <a:lnTo>
                    <a:pt x="260" y="410"/>
                  </a:lnTo>
                  <a:lnTo>
                    <a:pt x="255" y="411"/>
                  </a:lnTo>
                  <a:lnTo>
                    <a:pt x="249" y="410"/>
                  </a:lnTo>
                  <a:lnTo>
                    <a:pt x="242" y="407"/>
                  </a:lnTo>
                  <a:lnTo>
                    <a:pt x="239" y="400"/>
                  </a:lnTo>
                  <a:lnTo>
                    <a:pt x="236" y="394"/>
                  </a:lnTo>
                  <a:lnTo>
                    <a:pt x="236" y="380"/>
                  </a:lnTo>
                  <a:lnTo>
                    <a:pt x="235" y="356"/>
                  </a:lnTo>
                  <a:lnTo>
                    <a:pt x="233" y="332"/>
                  </a:lnTo>
                  <a:lnTo>
                    <a:pt x="231" y="315"/>
                  </a:lnTo>
                  <a:lnTo>
                    <a:pt x="228" y="299"/>
                  </a:lnTo>
                  <a:lnTo>
                    <a:pt x="222" y="274"/>
                  </a:lnTo>
                  <a:lnTo>
                    <a:pt x="215" y="251"/>
                  </a:lnTo>
                  <a:lnTo>
                    <a:pt x="209" y="236"/>
                  </a:lnTo>
                  <a:lnTo>
                    <a:pt x="217" y="235"/>
                  </a:lnTo>
                  <a:lnTo>
                    <a:pt x="212" y="231"/>
                  </a:lnTo>
                  <a:lnTo>
                    <a:pt x="208" y="226"/>
                  </a:lnTo>
                  <a:lnTo>
                    <a:pt x="204" y="222"/>
                  </a:lnTo>
                  <a:lnTo>
                    <a:pt x="204" y="215"/>
                  </a:lnTo>
                  <a:lnTo>
                    <a:pt x="202" y="225"/>
                  </a:lnTo>
                  <a:lnTo>
                    <a:pt x="201" y="239"/>
                  </a:lnTo>
                  <a:lnTo>
                    <a:pt x="198" y="251"/>
                  </a:lnTo>
                  <a:lnTo>
                    <a:pt x="196" y="257"/>
                  </a:lnTo>
                  <a:lnTo>
                    <a:pt x="191" y="260"/>
                  </a:lnTo>
                  <a:lnTo>
                    <a:pt x="185" y="261"/>
                  </a:lnTo>
                  <a:lnTo>
                    <a:pt x="180" y="262"/>
                  </a:lnTo>
                  <a:lnTo>
                    <a:pt x="174" y="262"/>
                  </a:lnTo>
                  <a:lnTo>
                    <a:pt x="169" y="262"/>
                  </a:lnTo>
                  <a:lnTo>
                    <a:pt x="165" y="262"/>
                  </a:lnTo>
                  <a:lnTo>
                    <a:pt x="162" y="262"/>
                  </a:lnTo>
                  <a:lnTo>
                    <a:pt x="159" y="262"/>
                  </a:lnTo>
                  <a:lnTo>
                    <a:pt x="155" y="263"/>
                  </a:lnTo>
                  <a:lnTo>
                    <a:pt x="151" y="264"/>
                  </a:lnTo>
                  <a:lnTo>
                    <a:pt x="144" y="266"/>
                  </a:lnTo>
                  <a:lnTo>
                    <a:pt x="138" y="267"/>
                  </a:lnTo>
                  <a:lnTo>
                    <a:pt x="131" y="268"/>
                  </a:lnTo>
                  <a:lnTo>
                    <a:pt x="125" y="269"/>
                  </a:lnTo>
                  <a:lnTo>
                    <a:pt x="120" y="268"/>
                  </a:lnTo>
                  <a:lnTo>
                    <a:pt x="116" y="267"/>
                  </a:lnTo>
                  <a:lnTo>
                    <a:pt x="111" y="261"/>
                  </a:lnTo>
                  <a:lnTo>
                    <a:pt x="106" y="251"/>
                  </a:lnTo>
                  <a:lnTo>
                    <a:pt x="102" y="241"/>
                  </a:lnTo>
                  <a:lnTo>
                    <a:pt x="100" y="235"/>
                  </a:lnTo>
                  <a:lnTo>
                    <a:pt x="102" y="229"/>
                  </a:lnTo>
                  <a:lnTo>
                    <a:pt x="105" y="220"/>
                  </a:lnTo>
                  <a:lnTo>
                    <a:pt x="110" y="213"/>
                  </a:lnTo>
                  <a:lnTo>
                    <a:pt x="114" y="208"/>
                  </a:lnTo>
                  <a:lnTo>
                    <a:pt x="109" y="207"/>
                  </a:lnTo>
                  <a:lnTo>
                    <a:pt x="104" y="207"/>
                  </a:lnTo>
                  <a:lnTo>
                    <a:pt x="99" y="206"/>
                  </a:lnTo>
                  <a:lnTo>
                    <a:pt x="95" y="206"/>
                  </a:lnTo>
                  <a:lnTo>
                    <a:pt x="88" y="219"/>
                  </a:lnTo>
                  <a:lnTo>
                    <a:pt x="82" y="230"/>
                  </a:lnTo>
                  <a:lnTo>
                    <a:pt x="78" y="239"/>
                  </a:lnTo>
                  <a:lnTo>
                    <a:pt x="78" y="244"/>
                  </a:lnTo>
                  <a:lnTo>
                    <a:pt x="82" y="249"/>
                  </a:lnTo>
                  <a:lnTo>
                    <a:pt x="86" y="256"/>
                  </a:lnTo>
                  <a:lnTo>
                    <a:pt x="88" y="266"/>
                  </a:lnTo>
                  <a:lnTo>
                    <a:pt x="89" y="277"/>
                  </a:lnTo>
                  <a:lnTo>
                    <a:pt x="83" y="296"/>
                  </a:lnTo>
                  <a:lnTo>
                    <a:pt x="73" y="317"/>
                  </a:lnTo>
                  <a:lnTo>
                    <a:pt x="64" y="336"/>
                  </a:lnTo>
                  <a:lnTo>
                    <a:pt x="61" y="344"/>
                  </a:lnTo>
                  <a:lnTo>
                    <a:pt x="64" y="349"/>
                  </a:lnTo>
                  <a:lnTo>
                    <a:pt x="66" y="356"/>
                  </a:lnTo>
                  <a:lnTo>
                    <a:pt x="71" y="366"/>
                  </a:lnTo>
                  <a:lnTo>
                    <a:pt x="76" y="378"/>
                  </a:lnTo>
                  <a:lnTo>
                    <a:pt x="82" y="391"/>
                  </a:lnTo>
                  <a:lnTo>
                    <a:pt x="88" y="403"/>
                  </a:lnTo>
                  <a:lnTo>
                    <a:pt x="94" y="414"/>
                  </a:lnTo>
                  <a:lnTo>
                    <a:pt x="100" y="422"/>
                  </a:lnTo>
                  <a:lnTo>
                    <a:pt x="91" y="424"/>
                  </a:lnTo>
                  <a:lnTo>
                    <a:pt x="87" y="419"/>
                  </a:lnTo>
                  <a:lnTo>
                    <a:pt x="84" y="415"/>
                  </a:lnTo>
                  <a:lnTo>
                    <a:pt x="83" y="413"/>
                  </a:lnTo>
                  <a:lnTo>
                    <a:pt x="82" y="411"/>
                  </a:lnTo>
                  <a:lnTo>
                    <a:pt x="64" y="410"/>
                  </a:lnTo>
                  <a:lnTo>
                    <a:pt x="61" y="403"/>
                  </a:lnTo>
                  <a:lnTo>
                    <a:pt x="57" y="394"/>
                  </a:lnTo>
                  <a:lnTo>
                    <a:pt x="53" y="385"/>
                  </a:lnTo>
                  <a:lnTo>
                    <a:pt x="46" y="375"/>
                  </a:lnTo>
                  <a:lnTo>
                    <a:pt x="42" y="365"/>
                  </a:lnTo>
                  <a:lnTo>
                    <a:pt x="35" y="356"/>
                  </a:lnTo>
                  <a:lnTo>
                    <a:pt x="30" y="349"/>
                  </a:lnTo>
                  <a:lnTo>
                    <a:pt x="27" y="345"/>
                  </a:lnTo>
                  <a:lnTo>
                    <a:pt x="32" y="328"/>
                  </a:lnTo>
                  <a:lnTo>
                    <a:pt x="37" y="309"/>
                  </a:lnTo>
                  <a:lnTo>
                    <a:pt x="42" y="291"/>
                  </a:lnTo>
                  <a:lnTo>
                    <a:pt x="46" y="280"/>
                  </a:lnTo>
                  <a:lnTo>
                    <a:pt x="35" y="278"/>
                  </a:lnTo>
                  <a:lnTo>
                    <a:pt x="30" y="275"/>
                  </a:lnTo>
                  <a:lnTo>
                    <a:pt x="28" y="272"/>
                  </a:lnTo>
                  <a:lnTo>
                    <a:pt x="28" y="267"/>
                  </a:lnTo>
                  <a:lnTo>
                    <a:pt x="28" y="261"/>
                  </a:lnTo>
                  <a:lnTo>
                    <a:pt x="29" y="255"/>
                  </a:lnTo>
                  <a:lnTo>
                    <a:pt x="29" y="250"/>
                  </a:lnTo>
                  <a:lnTo>
                    <a:pt x="29" y="245"/>
                  </a:lnTo>
                  <a:lnTo>
                    <a:pt x="23" y="245"/>
                  </a:lnTo>
                  <a:lnTo>
                    <a:pt x="17" y="240"/>
                  </a:lnTo>
                  <a:lnTo>
                    <a:pt x="15" y="231"/>
                  </a:lnTo>
                  <a:lnTo>
                    <a:pt x="16" y="222"/>
                  </a:lnTo>
                  <a:lnTo>
                    <a:pt x="11" y="214"/>
                  </a:lnTo>
                  <a:lnTo>
                    <a:pt x="8" y="206"/>
                  </a:lnTo>
                  <a:lnTo>
                    <a:pt x="10" y="198"/>
                  </a:lnTo>
                  <a:lnTo>
                    <a:pt x="18" y="189"/>
                  </a:lnTo>
                  <a:lnTo>
                    <a:pt x="13" y="176"/>
                  </a:lnTo>
                  <a:lnTo>
                    <a:pt x="7" y="160"/>
                  </a:lnTo>
                  <a:lnTo>
                    <a:pt x="1" y="146"/>
                  </a:lnTo>
                  <a:lnTo>
                    <a:pt x="0" y="13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3" name="Freeform 22"/>
            <p:cNvSpPr>
              <a:spLocks/>
            </p:cNvSpPr>
            <p:nvPr/>
          </p:nvSpPr>
          <p:spPr bwMode="auto">
            <a:xfrm>
              <a:off x="2899" y="3819"/>
              <a:ext cx="15" cy="10"/>
            </a:xfrm>
            <a:custGeom>
              <a:avLst/>
              <a:gdLst>
                <a:gd name="T0" fmla="*/ 0 w 15"/>
                <a:gd name="T1" fmla="*/ 10 h 10"/>
                <a:gd name="T2" fmla="*/ 0 w 15"/>
                <a:gd name="T3" fmla="*/ 7 h 10"/>
                <a:gd name="T4" fmla="*/ 2 w 15"/>
                <a:gd name="T5" fmla="*/ 5 h 10"/>
                <a:gd name="T6" fmla="*/ 6 w 15"/>
                <a:gd name="T7" fmla="*/ 1 h 10"/>
                <a:gd name="T8" fmla="*/ 9 w 15"/>
                <a:gd name="T9" fmla="*/ 0 h 10"/>
                <a:gd name="T10" fmla="*/ 10 w 15"/>
                <a:gd name="T11" fmla="*/ 1 h 10"/>
                <a:gd name="T12" fmla="*/ 12 w 15"/>
                <a:gd name="T13" fmla="*/ 3 h 10"/>
                <a:gd name="T14" fmla="*/ 13 w 15"/>
                <a:gd name="T15" fmla="*/ 6 h 10"/>
                <a:gd name="T16" fmla="*/ 15 w 15"/>
                <a:gd name="T17" fmla="*/ 9 h 10"/>
                <a:gd name="T18" fmla="*/ 0 w 15"/>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0" y="10"/>
                  </a:moveTo>
                  <a:lnTo>
                    <a:pt x="0" y="7"/>
                  </a:lnTo>
                  <a:lnTo>
                    <a:pt x="2" y="5"/>
                  </a:lnTo>
                  <a:lnTo>
                    <a:pt x="6" y="1"/>
                  </a:lnTo>
                  <a:lnTo>
                    <a:pt x="9" y="0"/>
                  </a:lnTo>
                  <a:lnTo>
                    <a:pt x="10" y="1"/>
                  </a:lnTo>
                  <a:lnTo>
                    <a:pt x="12" y="3"/>
                  </a:lnTo>
                  <a:lnTo>
                    <a:pt x="13" y="6"/>
                  </a:lnTo>
                  <a:lnTo>
                    <a:pt x="15" y="9"/>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4" name="Freeform 23"/>
            <p:cNvSpPr>
              <a:spLocks/>
            </p:cNvSpPr>
            <p:nvPr/>
          </p:nvSpPr>
          <p:spPr bwMode="auto">
            <a:xfrm>
              <a:off x="2890" y="3787"/>
              <a:ext cx="15" cy="20"/>
            </a:xfrm>
            <a:custGeom>
              <a:avLst/>
              <a:gdLst>
                <a:gd name="T0" fmla="*/ 15 w 15"/>
                <a:gd name="T1" fmla="*/ 19 h 20"/>
                <a:gd name="T2" fmla="*/ 13 w 15"/>
                <a:gd name="T3" fmla="*/ 20 h 20"/>
                <a:gd name="T4" fmla="*/ 9 w 15"/>
                <a:gd name="T5" fmla="*/ 20 h 20"/>
                <a:gd name="T6" fmla="*/ 5 w 15"/>
                <a:gd name="T7" fmla="*/ 19 h 20"/>
                <a:gd name="T8" fmla="*/ 3 w 15"/>
                <a:gd name="T9" fmla="*/ 16 h 20"/>
                <a:gd name="T10" fmla="*/ 2 w 15"/>
                <a:gd name="T11" fmla="*/ 12 h 20"/>
                <a:gd name="T12" fmla="*/ 0 w 15"/>
                <a:gd name="T13" fmla="*/ 9 h 20"/>
                <a:gd name="T14" fmla="*/ 0 w 15"/>
                <a:gd name="T15" fmla="*/ 6 h 20"/>
                <a:gd name="T16" fmla="*/ 2 w 15"/>
                <a:gd name="T17" fmla="*/ 5 h 20"/>
                <a:gd name="T18" fmla="*/ 4 w 15"/>
                <a:gd name="T19" fmla="*/ 4 h 20"/>
                <a:gd name="T20" fmla="*/ 6 w 15"/>
                <a:gd name="T21" fmla="*/ 3 h 20"/>
                <a:gd name="T22" fmla="*/ 9 w 15"/>
                <a:gd name="T23" fmla="*/ 1 h 20"/>
                <a:gd name="T24" fmla="*/ 11 w 15"/>
                <a:gd name="T25" fmla="*/ 0 h 20"/>
                <a:gd name="T26" fmla="*/ 13 w 15"/>
                <a:gd name="T27" fmla="*/ 4 h 20"/>
                <a:gd name="T28" fmla="*/ 14 w 15"/>
                <a:gd name="T29" fmla="*/ 9 h 20"/>
                <a:gd name="T30" fmla="*/ 15 w 15"/>
                <a:gd name="T31" fmla="*/ 14 h 20"/>
                <a:gd name="T32" fmla="*/ 15 w 15"/>
                <a:gd name="T33" fmla="*/ 1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9"/>
                  </a:moveTo>
                  <a:lnTo>
                    <a:pt x="13" y="20"/>
                  </a:lnTo>
                  <a:lnTo>
                    <a:pt x="9" y="20"/>
                  </a:lnTo>
                  <a:lnTo>
                    <a:pt x="5" y="19"/>
                  </a:lnTo>
                  <a:lnTo>
                    <a:pt x="3" y="16"/>
                  </a:lnTo>
                  <a:lnTo>
                    <a:pt x="2" y="12"/>
                  </a:lnTo>
                  <a:lnTo>
                    <a:pt x="0" y="9"/>
                  </a:lnTo>
                  <a:lnTo>
                    <a:pt x="0" y="6"/>
                  </a:lnTo>
                  <a:lnTo>
                    <a:pt x="2" y="5"/>
                  </a:lnTo>
                  <a:lnTo>
                    <a:pt x="4" y="4"/>
                  </a:lnTo>
                  <a:lnTo>
                    <a:pt x="6" y="3"/>
                  </a:lnTo>
                  <a:lnTo>
                    <a:pt x="9" y="1"/>
                  </a:lnTo>
                  <a:lnTo>
                    <a:pt x="11" y="0"/>
                  </a:lnTo>
                  <a:lnTo>
                    <a:pt x="13" y="4"/>
                  </a:lnTo>
                  <a:lnTo>
                    <a:pt x="14" y="9"/>
                  </a:lnTo>
                  <a:lnTo>
                    <a:pt x="15" y="14"/>
                  </a:lnTo>
                  <a:lnTo>
                    <a:pt x="15" y="1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5" name="Freeform 24"/>
            <p:cNvSpPr>
              <a:spLocks/>
            </p:cNvSpPr>
            <p:nvPr/>
          </p:nvSpPr>
          <p:spPr bwMode="auto">
            <a:xfrm>
              <a:off x="2874" y="3760"/>
              <a:ext cx="32" cy="19"/>
            </a:xfrm>
            <a:custGeom>
              <a:avLst/>
              <a:gdLst>
                <a:gd name="T0" fmla="*/ 0 w 32"/>
                <a:gd name="T1" fmla="*/ 14 h 19"/>
                <a:gd name="T2" fmla="*/ 5 w 32"/>
                <a:gd name="T3" fmla="*/ 10 h 19"/>
                <a:gd name="T4" fmla="*/ 14 w 32"/>
                <a:gd name="T5" fmla="*/ 5 h 19"/>
                <a:gd name="T6" fmla="*/ 24 w 32"/>
                <a:gd name="T7" fmla="*/ 2 h 19"/>
                <a:gd name="T8" fmla="*/ 32 w 32"/>
                <a:gd name="T9" fmla="*/ 0 h 19"/>
                <a:gd name="T10" fmla="*/ 30 w 32"/>
                <a:gd name="T11" fmla="*/ 5 h 19"/>
                <a:gd name="T12" fmla="*/ 27 w 32"/>
                <a:gd name="T13" fmla="*/ 10 h 19"/>
                <a:gd name="T14" fmla="*/ 26 w 32"/>
                <a:gd name="T15" fmla="*/ 15 h 19"/>
                <a:gd name="T16" fmla="*/ 26 w 32"/>
                <a:gd name="T17" fmla="*/ 19 h 19"/>
                <a:gd name="T18" fmla="*/ 20 w 32"/>
                <a:gd name="T19" fmla="*/ 19 h 19"/>
                <a:gd name="T20" fmla="*/ 11 w 32"/>
                <a:gd name="T21" fmla="*/ 17 h 19"/>
                <a:gd name="T22" fmla="*/ 5 w 32"/>
                <a:gd name="T23" fmla="*/ 15 h 19"/>
                <a:gd name="T24" fmla="*/ 0 w 32"/>
                <a:gd name="T25" fmla="*/ 1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9"/>
                <a:gd name="T41" fmla="*/ 32 w 32"/>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9">
                  <a:moveTo>
                    <a:pt x="0" y="14"/>
                  </a:moveTo>
                  <a:lnTo>
                    <a:pt x="5" y="10"/>
                  </a:lnTo>
                  <a:lnTo>
                    <a:pt x="14" y="5"/>
                  </a:lnTo>
                  <a:lnTo>
                    <a:pt x="24" y="2"/>
                  </a:lnTo>
                  <a:lnTo>
                    <a:pt x="32" y="0"/>
                  </a:lnTo>
                  <a:lnTo>
                    <a:pt x="30" y="5"/>
                  </a:lnTo>
                  <a:lnTo>
                    <a:pt x="27" y="10"/>
                  </a:lnTo>
                  <a:lnTo>
                    <a:pt x="26" y="15"/>
                  </a:lnTo>
                  <a:lnTo>
                    <a:pt x="26" y="19"/>
                  </a:lnTo>
                  <a:lnTo>
                    <a:pt x="20" y="19"/>
                  </a:lnTo>
                  <a:lnTo>
                    <a:pt x="11" y="17"/>
                  </a:lnTo>
                  <a:lnTo>
                    <a:pt x="5" y="15"/>
                  </a:lnTo>
                  <a:lnTo>
                    <a:pt x="0" y="14"/>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6" name="Freeform 25"/>
            <p:cNvSpPr>
              <a:spLocks/>
            </p:cNvSpPr>
            <p:nvPr/>
          </p:nvSpPr>
          <p:spPr bwMode="auto">
            <a:xfrm>
              <a:off x="2896" y="3733"/>
              <a:ext cx="31" cy="22"/>
            </a:xfrm>
            <a:custGeom>
              <a:avLst/>
              <a:gdLst>
                <a:gd name="T0" fmla="*/ 0 w 31"/>
                <a:gd name="T1" fmla="*/ 16 h 22"/>
                <a:gd name="T2" fmla="*/ 7 w 31"/>
                <a:gd name="T3" fmla="*/ 11 h 22"/>
                <a:gd name="T4" fmla="*/ 14 w 31"/>
                <a:gd name="T5" fmla="*/ 6 h 22"/>
                <a:gd name="T6" fmla="*/ 24 w 31"/>
                <a:gd name="T7" fmla="*/ 2 h 22"/>
                <a:gd name="T8" fmla="*/ 31 w 31"/>
                <a:gd name="T9" fmla="*/ 0 h 22"/>
                <a:gd name="T10" fmla="*/ 29 w 31"/>
                <a:gd name="T11" fmla="*/ 6 h 22"/>
                <a:gd name="T12" fmla="*/ 24 w 31"/>
                <a:gd name="T13" fmla="*/ 13 h 22"/>
                <a:gd name="T14" fmla="*/ 19 w 31"/>
                <a:gd name="T15" fmla="*/ 19 h 22"/>
                <a:gd name="T16" fmla="*/ 16 w 31"/>
                <a:gd name="T17" fmla="*/ 22 h 22"/>
                <a:gd name="T18" fmla="*/ 13 w 31"/>
                <a:gd name="T19" fmla="*/ 21 h 22"/>
                <a:gd name="T20" fmla="*/ 8 w 31"/>
                <a:gd name="T21" fmla="*/ 19 h 22"/>
                <a:gd name="T22" fmla="*/ 3 w 31"/>
                <a:gd name="T23" fmla="*/ 16 h 22"/>
                <a:gd name="T24" fmla="*/ 0 w 31"/>
                <a:gd name="T25" fmla="*/ 1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16"/>
                  </a:moveTo>
                  <a:lnTo>
                    <a:pt x="7" y="11"/>
                  </a:lnTo>
                  <a:lnTo>
                    <a:pt x="14" y="6"/>
                  </a:lnTo>
                  <a:lnTo>
                    <a:pt x="24" y="2"/>
                  </a:lnTo>
                  <a:lnTo>
                    <a:pt x="31" y="0"/>
                  </a:lnTo>
                  <a:lnTo>
                    <a:pt x="29" y="6"/>
                  </a:lnTo>
                  <a:lnTo>
                    <a:pt x="24" y="13"/>
                  </a:lnTo>
                  <a:lnTo>
                    <a:pt x="19" y="19"/>
                  </a:lnTo>
                  <a:lnTo>
                    <a:pt x="16" y="22"/>
                  </a:lnTo>
                  <a:lnTo>
                    <a:pt x="13" y="21"/>
                  </a:lnTo>
                  <a:lnTo>
                    <a:pt x="8" y="19"/>
                  </a:lnTo>
                  <a:lnTo>
                    <a:pt x="3" y="16"/>
                  </a:lnTo>
                  <a:lnTo>
                    <a:pt x="0" y="16"/>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7" name="Freeform 26"/>
            <p:cNvSpPr>
              <a:spLocks/>
            </p:cNvSpPr>
            <p:nvPr/>
          </p:nvSpPr>
          <p:spPr bwMode="auto">
            <a:xfrm>
              <a:off x="2912" y="3708"/>
              <a:ext cx="26" cy="22"/>
            </a:xfrm>
            <a:custGeom>
              <a:avLst/>
              <a:gdLst>
                <a:gd name="T0" fmla="*/ 19 w 26"/>
                <a:gd name="T1" fmla="*/ 22 h 22"/>
                <a:gd name="T2" fmla="*/ 21 w 26"/>
                <a:gd name="T3" fmla="*/ 16 h 22"/>
                <a:gd name="T4" fmla="*/ 24 w 26"/>
                <a:gd name="T5" fmla="*/ 8 h 22"/>
                <a:gd name="T6" fmla="*/ 25 w 26"/>
                <a:gd name="T7" fmla="*/ 3 h 22"/>
                <a:gd name="T8" fmla="*/ 26 w 26"/>
                <a:gd name="T9" fmla="*/ 0 h 22"/>
                <a:gd name="T10" fmla="*/ 20 w 26"/>
                <a:gd name="T11" fmla="*/ 1 h 22"/>
                <a:gd name="T12" fmla="*/ 11 w 26"/>
                <a:gd name="T13" fmla="*/ 2 h 22"/>
                <a:gd name="T14" fmla="*/ 4 w 26"/>
                <a:gd name="T15" fmla="*/ 6 h 22"/>
                <a:gd name="T16" fmla="*/ 0 w 26"/>
                <a:gd name="T17" fmla="*/ 11 h 22"/>
                <a:gd name="T18" fmla="*/ 4 w 26"/>
                <a:gd name="T19" fmla="*/ 14 h 22"/>
                <a:gd name="T20" fmla="*/ 8 w 26"/>
                <a:gd name="T21" fmla="*/ 18 h 22"/>
                <a:gd name="T22" fmla="*/ 14 w 26"/>
                <a:gd name="T23" fmla="*/ 20 h 22"/>
                <a:gd name="T24" fmla="*/ 19 w 26"/>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22"/>
                <a:gd name="T41" fmla="*/ 26 w 2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22">
                  <a:moveTo>
                    <a:pt x="19" y="22"/>
                  </a:moveTo>
                  <a:lnTo>
                    <a:pt x="21" y="16"/>
                  </a:lnTo>
                  <a:lnTo>
                    <a:pt x="24" y="8"/>
                  </a:lnTo>
                  <a:lnTo>
                    <a:pt x="25" y="3"/>
                  </a:lnTo>
                  <a:lnTo>
                    <a:pt x="26" y="0"/>
                  </a:lnTo>
                  <a:lnTo>
                    <a:pt x="20" y="1"/>
                  </a:lnTo>
                  <a:lnTo>
                    <a:pt x="11" y="2"/>
                  </a:lnTo>
                  <a:lnTo>
                    <a:pt x="4" y="6"/>
                  </a:lnTo>
                  <a:lnTo>
                    <a:pt x="0" y="11"/>
                  </a:lnTo>
                  <a:lnTo>
                    <a:pt x="4" y="14"/>
                  </a:lnTo>
                  <a:lnTo>
                    <a:pt x="8" y="18"/>
                  </a:lnTo>
                  <a:lnTo>
                    <a:pt x="14" y="20"/>
                  </a:lnTo>
                  <a:lnTo>
                    <a:pt x="19" y="2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8" name="Freeform 27"/>
            <p:cNvSpPr>
              <a:spLocks/>
            </p:cNvSpPr>
            <p:nvPr/>
          </p:nvSpPr>
          <p:spPr bwMode="auto">
            <a:xfrm>
              <a:off x="2912" y="3683"/>
              <a:ext cx="19" cy="10"/>
            </a:xfrm>
            <a:custGeom>
              <a:avLst/>
              <a:gdLst>
                <a:gd name="T0" fmla="*/ 0 w 19"/>
                <a:gd name="T1" fmla="*/ 10 h 10"/>
                <a:gd name="T2" fmla="*/ 4 w 19"/>
                <a:gd name="T3" fmla="*/ 6 h 10"/>
                <a:gd name="T4" fmla="*/ 9 w 19"/>
                <a:gd name="T5" fmla="*/ 4 h 10"/>
                <a:gd name="T6" fmla="*/ 14 w 19"/>
                <a:gd name="T7" fmla="*/ 1 h 10"/>
                <a:gd name="T8" fmla="*/ 18 w 19"/>
                <a:gd name="T9" fmla="*/ 0 h 10"/>
                <a:gd name="T10" fmla="*/ 19 w 19"/>
                <a:gd name="T11" fmla="*/ 1 h 10"/>
                <a:gd name="T12" fmla="*/ 19 w 19"/>
                <a:gd name="T13" fmla="*/ 3 h 10"/>
                <a:gd name="T14" fmla="*/ 19 w 19"/>
                <a:gd name="T15" fmla="*/ 5 h 10"/>
                <a:gd name="T16" fmla="*/ 19 w 19"/>
                <a:gd name="T17" fmla="*/ 7 h 10"/>
                <a:gd name="T18" fmla="*/ 16 w 19"/>
                <a:gd name="T19" fmla="*/ 9 h 10"/>
                <a:gd name="T20" fmla="*/ 11 w 19"/>
                <a:gd name="T21" fmla="*/ 10 h 10"/>
                <a:gd name="T22" fmla="*/ 5 w 19"/>
                <a:gd name="T23" fmla="*/ 10 h 10"/>
                <a:gd name="T24" fmla="*/ 0 w 19"/>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0"/>
                <a:gd name="T41" fmla="*/ 19 w 1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0">
                  <a:moveTo>
                    <a:pt x="0" y="10"/>
                  </a:moveTo>
                  <a:lnTo>
                    <a:pt x="4" y="6"/>
                  </a:lnTo>
                  <a:lnTo>
                    <a:pt x="9" y="4"/>
                  </a:lnTo>
                  <a:lnTo>
                    <a:pt x="14" y="1"/>
                  </a:lnTo>
                  <a:lnTo>
                    <a:pt x="18" y="0"/>
                  </a:lnTo>
                  <a:lnTo>
                    <a:pt x="19" y="1"/>
                  </a:lnTo>
                  <a:lnTo>
                    <a:pt x="19" y="3"/>
                  </a:lnTo>
                  <a:lnTo>
                    <a:pt x="19" y="5"/>
                  </a:lnTo>
                  <a:lnTo>
                    <a:pt x="19" y="7"/>
                  </a:lnTo>
                  <a:lnTo>
                    <a:pt x="16" y="9"/>
                  </a:lnTo>
                  <a:lnTo>
                    <a:pt x="11" y="10"/>
                  </a:lnTo>
                  <a:lnTo>
                    <a:pt x="5" y="10"/>
                  </a:lnTo>
                  <a:lnTo>
                    <a:pt x="0" y="1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59" name="Freeform 28"/>
            <p:cNvSpPr>
              <a:spLocks/>
            </p:cNvSpPr>
            <p:nvPr/>
          </p:nvSpPr>
          <p:spPr bwMode="auto">
            <a:xfrm>
              <a:off x="2904" y="3665"/>
              <a:ext cx="11" cy="8"/>
            </a:xfrm>
            <a:custGeom>
              <a:avLst/>
              <a:gdLst>
                <a:gd name="T0" fmla="*/ 0 w 11"/>
                <a:gd name="T1" fmla="*/ 8 h 8"/>
                <a:gd name="T2" fmla="*/ 1 w 11"/>
                <a:gd name="T3" fmla="*/ 6 h 8"/>
                <a:gd name="T4" fmla="*/ 2 w 11"/>
                <a:gd name="T5" fmla="*/ 2 h 8"/>
                <a:gd name="T6" fmla="*/ 5 w 11"/>
                <a:gd name="T7" fmla="*/ 1 h 8"/>
                <a:gd name="T8" fmla="*/ 7 w 11"/>
                <a:gd name="T9" fmla="*/ 0 h 8"/>
                <a:gd name="T10" fmla="*/ 8 w 11"/>
                <a:gd name="T11" fmla="*/ 1 h 8"/>
                <a:gd name="T12" fmla="*/ 10 w 11"/>
                <a:gd name="T13" fmla="*/ 3 h 8"/>
                <a:gd name="T14" fmla="*/ 11 w 11"/>
                <a:gd name="T15" fmla="*/ 6 h 8"/>
                <a:gd name="T16" fmla="*/ 11 w 11"/>
                <a:gd name="T17" fmla="*/ 7 h 8"/>
                <a:gd name="T18" fmla="*/ 0 w 11"/>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0" y="8"/>
                  </a:moveTo>
                  <a:lnTo>
                    <a:pt x="1" y="6"/>
                  </a:lnTo>
                  <a:lnTo>
                    <a:pt x="2" y="2"/>
                  </a:lnTo>
                  <a:lnTo>
                    <a:pt x="5" y="1"/>
                  </a:lnTo>
                  <a:lnTo>
                    <a:pt x="7" y="0"/>
                  </a:lnTo>
                  <a:lnTo>
                    <a:pt x="8" y="1"/>
                  </a:lnTo>
                  <a:lnTo>
                    <a:pt x="10" y="3"/>
                  </a:lnTo>
                  <a:lnTo>
                    <a:pt x="11" y="6"/>
                  </a:lnTo>
                  <a:lnTo>
                    <a:pt x="11" y="7"/>
                  </a:lnTo>
                  <a:lnTo>
                    <a:pt x="0" y="8"/>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0" name="Freeform 29"/>
            <p:cNvSpPr>
              <a:spLocks/>
            </p:cNvSpPr>
            <p:nvPr/>
          </p:nvSpPr>
          <p:spPr bwMode="auto">
            <a:xfrm>
              <a:off x="3113" y="3703"/>
              <a:ext cx="11" cy="12"/>
            </a:xfrm>
            <a:custGeom>
              <a:avLst/>
              <a:gdLst>
                <a:gd name="T0" fmla="*/ 11 w 11"/>
                <a:gd name="T1" fmla="*/ 12 h 12"/>
                <a:gd name="T2" fmla="*/ 9 w 11"/>
                <a:gd name="T3" fmla="*/ 12 h 12"/>
                <a:gd name="T4" fmla="*/ 6 w 11"/>
                <a:gd name="T5" fmla="*/ 12 h 12"/>
                <a:gd name="T6" fmla="*/ 3 w 11"/>
                <a:gd name="T7" fmla="*/ 12 h 12"/>
                <a:gd name="T8" fmla="*/ 0 w 11"/>
                <a:gd name="T9" fmla="*/ 12 h 12"/>
                <a:gd name="T10" fmla="*/ 0 w 11"/>
                <a:gd name="T11" fmla="*/ 10 h 12"/>
                <a:gd name="T12" fmla="*/ 0 w 11"/>
                <a:gd name="T13" fmla="*/ 6 h 12"/>
                <a:gd name="T14" fmla="*/ 0 w 11"/>
                <a:gd name="T15" fmla="*/ 2 h 12"/>
                <a:gd name="T16" fmla="*/ 2 w 11"/>
                <a:gd name="T17" fmla="*/ 0 h 12"/>
                <a:gd name="T18" fmla="*/ 5 w 11"/>
                <a:gd name="T19" fmla="*/ 0 h 12"/>
                <a:gd name="T20" fmla="*/ 8 w 11"/>
                <a:gd name="T21" fmla="*/ 3 h 12"/>
                <a:gd name="T22" fmla="*/ 10 w 11"/>
                <a:gd name="T23" fmla="*/ 8 h 12"/>
                <a:gd name="T24" fmla="*/ 11 w 11"/>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2"/>
                <a:gd name="T41" fmla="*/ 11 w 11"/>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2">
                  <a:moveTo>
                    <a:pt x="11" y="12"/>
                  </a:moveTo>
                  <a:lnTo>
                    <a:pt x="9" y="12"/>
                  </a:lnTo>
                  <a:lnTo>
                    <a:pt x="6" y="12"/>
                  </a:lnTo>
                  <a:lnTo>
                    <a:pt x="3" y="12"/>
                  </a:lnTo>
                  <a:lnTo>
                    <a:pt x="0" y="12"/>
                  </a:lnTo>
                  <a:lnTo>
                    <a:pt x="0" y="10"/>
                  </a:lnTo>
                  <a:lnTo>
                    <a:pt x="0" y="6"/>
                  </a:lnTo>
                  <a:lnTo>
                    <a:pt x="0" y="2"/>
                  </a:lnTo>
                  <a:lnTo>
                    <a:pt x="2" y="0"/>
                  </a:lnTo>
                  <a:lnTo>
                    <a:pt x="5" y="0"/>
                  </a:lnTo>
                  <a:lnTo>
                    <a:pt x="8" y="3"/>
                  </a:lnTo>
                  <a:lnTo>
                    <a:pt x="10" y="8"/>
                  </a:lnTo>
                  <a:lnTo>
                    <a:pt x="11" y="12"/>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1" name="Freeform 30"/>
            <p:cNvSpPr>
              <a:spLocks/>
            </p:cNvSpPr>
            <p:nvPr/>
          </p:nvSpPr>
          <p:spPr bwMode="auto">
            <a:xfrm>
              <a:off x="3121" y="3732"/>
              <a:ext cx="11" cy="16"/>
            </a:xfrm>
            <a:custGeom>
              <a:avLst/>
              <a:gdLst>
                <a:gd name="T0" fmla="*/ 0 w 11"/>
                <a:gd name="T1" fmla="*/ 3 h 16"/>
                <a:gd name="T2" fmla="*/ 1 w 11"/>
                <a:gd name="T3" fmla="*/ 3 h 16"/>
                <a:gd name="T4" fmla="*/ 2 w 11"/>
                <a:gd name="T5" fmla="*/ 1 h 16"/>
                <a:gd name="T6" fmla="*/ 5 w 11"/>
                <a:gd name="T7" fmla="*/ 0 h 16"/>
                <a:gd name="T8" fmla="*/ 6 w 11"/>
                <a:gd name="T9" fmla="*/ 1 h 16"/>
                <a:gd name="T10" fmla="*/ 7 w 11"/>
                <a:gd name="T11" fmla="*/ 4 h 16"/>
                <a:gd name="T12" fmla="*/ 8 w 11"/>
                <a:gd name="T13" fmla="*/ 9 h 16"/>
                <a:gd name="T14" fmla="*/ 11 w 11"/>
                <a:gd name="T15" fmla="*/ 12 h 16"/>
                <a:gd name="T16" fmla="*/ 11 w 11"/>
                <a:gd name="T17" fmla="*/ 15 h 16"/>
                <a:gd name="T18" fmla="*/ 9 w 11"/>
                <a:gd name="T19" fmla="*/ 15 h 16"/>
                <a:gd name="T20" fmla="*/ 7 w 11"/>
                <a:gd name="T21" fmla="*/ 16 h 16"/>
                <a:gd name="T22" fmla="*/ 5 w 11"/>
                <a:gd name="T23" fmla="*/ 16 h 16"/>
                <a:gd name="T24" fmla="*/ 3 w 11"/>
                <a:gd name="T25" fmla="*/ 16 h 16"/>
                <a:gd name="T26" fmla="*/ 3 w 11"/>
                <a:gd name="T27" fmla="*/ 14 h 16"/>
                <a:gd name="T28" fmla="*/ 2 w 11"/>
                <a:gd name="T29" fmla="*/ 10 h 16"/>
                <a:gd name="T30" fmla="*/ 1 w 11"/>
                <a:gd name="T31" fmla="*/ 6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3"/>
                  </a:moveTo>
                  <a:lnTo>
                    <a:pt x="1" y="3"/>
                  </a:lnTo>
                  <a:lnTo>
                    <a:pt x="2" y="1"/>
                  </a:lnTo>
                  <a:lnTo>
                    <a:pt x="5" y="0"/>
                  </a:lnTo>
                  <a:lnTo>
                    <a:pt x="6" y="1"/>
                  </a:lnTo>
                  <a:lnTo>
                    <a:pt x="7" y="4"/>
                  </a:lnTo>
                  <a:lnTo>
                    <a:pt x="8" y="9"/>
                  </a:lnTo>
                  <a:lnTo>
                    <a:pt x="11" y="12"/>
                  </a:lnTo>
                  <a:lnTo>
                    <a:pt x="11" y="15"/>
                  </a:lnTo>
                  <a:lnTo>
                    <a:pt x="9" y="15"/>
                  </a:lnTo>
                  <a:lnTo>
                    <a:pt x="7" y="16"/>
                  </a:lnTo>
                  <a:lnTo>
                    <a:pt x="5" y="16"/>
                  </a:lnTo>
                  <a:lnTo>
                    <a:pt x="3" y="16"/>
                  </a:lnTo>
                  <a:lnTo>
                    <a:pt x="3" y="14"/>
                  </a:lnTo>
                  <a:lnTo>
                    <a:pt x="2" y="10"/>
                  </a:lnTo>
                  <a:lnTo>
                    <a:pt x="1" y="6"/>
                  </a:lnTo>
                  <a:lnTo>
                    <a:pt x="0" y="3"/>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2" name="Freeform 31"/>
            <p:cNvSpPr>
              <a:spLocks/>
            </p:cNvSpPr>
            <p:nvPr/>
          </p:nvSpPr>
          <p:spPr bwMode="auto">
            <a:xfrm>
              <a:off x="3127" y="3764"/>
              <a:ext cx="10" cy="12"/>
            </a:xfrm>
            <a:custGeom>
              <a:avLst/>
              <a:gdLst>
                <a:gd name="T0" fmla="*/ 8 w 10"/>
                <a:gd name="T1" fmla="*/ 0 h 12"/>
                <a:gd name="T2" fmla="*/ 10 w 10"/>
                <a:gd name="T3" fmla="*/ 1 h 12"/>
                <a:gd name="T4" fmla="*/ 10 w 10"/>
                <a:gd name="T5" fmla="*/ 5 h 12"/>
                <a:gd name="T6" fmla="*/ 8 w 10"/>
                <a:gd name="T7" fmla="*/ 9 h 12"/>
                <a:gd name="T8" fmla="*/ 8 w 10"/>
                <a:gd name="T9" fmla="*/ 11 h 12"/>
                <a:gd name="T10" fmla="*/ 7 w 10"/>
                <a:gd name="T11" fmla="*/ 12 h 12"/>
                <a:gd name="T12" fmla="*/ 5 w 10"/>
                <a:gd name="T13" fmla="*/ 12 h 12"/>
                <a:gd name="T14" fmla="*/ 2 w 10"/>
                <a:gd name="T15" fmla="*/ 12 h 12"/>
                <a:gd name="T16" fmla="*/ 0 w 10"/>
                <a:gd name="T17" fmla="*/ 11 h 12"/>
                <a:gd name="T18" fmla="*/ 0 w 10"/>
                <a:gd name="T19" fmla="*/ 9 h 12"/>
                <a:gd name="T20" fmla="*/ 1 w 10"/>
                <a:gd name="T21" fmla="*/ 5 h 12"/>
                <a:gd name="T22" fmla="*/ 5 w 10"/>
                <a:gd name="T23" fmla="*/ 2 h 12"/>
                <a:gd name="T24" fmla="*/ 8 w 1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8" y="0"/>
                  </a:moveTo>
                  <a:lnTo>
                    <a:pt x="10" y="1"/>
                  </a:lnTo>
                  <a:lnTo>
                    <a:pt x="10" y="5"/>
                  </a:lnTo>
                  <a:lnTo>
                    <a:pt x="8" y="9"/>
                  </a:lnTo>
                  <a:lnTo>
                    <a:pt x="8" y="11"/>
                  </a:lnTo>
                  <a:lnTo>
                    <a:pt x="7" y="12"/>
                  </a:lnTo>
                  <a:lnTo>
                    <a:pt x="5" y="12"/>
                  </a:lnTo>
                  <a:lnTo>
                    <a:pt x="2" y="12"/>
                  </a:lnTo>
                  <a:lnTo>
                    <a:pt x="0" y="11"/>
                  </a:lnTo>
                  <a:lnTo>
                    <a:pt x="0" y="9"/>
                  </a:lnTo>
                  <a:lnTo>
                    <a:pt x="1" y="5"/>
                  </a:lnTo>
                  <a:lnTo>
                    <a:pt x="5" y="2"/>
                  </a:lnTo>
                  <a:lnTo>
                    <a:pt x="8" y="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3" name="Freeform 32"/>
            <p:cNvSpPr>
              <a:spLocks/>
            </p:cNvSpPr>
            <p:nvPr/>
          </p:nvSpPr>
          <p:spPr bwMode="auto">
            <a:xfrm>
              <a:off x="3126" y="3787"/>
              <a:ext cx="18" cy="20"/>
            </a:xfrm>
            <a:custGeom>
              <a:avLst/>
              <a:gdLst>
                <a:gd name="T0" fmla="*/ 13 w 18"/>
                <a:gd name="T1" fmla="*/ 1 h 20"/>
                <a:gd name="T2" fmla="*/ 14 w 18"/>
                <a:gd name="T3" fmla="*/ 5 h 20"/>
                <a:gd name="T4" fmla="*/ 17 w 18"/>
                <a:gd name="T5" fmla="*/ 10 h 20"/>
                <a:gd name="T6" fmla="*/ 18 w 18"/>
                <a:gd name="T7" fmla="*/ 16 h 20"/>
                <a:gd name="T8" fmla="*/ 18 w 18"/>
                <a:gd name="T9" fmla="*/ 19 h 20"/>
                <a:gd name="T10" fmla="*/ 16 w 18"/>
                <a:gd name="T11" fmla="*/ 20 h 20"/>
                <a:gd name="T12" fmla="*/ 11 w 18"/>
                <a:gd name="T13" fmla="*/ 20 h 20"/>
                <a:gd name="T14" fmla="*/ 4 w 18"/>
                <a:gd name="T15" fmla="*/ 20 h 20"/>
                <a:gd name="T16" fmla="*/ 2 w 18"/>
                <a:gd name="T17" fmla="*/ 20 h 20"/>
                <a:gd name="T18" fmla="*/ 2 w 18"/>
                <a:gd name="T19" fmla="*/ 16 h 20"/>
                <a:gd name="T20" fmla="*/ 1 w 18"/>
                <a:gd name="T21" fmla="*/ 11 h 20"/>
                <a:gd name="T22" fmla="*/ 0 w 18"/>
                <a:gd name="T23" fmla="*/ 8 h 20"/>
                <a:gd name="T24" fmla="*/ 1 w 18"/>
                <a:gd name="T25" fmla="*/ 5 h 20"/>
                <a:gd name="T26" fmla="*/ 4 w 18"/>
                <a:gd name="T27" fmla="*/ 4 h 20"/>
                <a:gd name="T28" fmla="*/ 8 w 18"/>
                <a:gd name="T29" fmla="*/ 1 h 20"/>
                <a:gd name="T30" fmla="*/ 11 w 18"/>
                <a:gd name="T31" fmla="*/ 0 h 20"/>
                <a:gd name="T32" fmla="*/ 13 w 18"/>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13" y="1"/>
                  </a:moveTo>
                  <a:lnTo>
                    <a:pt x="14" y="5"/>
                  </a:lnTo>
                  <a:lnTo>
                    <a:pt x="17" y="10"/>
                  </a:lnTo>
                  <a:lnTo>
                    <a:pt x="18" y="16"/>
                  </a:lnTo>
                  <a:lnTo>
                    <a:pt x="18" y="19"/>
                  </a:lnTo>
                  <a:lnTo>
                    <a:pt x="16" y="20"/>
                  </a:lnTo>
                  <a:lnTo>
                    <a:pt x="11" y="20"/>
                  </a:lnTo>
                  <a:lnTo>
                    <a:pt x="4" y="20"/>
                  </a:lnTo>
                  <a:lnTo>
                    <a:pt x="2" y="20"/>
                  </a:lnTo>
                  <a:lnTo>
                    <a:pt x="2" y="16"/>
                  </a:lnTo>
                  <a:lnTo>
                    <a:pt x="1" y="11"/>
                  </a:lnTo>
                  <a:lnTo>
                    <a:pt x="0" y="8"/>
                  </a:lnTo>
                  <a:lnTo>
                    <a:pt x="1" y="5"/>
                  </a:lnTo>
                  <a:lnTo>
                    <a:pt x="4" y="4"/>
                  </a:lnTo>
                  <a:lnTo>
                    <a:pt x="8" y="1"/>
                  </a:lnTo>
                  <a:lnTo>
                    <a:pt x="11" y="0"/>
                  </a:lnTo>
                  <a:lnTo>
                    <a:pt x="13" y="1"/>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4" name="Freeform 33"/>
            <p:cNvSpPr>
              <a:spLocks/>
            </p:cNvSpPr>
            <p:nvPr/>
          </p:nvSpPr>
          <p:spPr bwMode="auto">
            <a:xfrm>
              <a:off x="2939" y="3617"/>
              <a:ext cx="20" cy="32"/>
            </a:xfrm>
            <a:custGeom>
              <a:avLst/>
              <a:gdLst>
                <a:gd name="T0" fmla="*/ 8 w 20"/>
                <a:gd name="T1" fmla="*/ 32 h 32"/>
                <a:gd name="T2" fmla="*/ 6 w 20"/>
                <a:gd name="T3" fmla="*/ 32 h 32"/>
                <a:gd name="T4" fmla="*/ 4 w 20"/>
                <a:gd name="T5" fmla="*/ 32 h 32"/>
                <a:gd name="T6" fmla="*/ 2 w 20"/>
                <a:gd name="T7" fmla="*/ 31 h 32"/>
                <a:gd name="T8" fmla="*/ 0 w 20"/>
                <a:gd name="T9" fmla="*/ 29 h 32"/>
                <a:gd name="T10" fmla="*/ 0 w 20"/>
                <a:gd name="T11" fmla="*/ 23 h 32"/>
                <a:gd name="T12" fmla="*/ 3 w 20"/>
                <a:gd name="T13" fmla="*/ 13 h 32"/>
                <a:gd name="T14" fmla="*/ 5 w 20"/>
                <a:gd name="T15" fmla="*/ 4 h 32"/>
                <a:gd name="T16" fmla="*/ 9 w 20"/>
                <a:gd name="T17" fmla="*/ 0 h 32"/>
                <a:gd name="T18" fmla="*/ 13 w 20"/>
                <a:gd name="T19" fmla="*/ 1 h 32"/>
                <a:gd name="T20" fmla="*/ 18 w 20"/>
                <a:gd name="T21" fmla="*/ 4 h 32"/>
                <a:gd name="T22" fmla="*/ 20 w 20"/>
                <a:gd name="T23" fmla="*/ 6 h 32"/>
                <a:gd name="T24" fmla="*/ 20 w 20"/>
                <a:gd name="T25" fmla="*/ 7 h 32"/>
                <a:gd name="T26" fmla="*/ 18 w 20"/>
                <a:gd name="T27" fmla="*/ 9 h 32"/>
                <a:gd name="T28" fmla="*/ 13 w 20"/>
                <a:gd name="T29" fmla="*/ 13 h 32"/>
                <a:gd name="T30" fmla="*/ 9 w 20"/>
                <a:gd name="T31" fmla="*/ 22 h 32"/>
                <a:gd name="T32" fmla="*/ 8 w 20"/>
                <a:gd name="T33" fmla="*/ 3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32"/>
                <a:gd name="T53" fmla="*/ 20 w 20"/>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32">
                  <a:moveTo>
                    <a:pt x="8" y="32"/>
                  </a:moveTo>
                  <a:lnTo>
                    <a:pt x="6" y="32"/>
                  </a:lnTo>
                  <a:lnTo>
                    <a:pt x="4" y="32"/>
                  </a:lnTo>
                  <a:lnTo>
                    <a:pt x="2" y="31"/>
                  </a:lnTo>
                  <a:lnTo>
                    <a:pt x="0" y="29"/>
                  </a:lnTo>
                  <a:lnTo>
                    <a:pt x="0" y="23"/>
                  </a:lnTo>
                  <a:lnTo>
                    <a:pt x="3" y="13"/>
                  </a:lnTo>
                  <a:lnTo>
                    <a:pt x="5" y="4"/>
                  </a:lnTo>
                  <a:lnTo>
                    <a:pt x="9" y="0"/>
                  </a:lnTo>
                  <a:lnTo>
                    <a:pt x="13" y="1"/>
                  </a:lnTo>
                  <a:lnTo>
                    <a:pt x="18" y="4"/>
                  </a:lnTo>
                  <a:lnTo>
                    <a:pt x="20" y="6"/>
                  </a:lnTo>
                  <a:lnTo>
                    <a:pt x="20" y="7"/>
                  </a:lnTo>
                  <a:lnTo>
                    <a:pt x="18" y="9"/>
                  </a:lnTo>
                  <a:lnTo>
                    <a:pt x="13" y="13"/>
                  </a:lnTo>
                  <a:lnTo>
                    <a:pt x="9" y="22"/>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5" name="Freeform 34"/>
            <p:cNvSpPr>
              <a:spLocks/>
            </p:cNvSpPr>
            <p:nvPr/>
          </p:nvSpPr>
          <p:spPr bwMode="auto">
            <a:xfrm>
              <a:off x="2969" y="3561"/>
              <a:ext cx="35" cy="16"/>
            </a:xfrm>
            <a:custGeom>
              <a:avLst/>
              <a:gdLst>
                <a:gd name="T0" fmla="*/ 0 w 35"/>
                <a:gd name="T1" fmla="*/ 3 h 16"/>
                <a:gd name="T2" fmla="*/ 2 w 35"/>
                <a:gd name="T3" fmla="*/ 2 h 16"/>
                <a:gd name="T4" fmla="*/ 6 w 35"/>
                <a:gd name="T5" fmla="*/ 1 h 16"/>
                <a:gd name="T6" fmla="*/ 10 w 35"/>
                <a:gd name="T7" fmla="*/ 0 h 16"/>
                <a:gd name="T8" fmla="*/ 13 w 35"/>
                <a:gd name="T9" fmla="*/ 0 h 16"/>
                <a:gd name="T10" fmla="*/ 19 w 35"/>
                <a:gd name="T11" fmla="*/ 1 h 16"/>
                <a:gd name="T12" fmla="*/ 27 w 35"/>
                <a:gd name="T13" fmla="*/ 3 h 16"/>
                <a:gd name="T14" fmla="*/ 34 w 35"/>
                <a:gd name="T15" fmla="*/ 7 h 16"/>
                <a:gd name="T16" fmla="*/ 35 w 35"/>
                <a:gd name="T17" fmla="*/ 11 h 16"/>
                <a:gd name="T18" fmla="*/ 32 w 35"/>
                <a:gd name="T19" fmla="*/ 13 h 16"/>
                <a:gd name="T20" fmla="*/ 29 w 35"/>
                <a:gd name="T21" fmla="*/ 16 h 16"/>
                <a:gd name="T22" fmla="*/ 25 w 35"/>
                <a:gd name="T23" fmla="*/ 16 h 16"/>
                <a:gd name="T24" fmla="*/ 23 w 35"/>
                <a:gd name="T25" fmla="*/ 16 h 16"/>
                <a:gd name="T26" fmla="*/ 19 w 35"/>
                <a:gd name="T27" fmla="*/ 13 h 16"/>
                <a:gd name="T28" fmla="*/ 16 w 35"/>
                <a:gd name="T29" fmla="*/ 9 h 16"/>
                <a:gd name="T30" fmla="*/ 10 w 35"/>
                <a:gd name="T31" fmla="*/ 5 h 16"/>
                <a:gd name="T32" fmla="*/ 0 w 35"/>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16"/>
                <a:gd name="T53" fmla="*/ 35 w 3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16">
                  <a:moveTo>
                    <a:pt x="0" y="3"/>
                  </a:moveTo>
                  <a:lnTo>
                    <a:pt x="2" y="2"/>
                  </a:lnTo>
                  <a:lnTo>
                    <a:pt x="6" y="1"/>
                  </a:lnTo>
                  <a:lnTo>
                    <a:pt x="10" y="0"/>
                  </a:lnTo>
                  <a:lnTo>
                    <a:pt x="13" y="0"/>
                  </a:lnTo>
                  <a:lnTo>
                    <a:pt x="19" y="1"/>
                  </a:lnTo>
                  <a:lnTo>
                    <a:pt x="27" y="3"/>
                  </a:lnTo>
                  <a:lnTo>
                    <a:pt x="34" y="7"/>
                  </a:lnTo>
                  <a:lnTo>
                    <a:pt x="35" y="11"/>
                  </a:lnTo>
                  <a:lnTo>
                    <a:pt x="32" y="13"/>
                  </a:lnTo>
                  <a:lnTo>
                    <a:pt x="29" y="16"/>
                  </a:lnTo>
                  <a:lnTo>
                    <a:pt x="25" y="16"/>
                  </a:lnTo>
                  <a:lnTo>
                    <a:pt x="23" y="16"/>
                  </a:lnTo>
                  <a:lnTo>
                    <a:pt x="19" y="13"/>
                  </a:lnTo>
                  <a:lnTo>
                    <a:pt x="16" y="9"/>
                  </a:lnTo>
                  <a:lnTo>
                    <a:pt x="10"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6" name="Freeform 35"/>
            <p:cNvSpPr>
              <a:spLocks/>
            </p:cNvSpPr>
            <p:nvPr/>
          </p:nvSpPr>
          <p:spPr bwMode="auto">
            <a:xfrm>
              <a:off x="3041" y="3562"/>
              <a:ext cx="40" cy="12"/>
            </a:xfrm>
            <a:custGeom>
              <a:avLst/>
              <a:gdLst>
                <a:gd name="T0" fmla="*/ 0 w 40"/>
                <a:gd name="T1" fmla="*/ 12 h 12"/>
                <a:gd name="T2" fmla="*/ 3 w 40"/>
                <a:gd name="T3" fmla="*/ 8 h 12"/>
                <a:gd name="T4" fmla="*/ 6 w 40"/>
                <a:gd name="T5" fmla="*/ 5 h 12"/>
                <a:gd name="T6" fmla="*/ 10 w 40"/>
                <a:gd name="T7" fmla="*/ 1 h 12"/>
                <a:gd name="T8" fmla="*/ 12 w 40"/>
                <a:gd name="T9" fmla="*/ 0 h 12"/>
                <a:gd name="T10" fmla="*/ 18 w 40"/>
                <a:gd name="T11" fmla="*/ 1 h 12"/>
                <a:gd name="T12" fmla="*/ 28 w 40"/>
                <a:gd name="T13" fmla="*/ 2 h 12"/>
                <a:gd name="T14" fmla="*/ 37 w 40"/>
                <a:gd name="T15" fmla="*/ 5 h 12"/>
                <a:gd name="T16" fmla="*/ 40 w 40"/>
                <a:gd name="T17" fmla="*/ 7 h 12"/>
                <a:gd name="T18" fmla="*/ 39 w 40"/>
                <a:gd name="T19" fmla="*/ 8 h 12"/>
                <a:gd name="T20" fmla="*/ 38 w 40"/>
                <a:gd name="T21" fmla="*/ 11 h 12"/>
                <a:gd name="T22" fmla="*/ 37 w 40"/>
                <a:gd name="T23" fmla="*/ 12 h 12"/>
                <a:gd name="T24" fmla="*/ 34 w 40"/>
                <a:gd name="T25" fmla="*/ 12 h 12"/>
                <a:gd name="T26" fmla="*/ 28 w 40"/>
                <a:gd name="T27" fmla="*/ 12 h 12"/>
                <a:gd name="T28" fmla="*/ 18 w 40"/>
                <a:gd name="T29" fmla="*/ 12 h 12"/>
                <a:gd name="T30" fmla="*/ 7 w 40"/>
                <a:gd name="T31" fmla="*/ 12 h 12"/>
                <a:gd name="T32" fmla="*/ 0 w 4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12"/>
                <a:gd name="T53" fmla="*/ 40 w 4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12">
                  <a:moveTo>
                    <a:pt x="0" y="12"/>
                  </a:moveTo>
                  <a:lnTo>
                    <a:pt x="3" y="8"/>
                  </a:lnTo>
                  <a:lnTo>
                    <a:pt x="6" y="5"/>
                  </a:lnTo>
                  <a:lnTo>
                    <a:pt x="10" y="1"/>
                  </a:lnTo>
                  <a:lnTo>
                    <a:pt x="12" y="0"/>
                  </a:lnTo>
                  <a:lnTo>
                    <a:pt x="18" y="1"/>
                  </a:lnTo>
                  <a:lnTo>
                    <a:pt x="28" y="2"/>
                  </a:lnTo>
                  <a:lnTo>
                    <a:pt x="37" y="5"/>
                  </a:lnTo>
                  <a:lnTo>
                    <a:pt x="40" y="7"/>
                  </a:lnTo>
                  <a:lnTo>
                    <a:pt x="39" y="8"/>
                  </a:lnTo>
                  <a:lnTo>
                    <a:pt x="38" y="11"/>
                  </a:lnTo>
                  <a:lnTo>
                    <a:pt x="37" y="12"/>
                  </a:lnTo>
                  <a:lnTo>
                    <a:pt x="34" y="12"/>
                  </a:lnTo>
                  <a:lnTo>
                    <a:pt x="28" y="12"/>
                  </a:lnTo>
                  <a:lnTo>
                    <a:pt x="18" y="12"/>
                  </a:lnTo>
                  <a:lnTo>
                    <a:pt x="7"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7" name="Freeform 36"/>
            <p:cNvSpPr>
              <a:spLocks/>
            </p:cNvSpPr>
            <p:nvPr/>
          </p:nvSpPr>
          <p:spPr bwMode="auto">
            <a:xfrm>
              <a:off x="2991" y="3594"/>
              <a:ext cx="24" cy="25"/>
            </a:xfrm>
            <a:custGeom>
              <a:avLst/>
              <a:gdLst>
                <a:gd name="T0" fmla="*/ 12 w 24"/>
                <a:gd name="T1" fmla="*/ 0 h 25"/>
                <a:gd name="T2" fmla="*/ 11 w 24"/>
                <a:gd name="T3" fmla="*/ 2 h 25"/>
                <a:gd name="T4" fmla="*/ 10 w 24"/>
                <a:gd name="T5" fmla="*/ 5 h 25"/>
                <a:gd name="T6" fmla="*/ 11 w 24"/>
                <a:gd name="T7" fmla="*/ 8 h 25"/>
                <a:gd name="T8" fmla="*/ 15 w 24"/>
                <a:gd name="T9" fmla="*/ 11 h 25"/>
                <a:gd name="T10" fmla="*/ 18 w 24"/>
                <a:gd name="T11" fmla="*/ 13 h 25"/>
                <a:gd name="T12" fmla="*/ 22 w 24"/>
                <a:gd name="T13" fmla="*/ 14 h 25"/>
                <a:gd name="T14" fmla="*/ 23 w 24"/>
                <a:gd name="T15" fmla="*/ 17 h 25"/>
                <a:gd name="T16" fmla="*/ 24 w 24"/>
                <a:gd name="T17" fmla="*/ 19 h 25"/>
                <a:gd name="T18" fmla="*/ 23 w 24"/>
                <a:gd name="T19" fmla="*/ 22 h 25"/>
                <a:gd name="T20" fmla="*/ 21 w 24"/>
                <a:gd name="T21" fmla="*/ 24 h 25"/>
                <a:gd name="T22" fmla="*/ 19 w 24"/>
                <a:gd name="T23" fmla="*/ 25 h 25"/>
                <a:gd name="T24" fmla="*/ 17 w 24"/>
                <a:gd name="T25" fmla="*/ 25 h 25"/>
                <a:gd name="T26" fmla="*/ 12 w 24"/>
                <a:gd name="T27" fmla="*/ 24 h 25"/>
                <a:gd name="T28" fmla="*/ 7 w 24"/>
                <a:gd name="T29" fmla="*/ 21 h 25"/>
                <a:gd name="T30" fmla="*/ 1 w 24"/>
                <a:gd name="T31" fmla="*/ 16 h 25"/>
                <a:gd name="T32" fmla="*/ 0 w 24"/>
                <a:gd name="T33" fmla="*/ 13 h 25"/>
                <a:gd name="T34" fmla="*/ 1 w 24"/>
                <a:gd name="T35" fmla="*/ 9 h 25"/>
                <a:gd name="T36" fmla="*/ 5 w 24"/>
                <a:gd name="T37" fmla="*/ 5 h 25"/>
                <a:gd name="T38" fmla="*/ 8 w 24"/>
                <a:gd name="T39" fmla="*/ 1 h 25"/>
                <a:gd name="T40" fmla="*/ 12 w 24"/>
                <a:gd name="T41" fmla="*/ 0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5"/>
                <a:gd name="T65" fmla="*/ 24 w 24"/>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5">
                  <a:moveTo>
                    <a:pt x="12" y="0"/>
                  </a:moveTo>
                  <a:lnTo>
                    <a:pt x="11" y="2"/>
                  </a:lnTo>
                  <a:lnTo>
                    <a:pt x="10" y="5"/>
                  </a:lnTo>
                  <a:lnTo>
                    <a:pt x="11" y="8"/>
                  </a:lnTo>
                  <a:lnTo>
                    <a:pt x="15" y="11"/>
                  </a:lnTo>
                  <a:lnTo>
                    <a:pt x="18" y="13"/>
                  </a:lnTo>
                  <a:lnTo>
                    <a:pt x="22" y="14"/>
                  </a:lnTo>
                  <a:lnTo>
                    <a:pt x="23" y="17"/>
                  </a:lnTo>
                  <a:lnTo>
                    <a:pt x="24" y="19"/>
                  </a:lnTo>
                  <a:lnTo>
                    <a:pt x="23" y="22"/>
                  </a:lnTo>
                  <a:lnTo>
                    <a:pt x="21" y="24"/>
                  </a:lnTo>
                  <a:lnTo>
                    <a:pt x="19" y="25"/>
                  </a:lnTo>
                  <a:lnTo>
                    <a:pt x="17" y="25"/>
                  </a:lnTo>
                  <a:lnTo>
                    <a:pt x="12" y="24"/>
                  </a:lnTo>
                  <a:lnTo>
                    <a:pt x="7" y="21"/>
                  </a:lnTo>
                  <a:lnTo>
                    <a:pt x="1" y="16"/>
                  </a:lnTo>
                  <a:lnTo>
                    <a:pt x="0" y="13"/>
                  </a:lnTo>
                  <a:lnTo>
                    <a:pt x="1" y="9"/>
                  </a:lnTo>
                  <a:lnTo>
                    <a:pt x="5" y="5"/>
                  </a:lnTo>
                  <a:lnTo>
                    <a:pt x="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8" name="Freeform 37"/>
            <p:cNvSpPr>
              <a:spLocks/>
            </p:cNvSpPr>
            <p:nvPr/>
          </p:nvSpPr>
          <p:spPr bwMode="auto">
            <a:xfrm>
              <a:off x="3032" y="3634"/>
              <a:ext cx="31" cy="43"/>
            </a:xfrm>
            <a:custGeom>
              <a:avLst/>
              <a:gdLst>
                <a:gd name="T0" fmla="*/ 8 w 31"/>
                <a:gd name="T1" fmla="*/ 27 h 43"/>
                <a:gd name="T2" fmla="*/ 7 w 31"/>
                <a:gd name="T3" fmla="*/ 27 h 43"/>
                <a:gd name="T4" fmla="*/ 4 w 31"/>
                <a:gd name="T5" fmla="*/ 26 h 43"/>
                <a:gd name="T6" fmla="*/ 2 w 31"/>
                <a:gd name="T7" fmla="*/ 23 h 43"/>
                <a:gd name="T8" fmla="*/ 0 w 31"/>
                <a:gd name="T9" fmla="*/ 21 h 43"/>
                <a:gd name="T10" fmla="*/ 0 w 31"/>
                <a:gd name="T11" fmla="*/ 16 h 43"/>
                <a:gd name="T12" fmla="*/ 3 w 31"/>
                <a:gd name="T13" fmla="*/ 9 h 43"/>
                <a:gd name="T14" fmla="*/ 7 w 31"/>
                <a:gd name="T15" fmla="*/ 4 h 43"/>
                <a:gd name="T16" fmla="*/ 9 w 31"/>
                <a:gd name="T17" fmla="*/ 0 h 43"/>
                <a:gd name="T18" fmla="*/ 13 w 31"/>
                <a:gd name="T19" fmla="*/ 0 h 43"/>
                <a:gd name="T20" fmla="*/ 15 w 31"/>
                <a:gd name="T21" fmla="*/ 1 h 43"/>
                <a:gd name="T22" fmla="*/ 18 w 31"/>
                <a:gd name="T23" fmla="*/ 3 h 43"/>
                <a:gd name="T24" fmla="*/ 18 w 31"/>
                <a:gd name="T25" fmla="*/ 4 h 43"/>
                <a:gd name="T26" fmla="*/ 15 w 31"/>
                <a:gd name="T27" fmla="*/ 5 h 43"/>
                <a:gd name="T28" fmla="*/ 14 w 31"/>
                <a:gd name="T29" fmla="*/ 9 h 43"/>
                <a:gd name="T30" fmla="*/ 13 w 31"/>
                <a:gd name="T31" fmla="*/ 11 h 43"/>
                <a:gd name="T32" fmla="*/ 13 w 31"/>
                <a:gd name="T33" fmla="*/ 14 h 43"/>
                <a:gd name="T34" fmla="*/ 14 w 31"/>
                <a:gd name="T35" fmla="*/ 17 h 43"/>
                <a:gd name="T36" fmla="*/ 15 w 31"/>
                <a:gd name="T37" fmla="*/ 22 h 43"/>
                <a:gd name="T38" fmla="*/ 16 w 31"/>
                <a:gd name="T39" fmla="*/ 27 h 43"/>
                <a:gd name="T40" fmla="*/ 16 w 31"/>
                <a:gd name="T41" fmla="*/ 31 h 43"/>
                <a:gd name="T42" fmla="*/ 20 w 31"/>
                <a:gd name="T43" fmla="*/ 31 h 43"/>
                <a:gd name="T44" fmla="*/ 26 w 31"/>
                <a:gd name="T45" fmla="*/ 33 h 43"/>
                <a:gd name="T46" fmla="*/ 30 w 31"/>
                <a:gd name="T47" fmla="*/ 37 h 43"/>
                <a:gd name="T48" fmla="*/ 31 w 31"/>
                <a:gd name="T49" fmla="*/ 43 h 43"/>
                <a:gd name="T50" fmla="*/ 27 w 31"/>
                <a:gd name="T51" fmla="*/ 43 h 43"/>
                <a:gd name="T52" fmla="*/ 23 w 31"/>
                <a:gd name="T53" fmla="*/ 42 h 43"/>
                <a:gd name="T54" fmla="*/ 18 w 31"/>
                <a:gd name="T55" fmla="*/ 41 h 43"/>
                <a:gd name="T56" fmla="*/ 15 w 31"/>
                <a:gd name="T57" fmla="*/ 41 h 43"/>
                <a:gd name="T58" fmla="*/ 13 w 31"/>
                <a:gd name="T59" fmla="*/ 39 h 43"/>
                <a:gd name="T60" fmla="*/ 10 w 31"/>
                <a:gd name="T61" fmla="*/ 37 h 43"/>
                <a:gd name="T62" fmla="*/ 8 w 31"/>
                <a:gd name="T63" fmla="*/ 33 h 43"/>
                <a:gd name="T64" fmla="*/ 8 w 31"/>
                <a:gd name="T65" fmla="*/ 2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
                <a:gd name="T100" fmla="*/ 0 h 43"/>
                <a:gd name="T101" fmla="*/ 31 w 31"/>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 h="43">
                  <a:moveTo>
                    <a:pt x="8" y="27"/>
                  </a:moveTo>
                  <a:lnTo>
                    <a:pt x="7" y="27"/>
                  </a:lnTo>
                  <a:lnTo>
                    <a:pt x="4" y="26"/>
                  </a:lnTo>
                  <a:lnTo>
                    <a:pt x="2" y="23"/>
                  </a:lnTo>
                  <a:lnTo>
                    <a:pt x="0" y="21"/>
                  </a:lnTo>
                  <a:lnTo>
                    <a:pt x="0" y="16"/>
                  </a:lnTo>
                  <a:lnTo>
                    <a:pt x="3" y="9"/>
                  </a:lnTo>
                  <a:lnTo>
                    <a:pt x="7" y="4"/>
                  </a:lnTo>
                  <a:lnTo>
                    <a:pt x="9" y="0"/>
                  </a:lnTo>
                  <a:lnTo>
                    <a:pt x="13" y="0"/>
                  </a:lnTo>
                  <a:lnTo>
                    <a:pt x="15" y="1"/>
                  </a:lnTo>
                  <a:lnTo>
                    <a:pt x="18" y="3"/>
                  </a:lnTo>
                  <a:lnTo>
                    <a:pt x="18" y="4"/>
                  </a:lnTo>
                  <a:lnTo>
                    <a:pt x="15" y="5"/>
                  </a:lnTo>
                  <a:lnTo>
                    <a:pt x="14" y="9"/>
                  </a:lnTo>
                  <a:lnTo>
                    <a:pt x="13" y="11"/>
                  </a:lnTo>
                  <a:lnTo>
                    <a:pt x="13" y="14"/>
                  </a:lnTo>
                  <a:lnTo>
                    <a:pt x="14" y="17"/>
                  </a:lnTo>
                  <a:lnTo>
                    <a:pt x="15" y="22"/>
                  </a:lnTo>
                  <a:lnTo>
                    <a:pt x="16" y="27"/>
                  </a:lnTo>
                  <a:lnTo>
                    <a:pt x="16" y="31"/>
                  </a:lnTo>
                  <a:lnTo>
                    <a:pt x="20" y="31"/>
                  </a:lnTo>
                  <a:lnTo>
                    <a:pt x="26" y="33"/>
                  </a:lnTo>
                  <a:lnTo>
                    <a:pt x="30" y="37"/>
                  </a:lnTo>
                  <a:lnTo>
                    <a:pt x="31" y="43"/>
                  </a:lnTo>
                  <a:lnTo>
                    <a:pt x="27" y="43"/>
                  </a:lnTo>
                  <a:lnTo>
                    <a:pt x="23" y="42"/>
                  </a:lnTo>
                  <a:lnTo>
                    <a:pt x="18" y="41"/>
                  </a:lnTo>
                  <a:lnTo>
                    <a:pt x="15" y="41"/>
                  </a:lnTo>
                  <a:lnTo>
                    <a:pt x="13" y="39"/>
                  </a:lnTo>
                  <a:lnTo>
                    <a:pt x="10" y="37"/>
                  </a:lnTo>
                  <a:lnTo>
                    <a:pt x="8" y="33"/>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69" name="Freeform 38"/>
            <p:cNvSpPr>
              <a:spLocks/>
            </p:cNvSpPr>
            <p:nvPr/>
          </p:nvSpPr>
          <p:spPr bwMode="auto">
            <a:xfrm>
              <a:off x="3081" y="3626"/>
              <a:ext cx="34" cy="22"/>
            </a:xfrm>
            <a:custGeom>
              <a:avLst/>
              <a:gdLst>
                <a:gd name="T0" fmla="*/ 0 w 34"/>
                <a:gd name="T1" fmla="*/ 14 h 22"/>
                <a:gd name="T2" fmla="*/ 4 w 34"/>
                <a:gd name="T3" fmla="*/ 12 h 22"/>
                <a:gd name="T4" fmla="*/ 12 w 34"/>
                <a:gd name="T5" fmla="*/ 8 h 22"/>
                <a:gd name="T6" fmla="*/ 18 w 34"/>
                <a:gd name="T7" fmla="*/ 3 h 22"/>
                <a:gd name="T8" fmla="*/ 20 w 34"/>
                <a:gd name="T9" fmla="*/ 0 h 22"/>
                <a:gd name="T10" fmla="*/ 23 w 34"/>
                <a:gd name="T11" fmla="*/ 0 h 22"/>
                <a:gd name="T12" fmla="*/ 27 w 34"/>
                <a:gd name="T13" fmla="*/ 2 h 22"/>
                <a:gd name="T14" fmla="*/ 31 w 34"/>
                <a:gd name="T15" fmla="*/ 4 h 22"/>
                <a:gd name="T16" fmla="*/ 34 w 34"/>
                <a:gd name="T17" fmla="*/ 8 h 22"/>
                <a:gd name="T18" fmla="*/ 34 w 34"/>
                <a:gd name="T19" fmla="*/ 11 h 22"/>
                <a:gd name="T20" fmla="*/ 32 w 34"/>
                <a:gd name="T21" fmla="*/ 12 h 22"/>
                <a:gd name="T22" fmla="*/ 30 w 34"/>
                <a:gd name="T23" fmla="*/ 13 h 22"/>
                <a:gd name="T24" fmla="*/ 26 w 34"/>
                <a:gd name="T25" fmla="*/ 13 h 22"/>
                <a:gd name="T26" fmla="*/ 23 w 34"/>
                <a:gd name="T27" fmla="*/ 14 h 22"/>
                <a:gd name="T28" fmla="*/ 18 w 34"/>
                <a:gd name="T29" fmla="*/ 15 h 22"/>
                <a:gd name="T30" fmla="*/ 13 w 34"/>
                <a:gd name="T31" fmla="*/ 18 h 22"/>
                <a:gd name="T32" fmla="*/ 9 w 34"/>
                <a:gd name="T33" fmla="*/ 20 h 22"/>
                <a:gd name="T34" fmla="*/ 5 w 34"/>
                <a:gd name="T35" fmla="*/ 22 h 22"/>
                <a:gd name="T36" fmla="*/ 2 w 34"/>
                <a:gd name="T37" fmla="*/ 20 h 22"/>
                <a:gd name="T38" fmla="*/ 0 w 34"/>
                <a:gd name="T39" fmla="*/ 18 h 22"/>
                <a:gd name="T40" fmla="*/ 0 w 34"/>
                <a:gd name="T41" fmla="*/ 14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2"/>
                <a:gd name="T65" fmla="*/ 34 w 3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2">
                  <a:moveTo>
                    <a:pt x="0" y="14"/>
                  </a:moveTo>
                  <a:lnTo>
                    <a:pt x="4" y="12"/>
                  </a:lnTo>
                  <a:lnTo>
                    <a:pt x="12" y="8"/>
                  </a:lnTo>
                  <a:lnTo>
                    <a:pt x="18" y="3"/>
                  </a:lnTo>
                  <a:lnTo>
                    <a:pt x="20" y="0"/>
                  </a:lnTo>
                  <a:lnTo>
                    <a:pt x="23" y="0"/>
                  </a:lnTo>
                  <a:lnTo>
                    <a:pt x="27" y="2"/>
                  </a:lnTo>
                  <a:lnTo>
                    <a:pt x="31" y="4"/>
                  </a:lnTo>
                  <a:lnTo>
                    <a:pt x="34" y="8"/>
                  </a:lnTo>
                  <a:lnTo>
                    <a:pt x="34" y="11"/>
                  </a:lnTo>
                  <a:lnTo>
                    <a:pt x="32" y="12"/>
                  </a:lnTo>
                  <a:lnTo>
                    <a:pt x="30" y="13"/>
                  </a:lnTo>
                  <a:lnTo>
                    <a:pt x="26" y="13"/>
                  </a:lnTo>
                  <a:lnTo>
                    <a:pt x="23" y="14"/>
                  </a:lnTo>
                  <a:lnTo>
                    <a:pt x="18" y="15"/>
                  </a:lnTo>
                  <a:lnTo>
                    <a:pt x="13" y="18"/>
                  </a:lnTo>
                  <a:lnTo>
                    <a:pt x="9" y="20"/>
                  </a:lnTo>
                  <a:lnTo>
                    <a:pt x="5" y="22"/>
                  </a:lnTo>
                  <a:lnTo>
                    <a:pt x="2" y="20"/>
                  </a:lnTo>
                  <a:lnTo>
                    <a:pt x="0"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0" name="Freeform 39"/>
            <p:cNvSpPr>
              <a:spLocks/>
            </p:cNvSpPr>
            <p:nvPr/>
          </p:nvSpPr>
          <p:spPr bwMode="auto">
            <a:xfrm>
              <a:off x="3074" y="3574"/>
              <a:ext cx="36" cy="23"/>
            </a:xfrm>
            <a:custGeom>
              <a:avLst/>
              <a:gdLst>
                <a:gd name="T0" fmla="*/ 0 w 36"/>
                <a:gd name="T1" fmla="*/ 12 h 23"/>
                <a:gd name="T2" fmla="*/ 3 w 36"/>
                <a:gd name="T3" fmla="*/ 9 h 23"/>
                <a:gd name="T4" fmla="*/ 6 w 36"/>
                <a:gd name="T5" fmla="*/ 5 h 23"/>
                <a:gd name="T6" fmla="*/ 11 w 36"/>
                <a:gd name="T7" fmla="*/ 1 h 23"/>
                <a:gd name="T8" fmla="*/ 15 w 36"/>
                <a:gd name="T9" fmla="*/ 0 h 23"/>
                <a:gd name="T10" fmla="*/ 21 w 36"/>
                <a:gd name="T11" fmla="*/ 3 h 23"/>
                <a:gd name="T12" fmla="*/ 27 w 36"/>
                <a:gd name="T13" fmla="*/ 5 h 23"/>
                <a:gd name="T14" fmla="*/ 33 w 36"/>
                <a:gd name="T15" fmla="*/ 7 h 23"/>
                <a:gd name="T16" fmla="*/ 36 w 36"/>
                <a:gd name="T17" fmla="*/ 11 h 23"/>
                <a:gd name="T18" fmla="*/ 36 w 36"/>
                <a:gd name="T19" fmla="*/ 15 h 23"/>
                <a:gd name="T20" fmla="*/ 34 w 36"/>
                <a:gd name="T21" fmla="*/ 18 h 23"/>
                <a:gd name="T22" fmla="*/ 32 w 36"/>
                <a:gd name="T23" fmla="*/ 22 h 23"/>
                <a:gd name="T24" fmla="*/ 30 w 36"/>
                <a:gd name="T25" fmla="*/ 23 h 23"/>
                <a:gd name="T26" fmla="*/ 27 w 36"/>
                <a:gd name="T27" fmla="*/ 21 h 23"/>
                <a:gd name="T28" fmla="*/ 22 w 36"/>
                <a:gd name="T29" fmla="*/ 16 h 23"/>
                <a:gd name="T30" fmla="*/ 17 w 36"/>
                <a:gd name="T31" fmla="*/ 11 h 23"/>
                <a:gd name="T32" fmla="*/ 14 w 36"/>
                <a:gd name="T33" fmla="*/ 9 h 23"/>
                <a:gd name="T34" fmla="*/ 10 w 36"/>
                <a:gd name="T35" fmla="*/ 10 h 23"/>
                <a:gd name="T36" fmla="*/ 5 w 36"/>
                <a:gd name="T37" fmla="*/ 12 h 23"/>
                <a:gd name="T38" fmla="*/ 1 w 36"/>
                <a:gd name="T39" fmla="*/ 14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23"/>
                <a:gd name="T65" fmla="*/ 36 w 3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23">
                  <a:moveTo>
                    <a:pt x="0" y="12"/>
                  </a:moveTo>
                  <a:lnTo>
                    <a:pt x="3" y="9"/>
                  </a:lnTo>
                  <a:lnTo>
                    <a:pt x="6" y="5"/>
                  </a:lnTo>
                  <a:lnTo>
                    <a:pt x="11" y="1"/>
                  </a:lnTo>
                  <a:lnTo>
                    <a:pt x="15" y="0"/>
                  </a:lnTo>
                  <a:lnTo>
                    <a:pt x="21" y="3"/>
                  </a:lnTo>
                  <a:lnTo>
                    <a:pt x="27" y="5"/>
                  </a:lnTo>
                  <a:lnTo>
                    <a:pt x="33" y="7"/>
                  </a:lnTo>
                  <a:lnTo>
                    <a:pt x="36" y="11"/>
                  </a:lnTo>
                  <a:lnTo>
                    <a:pt x="36" y="15"/>
                  </a:lnTo>
                  <a:lnTo>
                    <a:pt x="34" y="18"/>
                  </a:lnTo>
                  <a:lnTo>
                    <a:pt x="32" y="22"/>
                  </a:lnTo>
                  <a:lnTo>
                    <a:pt x="30" y="23"/>
                  </a:lnTo>
                  <a:lnTo>
                    <a:pt x="27" y="21"/>
                  </a:lnTo>
                  <a:lnTo>
                    <a:pt x="22" y="16"/>
                  </a:lnTo>
                  <a:lnTo>
                    <a:pt x="17" y="11"/>
                  </a:lnTo>
                  <a:lnTo>
                    <a:pt x="14" y="9"/>
                  </a:lnTo>
                  <a:lnTo>
                    <a:pt x="10" y="10"/>
                  </a:lnTo>
                  <a:lnTo>
                    <a:pt x="5" y="12"/>
                  </a:lnTo>
                  <a:lnTo>
                    <a:pt x="1" y="1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1" name="Freeform 40"/>
            <p:cNvSpPr>
              <a:spLocks/>
            </p:cNvSpPr>
            <p:nvPr/>
          </p:nvSpPr>
          <p:spPr bwMode="auto">
            <a:xfrm>
              <a:off x="3154" y="3619"/>
              <a:ext cx="16" cy="29"/>
            </a:xfrm>
            <a:custGeom>
              <a:avLst/>
              <a:gdLst>
                <a:gd name="T0" fmla="*/ 11 w 16"/>
                <a:gd name="T1" fmla="*/ 29 h 29"/>
                <a:gd name="T2" fmla="*/ 7 w 16"/>
                <a:gd name="T3" fmla="*/ 27 h 29"/>
                <a:gd name="T4" fmla="*/ 3 w 16"/>
                <a:gd name="T5" fmla="*/ 26 h 29"/>
                <a:gd name="T6" fmla="*/ 1 w 16"/>
                <a:gd name="T7" fmla="*/ 22 h 29"/>
                <a:gd name="T8" fmla="*/ 0 w 16"/>
                <a:gd name="T9" fmla="*/ 20 h 29"/>
                <a:gd name="T10" fmla="*/ 1 w 16"/>
                <a:gd name="T11" fmla="*/ 15 h 29"/>
                <a:gd name="T12" fmla="*/ 3 w 16"/>
                <a:gd name="T13" fmla="*/ 8 h 29"/>
                <a:gd name="T14" fmla="*/ 6 w 16"/>
                <a:gd name="T15" fmla="*/ 3 h 29"/>
                <a:gd name="T16" fmla="*/ 8 w 16"/>
                <a:gd name="T17" fmla="*/ 0 h 29"/>
                <a:gd name="T18" fmla="*/ 11 w 16"/>
                <a:gd name="T19" fmla="*/ 2 h 29"/>
                <a:gd name="T20" fmla="*/ 13 w 16"/>
                <a:gd name="T21" fmla="*/ 4 h 29"/>
                <a:gd name="T22" fmla="*/ 14 w 16"/>
                <a:gd name="T23" fmla="*/ 7 h 29"/>
                <a:gd name="T24" fmla="*/ 16 w 16"/>
                <a:gd name="T25" fmla="*/ 9 h 29"/>
                <a:gd name="T26" fmla="*/ 14 w 16"/>
                <a:gd name="T27" fmla="*/ 13 h 29"/>
                <a:gd name="T28" fmla="*/ 13 w 16"/>
                <a:gd name="T29" fmla="*/ 18 h 29"/>
                <a:gd name="T30" fmla="*/ 11 w 16"/>
                <a:gd name="T31" fmla="*/ 24 h 29"/>
                <a:gd name="T32" fmla="*/ 11 w 16"/>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9"/>
                <a:gd name="T53" fmla="*/ 16 w 1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9">
                  <a:moveTo>
                    <a:pt x="11" y="29"/>
                  </a:moveTo>
                  <a:lnTo>
                    <a:pt x="7" y="27"/>
                  </a:lnTo>
                  <a:lnTo>
                    <a:pt x="3" y="26"/>
                  </a:lnTo>
                  <a:lnTo>
                    <a:pt x="1" y="22"/>
                  </a:lnTo>
                  <a:lnTo>
                    <a:pt x="0" y="20"/>
                  </a:lnTo>
                  <a:lnTo>
                    <a:pt x="1" y="15"/>
                  </a:lnTo>
                  <a:lnTo>
                    <a:pt x="3" y="8"/>
                  </a:lnTo>
                  <a:lnTo>
                    <a:pt x="6" y="3"/>
                  </a:lnTo>
                  <a:lnTo>
                    <a:pt x="8" y="0"/>
                  </a:lnTo>
                  <a:lnTo>
                    <a:pt x="11" y="2"/>
                  </a:lnTo>
                  <a:lnTo>
                    <a:pt x="13" y="4"/>
                  </a:lnTo>
                  <a:lnTo>
                    <a:pt x="14" y="7"/>
                  </a:lnTo>
                  <a:lnTo>
                    <a:pt x="16" y="9"/>
                  </a:lnTo>
                  <a:lnTo>
                    <a:pt x="14" y="13"/>
                  </a:lnTo>
                  <a:lnTo>
                    <a:pt x="13" y="18"/>
                  </a:lnTo>
                  <a:lnTo>
                    <a:pt x="11" y="24"/>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2" name="Freeform 41"/>
            <p:cNvSpPr>
              <a:spLocks/>
            </p:cNvSpPr>
            <p:nvPr/>
          </p:nvSpPr>
          <p:spPr bwMode="auto">
            <a:xfrm>
              <a:off x="3168" y="3585"/>
              <a:ext cx="25" cy="20"/>
            </a:xfrm>
            <a:custGeom>
              <a:avLst/>
              <a:gdLst>
                <a:gd name="T0" fmla="*/ 0 w 25"/>
                <a:gd name="T1" fmla="*/ 1 h 20"/>
                <a:gd name="T2" fmla="*/ 5 w 25"/>
                <a:gd name="T3" fmla="*/ 0 h 20"/>
                <a:gd name="T4" fmla="*/ 10 w 25"/>
                <a:gd name="T5" fmla="*/ 0 h 20"/>
                <a:gd name="T6" fmla="*/ 15 w 25"/>
                <a:gd name="T7" fmla="*/ 0 h 20"/>
                <a:gd name="T8" fmla="*/ 18 w 25"/>
                <a:gd name="T9" fmla="*/ 3 h 20"/>
                <a:gd name="T10" fmla="*/ 20 w 25"/>
                <a:gd name="T11" fmla="*/ 6 h 20"/>
                <a:gd name="T12" fmla="*/ 24 w 25"/>
                <a:gd name="T13" fmla="*/ 11 h 20"/>
                <a:gd name="T14" fmla="*/ 25 w 25"/>
                <a:gd name="T15" fmla="*/ 15 h 20"/>
                <a:gd name="T16" fmla="*/ 25 w 25"/>
                <a:gd name="T17" fmla="*/ 17 h 20"/>
                <a:gd name="T18" fmla="*/ 23 w 25"/>
                <a:gd name="T19" fmla="*/ 18 h 20"/>
                <a:gd name="T20" fmla="*/ 20 w 25"/>
                <a:gd name="T21" fmla="*/ 20 h 20"/>
                <a:gd name="T22" fmla="*/ 18 w 25"/>
                <a:gd name="T23" fmla="*/ 18 h 20"/>
                <a:gd name="T24" fmla="*/ 15 w 25"/>
                <a:gd name="T25" fmla="*/ 15 h 20"/>
                <a:gd name="T26" fmla="*/ 13 w 25"/>
                <a:gd name="T27" fmla="*/ 11 h 20"/>
                <a:gd name="T28" fmla="*/ 8 w 25"/>
                <a:gd name="T29" fmla="*/ 7 h 20"/>
                <a:gd name="T30" fmla="*/ 4 w 25"/>
                <a:gd name="T31" fmla="*/ 4 h 20"/>
                <a:gd name="T32" fmla="*/ 0 w 2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0"/>
                <a:gd name="T53" fmla="*/ 25 w 2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0">
                  <a:moveTo>
                    <a:pt x="0" y="1"/>
                  </a:moveTo>
                  <a:lnTo>
                    <a:pt x="5" y="0"/>
                  </a:lnTo>
                  <a:lnTo>
                    <a:pt x="10" y="0"/>
                  </a:lnTo>
                  <a:lnTo>
                    <a:pt x="15" y="0"/>
                  </a:lnTo>
                  <a:lnTo>
                    <a:pt x="18" y="3"/>
                  </a:lnTo>
                  <a:lnTo>
                    <a:pt x="20" y="6"/>
                  </a:lnTo>
                  <a:lnTo>
                    <a:pt x="24" y="11"/>
                  </a:lnTo>
                  <a:lnTo>
                    <a:pt x="25" y="15"/>
                  </a:lnTo>
                  <a:lnTo>
                    <a:pt x="25" y="17"/>
                  </a:lnTo>
                  <a:lnTo>
                    <a:pt x="23" y="18"/>
                  </a:lnTo>
                  <a:lnTo>
                    <a:pt x="20" y="20"/>
                  </a:lnTo>
                  <a:lnTo>
                    <a:pt x="18" y="18"/>
                  </a:lnTo>
                  <a:lnTo>
                    <a:pt x="15" y="15"/>
                  </a:lnTo>
                  <a:lnTo>
                    <a:pt x="13" y="11"/>
                  </a:lnTo>
                  <a:lnTo>
                    <a:pt x="8" y="7"/>
                  </a:lnTo>
                  <a:lnTo>
                    <a:pt x="4"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3" name="Freeform 42"/>
            <p:cNvSpPr>
              <a:spLocks/>
            </p:cNvSpPr>
            <p:nvPr/>
          </p:nvSpPr>
          <p:spPr bwMode="auto">
            <a:xfrm>
              <a:off x="3112" y="3542"/>
              <a:ext cx="28" cy="25"/>
            </a:xfrm>
            <a:custGeom>
              <a:avLst/>
              <a:gdLst>
                <a:gd name="T0" fmla="*/ 11 w 28"/>
                <a:gd name="T1" fmla="*/ 14 h 25"/>
                <a:gd name="T2" fmla="*/ 9 w 28"/>
                <a:gd name="T3" fmla="*/ 11 h 25"/>
                <a:gd name="T4" fmla="*/ 5 w 28"/>
                <a:gd name="T5" fmla="*/ 10 h 25"/>
                <a:gd name="T6" fmla="*/ 1 w 28"/>
                <a:gd name="T7" fmla="*/ 8 h 25"/>
                <a:gd name="T8" fmla="*/ 0 w 28"/>
                <a:gd name="T9" fmla="*/ 5 h 25"/>
                <a:gd name="T10" fmla="*/ 4 w 28"/>
                <a:gd name="T11" fmla="*/ 3 h 25"/>
                <a:gd name="T12" fmla="*/ 9 w 28"/>
                <a:gd name="T13" fmla="*/ 0 h 25"/>
                <a:gd name="T14" fmla="*/ 14 w 28"/>
                <a:gd name="T15" fmla="*/ 0 h 25"/>
                <a:gd name="T16" fmla="*/ 18 w 28"/>
                <a:gd name="T17" fmla="*/ 3 h 25"/>
                <a:gd name="T18" fmla="*/ 22 w 28"/>
                <a:gd name="T19" fmla="*/ 8 h 25"/>
                <a:gd name="T20" fmla="*/ 26 w 28"/>
                <a:gd name="T21" fmla="*/ 14 h 25"/>
                <a:gd name="T22" fmla="*/ 28 w 28"/>
                <a:gd name="T23" fmla="*/ 20 h 25"/>
                <a:gd name="T24" fmla="*/ 26 w 28"/>
                <a:gd name="T25" fmla="*/ 24 h 25"/>
                <a:gd name="T26" fmla="*/ 20 w 28"/>
                <a:gd name="T27" fmla="*/ 25 h 25"/>
                <a:gd name="T28" fmla="*/ 15 w 28"/>
                <a:gd name="T29" fmla="*/ 22 h 25"/>
                <a:gd name="T30" fmla="*/ 10 w 28"/>
                <a:gd name="T31" fmla="*/ 19 h 25"/>
                <a:gd name="T32" fmla="*/ 11 w 28"/>
                <a:gd name="T33" fmla="*/ 14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5"/>
                <a:gd name="T53" fmla="*/ 28 w 2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5">
                  <a:moveTo>
                    <a:pt x="11" y="14"/>
                  </a:moveTo>
                  <a:lnTo>
                    <a:pt x="9" y="11"/>
                  </a:lnTo>
                  <a:lnTo>
                    <a:pt x="5" y="10"/>
                  </a:lnTo>
                  <a:lnTo>
                    <a:pt x="1" y="8"/>
                  </a:lnTo>
                  <a:lnTo>
                    <a:pt x="0" y="5"/>
                  </a:lnTo>
                  <a:lnTo>
                    <a:pt x="4" y="3"/>
                  </a:lnTo>
                  <a:lnTo>
                    <a:pt x="9" y="0"/>
                  </a:lnTo>
                  <a:lnTo>
                    <a:pt x="14" y="0"/>
                  </a:lnTo>
                  <a:lnTo>
                    <a:pt x="18" y="3"/>
                  </a:lnTo>
                  <a:lnTo>
                    <a:pt x="22" y="8"/>
                  </a:lnTo>
                  <a:lnTo>
                    <a:pt x="26" y="14"/>
                  </a:lnTo>
                  <a:lnTo>
                    <a:pt x="28" y="20"/>
                  </a:lnTo>
                  <a:lnTo>
                    <a:pt x="26" y="24"/>
                  </a:lnTo>
                  <a:lnTo>
                    <a:pt x="20" y="25"/>
                  </a:lnTo>
                  <a:lnTo>
                    <a:pt x="15" y="22"/>
                  </a:lnTo>
                  <a:lnTo>
                    <a:pt x="10" y="19"/>
                  </a:lnTo>
                  <a:lnTo>
                    <a:pt x="1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4" name="Freeform 43"/>
            <p:cNvSpPr>
              <a:spLocks/>
            </p:cNvSpPr>
            <p:nvPr/>
          </p:nvSpPr>
          <p:spPr bwMode="auto">
            <a:xfrm>
              <a:off x="3168" y="3526"/>
              <a:ext cx="25" cy="28"/>
            </a:xfrm>
            <a:custGeom>
              <a:avLst/>
              <a:gdLst>
                <a:gd name="T0" fmla="*/ 0 w 25"/>
                <a:gd name="T1" fmla="*/ 10 h 28"/>
                <a:gd name="T2" fmla="*/ 2 w 25"/>
                <a:gd name="T3" fmla="*/ 6 h 28"/>
                <a:gd name="T4" fmla="*/ 3 w 25"/>
                <a:gd name="T5" fmla="*/ 3 h 28"/>
                <a:gd name="T6" fmla="*/ 5 w 25"/>
                <a:gd name="T7" fmla="*/ 0 h 28"/>
                <a:gd name="T8" fmla="*/ 8 w 25"/>
                <a:gd name="T9" fmla="*/ 0 h 28"/>
                <a:gd name="T10" fmla="*/ 13 w 25"/>
                <a:gd name="T11" fmla="*/ 4 h 28"/>
                <a:gd name="T12" fmla="*/ 19 w 25"/>
                <a:gd name="T13" fmla="*/ 10 h 28"/>
                <a:gd name="T14" fmla="*/ 24 w 25"/>
                <a:gd name="T15" fmla="*/ 16 h 28"/>
                <a:gd name="T16" fmla="*/ 25 w 25"/>
                <a:gd name="T17" fmla="*/ 21 h 28"/>
                <a:gd name="T18" fmla="*/ 24 w 25"/>
                <a:gd name="T19" fmla="*/ 25 h 28"/>
                <a:gd name="T20" fmla="*/ 21 w 25"/>
                <a:gd name="T21" fmla="*/ 27 h 28"/>
                <a:gd name="T22" fmla="*/ 19 w 25"/>
                <a:gd name="T23" fmla="*/ 28 h 28"/>
                <a:gd name="T24" fmla="*/ 16 w 25"/>
                <a:gd name="T25" fmla="*/ 28 h 28"/>
                <a:gd name="T26" fmla="*/ 15 w 25"/>
                <a:gd name="T27" fmla="*/ 26 h 28"/>
                <a:gd name="T28" fmla="*/ 14 w 25"/>
                <a:gd name="T29" fmla="*/ 22 h 28"/>
                <a:gd name="T30" fmla="*/ 13 w 25"/>
                <a:gd name="T31" fmla="*/ 19 h 28"/>
                <a:gd name="T32" fmla="*/ 11 w 25"/>
                <a:gd name="T33" fmla="*/ 16 h 28"/>
                <a:gd name="T34" fmla="*/ 8 w 25"/>
                <a:gd name="T35" fmla="*/ 15 h 28"/>
                <a:gd name="T36" fmla="*/ 4 w 25"/>
                <a:gd name="T37" fmla="*/ 14 h 28"/>
                <a:gd name="T38" fmla="*/ 2 w 25"/>
                <a:gd name="T39" fmla="*/ 13 h 28"/>
                <a:gd name="T40" fmla="*/ 0 w 25"/>
                <a:gd name="T41" fmla="*/ 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0" y="10"/>
                  </a:moveTo>
                  <a:lnTo>
                    <a:pt x="2" y="6"/>
                  </a:lnTo>
                  <a:lnTo>
                    <a:pt x="3" y="3"/>
                  </a:lnTo>
                  <a:lnTo>
                    <a:pt x="5" y="0"/>
                  </a:lnTo>
                  <a:lnTo>
                    <a:pt x="8" y="0"/>
                  </a:lnTo>
                  <a:lnTo>
                    <a:pt x="13" y="4"/>
                  </a:lnTo>
                  <a:lnTo>
                    <a:pt x="19" y="10"/>
                  </a:lnTo>
                  <a:lnTo>
                    <a:pt x="24" y="16"/>
                  </a:lnTo>
                  <a:lnTo>
                    <a:pt x="25" y="21"/>
                  </a:lnTo>
                  <a:lnTo>
                    <a:pt x="24" y="25"/>
                  </a:lnTo>
                  <a:lnTo>
                    <a:pt x="21" y="27"/>
                  </a:lnTo>
                  <a:lnTo>
                    <a:pt x="19" y="28"/>
                  </a:lnTo>
                  <a:lnTo>
                    <a:pt x="16" y="28"/>
                  </a:lnTo>
                  <a:lnTo>
                    <a:pt x="15" y="26"/>
                  </a:lnTo>
                  <a:lnTo>
                    <a:pt x="14" y="22"/>
                  </a:lnTo>
                  <a:lnTo>
                    <a:pt x="13" y="19"/>
                  </a:lnTo>
                  <a:lnTo>
                    <a:pt x="11" y="16"/>
                  </a:lnTo>
                  <a:lnTo>
                    <a:pt x="8" y="15"/>
                  </a:lnTo>
                  <a:lnTo>
                    <a:pt x="4" y="14"/>
                  </a:lnTo>
                  <a:lnTo>
                    <a:pt x="2"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5" name="Freeform 44"/>
            <p:cNvSpPr>
              <a:spLocks/>
            </p:cNvSpPr>
            <p:nvPr/>
          </p:nvSpPr>
          <p:spPr bwMode="auto">
            <a:xfrm>
              <a:off x="3213" y="3447"/>
              <a:ext cx="27" cy="13"/>
            </a:xfrm>
            <a:custGeom>
              <a:avLst/>
              <a:gdLst>
                <a:gd name="T0" fmla="*/ 0 w 27"/>
                <a:gd name="T1" fmla="*/ 7 h 13"/>
                <a:gd name="T2" fmla="*/ 4 w 27"/>
                <a:gd name="T3" fmla="*/ 3 h 13"/>
                <a:gd name="T4" fmla="*/ 11 w 27"/>
                <a:gd name="T5" fmla="*/ 1 h 13"/>
                <a:gd name="T6" fmla="*/ 18 w 27"/>
                <a:gd name="T7" fmla="*/ 0 h 13"/>
                <a:gd name="T8" fmla="*/ 24 w 27"/>
                <a:gd name="T9" fmla="*/ 1 h 13"/>
                <a:gd name="T10" fmla="*/ 25 w 27"/>
                <a:gd name="T11" fmla="*/ 3 h 13"/>
                <a:gd name="T12" fmla="*/ 27 w 27"/>
                <a:gd name="T13" fmla="*/ 8 h 13"/>
                <a:gd name="T14" fmla="*/ 25 w 27"/>
                <a:gd name="T15" fmla="*/ 12 h 13"/>
                <a:gd name="T16" fmla="*/ 24 w 27"/>
                <a:gd name="T17" fmla="*/ 13 h 13"/>
                <a:gd name="T18" fmla="*/ 18 w 27"/>
                <a:gd name="T19" fmla="*/ 9 h 13"/>
                <a:gd name="T20" fmla="*/ 12 w 27"/>
                <a:gd name="T21" fmla="*/ 7 h 13"/>
                <a:gd name="T22" fmla="*/ 4 w 27"/>
                <a:gd name="T23" fmla="*/ 6 h 13"/>
                <a:gd name="T24" fmla="*/ 0 w 27"/>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
                <a:gd name="T41" fmla="*/ 27 w 27"/>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
                  <a:moveTo>
                    <a:pt x="0" y="7"/>
                  </a:moveTo>
                  <a:lnTo>
                    <a:pt x="4" y="3"/>
                  </a:lnTo>
                  <a:lnTo>
                    <a:pt x="11" y="1"/>
                  </a:lnTo>
                  <a:lnTo>
                    <a:pt x="18" y="0"/>
                  </a:lnTo>
                  <a:lnTo>
                    <a:pt x="24" y="1"/>
                  </a:lnTo>
                  <a:lnTo>
                    <a:pt x="25" y="3"/>
                  </a:lnTo>
                  <a:lnTo>
                    <a:pt x="27" y="8"/>
                  </a:lnTo>
                  <a:lnTo>
                    <a:pt x="25" y="12"/>
                  </a:lnTo>
                  <a:lnTo>
                    <a:pt x="24" y="13"/>
                  </a:lnTo>
                  <a:lnTo>
                    <a:pt x="18" y="9"/>
                  </a:lnTo>
                  <a:lnTo>
                    <a:pt x="12" y="7"/>
                  </a:lnTo>
                  <a:lnTo>
                    <a:pt x="4"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sp>
          <p:nvSpPr>
            <p:cNvPr id="141376" name="Freeform 45"/>
            <p:cNvSpPr>
              <a:spLocks/>
            </p:cNvSpPr>
            <p:nvPr/>
          </p:nvSpPr>
          <p:spPr bwMode="auto">
            <a:xfrm>
              <a:off x="3166" y="3464"/>
              <a:ext cx="31" cy="10"/>
            </a:xfrm>
            <a:custGeom>
              <a:avLst/>
              <a:gdLst>
                <a:gd name="T0" fmla="*/ 0 w 31"/>
                <a:gd name="T1" fmla="*/ 5 h 10"/>
                <a:gd name="T2" fmla="*/ 4 w 31"/>
                <a:gd name="T3" fmla="*/ 2 h 10"/>
                <a:gd name="T4" fmla="*/ 13 w 31"/>
                <a:gd name="T5" fmla="*/ 1 h 10"/>
                <a:gd name="T6" fmla="*/ 23 w 31"/>
                <a:gd name="T7" fmla="*/ 0 h 10"/>
                <a:gd name="T8" fmla="*/ 31 w 31"/>
                <a:gd name="T9" fmla="*/ 0 h 10"/>
                <a:gd name="T10" fmla="*/ 31 w 31"/>
                <a:gd name="T11" fmla="*/ 1 h 10"/>
                <a:gd name="T12" fmla="*/ 31 w 31"/>
                <a:gd name="T13" fmla="*/ 4 h 10"/>
                <a:gd name="T14" fmla="*/ 29 w 31"/>
                <a:gd name="T15" fmla="*/ 7 h 10"/>
                <a:gd name="T16" fmla="*/ 28 w 31"/>
                <a:gd name="T17" fmla="*/ 10 h 10"/>
                <a:gd name="T18" fmla="*/ 22 w 31"/>
                <a:gd name="T19" fmla="*/ 10 h 10"/>
                <a:gd name="T20" fmla="*/ 13 w 31"/>
                <a:gd name="T21" fmla="*/ 8 h 10"/>
                <a:gd name="T22" fmla="*/ 5 w 31"/>
                <a:gd name="T23" fmla="*/ 7 h 10"/>
                <a:gd name="T24" fmla="*/ 0 w 31"/>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0"/>
                <a:gd name="T41" fmla="*/ 31 w 3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0">
                  <a:moveTo>
                    <a:pt x="0" y="5"/>
                  </a:moveTo>
                  <a:lnTo>
                    <a:pt x="4" y="2"/>
                  </a:lnTo>
                  <a:lnTo>
                    <a:pt x="13" y="1"/>
                  </a:lnTo>
                  <a:lnTo>
                    <a:pt x="23" y="0"/>
                  </a:lnTo>
                  <a:lnTo>
                    <a:pt x="31" y="0"/>
                  </a:lnTo>
                  <a:lnTo>
                    <a:pt x="31" y="1"/>
                  </a:lnTo>
                  <a:lnTo>
                    <a:pt x="31" y="4"/>
                  </a:lnTo>
                  <a:lnTo>
                    <a:pt x="29" y="7"/>
                  </a:lnTo>
                  <a:lnTo>
                    <a:pt x="28" y="10"/>
                  </a:lnTo>
                  <a:lnTo>
                    <a:pt x="22" y="10"/>
                  </a:lnTo>
                  <a:lnTo>
                    <a:pt x="13" y="8"/>
                  </a:lnTo>
                  <a:lnTo>
                    <a:pt x="5"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83">
                <a:defRPr/>
              </a:pPr>
              <a:endParaRPr lang="en-US" sz="2400">
                <a:solidFill>
                  <a:srgbClr val="000000"/>
                </a:solidFill>
              </a:endParaRPr>
            </a:p>
          </p:txBody>
        </p:sp>
      </p:grpSp>
      <p:sp>
        <p:nvSpPr>
          <p:cNvPr id="2912302" name="Text Box 46"/>
          <p:cNvSpPr txBox="1">
            <a:spLocks noChangeArrowheads="1"/>
          </p:cNvSpPr>
          <p:nvPr/>
        </p:nvSpPr>
        <p:spPr bwMode="auto">
          <a:xfrm>
            <a:off x="6113791" y="4042074"/>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SANCTIFIED</a:t>
            </a:r>
          </a:p>
        </p:txBody>
      </p:sp>
      <p:pic>
        <p:nvPicPr>
          <p:cNvPr id="2912303" name="Picture 4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16607" y="3234998"/>
            <a:ext cx="294324" cy="85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12304" name="Text Box 48"/>
          <p:cNvSpPr txBox="1">
            <a:spLocks noChangeArrowheads="1"/>
          </p:cNvSpPr>
          <p:nvPr/>
        </p:nvSpPr>
        <p:spPr bwMode="auto">
          <a:xfrm>
            <a:off x="306213" y="3402264"/>
            <a:ext cx="1428750" cy="830997"/>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JUSTICE</a:t>
            </a:r>
          </a:p>
        </p:txBody>
      </p:sp>
      <p:sp>
        <p:nvSpPr>
          <p:cNvPr id="2912305" name="Text Box 49"/>
          <p:cNvSpPr txBox="1">
            <a:spLocks noChangeArrowheads="1"/>
          </p:cNvSpPr>
          <p:nvPr/>
        </p:nvSpPr>
        <p:spPr bwMode="auto">
          <a:xfrm>
            <a:off x="7578518" y="3428591"/>
            <a:ext cx="1428750" cy="461665"/>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400" i="0" dirty="0">
                <a:solidFill>
                  <a:srgbClr val="FFFF66"/>
                </a:solidFill>
                <a:effectLst>
                  <a:outerShdw blurRad="38100" dist="38100" dir="2700000" algn="tl">
                    <a:srgbClr val="000000"/>
                  </a:outerShdw>
                </a:effectLst>
                <a:latin typeface="Eras Bold ITC" pitchFamily="34" charset="0"/>
                <a:cs typeface="Arial"/>
              </a:rPr>
              <a:t>MERCY</a:t>
            </a:r>
          </a:p>
        </p:txBody>
      </p:sp>
      <p:grpSp>
        <p:nvGrpSpPr>
          <p:cNvPr id="3" name="Group 2">
            <a:extLst>
              <a:ext uri="{FF2B5EF4-FFF2-40B4-BE49-F238E27FC236}">
                <a16:creationId xmlns:a16="http://schemas.microsoft.com/office/drawing/2014/main" id="{E63E63F1-F09D-6359-56FF-7A951C6BDBC8}"/>
              </a:ext>
            </a:extLst>
          </p:cNvPr>
          <p:cNvGrpSpPr/>
          <p:nvPr/>
        </p:nvGrpSpPr>
        <p:grpSpPr>
          <a:xfrm>
            <a:off x="2005963" y="1667182"/>
            <a:ext cx="4140324" cy="3092993"/>
            <a:chOff x="2297789" y="879769"/>
            <a:chExt cx="6240021" cy="4123991"/>
          </a:xfrm>
        </p:grpSpPr>
        <p:sp>
          <p:nvSpPr>
            <p:cNvPr id="50" name="Circular Arrow 49"/>
            <p:cNvSpPr/>
            <p:nvPr/>
          </p:nvSpPr>
          <p:spPr bwMode="auto">
            <a:xfrm flipH="1">
              <a:off x="2297789" y="879769"/>
              <a:ext cx="6240021" cy="4123991"/>
            </a:xfrm>
            <a:prstGeom prst="circularArrow">
              <a:avLst>
                <a:gd name="adj1" fmla="val 12500"/>
                <a:gd name="adj2" fmla="val 1239644"/>
                <a:gd name="adj3" fmla="val 20457681"/>
                <a:gd name="adj4" fmla="val 10800000"/>
                <a:gd name="adj5" fmla="val 1745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dirty="0">
                <a:solidFill>
                  <a:srgbClr val="000000"/>
                </a:solidFill>
                <a:latin typeface="Eras Medium ITC" pitchFamily="34" charset="0"/>
                <a:cs typeface="Arial"/>
              </a:endParaRPr>
            </a:p>
          </p:txBody>
        </p:sp>
        <p:sp>
          <p:nvSpPr>
            <p:cNvPr id="48" name="Text Box 33"/>
            <p:cNvSpPr txBox="1">
              <a:spLocks noChangeArrowheads="1"/>
            </p:cNvSpPr>
            <p:nvPr/>
          </p:nvSpPr>
          <p:spPr bwMode="auto">
            <a:xfrm>
              <a:off x="4832011" y="1589251"/>
              <a:ext cx="1171575" cy="461665"/>
            </a:xfrm>
            <a:prstGeom prst="rect">
              <a:avLst/>
            </a:prstGeom>
            <a:noFill/>
            <a:ln w="9525" algn="ctr">
              <a:noFill/>
              <a:miter lim="800000"/>
              <a:headEnd/>
              <a:tailEnd/>
            </a:ln>
            <a:effectLst/>
          </p:spPr>
          <p:txBody>
            <a:bodyPr spcFirstLastPara="1">
              <a:prstTxWarp prst="textArchUp">
                <a:avLst/>
              </a:prstTxWarp>
              <a:spAutoFit/>
            </a:bodyPr>
            <a:lstStyle/>
            <a:p>
              <a:pPr algn="ctr" defTabSz="685783">
                <a:spcBef>
                  <a:spcPct val="50000"/>
                </a:spcBef>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SINS</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grpSp>
      <p:sp>
        <p:nvSpPr>
          <p:cNvPr id="52" name="Text Box 49"/>
          <p:cNvSpPr txBox="1">
            <a:spLocks noChangeArrowheads="1"/>
          </p:cNvSpPr>
          <p:nvPr/>
        </p:nvSpPr>
        <p:spPr bwMode="auto">
          <a:xfrm>
            <a:off x="1582465" y="1455472"/>
            <a:ext cx="6245447" cy="738664"/>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100" i="0" dirty="0">
                <a:solidFill>
                  <a:srgbClr val="FFFF66"/>
                </a:solidFill>
                <a:effectLst>
                  <a:outerShdw blurRad="38100" dist="38100" dir="2700000" algn="tl">
                    <a:srgbClr val="000000"/>
                  </a:outerShdw>
                </a:effectLst>
                <a:latin typeface="Eras Bold ITC" pitchFamily="34" charset="0"/>
                <a:cs typeface="Arial"/>
              </a:rPr>
              <a:t>JUSTIFICATION </a:t>
            </a:r>
            <a:r>
              <a:rPr lang="en-US" sz="2100" i="0" dirty="0">
                <a:solidFill>
                  <a:srgbClr val="FFFF66"/>
                </a:solidFill>
                <a:effectLst>
                  <a:outerShdw blurRad="38100" dist="38100" dir="2700000" algn="tl">
                    <a:srgbClr val="000000"/>
                  </a:outerShdw>
                </a:effectLst>
                <a:latin typeface="Eras Demi ITC"/>
                <a:cs typeface="Arial"/>
              </a:rPr>
              <a:t>(Price Paid – Penalty Removed)</a:t>
            </a:r>
            <a:endParaRPr lang="en-US" sz="2100" i="0" dirty="0">
              <a:solidFill>
                <a:srgbClr val="FFFF66"/>
              </a:solidFill>
              <a:effectLst>
                <a:outerShdw blurRad="38100" dist="38100" dir="2700000" algn="tl">
                  <a:srgbClr val="000000"/>
                </a:outerShdw>
              </a:effectLst>
              <a:latin typeface="Eras Bold ITC" pitchFamily="34" charset="0"/>
              <a:cs typeface="Arial"/>
            </a:endParaRPr>
          </a:p>
        </p:txBody>
      </p:sp>
      <p:sp>
        <p:nvSpPr>
          <p:cNvPr id="54" name="Text Box 49"/>
          <p:cNvSpPr txBox="1">
            <a:spLocks noChangeArrowheads="1"/>
          </p:cNvSpPr>
          <p:nvPr/>
        </p:nvSpPr>
        <p:spPr bwMode="auto">
          <a:xfrm>
            <a:off x="1499524" y="5512324"/>
            <a:ext cx="6245447" cy="415498"/>
          </a:xfrm>
          <a:prstGeom prst="rect">
            <a:avLst/>
          </a:prstGeom>
          <a:solidFill>
            <a:srgbClr val="0099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spcBef>
                <a:spcPct val="50000"/>
              </a:spcBef>
              <a:defRPr/>
            </a:pPr>
            <a:r>
              <a:rPr lang="en-US" sz="2100" i="0" dirty="0">
                <a:solidFill>
                  <a:srgbClr val="FFFF66"/>
                </a:solidFill>
                <a:effectLst>
                  <a:outerShdw blurRad="38100" dist="38100" dir="2700000" algn="tl">
                    <a:srgbClr val="000000"/>
                  </a:outerShdw>
                </a:effectLst>
                <a:latin typeface="Eras Bold ITC" pitchFamily="34" charset="0"/>
                <a:cs typeface="Arial"/>
              </a:rPr>
              <a:t>RECONCILIATION </a:t>
            </a:r>
            <a:r>
              <a:rPr lang="en-US" sz="2100" i="0" dirty="0">
                <a:solidFill>
                  <a:srgbClr val="FFFF66"/>
                </a:solidFill>
                <a:effectLst>
                  <a:outerShdw blurRad="38100" dist="38100" dir="2700000" algn="tl">
                    <a:srgbClr val="000000"/>
                  </a:outerShdw>
                </a:effectLst>
                <a:latin typeface="Eras Demi ITC"/>
                <a:cs typeface="Arial"/>
              </a:rPr>
              <a:t>(Relationship Restored)</a:t>
            </a:r>
            <a:endParaRPr lang="en-US" sz="2100" i="0" dirty="0">
              <a:solidFill>
                <a:srgbClr val="FFFF66"/>
              </a:solidFill>
              <a:effectLst>
                <a:outerShdw blurRad="38100" dist="38100" dir="2700000" algn="tl">
                  <a:srgbClr val="000000"/>
                </a:outerShdw>
              </a:effectLst>
              <a:latin typeface="Eras Bold ITC" pitchFamily="34" charset="0"/>
              <a:cs typeface="Arial"/>
            </a:endParaRPr>
          </a:p>
        </p:txBody>
      </p:sp>
      <p:sp>
        <p:nvSpPr>
          <p:cNvPr id="2912262" name="Text Box 6"/>
          <p:cNvSpPr txBox="1">
            <a:spLocks noChangeArrowheads="1"/>
          </p:cNvSpPr>
          <p:nvPr/>
        </p:nvSpPr>
        <p:spPr bwMode="auto">
          <a:xfrm>
            <a:off x="4910680" y="4043371"/>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GUILTY</a:t>
            </a:r>
          </a:p>
        </p:txBody>
      </p:sp>
      <p:sp>
        <p:nvSpPr>
          <p:cNvPr id="10" name="Arrow: Right 9">
            <a:extLst>
              <a:ext uri="{FF2B5EF4-FFF2-40B4-BE49-F238E27FC236}">
                <a16:creationId xmlns:a16="http://schemas.microsoft.com/office/drawing/2014/main" id="{D7B5EFFE-9A30-8533-6583-2C8608051AAD}"/>
              </a:ext>
            </a:extLst>
          </p:cNvPr>
          <p:cNvSpPr/>
          <p:nvPr/>
        </p:nvSpPr>
        <p:spPr bwMode="auto">
          <a:xfrm>
            <a:off x="4356869" y="3172029"/>
            <a:ext cx="1139217"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JUDICIAL </a:t>
            </a:r>
          </a:p>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DEATH</a:t>
            </a:r>
          </a:p>
        </p:txBody>
      </p:sp>
      <p:sp>
        <p:nvSpPr>
          <p:cNvPr id="11" name="Arrow: Right 10">
            <a:extLst>
              <a:ext uri="{FF2B5EF4-FFF2-40B4-BE49-F238E27FC236}">
                <a16:creationId xmlns:a16="http://schemas.microsoft.com/office/drawing/2014/main" id="{F07A3778-24AA-C38D-C312-1EB45F0D5DC6}"/>
              </a:ext>
            </a:extLst>
          </p:cNvPr>
          <p:cNvSpPr/>
          <p:nvPr/>
        </p:nvSpPr>
        <p:spPr bwMode="auto">
          <a:xfrm>
            <a:off x="5991258" y="3160044"/>
            <a:ext cx="705698"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13" name="Picture 12">
            <a:extLst>
              <a:ext uri="{FF2B5EF4-FFF2-40B4-BE49-F238E27FC236}">
                <a16:creationId xmlns:a16="http://schemas.microsoft.com/office/drawing/2014/main" id="{59792E2E-F5F4-190D-560B-1AC700835CB6}"/>
              </a:ext>
            </a:extLst>
          </p:cNvPr>
          <p:cNvPicPr>
            <a:picLocks noChangeAspect="1"/>
          </p:cNvPicPr>
          <p:nvPr/>
        </p:nvPicPr>
        <p:blipFill>
          <a:blip r:embed="rId6"/>
          <a:stretch>
            <a:fillRect/>
          </a:stretch>
        </p:blipFill>
        <p:spPr>
          <a:xfrm>
            <a:off x="2096257" y="4177310"/>
            <a:ext cx="5539895" cy="1197968"/>
          </a:xfrm>
          <a:prstGeom prst="rect">
            <a:avLst/>
          </a:prstGeom>
        </p:spPr>
      </p:pic>
      <p:sp>
        <p:nvSpPr>
          <p:cNvPr id="14" name="Rectangle 31">
            <a:extLst>
              <a:ext uri="{FF2B5EF4-FFF2-40B4-BE49-F238E27FC236}">
                <a16:creationId xmlns:a16="http://schemas.microsoft.com/office/drawing/2014/main" id="{765C1C1E-BDFE-573E-61CB-903369BB397F}"/>
              </a:ext>
            </a:extLst>
          </p:cNvPr>
          <p:cNvSpPr>
            <a:spLocks noChangeArrowheads="1"/>
          </p:cNvSpPr>
          <p:nvPr/>
        </p:nvSpPr>
        <p:spPr bwMode="auto">
          <a:xfrm>
            <a:off x="3978864" y="4684307"/>
            <a:ext cx="1452650" cy="472066"/>
          </a:xfrm>
          <a:prstGeom prst="rect">
            <a:avLst/>
          </a:prstGeom>
          <a:noFill/>
          <a:ln w="9525" algn="ctr">
            <a:noFill/>
            <a:miter lim="800000"/>
            <a:headEnd/>
            <a:tailEnd/>
          </a:ln>
          <a:effectLst/>
        </p:spPr>
        <p:txBody>
          <a:bodyPr spcFirstLastPara="1">
            <a:prstTxWarp prst="textArchDown">
              <a:avLst/>
            </a:prstTxWarp>
            <a:spAutoFit/>
          </a:bodyPr>
          <a:lstStyle/>
          <a:p>
            <a:pPr algn="ctr" defTabSz="685783">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DEATH</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sp>
        <p:nvSpPr>
          <p:cNvPr id="15" name="WordArt 11">
            <a:extLst>
              <a:ext uri="{FF2B5EF4-FFF2-40B4-BE49-F238E27FC236}">
                <a16:creationId xmlns:a16="http://schemas.microsoft.com/office/drawing/2014/main" id="{60D541A8-E641-5083-1D85-6FA7958A9D31}"/>
              </a:ext>
            </a:extLst>
          </p:cNvPr>
          <p:cNvSpPr>
            <a:spLocks noChangeArrowheads="1" noChangeShapeType="1" noTextEdit="1"/>
          </p:cNvSpPr>
          <p:nvPr/>
        </p:nvSpPr>
        <p:spPr bwMode="auto">
          <a:xfrm>
            <a:off x="2953910" y="3386598"/>
            <a:ext cx="3343275" cy="147467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2316232"/>
              </a:avLst>
            </a:prstTxWarp>
          </a:bodyPr>
          <a:lstStyle/>
          <a:p>
            <a:pPr algn="ctr" defTabSz="685783">
              <a:defRPr/>
            </a:pPr>
            <a:r>
              <a:rPr lang="en-US" sz="2100" kern="10" spc="420" dirty="0">
                <a:solidFill>
                  <a:srgbClr val="000080"/>
                </a:solidFill>
                <a:latin typeface="Arial Black"/>
              </a:rPr>
              <a:t>REPRESENTATIVE DEATH</a:t>
            </a:r>
          </a:p>
        </p:txBody>
      </p:sp>
      <p:pic>
        <p:nvPicPr>
          <p:cNvPr id="2" name="Picture 1" descr="http://biblewalk.files.wordpress.com/2011/02/sin-offering.jpg">
            <a:extLst>
              <a:ext uri="{FF2B5EF4-FFF2-40B4-BE49-F238E27FC236}">
                <a16:creationId xmlns:a16="http://schemas.microsoft.com/office/drawing/2014/main" id="{E993D787-1EC7-047F-D167-AB51B16F8861}"/>
              </a:ext>
            </a:extLst>
          </p:cNvPr>
          <p:cNvPicPr>
            <a:picLocks noChangeAspect="1" noChangeArrowheads="1"/>
          </p:cNvPicPr>
          <p:nvPr/>
        </p:nvPicPr>
        <p:blipFill rotWithShape="1">
          <a:blip r:embed="rId7" cstate="print">
            <a:duotone>
              <a:prstClr val="black"/>
              <a:srgbClr val="FFFF99">
                <a:tint val="45000"/>
                <a:satMod val="400000"/>
              </a:srgbClr>
            </a:duotone>
            <a:extLst>
              <a:ext uri="{BEBA8EAE-BF5A-486C-A8C5-ECC9F3942E4B}">
                <a14:imgProps xmlns:a14="http://schemas.microsoft.com/office/drawing/2010/main">
                  <a14:imgLayer r:embed="rId8">
                    <a14:imgEffect>
                      <a14:sharpenSoften amount="25000"/>
                    </a14:imgEffect>
                  </a14:imgLayer>
                </a14:imgProps>
              </a:ext>
              <a:ext uri="{28A0092B-C50C-407E-A947-70E740481C1C}">
                <a14:useLocalDpi xmlns:a14="http://schemas.microsoft.com/office/drawing/2010/main" val="0"/>
              </a:ext>
            </a:extLst>
          </a:blip>
          <a:srcRect l="1568" t="10363" r="12207" b="6039"/>
          <a:stretch/>
        </p:blipFill>
        <p:spPr bwMode="auto">
          <a:xfrm>
            <a:off x="2953910" y="2837619"/>
            <a:ext cx="2364297" cy="1821455"/>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12260"/>
                                        </p:tgtEl>
                                        <p:attrNameLst>
                                          <p:attrName>style.visibility</p:attrName>
                                        </p:attrNameLst>
                                      </p:cBhvr>
                                      <p:to>
                                        <p:strVal val="visible"/>
                                      </p:to>
                                    </p:set>
                                    <p:animEffect transition="in" filter="fade">
                                      <p:cBhvr>
                                        <p:cTn id="10" dur="2000"/>
                                        <p:tgtEl>
                                          <p:spTgt spid="2912260"/>
                                        </p:tgtEl>
                                      </p:cBhvr>
                                    </p:animEffect>
                                  </p:childTnLst>
                                </p:cTn>
                              </p:par>
                              <p:par>
                                <p:cTn id="11" presetID="0" presetClass="path" presetSubtype="0" accel="50000" decel="50000" fill="hold" grpId="0" nodeType="withEffect">
                                  <p:stCondLst>
                                    <p:cond delay="200"/>
                                  </p:stCondLst>
                                  <p:childTnLst>
                                    <p:animMotion origin="layout" path="M -0.0004 0.00625 C -0.00092 0.00255 -0.00105 -0.00162 -0.00209 -0.00509 C -0.00261 -0.00764 0.00026 -0.0419 -0.0004 -0.04444 C -0.00404 -0.07199 -0.00027 -0.09028 -0.01224 -0.11528 C -0.0155 -0.1287 -0.02683 -0.14421 -0.03269 -0.15602 C -0.04076 -0.17268 -0.04727 -0.18287 -0.05795 -0.19722 C -0.0612 -0.20139 -0.06954 -0.20995 -0.07305 -0.21319 C -0.07982 -0.21898 -0.08204 -0.22593 -0.08998 -0.22917 C -0.09558 -0.23704 -0.11498 -0.23704 -0.12227 -0.24074 C -0.13347 -0.25486 -0.16511 -0.24398 -0.17982 -0.24722 C -0.23321 -0.24606 -0.2306 -0.23819 -0.27474 -0.21319 C -0.29519 -0.19954 -0.30313 -0.20949 -0.31016 -0.19444 C -0.31342 -0.18773 -0.31537 -0.18032 -0.31862 -0.17384 C -0.32019 -0.1713 -0.3323 -0.14977 -0.33412 -0.14699 C -0.33763 -0.14143 -0.32774 -0.15787 -0.3306 -0.15116 C -0.33464 -0.14167 -0.34089 -0.13264 -0.34597 -0.12384 C -0.34766 -0.11597 -0.34974 -0.11134 -0.35417 -0.10555 C -0.35665 -0.09236 -0.36875 -0.05764 -0.3711 -0.04444 C -0.37631 -0.01018 -0.36433 -0.04676 -0.37448 0.01713 " pathEditMode="relative" rAng="0" ptsTypes="AAAAAAAAAAAAAAAAAAA">
                                      <p:cBhvr>
                                        <p:cTn id="12" dur="5000" fill="hold"/>
                                        <p:tgtEl>
                                          <p:spTgt spid="2912268"/>
                                        </p:tgtEl>
                                        <p:attrNameLst>
                                          <p:attrName>ppt_x</p:attrName>
                                          <p:attrName>ppt_y</p:attrName>
                                        </p:attrNameLst>
                                      </p:cBhvr>
                                      <p:rCtr x="-18711" y="-12176"/>
                                    </p:animMotion>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par>
                                <p:cTn id="18" presetID="42" presetClass="entr" presetSubtype="0" fill="hold" nodeType="withEffect">
                                  <p:stCondLst>
                                    <p:cond delay="0"/>
                                  </p:stCondLst>
                                  <p:childTnLst>
                                    <p:set>
                                      <p:cBhvr>
                                        <p:cTn id="19" dur="1" fill="hold">
                                          <p:stCondLst>
                                            <p:cond delay="0"/>
                                          </p:stCondLst>
                                        </p:cTn>
                                        <p:tgtEl>
                                          <p:spTgt spid="2912263"/>
                                        </p:tgtEl>
                                        <p:attrNameLst>
                                          <p:attrName>style.visibility</p:attrName>
                                        </p:attrNameLst>
                                      </p:cBhvr>
                                      <p:to>
                                        <p:strVal val="visible"/>
                                      </p:to>
                                    </p:set>
                                    <p:animEffect transition="in" filter="fade">
                                      <p:cBhvr>
                                        <p:cTn id="20" dur="1000"/>
                                        <p:tgtEl>
                                          <p:spTgt spid="2912263"/>
                                        </p:tgtEl>
                                      </p:cBhvr>
                                    </p:animEffect>
                                    <p:anim calcmode="lin" valueType="num">
                                      <p:cBhvr>
                                        <p:cTn id="21" dur="1000" fill="hold"/>
                                        <p:tgtEl>
                                          <p:spTgt spid="2912263"/>
                                        </p:tgtEl>
                                        <p:attrNameLst>
                                          <p:attrName>ppt_x</p:attrName>
                                        </p:attrNameLst>
                                      </p:cBhvr>
                                      <p:tavLst>
                                        <p:tav tm="0">
                                          <p:val>
                                            <p:strVal val="#ppt_x"/>
                                          </p:val>
                                        </p:tav>
                                        <p:tav tm="100000">
                                          <p:val>
                                            <p:strVal val="#ppt_x"/>
                                          </p:val>
                                        </p:tav>
                                      </p:tavLst>
                                    </p:anim>
                                    <p:anim calcmode="lin" valueType="num">
                                      <p:cBhvr>
                                        <p:cTn id="22" dur="1000" fill="hold"/>
                                        <p:tgtEl>
                                          <p:spTgt spid="291226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left)">
                                      <p:cBhvr>
                                        <p:cTn id="38" dur="500"/>
                                        <p:tgtEl>
                                          <p:spTgt spid="1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par>
                                <p:cTn id="42" presetID="42" presetClass="entr" presetSubtype="0" fill="hold" nodeType="withEffect">
                                  <p:stCondLst>
                                    <p:cond delay="0"/>
                                  </p:stCondLst>
                                  <p:childTnLst>
                                    <p:set>
                                      <p:cBhvr>
                                        <p:cTn id="43" dur="1" fill="hold">
                                          <p:stCondLst>
                                            <p:cond delay="0"/>
                                          </p:stCondLst>
                                        </p:cTn>
                                        <p:tgtEl>
                                          <p:spTgt spid="2912270"/>
                                        </p:tgtEl>
                                        <p:attrNameLst>
                                          <p:attrName>style.visibility</p:attrName>
                                        </p:attrNameLst>
                                      </p:cBhvr>
                                      <p:to>
                                        <p:strVal val="visible"/>
                                      </p:to>
                                    </p:set>
                                    <p:animEffect transition="in" filter="fade">
                                      <p:cBhvr>
                                        <p:cTn id="44" dur="1000"/>
                                        <p:tgtEl>
                                          <p:spTgt spid="2912270"/>
                                        </p:tgtEl>
                                      </p:cBhvr>
                                    </p:animEffect>
                                    <p:anim calcmode="lin" valueType="num">
                                      <p:cBhvr>
                                        <p:cTn id="45" dur="1000" fill="hold"/>
                                        <p:tgtEl>
                                          <p:spTgt spid="2912270"/>
                                        </p:tgtEl>
                                        <p:attrNameLst>
                                          <p:attrName>ppt_x</p:attrName>
                                        </p:attrNameLst>
                                      </p:cBhvr>
                                      <p:tavLst>
                                        <p:tav tm="0">
                                          <p:val>
                                            <p:strVal val="#ppt_x"/>
                                          </p:val>
                                        </p:tav>
                                        <p:tav tm="100000">
                                          <p:val>
                                            <p:strVal val="#ppt_x"/>
                                          </p:val>
                                        </p:tav>
                                      </p:tavLst>
                                    </p:anim>
                                    <p:anim calcmode="lin" valueType="num">
                                      <p:cBhvr>
                                        <p:cTn id="46" dur="1000" fill="hold"/>
                                        <p:tgtEl>
                                          <p:spTgt spid="2912270"/>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912302"/>
                                        </p:tgtEl>
                                        <p:attrNameLst>
                                          <p:attrName>style.visibility</p:attrName>
                                        </p:attrNameLst>
                                      </p:cBhvr>
                                      <p:to>
                                        <p:strVal val="visible"/>
                                      </p:to>
                                    </p:set>
                                    <p:animEffect transition="in" filter="fade">
                                      <p:cBhvr>
                                        <p:cTn id="49" dur="1000"/>
                                        <p:tgtEl>
                                          <p:spTgt spid="2912302"/>
                                        </p:tgtEl>
                                      </p:cBhvr>
                                    </p:animEffect>
                                    <p:anim calcmode="lin" valueType="num">
                                      <p:cBhvr>
                                        <p:cTn id="50" dur="1000" fill="hold"/>
                                        <p:tgtEl>
                                          <p:spTgt spid="2912302"/>
                                        </p:tgtEl>
                                        <p:attrNameLst>
                                          <p:attrName>ppt_x</p:attrName>
                                        </p:attrNameLst>
                                      </p:cBhvr>
                                      <p:tavLst>
                                        <p:tav tm="0">
                                          <p:val>
                                            <p:strVal val="#ppt_x"/>
                                          </p:val>
                                        </p:tav>
                                        <p:tav tm="100000">
                                          <p:val>
                                            <p:strVal val="#ppt_x"/>
                                          </p:val>
                                        </p:tav>
                                      </p:tavLst>
                                    </p:anim>
                                    <p:anim calcmode="lin" valueType="num">
                                      <p:cBhvr>
                                        <p:cTn id="51" dur="1000" fill="hold"/>
                                        <p:tgtEl>
                                          <p:spTgt spid="2912302"/>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2912269"/>
                                        </p:tgtEl>
                                        <p:attrNameLst>
                                          <p:attrName>style.visibility</p:attrName>
                                        </p:attrNameLst>
                                      </p:cBhvr>
                                      <p:to>
                                        <p:strVal val="visible"/>
                                      </p:to>
                                    </p:set>
                                    <p:animEffect transition="in" filter="fade">
                                      <p:cBhvr>
                                        <p:cTn id="54" dur="1000"/>
                                        <p:tgtEl>
                                          <p:spTgt spid="2912269"/>
                                        </p:tgtEl>
                                      </p:cBhvr>
                                    </p:animEffect>
                                    <p:anim calcmode="lin" valueType="num">
                                      <p:cBhvr>
                                        <p:cTn id="55" dur="1000" fill="hold"/>
                                        <p:tgtEl>
                                          <p:spTgt spid="2912269"/>
                                        </p:tgtEl>
                                        <p:attrNameLst>
                                          <p:attrName>ppt_x</p:attrName>
                                        </p:attrNameLst>
                                      </p:cBhvr>
                                      <p:tavLst>
                                        <p:tav tm="0">
                                          <p:val>
                                            <p:strVal val="#ppt_x"/>
                                          </p:val>
                                        </p:tav>
                                        <p:tav tm="100000">
                                          <p:val>
                                            <p:strVal val="#ppt_x"/>
                                          </p:val>
                                        </p:tav>
                                      </p:tavLst>
                                    </p:anim>
                                    <p:anim calcmode="lin" valueType="num">
                                      <p:cBhvr>
                                        <p:cTn id="56" dur="1000" fill="hold"/>
                                        <p:tgtEl>
                                          <p:spTgt spid="2912269"/>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grpId="0" nodeType="click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1000"/>
                                        <p:tgtEl>
                                          <p:spTgt spid="52"/>
                                        </p:tgtEl>
                                      </p:cBhvr>
                                    </p:animEffect>
                                    <p:anim calcmode="lin" valueType="num">
                                      <p:cBhvr>
                                        <p:cTn id="62" dur="1000" fill="hold"/>
                                        <p:tgtEl>
                                          <p:spTgt spid="52"/>
                                        </p:tgtEl>
                                        <p:attrNameLst>
                                          <p:attrName>ppt_x</p:attrName>
                                        </p:attrNameLst>
                                      </p:cBhvr>
                                      <p:tavLst>
                                        <p:tav tm="0">
                                          <p:val>
                                            <p:strVal val="#ppt_x"/>
                                          </p:val>
                                        </p:tav>
                                        <p:tav tm="100000">
                                          <p:val>
                                            <p:strVal val="#ppt_x"/>
                                          </p:val>
                                        </p:tav>
                                      </p:tavLst>
                                    </p:anim>
                                    <p:anim calcmode="lin" valueType="num">
                                      <p:cBhvr>
                                        <p:cTn id="63"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912304"/>
                                        </p:tgtEl>
                                        <p:attrNameLst>
                                          <p:attrName>style.visibility</p:attrName>
                                        </p:attrNameLst>
                                      </p:cBhvr>
                                      <p:to>
                                        <p:strVal val="visible"/>
                                      </p:to>
                                    </p:set>
                                    <p:anim calcmode="lin" valueType="num">
                                      <p:cBhvr additive="base">
                                        <p:cTn id="75" dur="500" fill="hold"/>
                                        <p:tgtEl>
                                          <p:spTgt spid="2912304"/>
                                        </p:tgtEl>
                                        <p:attrNameLst>
                                          <p:attrName>ppt_x</p:attrName>
                                        </p:attrNameLst>
                                      </p:cBhvr>
                                      <p:tavLst>
                                        <p:tav tm="0">
                                          <p:val>
                                            <p:strVal val="0-#ppt_w/2"/>
                                          </p:val>
                                        </p:tav>
                                        <p:tav tm="100000">
                                          <p:val>
                                            <p:strVal val="#ppt_x"/>
                                          </p:val>
                                        </p:tav>
                                      </p:tavLst>
                                    </p:anim>
                                    <p:anim calcmode="lin" valueType="num">
                                      <p:cBhvr additive="base">
                                        <p:cTn id="76" dur="500" fill="hold"/>
                                        <p:tgtEl>
                                          <p:spTgt spid="2912304"/>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2912305"/>
                                        </p:tgtEl>
                                        <p:attrNameLst>
                                          <p:attrName>style.visibility</p:attrName>
                                        </p:attrNameLst>
                                      </p:cBhvr>
                                      <p:to>
                                        <p:strVal val="visible"/>
                                      </p:to>
                                    </p:set>
                                    <p:anim calcmode="lin" valueType="num">
                                      <p:cBhvr additive="base">
                                        <p:cTn id="81" dur="500" fill="hold"/>
                                        <p:tgtEl>
                                          <p:spTgt spid="2912305"/>
                                        </p:tgtEl>
                                        <p:attrNameLst>
                                          <p:attrName>ppt_x</p:attrName>
                                        </p:attrNameLst>
                                      </p:cBhvr>
                                      <p:tavLst>
                                        <p:tav tm="0">
                                          <p:val>
                                            <p:strVal val="1+#ppt_w/2"/>
                                          </p:val>
                                        </p:tav>
                                        <p:tav tm="100000">
                                          <p:val>
                                            <p:strVal val="#ppt_x"/>
                                          </p:val>
                                        </p:tav>
                                      </p:tavLst>
                                    </p:anim>
                                    <p:anim calcmode="lin" valueType="num">
                                      <p:cBhvr additive="base">
                                        <p:cTn id="82" dur="500" fill="hold"/>
                                        <p:tgtEl>
                                          <p:spTgt spid="29123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2260" grpId="0"/>
      <p:bldP spid="2912268" grpId="0" animBg="1"/>
      <p:bldP spid="2912269" grpId="0" animBg="1"/>
      <p:bldP spid="2912302" grpId="0"/>
      <p:bldP spid="2912304" grpId="0" animBg="1"/>
      <p:bldP spid="2912305" grpId="0" animBg="1"/>
      <p:bldP spid="52" grpId="0" animBg="1"/>
      <p:bldP spid="54" grpId="0" animBg="1"/>
      <p:bldP spid="10" grpId="0" animBg="1"/>
      <p:bldP spid="11" grpId="0" animBg="1"/>
      <p:bldP spid="14" grpId="0"/>
      <p:bldP spid="15"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Left Arrow Callout 16"/>
          <p:cNvSpPr/>
          <p:nvPr/>
        </p:nvSpPr>
        <p:spPr bwMode="auto">
          <a:xfrm>
            <a:off x="4276623" y="2300050"/>
            <a:ext cx="4655234" cy="2763441"/>
          </a:xfrm>
          <a:prstGeom prst="leftArrowCallout">
            <a:avLst>
              <a:gd name="adj1" fmla="val 27040"/>
              <a:gd name="adj2" fmla="val 29419"/>
              <a:gd name="adj3" fmla="val 25000"/>
              <a:gd name="adj4" fmla="val 78296"/>
            </a:avLst>
          </a:prstGeom>
          <a:gradFill flip="none" rotWithShape="1">
            <a:gsLst>
              <a:gs pos="0">
                <a:srgbClr val="FFC000">
                  <a:shade val="30000"/>
                  <a:satMod val="115000"/>
                  <a:alpha val="35000"/>
                </a:srgbClr>
              </a:gs>
              <a:gs pos="50000">
                <a:srgbClr val="FFC000">
                  <a:shade val="67500"/>
                  <a:satMod val="115000"/>
                </a:srgbClr>
              </a:gs>
              <a:gs pos="100000">
                <a:srgbClr val="FFC000">
                  <a:shade val="100000"/>
                  <a:satMod val="115000"/>
                </a:srgbClr>
              </a:gs>
            </a:gsLst>
            <a:lin ang="10800000" scaled="1"/>
            <a:tileRect/>
          </a:gra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none" anchor="ctr"/>
          <a:lstStyle/>
          <a:p>
            <a:pPr algn="ctr" defTabSz="685783">
              <a:defRPr/>
            </a:pPr>
            <a:endParaRPr lang="en-US" sz="2400" dirty="0">
              <a:solidFill>
                <a:srgbClr val="000000"/>
              </a:solidFill>
              <a:cs typeface="Arial"/>
            </a:endParaRPr>
          </a:p>
        </p:txBody>
      </p:sp>
      <p:pic>
        <p:nvPicPr>
          <p:cNvPr id="140294" name="Picture 3" descr="godsta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6671" y="-200657"/>
            <a:ext cx="4535091" cy="338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Text Box 5"/>
          <p:cNvSpPr txBox="1">
            <a:spLocks noChangeArrowheads="1"/>
          </p:cNvSpPr>
          <p:nvPr/>
        </p:nvSpPr>
        <p:spPr bwMode="auto">
          <a:xfrm>
            <a:off x="5459787" y="3185485"/>
            <a:ext cx="3300608" cy="1015663"/>
          </a:xfrm>
          <a:prstGeom prst="rect">
            <a:avLst/>
          </a:prstGeom>
          <a:solidFill>
            <a:srgbClr val="0000FF"/>
          </a:solidFill>
          <a:ln>
            <a:noFill/>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algn="ctr" defTabSz="685783">
              <a:spcBef>
                <a:spcPts val="0"/>
              </a:spcBef>
              <a:defRPr/>
            </a:pPr>
            <a:r>
              <a:rPr lang="en-US" sz="3000" i="0" dirty="0">
                <a:solidFill>
                  <a:srgbClr val="FFFFFF"/>
                </a:solidFill>
                <a:latin typeface="Eras Bold ITC" pitchFamily="34" charset="0"/>
                <a:cs typeface="Arial"/>
              </a:rPr>
              <a:t>IT’S ALL ABOUT RELATIONSHIP</a:t>
            </a:r>
            <a:endParaRPr lang="en-US" sz="2100" i="0" dirty="0">
              <a:solidFill>
                <a:srgbClr val="FFFFFF"/>
              </a:solidFill>
              <a:latin typeface="Eras Bold ITC" pitchFamily="34" charset="0"/>
              <a:cs typeface="Arial"/>
            </a:endParaRPr>
          </a:p>
        </p:txBody>
      </p:sp>
      <p:pic>
        <p:nvPicPr>
          <p:cNvPr id="2190347" name="Picture 11" descr="guywhit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1432" y="4730354"/>
            <a:ext cx="765572" cy="1057275"/>
          </a:xfrm>
          <a:prstGeom prst="rect">
            <a:avLst/>
          </a:prstGeom>
          <a:noFill/>
          <a:ln w="9525">
            <a:noFill/>
            <a:miter lim="800000"/>
            <a:headEnd/>
            <a:tailEnd/>
          </a:ln>
          <a:effectLst>
            <a:outerShdw blurRad="152400" dist="317500" dir="5400000" sx="90000" sy="-19000" rotWithShape="0">
              <a:prstClr val="black">
                <a:alpha val="15000"/>
              </a:prstClr>
            </a:outerShdw>
          </a:effectLst>
        </p:spPr>
      </p:pic>
    </p:spTree>
    <p:extLst>
      <p:ext uri="{BB962C8B-B14F-4D97-AF65-F5344CB8AC3E}">
        <p14:creationId xmlns:p14="http://schemas.microsoft.com/office/powerpoint/2010/main" val="16948396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190341"/>
                                        </p:tgtEl>
                                        <p:attrNameLst>
                                          <p:attrName>style.visibility</p:attrName>
                                        </p:attrNameLst>
                                      </p:cBhvr>
                                      <p:to>
                                        <p:strVal val="visible"/>
                                      </p:to>
                                    </p:set>
                                    <p:animEffect transition="in" filter="fade">
                                      <p:cBhvr>
                                        <p:cTn id="7" dur="1000"/>
                                        <p:tgtEl>
                                          <p:spTgt spid="2190341"/>
                                        </p:tgtEl>
                                      </p:cBhvr>
                                    </p:animEffect>
                                    <p:anim calcmode="lin" valueType="num">
                                      <p:cBhvr>
                                        <p:cTn id="8" dur="1000" fill="hold"/>
                                        <p:tgtEl>
                                          <p:spTgt spid="2190341"/>
                                        </p:tgtEl>
                                        <p:attrNameLst>
                                          <p:attrName>ppt_x</p:attrName>
                                        </p:attrNameLst>
                                      </p:cBhvr>
                                      <p:tavLst>
                                        <p:tav tm="0">
                                          <p:val>
                                            <p:strVal val="#ppt_x"/>
                                          </p:val>
                                        </p:tav>
                                        <p:tav tm="100000">
                                          <p:val>
                                            <p:strVal val="#ppt_x"/>
                                          </p:val>
                                        </p:tav>
                                      </p:tavLst>
                                    </p:anim>
                                    <p:anim calcmode="lin" valueType="num">
                                      <p:cBhvr>
                                        <p:cTn id="9" dur="1000" fill="hold"/>
                                        <p:tgtEl>
                                          <p:spTgt spid="2190341"/>
                                        </p:tgtEl>
                                        <p:attrNameLst>
                                          <p:attrName>ppt_y</p:attrName>
                                        </p:attrNameLst>
                                      </p:cBhvr>
                                      <p:tavLst>
                                        <p:tav tm="0">
                                          <p:val>
                                            <p:strVal val="#ppt_y-.1"/>
                                          </p:val>
                                        </p:tav>
                                        <p:tav tm="100000">
                                          <p:val>
                                            <p:strVal val="#ppt_y"/>
                                          </p:val>
                                        </p:tav>
                                      </p:tavLst>
                                    </p:anim>
                                  </p:childTnLst>
                                </p:cTn>
                              </p:par>
                              <p:par>
                                <p:cTn id="10" presetID="22" presetClass="entr" presetSubtype="2"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right)">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2466" name="Picture 3" descr="j0275764"/>
          <p:cNvPicPr>
            <a:picLocks noChangeAspect="1" noChangeArrowheads="1"/>
          </p:cNvPicPr>
          <p:nvPr/>
        </p:nvPicPr>
        <p:blipFill>
          <a:blip r:embed="rId3" cstate="print"/>
          <a:srcRect/>
          <a:stretch>
            <a:fillRect/>
          </a:stretch>
        </p:blipFill>
        <p:spPr bwMode="auto">
          <a:xfrm>
            <a:off x="4489254" y="1702597"/>
            <a:ext cx="2806303" cy="296822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46435" name="Rectangle 6"/>
          <p:cNvSpPr>
            <a:spLocks noGrp="1" noChangeArrowheads="1"/>
          </p:cNvSpPr>
          <p:nvPr>
            <p:ph type="title"/>
          </p:nvPr>
        </p:nvSpPr>
        <p:spPr/>
        <p:txBody>
          <a:bodyPr/>
          <a:lstStyle/>
          <a:p>
            <a:pPr eaLnBrk="1" hangingPunct="1"/>
            <a:r>
              <a:rPr lang="en-US"/>
              <a:t>What Made it Work?</a:t>
            </a:r>
          </a:p>
        </p:txBody>
      </p:sp>
      <p:sp>
        <p:nvSpPr>
          <p:cNvPr id="146436" name="AutoShape 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7" name="AutoShape 1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8" name="AutoShape 1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39" name="AutoShape 1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0" name="AutoShape 1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1" name="AutoShape 1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2" name="AutoShape 20"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3" name="AutoShape 22"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4" name="AutoShape 24"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5" name="AutoShape 26"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sp>
        <p:nvSpPr>
          <p:cNvPr id="146446" name="AutoShape 28" descr="image002"/>
          <p:cNvSpPr>
            <a:spLocks noChangeAspect="1" noChangeArrowheads="1"/>
          </p:cNvSpPr>
          <p:nvPr/>
        </p:nvSpPr>
        <p:spPr bwMode="auto">
          <a:xfrm>
            <a:off x="3661176" y="2071688"/>
            <a:ext cx="1821656"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685783">
              <a:defRPr/>
            </a:pPr>
            <a:endParaRPr lang="en-US" sz="2400">
              <a:solidFill>
                <a:srgbClr val="000000"/>
              </a:solidFill>
            </a:endParaRPr>
          </a:p>
        </p:txBody>
      </p:sp>
      <p:grpSp>
        <p:nvGrpSpPr>
          <p:cNvPr id="6" name="Group 5"/>
          <p:cNvGrpSpPr/>
          <p:nvPr/>
        </p:nvGrpSpPr>
        <p:grpSpPr>
          <a:xfrm>
            <a:off x="1487392" y="1710292"/>
            <a:ext cx="3084611" cy="3944596"/>
            <a:chOff x="8619025" y="1409589"/>
            <a:chExt cx="4112814" cy="5259461"/>
          </a:xfrm>
          <a:scene3d>
            <a:camera prst="orthographicFront">
              <a:rot lat="0" lon="0" rev="0"/>
            </a:camera>
            <a:lightRig rig="contrasting" dir="t">
              <a:rot lat="0" lon="0" rev="1500000"/>
            </a:lightRig>
          </a:scene3d>
        </p:grpSpPr>
        <p:pic>
          <p:nvPicPr>
            <p:cNvPr id="2198559" name="Picture 31" descr="image001"/>
            <p:cNvPicPr>
              <a:picLocks noChangeAspect="1" noChangeArrowheads="1"/>
            </p:cNvPicPr>
            <p:nvPr/>
          </p:nvPicPr>
          <p:blipFill>
            <a:blip r:embed="rId4" cstate="print"/>
            <a:srcRect/>
            <a:stretch>
              <a:fillRect/>
            </a:stretch>
          </p:blipFill>
          <p:spPr bwMode="auto">
            <a:xfrm>
              <a:off x="8619025" y="1409589"/>
              <a:ext cx="3491722" cy="5259461"/>
            </a:xfrm>
            <a:prstGeom prst="rect">
              <a:avLst/>
            </a:prstGeom>
            <a:noFill/>
            <a:ln w="38100">
              <a:noFill/>
              <a:miter lim="800000"/>
              <a:headEnd/>
              <a:tailEnd/>
            </a:ln>
            <a:effectLst>
              <a:outerShdw blurRad="149987" dist="250190" dir="8460000" algn="ctr">
                <a:srgbClr val="000000">
                  <a:alpha val="28000"/>
                </a:srgbClr>
              </a:outerShdw>
            </a:effectLst>
            <a:sp3d prstMaterial="metal">
              <a:bevelT w="88900" h="88900"/>
            </a:sp3d>
          </p:spPr>
        </p:pic>
        <p:sp>
          <p:nvSpPr>
            <p:cNvPr id="29" name="Rectangle 4"/>
            <p:cNvSpPr txBox="1">
              <a:spLocks noChangeArrowheads="1"/>
            </p:cNvSpPr>
            <p:nvPr/>
          </p:nvSpPr>
          <p:spPr bwMode="auto">
            <a:xfrm>
              <a:off x="8693239" y="1629981"/>
              <a:ext cx="4038600" cy="1150937"/>
            </a:xfrm>
            <a:prstGeom prst="rect">
              <a:avLst/>
            </a:prstGeom>
            <a:noFill/>
            <a:ln>
              <a:noFill/>
            </a:ln>
            <a:effectLst>
              <a:outerShdw blurRad="149987" dist="250190" dir="8460000" algn="ctr">
                <a:srgbClr val="000000">
                  <a:alpha val="28000"/>
                </a:srgbClr>
              </a:outerShdw>
            </a:effectLst>
            <a:sp3d prstMaterial="metal">
              <a:bevelT w="88900" h="88900"/>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lr>
                  <a:schemeClr val="tx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j-lt"/>
                  <a:cs typeface="+mn-cs"/>
                </a:defRPr>
              </a:lvl2pPr>
              <a:lvl3pPr marL="1143000" indent="-228600" algn="l" rtl="0" eaLnBrk="0" fontAlgn="base" hangingPunct="0">
                <a:spcBef>
                  <a:spcPct val="20000"/>
                </a:spcBef>
                <a:spcAft>
                  <a:spcPct val="0"/>
                </a:spcAft>
                <a:buClr>
                  <a:schemeClr val="tx1"/>
                </a:buClr>
                <a:buChar char="•"/>
                <a:defRPr sz="2400">
                  <a:solidFill>
                    <a:schemeClr val="tx1"/>
                  </a:solidFill>
                  <a:latin typeface="+mj-lt"/>
                  <a:cs typeface="+mn-cs"/>
                </a:defRPr>
              </a:lvl3pPr>
              <a:lvl4pPr marL="16002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4pPr>
              <a:lvl5pPr marL="2057400" indent="-228600" algn="l" rtl="0" eaLnBrk="0" fontAlgn="base" hangingPunct="0">
                <a:spcBef>
                  <a:spcPct val="20000"/>
                </a:spcBef>
                <a:spcAft>
                  <a:spcPct val="0"/>
                </a:spcAft>
                <a:buClr>
                  <a:schemeClr val="tx1"/>
                </a:buClr>
                <a:buChar char="»"/>
                <a:defRPr sz="2000">
                  <a:solidFill>
                    <a:schemeClr val="tx1"/>
                  </a:solidFill>
                  <a:latin typeface="Eras Light ITC" pitchFamily="34" charset="0"/>
                  <a:cs typeface="+mn-cs"/>
                </a:defRPr>
              </a:lvl5pPr>
              <a:lvl6pPr marL="25146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6pPr>
              <a:lvl7pPr marL="29718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7pPr>
              <a:lvl8pPr marL="34290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8pPr>
              <a:lvl9pPr marL="3886200" indent="-228600" algn="l" rtl="0" fontAlgn="base">
                <a:spcBef>
                  <a:spcPct val="20000"/>
                </a:spcBef>
                <a:spcAft>
                  <a:spcPct val="0"/>
                </a:spcAft>
                <a:buClr>
                  <a:schemeClr val="tx1"/>
                </a:buClr>
                <a:buChar char="»"/>
                <a:defRPr sz="2000">
                  <a:solidFill>
                    <a:schemeClr val="tx1"/>
                  </a:solidFill>
                  <a:latin typeface="Eras Light ITC" pitchFamily="34" charset="0"/>
                  <a:cs typeface="+mn-cs"/>
                </a:defRPr>
              </a:lvl9pPr>
            </a:lstStyle>
            <a:p>
              <a:pPr marL="257168" indent="-257168" algn="ctr" defTabSz="685783" eaLnBrk="1" hangingPunct="1">
                <a:buClr>
                  <a:srgbClr val="000000"/>
                </a:buClr>
                <a:buNone/>
                <a:defRPr/>
              </a:pPr>
              <a:endParaRPr lang="en-US" sz="4500" i="0" dirty="0">
                <a:solidFill>
                  <a:srgbClr val="FF0000"/>
                </a:solidFill>
                <a:effectLst>
                  <a:outerShdw blurRad="38100" dist="38100" dir="2700000" algn="tl">
                    <a:srgbClr val="C0C0C0"/>
                  </a:outerShdw>
                </a:effectLst>
                <a:latin typeface="Eras Bold ITC" pitchFamily="34" charset="0"/>
                <a:cs typeface="Arial"/>
              </a:endParaRPr>
            </a:p>
          </p:txBody>
        </p:sp>
      </p:grpSp>
      <p:sp>
        <p:nvSpPr>
          <p:cNvPr id="2" name="Rectangle 4">
            <a:extLst>
              <a:ext uri="{FF2B5EF4-FFF2-40B4-BE49-F238E27FC236}">
                <a16:creationId xmlns:a16="http://schemas.microsoft.com/office/drawing/2014/main" id="{2ED17AE6-DFB1-CDF4-86CB-393F8E0B2095}"/>
              </a:ext>
            </a:extLst>
          </p:cNvPr>
          <p:cNvSpPr txBox="1">
            <a:spLocks noChangeArrowheads="1"/>
          </p:cNvSpPr>
          <p:nvPr/>
        </p:nvSpPr>
        <p:spPr bwMode="auto">
          <a:xfrm>
            <a:off x="4500563" y="4898093"/>
            <a:ext cx="2794992" cy="756792"/>
          </a:xfrm>
          <a:prstGeom prst="rect">
            <a:avLst/>
          </a:prstGeom>
          <a:solidFill>
            <a:schemeClr val="bg1"/>
          </a:solid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68580" tIns="34290" rIns="68580" bIns="34290" numCol="1" anchor="t" anchorCtr="0" compatLnSpc="1">
            <a:prstTxWarp prst="textNoShape">
              <a:avLst/>
            </a:prstTxWarp>
          </a:bodyPr>
          <a:lstStyle>
            <a:lvl1pPr marL="385744" indent="-385744" algn="l" rtl="0" fontAlgn="base">
              <a:spcBef>
                <a:spcPct val="20000"/>
              </a:spcBef>
              <a:spcAft>
                <a:spcPct val="0"/>
              </a:spcAft>
              <a:buClr>
                <a:schemeClr val="tx1"/>
              </a:buClr>
              <a:buChar char="•"/>
              <a:defRPr sz="3600">
                <a:solidFill>
                  <a:schemeClr val="tx1"/>
                </a:solidFill>
                <a:latin typeface="+mn-lt"/>
                <a:ea typeface="+mn-ea"/>
                <a:cs typeface="+mn-cs"/>
              </a:defRPr>
            </a:lvl1pPr>
            <a:lvl2pPr marL="835779" indent="-321450" algn="l" rtl="0" fontAlgn="base">
              <a:spcBef>
                <a:spcPct val="20000"/>
              </a:spcBef>
              <a:spcAft>
                <a:spcPct val="0"/>
              </a:spcAft>
              <a:buClr>
                <a:schemeClr val="tx1"/>
              </a:buClr>
              <a:buChar char="–"/>
              <a:defRPr sz="3150">
                <a:solidFill>
                  <a:schemeClr val="tx1"/>
                </a:solidFill>
                <a:latin typeface="+mj-lt"/>
                <a:cs typeface="+mn-cs"/>
              </a:defRPr>
            </a:lvl2pPr>
            <a:lvl3pPr marL="1285811" indent="-257162" algn="l" rtl="0" fontAlgn="base">
              <a:spcBef>
                <a:spcPct val="20000"/>
              </a:spcBef>
              <a:spcAft>
                <a:spcPct val="0"/>
              </a:spcAft>
              <a:buClr>
                <a:schemeClr val="tx1"/>
              </a:buClr>
              <a:buChar char="•"/>
              <a:defRPr sz="2700">
                <a:solidFill>
                  <a:schemeClr val="tx1"/>
                </a:solidFill>
                <a:latin typeface="+mj-lt"/>
                <a:cs typeface="+mn-cs"/>
              </a:defRPr>
            </a:lvl3pPr>
            <a:lvl4pPr marL="1800137" indent="-257162" algn="l" rtl="0" fontAlgn="base">
              <a:spcBef>
                <a:spcPct val="20000"/>
              </a:spcBef>
              <a:spcAft>
                <a:spcPct val="0"/>
              </a:spcAft>
              <a:buClr>
                <a:schemeClr val="tx1"/>
              </a:buClr>
              <a:buChar char="–"/>
              <a:defRPr sz="2250">
                <a:solidFill>
                  <a:schemeClr val="tx1"/>
                </a:solidFill>
                <a:latin typeface="Myriad Pro Light" pitchFamily="34" charset="0"/>
                <a:cs typeface="+mn-cs"/>
              </a:defRPr>
            </a:lvl4pPr>
            <a:lvl5pPr marL="2314459" indent="-257162" algn="l" rtl="0" fontAlgn="base">
              <a:spcBef>
                <a:spcPct val="20000"/>
              </a:spcBef>
              <a:spcAft>
                <a:spcPct val="0"/>
              </a:spcAft>
              <a:buClr>
                <a:schemeClr val="tx1"/>
              </a:buClr>
              <a:buChar char="»"/>
              <a:defRPr sz="2250">
                <a:solidFill>
                  <a:schemeClr val="tx1"/>
                </a:solidFill>
                <a:latin typeface="Myriad Pro" pitchFamily="34" charset="0"/>
                <a:cs typeface="+mn-cs"/>
              </a:defRPr>
            </a:lvl5pPr>
            <a:lvl6pPr marL="2828784" indent="-257162" algn="l" rtl="0" fontAlgn="base">
              <a:spcBef>
                <a:spcPct val="20000"/>
              </a:spcBef>
              <a:spcAft>
                <a:spcPct val="0"/>
              </a:spcAft>
              <a:buClr>
                <a:schemeClr val="tx1"/>
              </a:buClr>
              <a:buChar char="»"/>
              <a:defRPr sz="2250">
                <a:solidFill>
                  <a:schemeClr val="tx1"/>
                </a:solidFill>
                <a:latin typeface="Myriad Pro" pitchFamily="34" charset="0"/>
                <a:cs typeface="+mn-cs"/>
              </a:defRPr>
            </a:lvl6pPr>
            <a:lvl7pPr marL="3343108" indent="-257162" algn="l" rtl="0" fontAlgn="base">
              <a:spcBef>
                <a:spcPct val="20000"/>
              </a:spcBef>
              <a:spcAft>
                <a:spcPct val="0"/>
              </a:spcAft>
              <a:buClr>
                <a:schemeClr val="tx1"/>
              </a:buClr>
              <a:buChar char="»"/>
              <a:defRPr sz="2250">
                <a:solidFill>
                  <a:schemeClr val="tx1"/>
                </a:solidFill>
                <a:latin typeface="Myriad Pro" pitchFamily="34" charset="0"/>
                <a:cs typeface="+mn-cs"/>
              </a:defRPr>
            </a:lvl7pPr>
            <a:lvl8pPr marL="3857434" indent="-257162" algn="l" rtl="0" fontAlgn="base">
              <a:spcBef>
                <a:spcPct val="20000"/>
              </a:spcBef>
              <a:spcAft>
                <a:spcPct val="0"/>
              </a:spcAft>
              <a:buClr>
                <a:schemeClr val="tx1"/>
              </a:buClr>
              <a:buChar char="»"/>
              <a:defRPr sz="2250">
                <a:solidFill>
                  <a:schemeClr val="tx1"/>
                </a:solidFill>
                <a:latin typeface="Myriad Pro" pitchFamily="34" charset="0"/>
                <a:cs typeface="+mn-cs"/>
              </a:defRPr>
            </a:lvl8pPr>
            <a:lvl9pPr marL="4371756" indent="-257162" algn="l" rtl="0" fontAlgn="base">
              <a:spcBef>
                <a:spcPct val="20000"/>
              </a:spcBef>
              <a:spcAft>
                <a:spcPct val="0"/>
              </a:spcAft>
              <a:buClr>
                <a:schemeClr val="tx1"/>
              </a:buClr>
              <a:buChar char="»"/>
              <a:defRPr sz="2250">
                <a:solidFill>
                  <a:schemeClr val="tx1"/>
                </a:solidFill>
                <a:latin typeface="Myriad Pro" pitchFamily="34" charset="0"/>
                <a:cs typeface="+mn-cs"/>
              </a:defRPr>
            </a:lvl9pPr>
          </a:lstStyle>
          <a:p>
            <a:pPr marL="289301" indent="-289301" algn="ctr" defTabSz="685783">
              <a:buClr>
                <a:srgbClr val="000000"/>
              </a:buClr>
              <a:buNone/>
              <a:defRPr/>
            </a:pPr>
            <a:r>
              <a:rPr lang="en-US" sz="4556" i="0" kern="0">
                <a:solidFill>
                  <a:srgbClr val="C00000"/>
                </a:solidFill>
                <a:effectLst>
                  <a:outerShdw blurRad="38100" dist="38100" dir="2700000" algn="tl">
                    <a:srgbClr val="C0C0C0"/>
                  </a:outerShdw>
                </a:effectLst>
                <a:latin typeface="Eras Bold ITC" pitchFamily="34" charset="0"/>
                <a:cs typeface="Arial"/>
              </a:rPr>
              <a:t>FAITH!</a:t>
            </a:r>
            <a:endParaRPr lang="en-US" sz="5063" i="0" kern="0" dirty="0">
              <a:solidFill>
                <a:srgbClr val="C00000"/>
              </a:solidFill>
              <a:effectLst>
                <a:outerShdw blurRad="38100" dist="38100" dir="2700000" algn="tl">
                  <a:srgbClr val="C0C0C0"/>
                </a:outerShdw>
              </a:effectLst>
              <a:latin typeface="Eras Bold ITC" pitchFamily="34"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bg/>
                                          </p:spTgt>
                                        </p:tgtEl>
                                        <p:attrNameLst>
                                          <p:attrName>style.visibility</p:attrName>
                                        </p:attrNameLst>
                                      </p:cBhvr>
                                      <p:to>
                                        <p:strVal val="visible"/>
                                      </p:to>
                                    </p:set>
                                    <p:anim calcmode="lin" valueType="num">
                                      <p:cBhvr additive="base">
                                        <p:cTn id="13" dur="500" fill="hold"/>
                                        <p:tgtEl>
                                          <p:spTgt spid="2">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2">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 calcmode="lin" valueType="num">
                                      <p:cBhvr additive="base">
                                        <p:cTn id="1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world"/>
          <p:cNvPicPr>
            <a:picLocks noChangeAspect="1" noChangeArrowheads="1"/>
          </p:cNvPicPr>
          <p:nvPr/>
        </p:nvPicPr>
        <p:blipFill>
          <a:blip r:embed="rId3" cstate="print"/>
          <a:srcRect/>
          <a:stretch>
            <a:fillRect/>
          </a:stretch>
        </p:blipFill>
        <p:spPr bwMode="auto">
          <a:xfrm>
            <a:off x="-618016" y="890512"/>
            <a:ext cx="10197286" cy="5625704"/>
          </a:xfrm>
          <a:prstGeom prst="rect">
            <a:avLst/>
          </a:prstGeom>
          <a:noFill/>
          <a:ln w="9525">
            <a:noFill/>
            <a:miter lim="800000"/>
            <a:headEnd/>
            <a:tailEnd/>
          </a:ln>
        </p:spPr>
      </p:pic>
      <p:sp>
        <p:nvSpPr>
          <p:cNvPr id="18435" name="Rectangle 7"/>
          <p:cNvSpPr>
            <a:spLocks noGrp="1" noChangeArrowheads="1"/>
          </p:cNvSpPr>
          <p:nvPr>
            <p:ph type="title"/>
          </p:nvPr>
        </p:nvSpPr>
        <p:spPr>
          <a:xfrm>
            <a:off x="714381" y="647542"/>
            <a:ext cx="7715250" cy="964406"/>
          </a:xfrm>
        </p:spPr>
        <p:txBody>
          <a:bodyPr/>
          <a:lstStyle/>
          <a:p>
            <a:pPr eaLnBrk="1" hangingPunct="1"/>
            <a:r>
              <a:rPr lang="en-US" sz="3375" b="1" dirty="0"/>
              <a:t>The Gospel– </a:t>
            </a:r>
            <a:r>
              <a:rPr lang="en-US" sz="3375" b="1" dirty="0">
                <a:solidFill>
                  <a:schemeClr val="tx1"/>
                </a:solidFill>
              </a:rPr>
              <a:t>The Message of Salvation</a:t>
            </a:r>
          </a:p>
        </p:txBody>
      </p:sp>
      <p:sp>
        <p:nvSpPr>
          <p:cNvPr id="2110467" name="Rectangle 3"/>
          <p:cNvSpPr>
            <a:spLocks noGrp="1" noChangeArrowheads="1"/>
          </p:cNvSpPr>
          <p:nvPr>
            <p:ph type="body" idx="4294967295"/>
          </p:nvPr>
        </p:nvSpPr>
        <p:spPr>
          <a:xfrm>
            <a:off x="1050364" y="1384944"/>
            <a:ext cx="7087940" cy="3623222"/>
          </a:xfrm>
        </p:spPr>
        <p:txBody>
          <a:bodyPr/>
          <a:lstStyle/>
          <a:p>
            <a:pPr marL="5357" indent="6697" algn="ctr">
              <a:buNone/>
            </a:pPr>
            <a:r>
              <a:rPr lang="en-US" sz="2363" b="1" dirty="0">
                <a:solidFill>
                  <a:schemeClr val="accent2"/>
                </a:solidFill>
              </a:rPr>
              <a:t>The gospel is a </a:t>
            </a:r>
            <a:r>
              <a:rPr lang="en-US" sz="2363" b="1" dirty="0">
                <a:solidFill>
                  <a:srgbClr val="C00000"/>
                </a:solidFill>
              </a:rPr>
              <a:t>MESSAGE </a:t>
            </a:r>
            <a:r>
              <a:rPr lang="en-US" sz="2363" b="1" dirty="0">
                <a:solidFill>
                  <a:schemeClr val="accent2"/>
                </a:solidFill>
              </a:rPr>
              <a:t>that is to be </a:t>
            </a:r>
            <a:r>
              <a:rPr lang="en-US" sz="2363" b="1" dirty="0">
                <a:solidFill>
                  <a:srgbClr val="C00000"/>
                </a:solidFill>
              </a:rPr>
              <a:t>COMMUNICATED</a:t>
            </a:r>
            <a:r>
              <a:rPr lang="en-US" sz="2363" b="1" dirty="0">
                <a:solidFill>
                  <a:srgbClr val="E0014A"/>
                </a:solidFill>
              </a:rPr>
              <a:t> </a:t>
            </a:r>
            <a:r>
              <a:rPr lang="en-US" sz="2363" b="1" dirty="0">
                <a:solidFill>
                  <a:schemeClr val="accent2"/>
                </a:solidFill>
              </a:rPr>
              <a:t>to every person - a message of </a:t>
            </a:r>
            <a:r>
              <a:rPr lang="en-US" sz="3038" b="1" dirty="0">
                <a:solidFill>
                  <a:srgbClr val="C00000"/>
                </a:solidFill>
              </a:rPr>
              <a:t>SALVATION</a:t>
            </a:r>
            <a:r>
              <a:rPr lang="en-US" sz="3038" b="1" dirty="0">
                <a:solidFill>
                  <a:srgbClr val="E0014A"/>
                </a:solidFill>
              </a:rPr>
              <a:t>.</a:t>
            </a:r>
            <a:endParaRPr lang="en-US" sz="2363" b="1" dirty="0">
              <a:solidFill>
                <a:srgbClr val="E0014A"/>
              </a:solidFill>
            </a:endParaRPr>
          </a:p>
        </p:txBody>
      </p:sp>
      <p:pic>
        <p:nvPicPr>
          <p:cNvPr id="2110470" name="Picture 6" descr="power-of-salvation"/>
          <p:cNvPicPr>
            <a:picLocks noChangeAspect="1" noChangeArrowheads="1"/>
          </p:cNvPicPr>
          <p:nvPr/>
        </p:nvPicPr>
        <p:blipFill>
          <a:blip r:embed="rId4" cstate="print"/>
          <a:srcRect/>
          <a:stretch>
            <a:fillRect/>
          </a:stretch>
        </p:blipFill>
        <p:spPr bwMode="auto">
          <a:xfrm>
            <a:off x="3934352" y="3946931"/>
            <a:ext cx="4840688" cy="1815258"/>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7" name="Text Box 10"/>
          <p:cNvSpPr txBox="1">
            <a:spLocks noChangeArrowheads="1"/>
          </p:cNvSpPr>
          <p:nvPr/>
        </p:nvSpPr>
        <p:spPr bwMode="auto">
          <a:xfrm rot="-768755">
            <a:off x="477059" y="3928723"/>
            <a:ext cx="3751809" cy="1142555"/>
          </a:xfrm>
          <a:prstGeom prst="rect">
            <a:avLst/>
          </a:prstGeom>
          <a:solidFill>
            <a:srgbClr val="990000"/>
          </a:solidFill>
          <a:ln>
            <a:headEnd/>
            <a:tailEnd/>
          </a:ln>
          <a:effectLst>
            <a:outerShdw blurRad="76200" dir="13500000" sy="23000" kx="1200000" algn="br" rotWithShape="0">
              <a:prstClr val="black">
                <a:alpha val="20000"/>
              </a:prstClr>
            </a:outerShdw>
          </a:effectLst>
          <a:scene3d>
            <a:camera prst="perspectiveHeroicExtremeRightFacing"/>
            <a:lightRig rig="threePt" dir="t">
              <a:rot lat="0" lon="0" rev="1200000"/>
            </a:lightRig>
          </a:scene3d>
          <a:sp3d>
            <a:bevelT w="63500" h="25400"/>
          </a:sp3d>
        </p:spPr>
        <p:style>
          <a:lnRef idx="0">
            <a:schemeClr val="accent2"/>
          </a:lnRef>
          <a:fillRef idx="3">
            <a:schemeClr val="accent2"/>
          </a:fillRef>
          <a:effectRef idx="3">
            <a:schemeClr val="accent2"/>
          </a:effectRef>
          <a:fontRef idx="minor">
            <a:schemeClr val="lt1"/>
          </a:fontRef>
        </p:style>
        <p:txBody>
          <a:bodyPr anchor="ctr" anchorCtr="1">
            <a:normAutofit fontScale="55000" lnSpcReduction="20000"/>
          </a:bodyPr>
          <a:lstStyle/>
          <a:p>
            <a:pPr algn="ctr" defTabSz="1285843">
              <a:defRPr/>
            </a:pPr>
            <a:r>
              <a:rPr lang="en-US" sz="6749" b="1" i="0" dirty="0">
                <a:solidFill>
                  <a:srgbClr val="FFFFFF"/>
                </a:solidFill>
                <a:effectLst>
                  <a:outerShdw blurRad="38100" dist="38100" dir="2700000" algn="tl">
                    <a:srgbClr val="000000"/>
                  </a:outerShdw>
                </a:effectLst>
                <a:latin typeface="Eras Demi ITC"/>
                <a:cs typeface="Arial"/>
              </a:rPr>
              <a:t>The gospel is objective truth</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10470"/>
                                        </p:tgtEl>
                                        <p:attrNameLst>
                                          <p:attrName>style.visibility</p:attrName>
                                        </p:attrNameLst>
                                      </p:cBhvr>
                                      <p:to>
                                        <p:strVal val="visible"/>
                                      </p:to>
                                    </p:set>
                                    <p:animEffect transition="in" filter="fade">
                                      <p:cBhvr>
                                        <p:cTn id="7" dur="1000"/>
                                        <p:tgtEl>
                                          <p:spTgt spid="2110470"/>
                                        </p:tgtEl>
                                      </p:cBhvr>
                                    </p:animEffect>
                                    <p:anim calcmode="lin" valueType="num">
                                      <p:cBhvr>
                                        <p:cTn id="8" dur="1000" fill="hold"/>
                                        <p:tgtEl>
                                          <p:spTgt spid="2110470"/>
                                        </p:tgtEl>
                                        <p:attrNameLst>
                                          <p:attrName>ppt_x</p:attrName>
                                        </p:attrNameLst>
                                      </p:cBhvr>
                                      <p:tavLst>
                                        <p:tav tm="0">
                                          <p:val>
                                            <p:strVal val="#ppt_x"/>
                                          </p:val>
                                        </p:tav>
                                        <p:tav tm="100000">
                                          <p:val>
                                            <p:strVal val="#ppt_x"/>
                                          </p:val>
                                        </p:tav>
                                      </p:tavLst>
                                    </p:anim>
                                    <p:anim calcmode="lin" valueType="num">
                                      <p:cBhvr>
                                        <p:cTn id="9" dur="1000" fill="hold"/>
                                        <p:tgtEl>
                                          <p:spTgt spid="211047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4260378" y="2830577"/>
            <a:ext cx="4572000" cy="1255728"/>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rIns="205740">
            <a:spAutoFit/>
            <a:flatTx/>
          </a:bodyPr>
          <a:lstStyle/>
          <a:p>
            <a:pPr algn="r" defTabSz="685783" eaLnBrk="0" hangingPunct="0">
              <a:lnSpc>
                <a:spcPct val="90000"/>
              </a:lnSpc>
              <a:defRPr/>
            </a:pPr>
            <a:r>
              <a:rPr lang="en-US" sz="300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who takes away the sin of the world</a:t>
            </a:r>
          </a:p>
          <a:p>
            <a:pPr algn="r" defTabSz="685783" eaLnBrk="0" hangingPunct="0">
              <a:lnSpc>
                <a:spcPct val="90000"/>
              </a:lnSpc>
              <a:defRPr/>
            </a:pPr>
            <a:r>
              <a:rPr lang="en-US" sz="2400"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John 1:29</a:t>
            </a:r>
            <a:r>
              <a:rPr lang="en-US" sz="825" i="0" dirty="0">
                <a:solidFill>
                  <a:srgbClr val="FFFFFF"/>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a:t>
            </a:r>
          </a:p>
        </p:txBody>
      </p:sp>
      <p:sp>
        <p:nvSpPr>
          <p:cNvPr id="5" name="Text Box 35"/>
          <p:cNvSpPr txBox="1">
            <a:spLocks noChangeArrowheads="1"/>
          </p:cNvSpPr>
          <p:nvPr/>
        </p:nvSpPr>
        <p:spPr bwMode="auto">
          <a:xfrm>
            <a:off x="347461" y="948565"/>
            <a:ext cx="2640668" cy="854080"/>
          </a:xfrm>
          <a:prstGeom prst="rect">
            <a:avLst/>
          </a:prstGeom>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flatTx/>
          </a:bodyPr>
          <a:lstStyle/>
          <a:p>
            <a:pPr defTabSz="685783" eaLnBrk="0" hangingPunct="0">
              <a:spcBef>
                <a:spcPct val="50000"/>
              </a:spcBef>
              <a:defRPr/>
            </a:pPr>
            <a:r>
              <a:rPr lang="en-US" sz="4950" b="1" i="0" dirty="0">
                <a:solidFill>
                  <a:srgbClr val="FFFFFF"/>
                </a:solidFill>
                <a:effectLst>
                  <a:outerShdw blurRad="38100" dist="38100" dir="2700000" algn="tl">
                    <a:srgbClr val="000000">
                      <a:alpha val="43137"/>
                    </a:srgbClr>
                  </a:outerShdw>
                </a:effectLst>
                <a:latin typeface="Lucida Calligraphy" panose="03010101010101010101" pitchFamily="66" charset="0"/>
                <a:cs typeface="Arial"/>
              </a:rPr>
              <a:t>Behold</a:t>
            </a:r>
            <a:endParaRPr lang="en-US" sz="1200" b="1" i="0" dirty="0">
              <a:solidFill>
                <a:srgbClr val="FFFFFF"/>
              </a:solidFill>
              <a:effectLst>
                <a:outerShdw blurRad="38100" dist="38100" dir="2700000" algn="tl">
                  <a:srgbClr val="000000">
                    <a:alpha val="43137"/>
                  </a:srgbClr>
                </a:outerShdw>
              </a:effectLst>
              <a:latin typeface="Eras Demi ITC"/>
              <a:cs typeface="Arial"/>
            </a:endParaRPr>
          </a:p>
        </p:txBody>
      </p:sp>
      <p:sp>
        <p:nvSpPr>
          <p:cNvPr id="6" name="Text Box 3"/>
          <p:cNvSpPr txBox="1">
            <a:spLocks noChangeArrowheads="1"/>
          </p:cNvSpPr>
          <p:nvPr/>
        </p:nvSpPr>
        <p:spPr bwMode="auto">
          <a:xfrm>
            <a:off x="2481464" y="1849860"/>
            <a:ext cx="6315075" cy="923330"/>
          </a:xfrm>
          <a:prstGeom prst="rect">
            <a:avLst/>
          </a:prstGeom>
          <a:solidFill>
            <a:srgbClr val="FFFF00"/>
          </a:solidFill>
          <a:ln>
            <a:noFill/>
            <a:headEnd/>
            <a:tailEnd/>
          </a:ln>
          <a:effectLst>
            <a:glow rad="228600">
              <a:schemeClr val="accent6">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spAutoFit/>
            <a:flatTx/>
          </a:bodyPr>
          <a:lstStyle/>
          <a:p>
            <a:pPr algn="ctr" defTabSz="685783">
              <a:defRPr/>
            </a:pPr>
            <a:r>
              <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the </a:t>
            </a:r>
            <a:r>
              <a:rPr lang="en-US" sz="54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rPr>
              <a:t>Lamb of God</a:t>
            </a:r>
            <a:endParaRPr lang="en-US" sz="4500" b="1" i="0" dirty="0">
              <a:solidFill>
                <a:srgbClr val="FF0000"/>
              </a:solidFill>
              <a:effectLst>
                <a:outerShdw blurRad="38100" dist="38100" dir="2700000" algn="tl">
                  <a:srgbClr val="000000">
                    <a:alpha val="43137"/>
                  </a:srgbClr>
                </a:outerShdw>
              </a:effectLst>
              <a:latin typeface="Lucida Calligraphy" panose="03010101010101010101" pitchFamily="66" charset="0"/>
              <a:cs typeface="Arial"/>
            </a:endParaRPr>
          </a:p>
        </p:txBody>
      </p:sp>
      <p:pic>
        <p:nvPicPr>
          <p:cNvPr id="1026" name="Picture 2" descr="http://phrenetical.files.wordpress.com/2011/04/lamb-crosses.png?w=630&amp;h=30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9223"/>
          <a:stretch/>
        </p:blipFill>
        <p:spPr bwMode="auto">
          <a:xfrm>
            <a:off x="882998" y="3429002"/>
            <a:ext cx="4463935" cy="2380673"/>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906737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83A382-B6A0-F657-32D2-37A93DCBEAFE}"/>
            </a:ext>
          </a:extLst>
        </p:cNvPr>
        <p:cNvGrpSpPr/>
        <p:nvPr/>
      </p:nvGrpSpPr>
      <p:grpSpPr>
        <a:xfrm>
          <a:off x="0" y="0"/>
          <a:ext cx="0" cy="0"/>
          <a:chOff x="0" y="0"/>
          <a:chExt cx="0" cy="0"/>
        </a:xfrm>
      </p:grpSpPr>
      <p:sp>
        <p:nvSpPr>
          <p:cNvPr id="7" name="AutoShape 6">
            <a:extLst>
              <a:ext uri="{FF2B5EF4-FFF2-40B4-BE49-F238E27FC236}">
                <a16:creationId xmlns:a16="http://schemas.microsoft.com/office/drawing/2014/main" id="{EBEBA9FF-DC68-0E65-27BE-42F08202717B}"/>
              </a:ext>
            </a:extLst>
          </p:cNvPr>
          <p:cNvSpPr>
            <a:spLocks noChangeArrowheads="1"/>
          </p:cNvSpPr>
          <p:nvPr/>
        </p:nvSpPr>
        <p:spPr bwMode="auto">
          <a:xfrm>
            <a:off x="525292" y="1275949"/>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No accidental death</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A sacrifice must die. This was His very purpose in coming! </a:t>
            </a:r>
            <a:r>
              <a:rPr lang="it-IT" sz="1500" i="0" dirty="0">
                <a:solidFill>
                  <a:srgbClr val="FFFFFF"/>
                </a:solidFill>
                <a:latin typeface="Eras Demi ITC"/>
                <a:cs typeface="Arial"/>
              </a:rPr>
              <a:t>(</a:t>
            </a:r>
            <a:r>
              <a:rPr lang="es-CO" sz="1500" i="0" dirty="0">
                <a:solidFill>
                  <a:srgbClr val="FFFFFF"/>
                </a:solidFill>
                <a:latin typeface="Eras Demi ITC"/>
                <a:cs typeface="Arial"/>
              </a:rPr>
              <a:t>Heb.10:10: Mt.20:28)</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8" name="AutoShape 6">
            <a:extLst>
              <a:ext uri="{FF2B5EF4-FFF2-40B4-BE49-F238E27FC236}">
                <a16:creationId xmlns:a16="http://schemas.microsoft.com/office/drawing/2014/main" id="{9FD2318A-EC9B-540C-7E76-342E1B36F68B}"/>
              </a:ext>
            </a:extLst>
          </p:cNvPr>
          <p:cNvSpPr>
            <a:spLocks noChangeArrowheads="1"/>
          </p:cNvSpPr>
          <p:nvPr/>
        </p:nvSpPr>
        <p:spPr bwMode="auto">
          <a:xfrm>
            <a:off x="525295" y="2030891"/>
            <a:ext cx="8010728" cy="704874"/>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Jesus never sinned</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This qualified Him to be the innocent sacrifice for sin.  </a:t>
            </a:r>
          </a:p>
          <a:p>
            <a:pPr marL="134538" indent="-134538" defTabSz="685783">
              <a:lnSpc>
                <a:spcPct val="90000"/>
              </a:lnSpc>
              <a:spcBef>
                <a:spcPct val="20000"/>
              </a:spcBef>
              <a:defRPr/>
            </a:pPr>
            <a:r>
              <a:rPr lang="it-IT" sz="1500" i="0" dirty="0">
                <a:solidFill>
                  <a:srgbClr val="FFFFFF"/>
                </a:solidFill>
                <a:latin typeface="Eras Demi ITC"/>
                <a:cs typeface="Arial"/>
              </a:rPr>
              <a:t>(</a:t>
            </a:r>
            <a:r>
              <a:rPr lang="es-CO" sz="1500" i="0" dirty="0">
                <a:solidFill>
                  <a:srgbClr val="FFFFFF"/>
                </a:solidFill>
                <a:latin typeface="Eras Demi ITC"/>
                <a:cs typeface="Arial"/>
              </a:rPr>
              <a:t>1 John 3:5)</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9" name="AutoShape 6">
            <a:extLst>
              <a:ext uri="{FF2B5EF4-FFF2-40B4-BE49-F238E27FC236}">
                <a16:creationId xmlns:a16="http://schemas.microsoft.com/office/drawing/2014/main" id="{D00D574D-F8B0-677C-AF00-F9FAD00EBD06}"/>
              </a:ext>
            </a:extLst>
          </p:cNvPr>
          <p:cNvSpPr>
            <a:spLocks noChangeArrowheads="1"/>
          </p:cNvSpPr>
          <p:nvPr/>
        </p:nvSpPr>
        <p:spPr bwMode="auto">
          <a:xfrm>
            <a:off x="525292" y="2836911"/>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His death removes sin</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vi-VN" sz="1500" b="1" i="0" dirty="0">
                <a:solidFill>
                  <a:srgbClr val="FFFF66"/>
                </a:solidFill>
                <a:effectLst>
                  <a:outerShdw blurRad="38100" dist="38100" dir="2700000" algn="tl">
                    <a:srgbClr val="000000">
                      <a:alpha val="43137"/>
                    </a:srgbClr>
                  </a:outerShdw>
                </a:effectLst>
                <a:cs typeface="Arial"/>
              </a:rPr>
              <a:t>“</a:t>
            </a:r>
            <a:r>
              <a:rPr lang="en-US" sz="1500" b="1" i="0" dirty="0">
                <a:solidFill>
                  <a:srgbClr val="FFFF66"/>
                </a:solidFill>
                <a:effectLst>
                  <a:outerShdw blurRad="38100" dist="38100" dir="2700000" algn="tl">
                    <a:srgbClr val="000000">
                      <a:alpha val="43137"/>
                    </a:srgbClr>
                  </a:outerShdw>
                </a:effectLst>
                <a:latin typeface="Eras Demi ITC"/>
                <a:cs typeface="Arial"/>
              </a:rPr>
              <a:t>Without the shedding of blood there can be no forgiveness of sin</a:t>
            </a:r>
            <a:r>
              <a:rPr lang="vi-VN" sz="1500" b="1" i="0" dirty="0">
                <a:solidFill>
                  <a:srgbClr val="FFFF66"/>
                </a:solidFill>
                <a:effectLst>
                  <a:outerShdw blurRad="38100" dist="38100" dir="2700000" algn="tl">
                    <a:srgbClr val="000000">
                      <a:alpha val="43137"/>
                    </a:srgbClr>
                  </a:outerShdw>
                </a:effectLst>
                <a:cs typeface="Arial"/>
              </a:rPr>
              <a:t>.” </a:t>
            </a:r>
            <a:r>
              <a:rPr lang="en-US" sz="1500" b="1" i="0" dirty="0">
                <a:solidFill>
                  <a:srgbClr val="FFFF66"/>
                </a:solidFill>
                <a:effectLst>
                  <a:outerShdw blurRad="38100" dist="38100" dir="2700000" algn="tl">
                    <a:srgbClr val="000000">
                      <a:alpha val="43137"/>
                    </a:srgbClr>
                  </a:outerShdw>
                </a:effectLst>
                <a:latin typeface="Eras Demi ITC"/>
                <a:cs typeface="Arial"/>
              </a:rPr>
              <a:t>  </a:t>
            </a:r>
            <a:r>
              <a:rPr lang="en-US" sz="1500" i="0" dirty="0">
                <a:solidFill>
                  <a:srgbClr val="FFFFFF"/>
                </a:solidFill>
                <a:latin typeface="Eras Demi ITC"/>
                <a:cs typeface="Arial"/>
              </a:rPr>
              <a:t>(Heb.</a:t>
            </a:r>
            <a:r>
              <a:rPr lang="vi-VN" sz="1500" i="0" dirty="0">
                <a:solidFill>
                  <a:srgbClr val="FFFFFF"/>
                </a:solidFill>
                <a:cs typeface="Arial"/>
              </a:rPr>
              <a:t> 9:22</a:t>
            </a:r>
            <a:r>
              <a:rPr lang="en-US" sz="1500" i="0" dirty="0">
                <a:solidFill>
                  <a:srgbClr val="FFFFFF"/>
                </a:solidFill>
                <a:latin typeface="Eras Demi ITC"/>
                <a:cs typeface="Arial"/>
              </a:rPr>
              <a:t>; Mt. 26:28) </a:t>
            </a:r>
          </a:p>
        </p:txBody>
      </p:sp>
      <p:pic>
        <p:nvPicPr>
          <p:cNvPr id="2" name="Picture 1" descr="A white animal lying on a pile of sticks&#10;&#10;Description automatically generated">
            <a:extLst>
              <a:ext uri="{FF2B5EF4-FFF2-40B4-BE49-F238E27FC236}">
                <a16:creationId xmlns:a16="http://schemas.microsoft.com/office/drawing/2014/main" id="{1F7E859A-F301-D791-9552-A32C9380A63A}"/>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432499" y="3630160"/>
            <a:ext cx="4103524" cy="2308232"/>
          </a:xfrm>
          <a:prstGeom prst="rect">
            <a:avLst/>
          </a:prstGeom>
          <a:effectLst>
            <a:outerShdw blurRad="50800" dist="266700" dir="8100000" algn="tr" rotWithShape="0">
              <a:prstClr val="black">
                <a:alpha val="40000"/>
              </a:prstClr>
            </a:outerShdw>
          </a:effectLst>
        </p:spPr>
      </p:pic>
    </p:spTree>
    <p:extLst>
      <p:ext uri="{BB962C8B-B14F-4D97-AF65-F5344CB8AC3E}">
        <p14:creationId xmlns:p14="http://schemas.microsoft.com/office/powerpoint/2010/main" val="166735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1DF60E-BCFF-4EAB-6809-146F3BD23FB9}"/>
            </a:ext>
          </a:extLst>
        </p:cNvPr>
        <p:cNvGrpSpPr/>
        <p:nvPr/>
      </p:nvGrpSpPr>
      <p:grpSpPr>
        <a:xfrm>
          <a:off x="0" y="0"/>
          <a:ext cx="0" cy="0"/>
          <a:chOff x="0" y="0"/>
          <a:chExt cx="0" cy="0"/>
        </a:xfrm>
      </p:grpSpPr>
      <p:pic>
        <p:nvPicPr>
          <p:cNvPr id="3" name="Picture 2" descr="Big Picture Background2gif.gif">
            <a:extLst>
              <a:ext uri="{FF2B5EF4-FFF2-40B4-BE49-F238E27FC236}">
                <a16:creationId xmlns:a16="http://schemas.microsoft.com/office/drawing/2014/main" id="{51D8A259-FF27-99FD-16A5-EBB6D2B3892C}"/>
              </a:ext>
            </a:extLst>
          </p:cNvPr>
          <p:cNvPicPr>
            <a:picLocks noChangeAspect="1"/>
          </p:cNvPicPr>
          <p:nvPr/>
        </p:nvPicPr>
        <p:blipFill>
          <a:blip r:embed="rId3" cstate="print"/>
          <a:stretch>
            <a:fillRect/>
          </a:stretch>
        </p:blipFill>
        <p:spPr>
          <a:xfrm>
            <a:off x="3952876" y="0"/>
            <a:ext cx="5191125" cy="5990651"/>
          </a:xfrm>
          <a:prstGeom prst="rect">
            <a:avLst/>
          </a:prstGeom>
        </p:spPr>
      </p:pic>
      <p:sp>
        <p:nvSpPr>
          <p:cNvPr id="2" name="TextBox 1">
            <a:extLst>
              <a:ext uri="{FF2B5EF4-FFF2-40B4-BE49-F238E27FC236}">
                <a16:creationId xmlns:a16="http://schemas.microsoft.com/office/drawing/2014/main" id="{A43392F4-8583-D2F2-7647-D9A98896A4D2}"/>
              </a:ext>
            </a:extLst>
          </p:cNvPr>
          <p:cNvSpPr txBox="1"/>
          <p:nvPr/>
        </p:nvSpPr>
        <p:spPr>
          <a:xfrm>
            <a:off x="4333876" y="1762127"/>
            <a:ext cx="4238625" cy="1615827"/>
          </a:xfrm>
          <a:prstGeom prst="rect">
            <a:avLst/>
          </a:prstGeom>
          <a:noFill/>
        </p:spPr>
        <p:txBody>
          <a:bodyPr wrap="square" rtlCol="0">
            <a:sp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Looking at the </a:t>
            </a:r>
          </a:p>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21219F"/>
                </a:solidFill>
                <a:effectLst>
                  <a:outerShdw blurRad="38100" dist="38100" dir="2700000" algn="tl">
                    <a:srgbClr val="000000">
                      <a:alpha val="43137"/>
                    </a:srgbClr>
                  </a:outerShdw>
                </a:effectLst>
                <a:uLnTx/>
                <a:uFillTx/>
                <a:latin typeface="Ink Free" panose="03080402000500000000" pitchFamily="66" charset="0"/>
                <a:ea typeface="Dotum" panose="020B0503020000020004" pitchFamily="34" charset="-127"/>
                <a:cs typeface="Arial" charset="0"/>
              </a:rPr>
              <a:t>Bible message from beginning to end</a:t>
            </a:r>
          </a:p>
        </p:txBody>
      </p:sp>
      <p:sp>
        <p:nvSpPr>
          <p:cNvPr id="4" name="TextBox 3">
            <a:extLst>
              <a:ext uri="{FF2B5EF4-FFF2-40B4-BE49-F238E27FC236}">
                <a16:creationId xmlns:a16="http://schemas.microsoft.com/office/drawing/2014/main" id="{4CFE56B8-4CD8-452B-A2A4-F6F785600817}"/>
              </a:ext>
            </a:extLst>
          </p:cNvPr>
          <p:cNvSpPr txBox="1"/>
          <p:nvPr/>
        </p:nvSpPr>
        <p:spPr>
          <a:xfrm>
            <a:off x="4333876" y="6168570"/>
            <a:ext cx="4743450" cy="646331"/>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KNOLLWOOD CHURCH OF CHRIST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Black" panose="020F0502020204030204" pitchFamily="34" charset="0"/>
                <a:ea typeface="+mn-ea"/>
                <a:cs typeface="Arial" charset="0"/>
              </a:rPr>
              <a:t>12/7/2024</a:t>
            </a:r>
          </a:p>
        </p:txBody>
      </p:sp>
      <p:pic>
        <p:nvPicPr>
          <p:cNvPr id="7" name="Picture 6" descr="A person walking in a robe&#10;&#10;Description automatically generated">
            <a:extLst>
              <a:ext uri="{FF2B5EF4-FFF2-40B4-BE49-F238E27FC236}">
                <a16:creationId xmlns:a16="http://schemas.microsoft.com/office/drawing/2014/main" id="{41370331-790D-2679-C551-C4BA8977476A}"/>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r="52604"/>
          <a:stretch/>
        </p:blipFill>
        <p:spPr>
          <a:xfrm>
            <a:off x="-101600" y="-159657"/>
            <a:ext cx="4435477" cy="7184571"/>
          </a:xfrm>
          <a:prstGeom prst="rect">
            <a:avLst/>
          </a:prstGeom>
        </p:spPr>
      </p:pic>
      <p:sp>
        <p:nvSpPr>
          <p:cNvPr id="8" name="Rectangle 7">
            <a:extLst>
              <a:ext uri="{FF2B5EF4-FFF2-40B4-BE49-F238E27FC236}">
                <a16:creationId xmlns:a16="http://schemas.microsoft.com/office/drawing/2014/main" id="{E2BACBC1-B5A0-6DE8-7A33-CAC78800DAD6}"/>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9" name="Picture 8">
            <a:extLst>
              <a:ext uri="{FF2B5EF4-FFF2-40B4-BE49-F238E27FC236}">
                <a16:creationId xmlns:a16="http://schemas.microsoft.com/office/drawing/2014/main" id="{3EDF1C84-0A3E-72C1-3513-1FA01B8065B2}"/>
              </a:ext>
            </a:extLst>
          </p:cNvPr>
          <p:cNvPicPr>
            <a:picLocks noChangeAspect="1"/>
          </p:cNvPicPr>
          <p:nvPr/>
        </p:nvPicPr>
        <p:blipFill rotWithShape="1">
          <a:blip r:embed="rId6"/>
          <a:srcRect r="19416"/>
          <a:stretch/>
        </p:blipFill>
        <p:spPr>
          <a:xfrm>
            <a:off x="-4321607" y="3896299"/>
            <a:ext cx="3672997" cy="2094352"/>
          </a:xfrm>
          <a:prstGeom prst="rect">
            <a:avLst/>
          </a:prstGeom>
        </p:spPr>
      </p:pic>
      <p:sp>
        <p:nvSpPr>
          <p:cNvPr id="10" name="Rectangle 9">
            <a:extLst>
              <a:ext uri="{FF2B5EF4-FFF2-40B4-BE49-F238E27FC236}">
                <a16:creationId xmlns:a16="http://schemas.microsoft.com/office/drawing/2014/main" id="{5E1DDD35-25A5-209A-41EF-FAE8E735EE76}"/>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11" name="Rectangle 10">
            <a:extLst>
              <a:ext uri="{FF2B5EF4-FFF2-40B4-BE49-F238E27FC236}">
                <a16:creationId xmlns:a16="http://schemas.microsoft.com/office/drawing/2014/main" id="{A1FD13A9-2050-D4ED-051C-39EB68039674}"/>
              </a:ext>
            </a:extLst>
          </p:cNvPr>
          <p:cNvSpPr/>
          <p:nvPr/>
        </p:nvSpPr>
        <p:spPr bwMode="auto">
          <a:xfrm>
            <a:off x="740452" y="4536387"/>
            <a:ext cx="2859091" cy="1632183"/>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Tree>
    <p:extLst>
      <p:ext uri="{BB962C8B-B14F-4D97-AF65-F5344CB8AC3E}">
        <p14:creationId xmlns:p14="http://schemas.microsoft.com/office/powerpoint/2010/main" val="54325801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9431EE-0124-B7B8-70C7-BDF9E1E77962}"/>
            </a:ext>
          </a:extLst>
        </p:cNvPr>
        <p:cNvGrpSpPr/>
        <p:nvPr/>
      </p:nvGrpSpPr>
      <p:grpSpPr>
        <a:xfrm>
          <a:off x="0" y="0"/>
          <a:ext cx="0" cy="0"/>
          <a:chOff x="0" y="0"/>
          <a:chExt cx="0" cy="0"/>
        </a:xfrm>
      </p:grpSpPr>
      <p:sp>
        <p:nvSpPr>
          <p:cNvPr id="7" name="AutoShape 6">
            <a:extLst>
              <a:ext uri="{FF2B5EF4-FFF2-40B4-BE49-F238E27FC236}">
                <a16:creationId xmlns:a16="http://schemas.microsoft.com/office/drawing/2014/main" id="{DDA0C255-A60A-077F-7419-3C768D8F0766}"/>
              </a:ext>
            </a:extLst>
          </p:cNvPr>
          <p:cNvSpPr>
            <a:spLocks noChangeArrowheads="1"/>
          </p:cNvSpPr>
          <p:nvPr/>
        </p:nvSpPr>
        <p:spPr bwMode="auto">
          <a:xfrm>
            <a:off x="525292" y="1275949"/>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No accidental death</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A sacrifice must die. This was His very purpose in coming! </a:t>
            </a:r>
            <a:r>
              <a:rPr lang="it-IT" sz="1500" i="0" dirty="0">
                <a:solidFill>
                  <a:srgbClr val="FFFFFF"/>
                </a:solidFill>
                <a:latin typeface="Eras Demi ITC"/>
                <a:cs typeface="Arial"/>
              </a:rPr>
              <a:t>(</a:t>
            </a:r>
            <a:r>
              <a:rPr lang="es-CO" sz="1500" i="0" dirty="0">
                <a:solidFill>
                  <a:srgbClr val="FFFFFF"/>
                </a:solidFill>
                <a:latin typeface="Eras Demi ITC"/>
                <a:cs typeface="Arial"/>
              </a:rPr>
              <a:t>Heb.10:10: Mt.20:28)</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8" name="AutoShape 6">
            <a:extLst>
              <a:ext uri="{FF2B5EF4-FFF2-40B4-BE49-F238E27FC236}">
                <a16:creationId xmlns:a16="http://schemas.microsoft.com/office/drawing/2014/main" id="{B13A0229-2D0F-BC60-8B4D-F40549225BA0}"/>
              </a:ext>
            </a:extLst>
          </p:cNvPr>
          <p:cNvSpPr>
            <a:spLocks noChangeArrowheads="1"/>
          </p:cNvSpPr>
          <p:nvPr/>
        </p:nvSpPr>
        <p:spPr bwMode="auto">
          <a:xfrm>
            <a:off x="525295" y="2030891"/>
            <a:ext cx="8010728" cy="704874"/>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Jesus never sinned</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it-IT" sz="1500" b="1" i="0" dirty="0">
                <a:solidFill>
                  <a:srgbClr val="FFFF66"/>
                </a:solidFill>
                <a:effectLst>
                  <a:outerShdw blurRad="38100" dist="38100" dir="2700000" algn="tl">
                    <a:srgbClr val="000000">
                      <a:alpha val="43137"/>
                    </a:srgbClr>
                  </a:outerShdw>
                </a:effectLst>
                <a:latin typeface="Eras Demi ITC"/>
                <a:cs typeface="Arial"/>
              </a:rPr>
              <a:t>This qualified Him to be the innocent sacrifice for sin.  </a:t>
            </a:r>
          </a:p>
          <a:p>
            <a:pPr marL="134538" indent="-134538" defTabSz="685783">
              <a:lnSpc>
                <a:spcPct val="90000"/>
              </a:lnSpc>
              <a:spcBef>
                <a:spcPct val="20000"/>
              </a:spcBef>
              <a:defRPr/>
            </a:pPr>
            <a:r>
              <a:rPr lang="it-IT" sz="1500" i="0" dirty="0">
                <a:solidFill>
                  <a:srgbClr val="FFFFFF"/>
                </a:solidFill>
                <a:latin typeface="Eras Demi ITC"/>
                <a:cs typeface="Arial"/>
              </a:rPr>
              <a:t>(</a:t>
            </a:r>
            <a:r>
              <a:rPr lang="es-CO" sz="1500" i="0" dirty="0">
                <a:solidFill>
                  <a:srgbClr val="FFFFFF"/>
                </a:solidFill>
                <a:latin typeface="Eras Demi ITC"/>
                <a:cs typeface="Arial"/>
              </a:rPr>
              <a:t>1 John 3:5)</a:t>
            </a:r>
            <a:endParaRPr lang="en-US" sz="1500" b="1" i="0" dirty="0">
              <a:solidFill>
                <a:srgbClr val="FFFF66"/>
              </a:solidFill>
              <a:effectLst>
                <a:outerShdw blurRad="38100" dist="38100" dir="2700000" algn="tl">
                  <a:srgbClr val="000000">
                    <a:alpha val="43137"/>
                  </a:srgbClr>
                </a:outerShdw>
              </a:effectLst>
              <a:latin typeface="Eras Demi ITC"/>
              <a:cs typeface="Arial"/>
            </a:endParaRPr>
          </a:p>
        </p:txBody>
      </p:sp>
      <p:sp>
        <p:nvSpPr>
          <p:cNvPr id="9" name="AutoShape 6">
            <a:extLst>
              <a:ext uri="{FF2B5EF4-FFF2-40B4-BE49-F238E27FC236}">
                <a16:creationId xmlns:a16="http://schemas.microsoft.com/office/drawing/2014/main" id="{472B731C-4E26-E0FE-6292-68074342779A}"/>
              </a:ext>
            </a:extLst>
          </p:cNvPr>
          <p:cNvSpPr>
            <a:spLocks noChangeArrowheads="1"/>
          </p:cNvSpPr>
          <p:nvPr/>
        </p:nvSpPr>
        <p:spPr bwMode="auto">
          <a:xfrm>
            <a:off x="525292" y="2836911"/>
            <a:ext cx="8010728" cy="653796"/>
          </a:xfrm>
          <a:prstGeom prst="roundRect">
            <a:avLst>
              <a:gd name="adj" fmla="val 16667"/>
            </a:avLst>
          </a:prstGeom>
          <a:solidFill>
            <a:schemeClr val="accent2"/>
          </a:solidFill>
          <a:ln>
            <a:headEnd/>
            <a:tailEnd/>
          </a:ln>
        </p:spPr>
        <p:style>
          <a:lnRef idx="0">
            <a:schemeClr val="accent2"/>
          </a:lnRef>
          <a:fillRef idx="3">
            <a:schemeClr val="accent2"/>
          </a:fillRef>
          <a:effectRef idx="3">
            <a:schemeClr val="accent2"/>
          </a:effectRef>
          <a:fontRef idx="minor">
            <a:schemeClr val="lt1"/>
          </a:fontRef>
        </p:style>
        <p:txBody>
          <a:bodyPr wrap="square" anchor="ctr">
            <a:spAutoFit/>
          </a:bodyPr>
          <a:lstStyle/>
          <a:p>
            <a:pPr marL="134538" indent="-134538" defTabSz="685783">
              <a:lnSpc>
                <a:spcPct val="90000"/>
              </a:lnSpc>
              <a:spcBef>
                <a:spcPct val="20000"/>
              </a:spcBef>
              <a:defRPr/>
            </a:pPr>
            <a:r>
              <a:rPr lang="en-US" sz="2100" b="1" i="0" dirty="0">
                <a:solidFill>
                  <a:srgbClr val="FFFFFF"/>
                </a:solidFill>
                <a:effectLst>
                  <a:outerShdw blurRad="38100" dist="38100" dir="2700000" algn="tl">
                    <a:srgbClr val="000000">
                      <a:alpha val="43137"/>
                    </a:srgbClr>
                  </a:outerShdw>
                </a:effectLst>
                <a:latin typeface="Eras Demi ITC"/>
                <a:cs typeface="Arial"/>
              </a:rPr>
              <a:t>His death removes sin</a:t>
            </a:r>
            <a:r>
              <a:rPr lang="en-US" sz="2100" b="1" i="0" dirty="0">
                <a:solidFill>
                  <a:srgbClr val="FFFF66"/>
                </a:solidFill>
                <a:effectLst>
                  <a:outerShdw blurRad="38100" dist="38100" dir="2700000" algn="tl">
                    <a:srgbClr val="000000">
                      <a:alpha val="43137"/>
                    </a:srgbClr>
                  </a:outerShdw>
                </a:effectLst>
                <a:latin typeface="Eras Demi ITC"/>
                <a:cs typeface="Arial"/>
              </a:rPr>
              <a:t>– </a:t>
            </a:r>
            <a:r>
              <a:rPr lang="vi-VN" sz="1500" b="1" i="0" dirty="0">
                <a:solidFill>
                  <a:srgbClr val="FFFF66"/>
                </a:solidFill>
                <a:effectLst>
                  <a:outerShdw blurRad="38100" dist="38100" dir="2700000" algn="tl">
                    <a:srgbClr val="000000">
                      <a:alpha val="43137"/>
                    </a:srgbClr>
                  </a:outerShdw>
                </a:effectLst>
                <a:cs typeface="Arial"/>
              </a:rPr>
              <a:t>“</a:t>
            </a:r>
            <a:r>
              <a:rPr lang="en-US" sz="1500" b="1" i="0" dirty="0">
                <a:solidFill>
                  <a:srgbClr val="FFFF66"/>
                </a:solidFill>
                <a:effectLst>
                  <a:outerShdw blurRad="38100" dist="38100" dir="2700000" algn="tl">
                    <a:srgbClr val="000000">
                      <a:alpha val="43137"/>
                    </a:srgbClr>
                  </a:outerShdw>
                </a:effectLst>
                <a:latin typeface="Eras Demi ITC"/>
                <a:cs typeface="Arial"/>
              </a:rPr>
              <a:t>Without the shedding of blood there can be no forgiveness of sin</a:t>
            </a:r>
            <a:r>
              <a:rPr lang="vi-VN" sz="1500" b="1" i="0" dirty="0">
                <a:solidFill>
                  <a:srgbClr val="FFFF66"/>
                </a:solidFill>
                <a:effectLst>
                  <a:outerShdw blurRad="38100" dist="38100" dir="2700000" algn="tl">
                    <a:srgbClr val="000000">
                      <a:alpha val="43137"/>
                    </a:srgbClr>
                  </a:outerShdw>
                </a:effectLst>
                <a:cs typeface="Arial"/>
              </a:rPr>
              <a:t>.” </a:t>
            </a:r>
            <a:r>
              <a:rPr lang="en-US" sz="1500" b="1" i="0" dirty="0">
                <a:solidFill>
                  <a:srgbClr val="FFFF66"/>
                </a:solidFill>
                <a:effectLst>
                  <a:outerShdw blurRad="38100" dist="38100" dir="2700000" algn="tl">
                    <a:srgbClr val="000000">
                      <a:alpha val="43137"/>
                    </a:srgbClr>
                  </a:outerShdw>
                </a:effectLst>
                <a:latin typeface="Eras Demi ITC"/>
                <a:cs typeface="Arial"/>
              </a:rPr>
              <a:t>  </a:t>
            </a:r>
            <a:r>
              <a:rPr lang="en-US" sz="1500" i="0" dirty="0">
                <a:solidFill>
                  <a:srgbClr val="FFFFFF"/>
                </a:solidFill>
                <a:latin typeface="Eras Demi ITC"/>
                <a:cs typeface="Arial"/>
              </a:rPr>
              <a:t>(Heb.</a:t>
            </a:r>
            <a:r>
              <a:rPr lang="vi-VN" sz="1500" i="0" dirty="0">
                <a:solidFill>
                  <a:srgbClr val="FFFFFF"/>
                </a:solidFill>
                <a:cs typeface="Arial"/>
              </a:rPr>
              <a:t> 9:22</a:t>
            </a:r>
            <a:r>
              <a:rPr lang="en-US" sz="1500" i="0" dirty="0">
                <a:solidFill>
                  <a:srgbClr val="FFFFFF"/>
                </a:solidFill>
                <a:latin typeface="Eras Demi ITC"/>
                <a:cs typeface="Arial"/>
              </a:rPr>
              <a:t>; Mt. 26:28) </a:t>
            </a:r>
          </a:p>
        </p:txBody>
      </p:sp>
      <p:pic>
        <p:nvPicPr>
          <p:cNvPr id="2" name="Picture 1" descr="A white animal lying on a pile of sticks&#10;&#10;Description automatically generated">
            <a:extLst>
              <a:ext uri="{FF2B5EF4-FFF2-40B4-BE49-F238E27FC236}">
                <a16:creationId xmlns:a16="http://schemas.microsoft.com/office/drawing/2014/main" id="{A29D161E-6048-CDBE-8860-359CFB206536}"/>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432499" y="3630160"/>
            <a:ext cx="4103524" cy="2308232"/>
          </a:xfrm>
          <a:prstGeom prst="rect">
            <a:avLst/>
          </a:prstGeom>
          <a:effectLst>
            <a:outerShdw blurRad="50800" dist="266700" dir="8100000" algn="tr" rotWithShape="0">
              <a:prstClr val="black">
                <a:alpha val="40000"/>
              </a:prstClr>
            </a:outerShdw>
          </a:effectLst>
        </p:spPr>
      </p:pic>
    </p:spTree>
    <p:extLst>
      <p:ext uri="{BB962C8B-B14F-4D97-AF65-F5344CB8AC3E}">
        <p14:creationId xmlns:p14="http://schemas.microsoft.com/office/powerpoint/2010/main" val="3428306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http://phrenetical.files.wordpress.com/2011/04/lamb-crosses.png?w=630&amp;h=305">
            <a:extLst>
              <a:ext uri="{FF2B5EF4-FFF2-40B4-BE49-F238E27FC236}">
                <a16:creationId xmlns:a16="http://schemas.microsoft.com/office/drawing/2014/main" id="{179AEDF4-D864-B3E3-8A28-4ADEAA6C24A7}"/>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9223"/>
          <a:stretch/>
        </p:blipFill>
        <p:spPr bwMode="auto">
          <a:xfrm>
            <a:off x="4333875" y="4305653"/>
            <a:ext cx="4863839" cy="2762250"/>
          </a:xfrm>
          <a:prstGeom prst="rect">
            <a:avLst/>
          </a:prstGeom>
          <a:no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6FDFAD6-5120-D554-1199-F72842A23ACE}"/>
              </a:ext>
            </a:extLst>
          </p:cNvPr>
          <p:cNvPicPr>
            <a:picLocks noChangeAspect="1"/>
          </p:cNvPicPr>
          <p:nvPr/>
        </p:nvPicPr>
        <p:blipFill>
          <a:blip r:embed="rId4"/>
          <a:stretch>
            <a:fillRect/>
          </a:stretch>
        </p:blipFill>
        <p:spPr>
          <a:xfrm>
            <a:off x="4333878" y="1387452"/>
            <a:ext cx="4622693" cy="1755800"/>
          </a:xfrm>
          <a:prstGeom prst="rect">
            <a:avLst/>
          </a:prstGeom>
        </p:spPr>
      </p:pic>
      <p:pic>
        <p:nvPicPr>
          <p:cNvPr id="3" name="Picture 2" descr="A person walking in a robe&#10;&#10;Description automatically generated">
            <a:extLst>
              <a:ext uri="{FF2B5EF4-FFF2-40B4-BE49-F238E27FC236}">
                <a16:creationId xmlns:a16="http://schemas.microsoft.com/office/drawing/2014/main" id="{C416DC11-3F0E-00DB-FDB0-46E36BCB8B89}"/>
              </a:ext>
            </a:extLst>
          </p:cNvPr>
          <p:cNvPicPr>
            <a:picLocks noChangeAspect="1"/>
          </p:cNvPicPr>
          <p:nvPr/>
        </p:nvPicPr>
        <p:blipFill rotWithShape="1">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rcRect r="52604"/>
          <a:stretch/>
        </p:blipFill>
        <p:spPr>
          <a:xfrm>
            <a:off x="-101600" y="-159657"/>
            <a:ext cx="4435477" cy="7184571"/>
          </a:xfrm>
          <a:prstGeom prst="rect">
            <a:avLst/>
          </a:prstGeom>
        </p:spPr>
      </p:pic>
      <p:sp>
        <p:nvSpPr>
          <p:cNvPr id="7" name="Rectangle 6">
            <a:extLst>
              <a:ext uri="{FF2B5EF4-FFF2-40B4-BE49-F238E27FC236}">
                <a16:creationId xmlns:a16="http://schemas.microsoft.com/office/drawing/2014/main" id="{DCF061EC-2396-B1B8-A444-904EE05CC712}"/>
              </a:ext>
            </a:extLst>
          </p:cNvPr>
          <p:cNvSpPr/>
          <p:nvPr/>
        </p:nvSpPr>
        <p:spPr bwMode="auto">
          <a:xfrm>
            <a:off x="600075" y="973131"/>
            <a:ext cx="1628775" cy="304800"/>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sp>
        <p:nvSpPr>
          <p:cNvPr id="8" name="TextBox 7">
            <a:extLst>
              <a:ext uri="{FF2B5EF4-FFF2-40B4-BE49-F238E27FC236}">
                <a16:creationId xmlns:a16="http://schemas.microsoft.com/office/drawing/2014/main" id="{8A044782-F8C3-97A3-E595-B2664FFFAFC1}"/>
              </a:ext>
            </a:extLst>
          </p:cNvPr>
          <p:cNvSpPr txBox="1"/>
          <p:nvPr/>
        </p:nvSpPr>
        <p:spPr>
          <a:xfrm>
            <a:off x="1414463" y="5991480"/>
            <a:ext cx="3819525" cy="78483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Fave Script Bold Pro" panose="020F0502020204030204" pitchFamily="2" charset="0"/>
                <a:ea typeface="Dotum" panose="020B0503020000020004" pitchFamily="34" charset="-127"/>
                <a:cs typeface="Arial" charset="0"/>
              </a:rPr>
              <a:t>Part 3</a:t>
            </a:r>
          </a:p>
        </p:txBody>
      </p:sp>
      <p:sp>
        <p:nvSpPr>
          <p:cNvPr id="10" name="Rectangle 9">
            <a:extLst>
              <a:ext uri="{FF2B5EF4-FFF2-40B4-BE49-F238E27FC236}">
                <a16:creationId xmlns:a16="http://schemas.microsoft.com/office/drawing/2014/main" id="{9F708295-4990-8442-75CB-02B666C9C35B}"/>
              </a:ext>
            </a:extLst>
          </p:cNvPr>
          <p:cNvSpPr/>
          <p:nvPr/>
        </p:nvSpPr>
        <p:spPr bwMode="auto">
          <a:xfrm>
            <a:off x="1028246" y="5990651"/>
            <a:ext cx="1628775" cy="671406"/>
          </a:xfrm>
          <a:prstGeom prst="rect">
            <a:avLst/>
          </a:prstGeom>
          <a:solidFill>
            <a:srgbClr val="00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marL="0" marR="0" lvl="0" indent="0" algn="ctr" defTabSz="685783" rtl="0" eaLnBrk="1" fontAlgn="base" latinLnBrk="0" hangingPunct="1">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000000"/>
              </a:solidFill>
              <a:effectLst/>
              <a:uLnTx/>
              <a:uFillTx/>
              <a:latin typeface="Eras Medium ITC" pitchFamily="34" charset="0"/>
              <a:ea typeface="+mn-ea"/>
              <a:cs typeface="Arial" charset="0"/>
            </a:endParaRPr>
          </a:p>
        </p:txBody>
      </p:sp>
      <p:pic>
        <p:nvPicPr>
          <p:cNvPr id="4" name="Picture 3">
            <a:extLst>
              <a:ext uri="{FF2B5EF4-FFF2-40B4-BE49-F238E27FC236}">
                <a16:creationId xmlns:a16="http://schemas.microsoft.com/office/drawing/2014/main" id="{BAD6379D-A3FD-121A-A1F1-0773CC9D78C5}"/>
              </a:ext>
            </a:extLst>
          </p:cNvPr>
          <p:cNvPicPr>
            <a:picLocks noChangeAspect="1"/>
          </p:cNvPicPr>
          <p:nvPr/>
        </p:nvPicPr>
        <p:blipFill rotWithShape="1">
          <a:blip r:embed="rId7"/>
          <a:srcRect r="21455"/>
          <a:stretch/>
        </p:blipFill>
        <p:spPr>
          <a:xfrm>
            <a:off x="414132" y="4215473"/>
            <a:ext cx="3404011" cy="1993913"/>
          </a:xfrm>
          <a:prstGeom prst="rect">
            <a:avLst/>
          </a:prstGeom>
        </p:spPr>
      </p:pic>
    </p:spTree>
    <p:extLst>
      <p:ext uri="{BB962C8B-B14F-4D97-AF65-F5344CB8AC3E}">
        <p14:creationId xmlns:p14="http://schemas.microsoft.com/office/powerpoint/2010/main" val="49155181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2" descr="scroll"/>
          <p:cNvPicPr>
            <a:picLocks noChangeAspect="1" noChangeArrowheads="1"/>
          </p:cNvPicPr>
          <p:nvPr/>
        </p:nvPicPr>
        <p:blipFill>
          <a:blip r:embed="rId3" cstate="print"/>
          <a:srcRect/>
          <a:stretch>
            <a:fillRect/>
          </a:stretch>
        </p:blipFill>
        <p:spPr bwMode="auto">
          <a:xfrm>
            <a:off x="1309691" y="3169444"/>
            <a:ext cx="1679972" cy="16383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01379" name="Picture 3" descr="scroll"/>
          <p:cNvPicPr>
            <a:picLocks noChangeAspect="1" noChangeArrowheads="1"/>
          </p:cNvPicPr>
          <p:nvPr/>
        </p:nvPicPr>
        <p:blipFill>
          <a:blip r:embed="rId3" cstate="print"/>
          <a:srcRect/>
          <a:stretch>
            <a:fillRect/>
          </a:stretch>
        </p:blipFill>
        <p:spPr bwMode="auto">
          <a:xfrm>
            <a:off x="3321847" y="3155156"/>
            <a:ext cx="1679972" cy="1638300"/>
          </a:xfrm>
          <a:prstGeom prst="rect">
            <a:avLst/>
          </a:prstGeom>
          <a:noFill/>
          <a:ln w="9525">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69988" name="Rectangle 23"/>
          <p:cNvSpPr>
            <a:spLocks noGrp="1" noChangeArrowheads="1"/>
          </p:cNvSpPr>
          <p:nvPr>
            <p:ph type="title" idx="4294967295"/>
          </p:nvPr>
        </p:nvSpPr>
        <p:spPr>
          <a:xfrm>
            <a:off x="0" y="920354"/>
            <a:ext cx="9144000" cy="857250"/>
          </a:xfrm>
        </p:spPr>
        <p:txBody>
          <a:bodyPr/>
          <a:lstStyle/>
          <a:p>
            <a:pPr eaLnBrk="1" hangingPunct="1"/>
            <a:r>
              <a:rPr lang="en-US" sz="4050"/>
              <a:t>Christ’s Blood in Prophecy</a:t>
            </a:r>
          </a:p>
        </p:txBody>
      </p:sp>
      <p:sp>
        <p:nvSpPr>
          <p:cNvPr id="169989" name="Rectangle 4"/>
          <p:cNvSpPr>
            <a:spLocks noGrp="1" noChangeArrowheads="1"/>
          </p:cNvSpPr>
          <p:nvPr>
            <p:ph type="body" idx="4294967295"/>
          </p:nvPr>
        </p:nvSpPr>
        <p:spPr>
          <a:xfrm>
            <a:off x="1" y="1851423"/>
            <a:ext cx="6447235" cy="614363"/>
          </a:xfrm>
        </p:spPr>
        <p:txBody>
          <a:bodyPr/>
          <a:lstStyle/>
          <a:p>
            <a:pPr marL="28574" indent="-28574" algn="ctr" eaLnBrk="1" hangingPunct="1">
              <a:buNone/>
            </a:pPr>
            <a:r>
              <a:rPr lang="en-US" sz="1800">
                <a:solidFill>
                  <a:schemeClr val="accent2"/>
                </a:solidFill>
                <a:latin typeface="Eras Bold ITC" pitchFamily="34" charset="0"/>
              </a:rPr>
              <a:t>	</a:t>
            </a:r>
            <a:r>
              <a:rPr lang="en-US" sz="3000">
                <a:solidFill>
                  <a:schemeClr val="accent2"/>
                </a:solidFill>
                <a:latin typeface="Eras Bold ITC" pitchFamily="34" charset="0"/>
              </a:rPr>
              <a:t>Isaiah 53</a:t>
            </a:r>
          </a:p>
          <a:p>
            <a:pPr marL="28574" indent="-28574" algn="ctr" eaLnBrk="1" hangingPunct="1">
              <a:buNone/>
            </a:pPr>
            <a:endParaRPr lang="en-US" sz="1800" i="1">
              <a:solidFill>
                <a:schemeClr val="accent2"/>
              </a:solidFill>
              <a:latin typeface="Eras Bold ITC" pitchFamily="34" charset="0"/>
            </a:endParaRPr>
          </a:p>
        </p:txBody>
      </p:sp>
      <p:sp>
        <p:nvSpPr>
          <p:cNvPr id="169990" name="Rectangle 5"/>
          <p:cNvSpPr>
            <a:spLocks noChangeArrowheads="1"/>
          </p:cNvSpPr>
          <p:nvPr/>
        </p:nvSpPr>
        <p:spPr bwMode="auto">
          <a:xfrm>
            <a:off x="1428753" y="1200150"/>
            <a:ext cx="6274594"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pPr algn="ctr" defTabSz="685783">
              <a:defRPr/>
            </a:pPr>
            <a:endParaRPr lang="en-US" sz="2400">
              <a:solidFill>
                <a:srgbClr val="000000"/>
              </a:solidFill>
              <a:cs typeface="Arial" pitchFamily="34" charset="0"/>
            </a:endParaRPr>
          </a:p>
        </p:txBody>
      </p:sp>
      <p:sp>
        <p:nvSpPr>
          <p:cNvPr id="169991" name="Line 7"/>
          <p:cNvSpPr>
            <a:spLocks noChangeShapeType="1"/>
          </p:cNvSpPr>
          <p:nvPr/>
        </p:nvSpPr>
        <p:spPr bwMode="auto">
          <a:xfrm>
            <a:off x="1947866" y="3349229"/>
            <a:ext cx="5517356"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69992" name="Line 8"/>
          <p:cNvSpPr>
            <a:spLocks noChangeShapeType="1"/>
          </p:cNvSpPr>
          <p:nvPr/>
        </p:nvSpPr>
        <p:spPr bwMode="auto">
          <a:xfrm>
            <a:off x="7385447" y="3342085"/>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69993" name="Text Box 9"/>
          <p:cNvSpPr txBox="1">
            <a:spLocks noChangeArrowheads="1"/>
          </p:cNvSpPr>
          <p:nvPr/>
        </p:nvSpPr>
        <p:spPr bwMode="auto">
          <a:xfrm>
            <a:off x="7042547" y="2988471"/>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30 AD</a:t>
            </a:r>
          </a:p>
        </p:txBody>
      </p:sp>
      <p:sp>
        <p:nvSpPr>
          <p:cNvPr id="169994" name="Text Box 10"/>
          <p:cNvSpPr txBox="1">
            <a:spLocks noChangeArrowheads="1"/>
          </p:cNvSpPr>
          <p:nvPr/>
        </p:nvSpPr>
        <p:spPr bwMode="auto">
          <a:xfrm>
            <a:off x="6928249" y="3457579"/>
            <a:ext cx="9001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200" b="1" i="0">
                <a:solidFill>
                  <a:srgbClr val="000000"/>
                </a:solidFill>
                <a:latin typeface="Arial" pitchFamily="34" charset="0"/>
              </a:rPr>
              <a:t>Jesus’ Death</a:t>
            </a:r>
          </a:p>
        </p:txBody>
      </p:sp>
      <p:sp>
        <p:nvSpPr>
          <p:cNvPr id="169995" name="Text Box 11"/>
          <p:cNvSpPr txBox="1">
            <a:spLocks noChangeArrowheads="1"/>
          </p:cNvSpPr>
          <p:nvPr/>
        </p:nvSpPr>
        <p:spPr bwMode="auto">
          <a:xfrm>
            <a:off x="1551387" y="3554019"/>
            <a:ext cx="1222772" cy="99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First five books of Bible written</a:t>
            </a:r>
          </a:p>
        </p:txBody>
      </p:sp>
      <p:sp>
        <p:nvSpPr>
          <p:cNvPr id="169996" name="Line 12"/>
          <p:cNvSpPr>
            <a:spLocks noChangeShapeType="1"/>
          </p:cNvSpPr>
          <p:nvPr/>
        </p:nvSpPr>
        <p:spPr bwMode="auto">
          <a:xfrm>
            <a:off x="1972866" y="3342085"/>
            <a:ext cx="0" cy="1143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69056" tIns="34529" rIns="69056" bIns="34529" anchor="ctr"/>
          <a:lstStyle/>
          <a:p>
            <a:pPr defTabSz="685783">
              <a:defRPr/>
            </a:pPr>
            <a:endParaRPr lang="en-US" sz="2400">
              <a:solidFill>
                <a:srgbClr val="000000"/>
              </a:solidFill>
              <a:cs typeface="Arial" pitchFamily="34" charset="0"/>
            </a:endParaRPr>
          </a:p>
        </p:txBody>
      </p:sp>
      <p:sp>
        <p:nvSpPr>
          <p:cNvPr id="169997" name="Text Box 13"/>
          <p:cNvSpPr txBox="1">
            <a:spLocks noChangeArrowheads="1"/>
          </p:cNvSpPr>
          <p:nvPr/>
        </p:nvSpPr>
        <p:spPr bwMode="auto">
          <a:xfrm>
            <a:off x="1323979" y="2976564"/>
            <a:ext cx="1346597" cy="300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1400 BC</a:t>
            </a:r>
          </a:p>
        </p:txBody>
      </p:sp>
      <p:sp>
        <p:nvSpPr>
          <p:cNvPr id="169998" name="Line 14"/>
          <p:cNvSpPr>
            <a:spLocks noChangeShapeType="1"/>
          </p:cNvSpPr>
          <p:nvPr/>
        </p:nvSpPr>
        <p:spPr bwMode="auto">
          <a:xfrm>
            <a:off x="4144566" y="3369469"/>
            <a:ext cx="0" cy="1143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lIns="69056" tIns="34529" rIns="69056" bIns="34529" anchor="ctr"/>
          <a:lstStyle/>
          <a:p>
            <a:pPr defTabSz="685783">
              <a:defRPr/>
            </a:pPr>
            <a:endParaRPr lang="en-US" sz="2400">
              <a:solidFill>
                <a:srgbClr val="000000"/>
              </a:solidFill>
              <a:cs typeface="Arial" pitchFamily="34" charset="0"/>
            </a:endParaRPr>
          </a:p>
        </p:txBody>
      </p:sp>
      <p:sp>
        <p:nvSpPr>
          <p:cNvPr id="169999" name="Text Box 15"/>
          <p:cNvSpPr txBox="1">
            <a:spLocks noChangeArrowheads="1"/>
          </p:cNvSpPr>
          <p:nvPr/>
        </p:nvSpPr>
        <p:spPr bwMode="auto">
          <a:xfrm>
            <a:off x="3495679" y="3003948"/>
            <a:ext cx="1346597" cy="300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750 BC</a:t>
            </a:r>
          </a:p>
        </p:txBody>
      </p:sp>
      <p:sp>
        <p:nvSpPr>
          <p:cNvPr id="170000" name="Text Box 16"/>
          <p:cNvSpPr txBox="1">
            <a:spLocks noChangeArrowheads="1"/>
          </p:cNvSpPr>
          <p:nvPr/>
        </p:nvSpPr>
        <p:spPr bwMode="auto">
          <a:xfrm>
            <a:off x="3580212" y="3570688"/>
            <a:ext cx="1138238" cy="762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lIns="69056" tIns="34529" rIns="69056" bIns="34529">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Isaiah’s Prophecy written</a:t>
            </a:r>
          </a:p>
        </p:txBody>
      </p:sp>
      <p:sp>
        <p:nvSpPr>
          <p:cNvPr id="170001" name="Line 17"/>
          <p:cNvSpPr>
            <a:spLocks noChangeShapeType="1"/>
          </p:cNvSpPr>
          <p:nvPr/>
        </p:nvSpPr>
        <p:spPr bwMode="auto">
          <a:xfrm>
            <a:off x="6790135" y="3358754"/>
            <a:ext cx="0" cy="1143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685783">
              <a:defRPr/>
            </a:pPr>
            <a:endParaRPr lang="en-US" sz="2400">
              <a:solidFill>
                <a:srgbClr val="000000"/>
              </a:solidFill>
              <a:cs typeface="Arial" pitchFamily="34" charset="0"/>
            </a:endParaRPr>
          </a:p>
        </p:txBody>
      </p:sp>
      <p:sp>
        <p:nvSpPr>
          <p:cNvPr id="170002" name="Text Box 18"/>
          <p:cNvSpPr txBox="1">
            <a:spLocks noChangeArrowheads="1"/>
          </p:cNvSpPr>
          <p:nvPr/>
        </p:nvSpPr>
        <p:spPr bwMode="auto">
          <a:xfrm>
            <a:off x="6447235" y="2993232"/>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500" b="1" i="0">
                <a:solidFill>
                  <a:srgbClr val="000000"/>
                </a:solidFill>
                <a:latin typeface="Arial" pitchFamily="34" charset="0"/>
              </a:rPr>
              <a:t>0 AD</a:t>
            </a:r>
          </a:p>
        </p:txBody>
      </p:sp>
      <p:sp>
        <p:nvSpPr>
          <p:cNvPr id="170003" name="Text Box 19"/>
          <p:cNvSpPr txBox="1">
            <a:spLocks noChangeArrowheads="1"/>
          </p:cNvSpPr>
          <p:nvPr/>
        </p:nvSpPr>
        <p:spPr bwMode="auto">
          <a:xfrm>
            <a:off x="6332938" y="3462342"/>
            <a:ext cx="9001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i="1">
                <a:solidFill>
                  <a:schemeClr val="tx1"/>
                </a:solidFill>
                <a:latin typeface="Eras Medium ITC" pitchFamily="34" charset="0"/>
                <a:cs typeface="Arial" pitchFamily="34" charset="0"/>
              </a:defRPr>
            </a:lvl1pPr>
            <a:lvl2pPr marL="742950" indent="-285750" eaLnBrk="0" hangingPunct="0">
              <a:defRPr sz="3200" i="1">
                <a:solidFill>
                  <a:schemeClr val="tx1"/>
                </a:solidFill>
                <a:latin typeface="Eras Medium ITC" pitchFamily="34" charset="0"/>
                <a:cs typeface="Arial" pitchFamily="34" charset="0"/>
              </a:defRPr>
            </a:lvl2pPr>
            <a:lvl3pPr marL="1143000" indent="-228600" eaLnBrk="0" hangingPunct="0">
              <a:defRPr sz="3200" i="1">
                <a:solidFill>
                  <a:schemeClr val="tx1"/>
                </a:solidFill>
                <a:latin typeface="Eras Medium ITC" pitchFamily="34" charset="0"/>
                <a:cs typeface="Arial" pitchFamily="34" charset="0"/>
              </a:defRPr>
            </a:lvl3pPr>
            <a:lvl4pPr marL="1600200" indent="-228600" eaLnBrk="0" hangingPunct="0">
              <a:defRPr sz="3200" i="1">
                <a:solidFill>
                  <a:schemeClr val="tx1"/>
                </a:solidFill>
                <a:latin typeface="Eras Medium ITC" pitchFamily="34" charset="0"/>
                <a:cs typeface="Arial" pitchFamily="34" charset="0"/>
              </a:defRPr>
            </a:lvl4pPr>
            <a:lvl5pPr marL="2057400" indent="-228600" eaLnBrk="0" hangingPunct="0">
              <a:defRPr sz="3200" i="1">
                <a:solidFill>
                  <a:schemeClr val="tx1"/>
                </a:solidFill>
                <a:latin typeface="Eras Medium ITC" pitchFamily="34" charset="0"/>
                <a:cs typeface="Arial" pitchFamily="34" charset="0"/>
              </a:defRPr>
            </a:lvl5pPr>
            <a:lvl6pPr marL="2514600" indent="-228600" eaLnBrk="0" fontAlgn="base" hangingPunct="0">
              <a:spcBef>
                <a:spcPct val="0"/>
              </a:spcBef>
              <a:spcAft>
                <a:spcPct val="0"/>
              </a:spcAft>
              <a:defRPr sz="3200" i="1">
                <a:solidFill>
                  <a:schemeClr val="tx1"/>
                </a:solidFill>
                <a:latin typeface="Eras Medium ITC" pitchFamily="34" charset="0"/>
                <a:cs typeface="Arial" pitchFamily="34" charset="0"/>
              </a:defRPr>
            </a:lvl6pPr>
            <a:lvl7pPr marL="2971800" indent="-228600" eaLnBrk="0" fontAlgn="base" hangingPunct="0">
              <a:spcBef>
                <a:spcPct val="0"/>
              </a:spcBef>
              <a:spcAft>
                <a:spcPct val="0"/>
              </a:spcAft>
              <a:defRPr sz="3200" i="1">
                <a:solidFill>
                  <a:schemeClr val="tx1"/>
                </a:solidFill>
                <a:latin typeface="Eras Medium ITC" pitchFamily="34" charset="0"/>
                <a:cs typeface="Arial" pitchFamily="34" charset="0"/>
              </a:defRPr>
            </a:lvl7pPr>
            <a:lvl8pPr marL="3429000" indent="-228600" eaLnBrk="0" fontAlgn="base" hangingPunct="0">
              <a:spcBef>
                <a:spcPct val="0"/>
              </a:spcBef>
              <a:spcAft>
                <a:spcPct val="0"/>
              </a:spcAft>
              <a:defRPr sz="3200" i="1">
                <a:solidFill>
                  <a:schemeClr val="tx1"/>
                </a:solidFill>
                <a:latin typeface="Eras Medium ITC" pitchFamily="34" charset="0"/>
                <a:cs typeface="Arial" pitchFamily="34" charset="0"/>
              </a:defRPr>
            </a:lvl8pPr>
            <a:lvl9pPr marL="3886200" indent="-228600" eaLnBrk="0" fontAlgn="base" hangingPunct="0">
              <a:spcBef>
                <a:spcPct val="0"/>
              </a:spcBef>
              <a:spcAft>
                <a:spcPct val="0"/>
              </a:spcAft>
              <a:defRPr sz="3200" i="1">
                <a:solidFill>
                  <a:schemeClr val="tx1"/>
                </a:solidFill>
                <a:latin typeface="Eras Medium ITC" pitchFamily="34" charset="0"/>
                <a:cs typeface="Arial" pitchFamily="34" charset="0"/>
              </a:defRPr>
            </a:lvl9pPr>
          </a:lstStyle>
          <a:p>
            <a:pPr algn="ctr" defTabSz="685783">
              <a:spcBef>
                <a:spcPct val="50000"/>
              </a:spcBef>
              <a:defRPr/>
            </a:pPr>
            <a:r>
              <a:rPr lang="en-US" sz="1200" b="1" i="0">
                <a:solidFill>
                  <a:srgbClr val="000000"/>
                </a:solidFill>
                <a:latin typeface="Arial" pitchFamily="34" charset="0"/>
              </a:rPr>
              <a:t>Jesus’ Birth</a:t>
            </a:r>
          </a:p>
        </p:txBody>
      </p:sp>
      <p:sp>
        <p:nvSpPr>
          <p:cNvPr id="2279444" name="AutoShape 20"/>
          <p:cNvSpPr>
            <a:spLocks noChangeArrowheads="1"/>
          </p:cNvSpPr>
          <p:nvPr/>
        </p:nvSpPr>
        <p:spPr bwMode="auto">
          <a:xfrm flipH="1">
            <a:off x="3467103" y="2437211"/>
            <a:ext cx="3542110" cy="600075"/>
          </a:xfrm>
          <a:prstGeom prst="curvedDownArrow">
            <a:avLst>
              <a:gd name="adj1" fmla="val 74195"/>
              <a:gd name="adj2" fmla="val 192250"/>
              <a:gd name="adj3" fmla="val 33333"/>
            </a:avLst>
          </a:prstGeom>
          <a:solidFill>
            <a:srgbClr val="FF0000"/>
          </a:solidFill>
          <a:ln>
            <a:headEnd/>
            <a:tailEnd/>
          </a:ln>
          <a:effectLst>
            <a:outerShdw blurRad="50800" dist="101600" dir="5400000" algn="t" rotWithShape="0">
              <a:prstClr val="black">
                <a:alpha val="40000"/>
              </a:prstClr>
            </a:outerShdw>
          </a:effectLst>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a:solidFill>
                <a:srgbClr val="FFFFFF"/>
              </a:solidFill>
              <a:latin typeface="Eras Demi ITC"/>
              <a:cs typeface="Arial"/>
            </a:endParaRPr>
          </a:p>
        </p:txBody>
      </p:sp>
      <p:sp>
        <p:nvSpPr>
          <p:cNvPr id="2279445" name="Rectangle 21"/>
          <p:cNvSpPr>
            <a:spLocks noChangeArrowheads="1"/>
          </p:cNvSpPr>
          <p:nvPr/>
        </p:nvSpPr>
        <p:spPr bwMode="auto">
          <a:xfrm>
            <a:off x="5214941" y="4256488"/>
            <a:ext cx="1675210" cy="1040606"/>
          </a:xfrm>
          <a:prstGeom prst="rect">
            <a:avLst/>
          </a:prstGeom>
          <a:solidFill>
            <a:srgbClr val="FF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anchor="ctr">
            <a:flatTx/>
          </a:bodyPr>
          <a:lstStyle/>
          <a:p>
            <a:pPr algn="ctr" defTabSz="685783">
              <a:defRPr/>
            </a:pPr>
            <a:r>
              <a:rPr lang="en-US" sz="2100" b="1" i="0">
                <a:solidFill>
                  <a:srgbClr val="FFFFFF"/>
                </a:solidFill>
                <a:effectLst>
                  <a:outerShdw blurRad="38100" dist="38100" dir="2700000" algn="tl">
                    <a:srgbClr val="000000"/>
                  </a:outerShdw>
                </a:effectLst>
                <a:latin typeface="Arial" charset="0"/>
                <a:cs typeface="Arial"/>
              </a:rPr>
              <a:t>750 years before Christ!</a:t>
            </a:r>
          </a:p>
        </p:txBody>
      </p:sp>
      <p:pic>
        <p:nvPicPr>
          <p:cNvPr id="170010" name="Picture 2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890149" y="3934569"/>
            <a:ext cx="1014413" cy="741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27513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279444"/>
                                        </p:tgtEl>
                                        <p:attrNameLst>
                                          <p:attrName>style.visibility</p:attrName>
                                        </p:attrNameLst>
                                      </p:cBhvr>
                                      <p:to>
                                        <p:strVal val="visible"/>
                                      </p:to>
                                    </p:set>
                                    <p:animEffect transition="in" filter="wipe(right)">
                                      <p:cBhvr>
                                        <p:cTn id="7" dur="500"/>
                                        <p:tgtEl>
                                          <p:spTgt spid="2279444"/>
                                        </p:tgtEl>
                                      </p:cBhvr>
                                    </p:animEffect>
                                  </p:childTnLst>
                                </p:cTn>
                              </p:par>
                              <p:par>
                                <p:cTn id="8" presetID="42" presetClass="entr" presetSubtype="0" fill="hold" nodeType="withEffect">
                                  <p:stCondLst>
                                    <p:cond delay="0"/>
                                  </p:stCondLst>
                                  <p:childTnLst>
                                    <p:set>
                                      <p:cBhvr>
                                        <p:cTn id="9" dur="1" fill="hold">
                                          <p:stCondLst>
                                            <p:cond delay="0"/>
                                          </p:stCondLst>
                                        </p:cTn>
                                        <p:tgtEl>
                                          <p:spTgt spid="2279445"/>
                                        </p:tgtEl>
                                        <p:attrNameLst>
                                          <p:attrName>style.visibility</p:attrName>
                                        </p:attrNameLst>
                                      </p:cBhvr>
                                      <p:to>
                                        <p:strVal val="visible"/>
                                      </p:to>
                                    </p:set>
                                    <p:animEffect transition="in" filter="fade">
                                      <p:cBhvr>
                                        <p:cTn id="10" dur="1000"/>
                                        <p:tgtEl>
                                          <p:spTgt spid="2279445"/>
                                        </p:tgtEl>
                                      </p:cBhvr>
                                    </p:animEffect>
                                    <p:anim calcmode="lin" valueType="num">
                                      <p:cBhvr>
                                        <p:cTn id="11" dur="1000" fill="hold"/>
                                        <p:tgtEl>
                                          <p:spTgt spid="2279445"/>
                                        </p:tgtEl>
                                        <p:attrNameLst>
                                          <p:attrName>ppt_x</p:attrName>
                                        </p:attrNameLst>
                                      </p:cBhvr>
                                      <p:tavLst>
                                        <p:tav tm="0">
                                          <p:val>
                                            <p:strVal val="#ppt_x"/>
                                          </p:val>
                                        </p:tav>
                                        <p:tav tm="100000">
                                          <p:val>
                                            <p:strVal val="#ppt_x"/>
                                          </p:val>
                                        </p:tav>
                                      </p:tavLst>
                                    </p:anim>
                                    <p:anim calcmode="lin" valueType="num">
                                      <p:cBhvr>
                                        <p:cTn id="12" dur="1000" fill="hold"/>
                                        <p:tgtEl>
                                          <p:spTgt spid="2279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1474" name="Rectangle 2"/>
          <p:cNvSpPr>
            <a:spLocks noGrp="1" noChangeArrowheads="1"/>
          </p:cNvSpPr>
          <p:nvPr>
            <p:ph type="body" idx="4294967295"/>
          </p:nvPr>
        </p:nvSpPr>
        <p:spPr>
          <a:xfrm>
            <a:off x="2902746" y="1269208"/>
            <a:ext cx="6241256" cy="4625579"/>
          </a:xfr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lstStyle/>
          <a:p>
            <a:pPr marL="457189" indent="-457189" eaLnBrk="1" hangingPunct="1">
              <a:lnSpc>
                <a:spcPct val="90000"/>
              </a:lnSpc>
              <a:buClr>
                <a:schemeClr val="bg1"/>
              </a:buClr>
              <a:buFontTx/>
              <a:buAutoNum type="arabicPlain" startAt="4"/>
              <a:defRPr/>
            </a:pPr>
            <a:r>
              <a:rPr lang="en-US" sz="1650" b="1" dirty="0">
                <a:solidFill>
                  <a:schemeClr val="bg1"/>
                </a:solidFill>
                <a:latin typeface="Eras Medium ITC" pitchFamily="34" charset="0"/>
              </a:rPr>
              <a:t>Surely our griefs He Himself bore, And our sorrows He carried… </a:t>
            </a:r>
          </a:p>
          <a:p>
            <a:pPr marL="457189" indent="-457189" eaLnBrk="1" hangingPunct="1">
              <a:lnSpc>
                <a:spcPct val="90000"/>
              </a:lnSpc>
              <a:buClr>
                <a:schemeClr val="bg1"/>
              </a:buClr>
              <a:buFontTx/>
              <a:buAutoNum type="arabicPlain" startAt="4"/>
              <a:defRPr/>
            </a:pPr>
            <a:r>
              <a:rPr lang="en-US" sz="1650" b="1" dirty="0">
                <a:solidFill>
                  <a:schemeClr val="bg1"/>
                </a:solidFill>
                <a:latin typeface="Eras Medium ITC" pitchFamily="34" charset="0"/>
              </a:rPr>
              <a:t>He was </a:t>
            </a:r>
            <a:r>
              <a:rPr lang="en-US" sz="1650" b="1" i="1" dirty="0">
                <a:solidFill>
                  <a:srgbClr val="FFFF00"/>
                </a:solidFill>
                <a:latin typeface="Eras Medium ITC" pitchFamily="34" charset="0"/>
              </a:rPr>
              <a:t>pierced through for our transgressions, He was crushed for our iniquities;</a:t>
            </a:r>
            <a:r>
              <a:rPr lang="en-US" sz="1650" b="1" dirty="0">
                <a:latin typeface="Eras Medium ITC" pitchFamily="34" charset="0"/>
              </a:rPr>
              <a:t>  </a:t>
            </a:r>
          </a:p>
          <a:p>
            <a:pPr marL="457189" indent="-457189" eaLnBrk="1" hangingPunct="1">
              <a:lnSpc>
                <a:spcPct val="90000"/>
              </a:lnSpc>
              <a:buClr>
                <a:schemeClr val="bg1"/>
              </a:buClr>
              <a:buNone/>
              <a:defRPr/>
            </a:pPr>
            <a:r>
              <a:rPr lang="en-US" sz="1650" b="1" dirty="0">
                <a:solidFill>
                  <a:schemeClr val="bg1"/>
                </a:solidFill>
                <a:latin typeface="Eras Medium ITC" pitchFamily="34" charset="0"/>
              </a:rPr>
              <a:t>	The</a:t>
            </a:r>
            <a:r>
              <a:rPr lang="en-US" sz="1650" b="1" dirty="0">
                <a:latin typeface="Eras Medium ITC" pitchFamily="34" charset="0"/>
              </a:rPr>
              <a:t> </a:t>
            </a:r>
            <a:r>
              <a:rPr lang="en-US" sz="1650" b="1" i="1" dirty="0">
                <a:solidFill>
                  <a:srgbClr val="FFFF00"/>
                </a:solidFill>
                <a:latin typeface="Eras Medium ITC" pitchFamily="34" charset="0"/>
              </a:rPr>
              <a:t>chastening for our well-being fell upon</a:t>
            </a:r>
            <a:r>
              <a:rPr lang="en-US" sz="1650" b="1" i="1" dirty="0">
                <a:latin typeface="Eras Medium ITC" pitchFamily="34" charset="0"/>
              </a:rPr>
              <a:t> </a:t>
            </a:r>
            <a:r>
              <a:rPr lang="en-US" sz="1650" b="1" dirty="0">
                <a:solidFill>
                  <a:schemeClr val="bg1"/>
                </a:solidFill>
                <a:latin typeface="Eras Medium ITC" pitchFamily="34" charset="0"/>
              </a:rPr>
              <a:t>Him, And by His scourging we are healed.</a:t>
            </a:r>
          </a:p>
          <a:p>
            <a:pPr marL="457189" indent="-457189" eaLnBrk="1" hangingPunct="1">
              <a:lnSpc>
                <a:spcPct val="90000"/>
              </a:lnSpc>
              <a:buClr>
                <a:schemeClr val="bg1"/>
              </a:buClr>
              <a:buNone/>
              <a:defRPr/>
            </a:pPr>
            <a:r>
              <a:rPr lang="en-US" sz="1650" b="1" dirty="0">
                <a:solidFill>
                  <a:schemeClr val="bg1"/>
                </a:solidFill>
                <a:latin typeface="Eras Medium ITC" pitchFamily="34" charset="0"/>
              </a:rPr>
              <a:t>6	All of us like sheep have gone astray, Each of us has turned to his own way; </a:t>
            </a:r>
          </a:p>
          <a:p>
            <a:pPr marL="348845" indent="-348845" eaLnBrk="1" hangingPunct="1">
              <a:lnSpc>
                <a:spcPct val="90000"/>
              </a:lnSpc>
              <a:buNone/>
              <a:defRPr/>
            </a:pPr>
            <a:r>
              <a:rPr lang="en-US" sz="1650" b="1" dirty="0">
                <a:latin typeface="Eras Medium ITC" pitchFamily="34" charset="0"/>
              </a:rPr>
              <a:t>	</a:t>
            </a:r>
            <a:endParaRPr lang="en-US" sz="1650" b="1" i="1" dirty="0">
              <a:latin typeface="Eras Medium ITC" pitchFamily="34" charset="0"/>
            </a:endParaRPr>
          </a:p>
        </p:txBody>
      </p:sp>
      <p:sp>
        <p:nvSpPr>
          <p:cNvPr id="2281478" name="Rectangle 6"/>
          <p:cNvSpPr>
            <a:spLocks noChangeArrowheads="1"/>
          </p:cNvSpPr>
          <p:nvPr/>
        </p:nvSpPr>
        <p:spPr bwMode="auto">
          <a:xfrm>
            <a:off x="1379934" y="857253"/>
            <a:ext cx="6447234" cy="517922"/>
          </a:xfrm>
          <a:prstGeom prst="rect">
            <a:avLst/>
          </a:prstGeom>
          <a:noFill/>
          <a:ln w="9525">
            <a:noFill/>
            <a:miter lim="800000"/>
            <a:headEnd/>
            <a:tailEnd/>
          </a:ln>
        </p:spPr>
        <p:txBody>
          <a:bodyPr/>
          <a:lstStyle/>
          <a:p>
            <a:pPr marL="348845" indent="-348845" algn="ctr">
              <a:lnSpc>
                <a:spcPct val="90000"/>
              </a:lnSpc>
              <a:spcBef>
                <a:spcPct val="20000"/>
              </a:spcBef>
              <a:buClr>
                <a:srgbClr val="000000"/>
              </a:buClr>
            </a:pPr>
            <a:r>
              <a:rPr lang="en-US" sz="1350" i="0" dirty="0">
                <a:solidFill>
                  <a:srgbClr val="333399"/>
                </a:solidFill>
                <a:latin typeface="Eras Demi ITC" pitchFamily="34" charset="0"/>
                <a:cs typeface="Arial" pitchFamily="34" charset="0"/>
              </a:rPr>
              <a:t>	</a:t>
            </a:r>
            <a:r>
              <a:rPr lang="en-US" sz="2100" b="1" i="0" dirty="0">
                <a:solidFill>
                  <a:srgbClr val="E0014A"/>
                </a:solidFill>
                <a:latin typeface="Eras Demi ITC" pitchFamily="34" charset="0"/>
                <a:cs typeface="Arial" pitchFamily="34" charset="0"/>
              </a:rPr>
              <a:t>Isaiah 53 – 750 years before Christ!</a:t>
            </a:r>
            <a:endParaRPr lang="en-US" sz="1500" dirty="0">
              <a:solidFill>
                <a:srgbClr val="000000"/>
              </a:solidFill>
              <a:latin typeface="Arial" charset="0"/>
              <a:cs typeface="Arial" pitchFamily="34" charset="0"/>
            </a:endParaRPr>
          </a:p>
        </p:txBody>
      </p:sp>
      <p:pic>
        <p:nvPicPr>
          <p:cNvPr id="9" name="Picture 4" descr="SP32-20040224-003507"/>
          <p:cNvPicPr>
            <a:picLocks noChangeAspect="1" noChangeArrowheads="1"/>
          </p:cNvPicPr>
          <p:nvPr/>
        </p:nvPicPr>
        <p:blipFill>
          <a:blip r:embed="rId3" cstate="print"/>
          <a:srcRect/>
          <a:stretch>
            <a:fillRect/>
          </a:stretch>
        </p:blipFill>
        <p:spPr bwMode="auto">
          <a:xfrm>
            <a:off x="3112967" y="3668941"/>
            <a:ext cx="5510106" cy="2389925"/>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3" name="Picture 5" descr="SP32-20040224-003801"/>
          <p:cNvPicPr>
            <a:picLocks noChangeAspect="1" noChangeArrowheads="1"/>
          </p:cNvPicPr>
          <p:nvPr/>
        </p:nvPicPr>
        <p:blipFill>
          <a:blip r:embed="rId4" cstate="print"/>
          <a:srcRect/>
          <a:stretch>
            <a:fillRect/>
          </a:stretch>
        </p:blipFill>
        <p:spPr bwMode="auto">
          <a:xfrm>
            <a:off x="264321" y="3089107"/>
            <a:ext cx="2638425" cy="115966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745565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2000"/>
                                        <p:tgtEl>
                                          <p:spTgt spid="13"/>
                                        </p:tgtEl>
                                      </p:cBhvr>
                                    </p:animEffect>
                                    <p:set>
                                      <p:cBhvr>
                                        <p:cTn id="13" dur="1" fill="hold">
                                          <p:stCondLst>
                                            <p:cond delay="1999"/>
                                          </p:stCondLst>
                                        </p:cTn>
                                        <p:tgtEl>
                                          <p:spTgt spid="13"/>
                                        </p:tgtEl>
                                        <p:attrNameLst>
                                          <p:attrName>style.visibility</p:attrName>
                                        </p:attrNameLst>
                                      </p:cBhvr>
                                      <p:to>
                                        <p:strVal val="hidden"/>
                                      </p:to>
                                    </p:set>
                                  </p:childTnLst>
                                </p:cTn>
                              </p:par>
                              <p:par>
                                <p:cTn id="14" presetID="2" presetClass="entr" presetSubtype="4"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ppt_x"/>
                                          </p:val>
                                        </p:tav>
                                        <p:tav tm="100000">
                                          <p:val>
                                            <p:strVal val="#ppt_x"/>
                                          </p:val>
                                        </p:tav>
                                      </p:tavLst>
                                    </p:anim>
                                    <p:anim calcmode="lin" valueType="num">
                                      <p:cBhvr additive="base">
                                        <p:cTn id="17"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2000"/>
                                        <p:tgtEl>
                                          <p:spTgt spid="9"/>
                                        </p:tgtEl>
                                      </p:cBhvr>
                                    </p:animEffect>
                                    <p:set>
                                      <p:cBhvr>
                                        <p:cTn id="22" dur="1" fill="hold">
                                          <p:stCondLst>
                                            <p:cond delay="1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84762" y="4541204"/>
            <a:ext cx="1768228" cy="1271361"/>
          </a:xfrm>
          <a:prstGeom prst="rect">
            <a:avLst/>
          </a:prstGeom>
        </p:spPr>
      </p:pic>
      <p:sp>
        <p:nvSpPr>
          <p:cNvPr id="2281474" name="Rectangle 2"/>
          <p:cNvSpPr>
            <a:spLocks noGrp="1" noChangeArrowheads="1"/>
          </p:cNvSpPr>
          <p:nvPr>
            <p:ph type="body" idx="4294967295"/>
          </p:nvPr>
        </p:nvSpPr>
        <p:spPr>
          <a:xfrm>
            <a:off x="59613" y="1409190"/>
            <a:ext cx="5855890" cy="4403375"/>
          </a:xfr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3">
            <a:schemeClr val="lt1"/>
          </a:lnRef>
          <a:fillRef idx="1">
            <a:schemeClr val="accent6"/>
          </a:fillRef>
          <a:effectRef idx="1">
            <a:schemeClr val="accent6"/>
          </a:effectRef>
          <a:fontRef idx="minor">
            <a:schemeClr val="lt1"/>
          </a:fontRef>
        </p:style>
        <p:txBody>
          <a:bodyPr/>
          <a:lstStyle/>
          <a:p>
            <a:pPr marL="340196" indent="-317428">
              <a:lnSpc>
                <a:spcPct val="90000"/>
              </a:lnSpc>
              <a:spcBef>
                <a:spcPts val="0"/>
              </a:spcBef>
              <a:buClr>
                <a:schemeClr val="bg1"/>
              </a:buClr>
              <a:buFontTx/>
              <a:buAutoNum type="arabicPlain" startAt="4"/>
              <a:defRPr/>
            </a:pPr>
            <a:r>
              <a:rPr lang="en-US" sz="1575" b="1" dirty="0">
                <a:solidFill>
                  <a:schemeClr val="bg1"/>
                </a:solidFill>
                <a:latin typeface="Eras Medium ITC" pitchFamily="34" charset="0"/>
              </a:rPr>
              <a:t>Surely our griefs He Himself bore, And our sorrows He carried… </a:t>
            </a:r>
          </a:p>
          <a:p>
            <a:pPr marL="340196" indent="-317428">
              <a:lnSpc>
                <a:spcPct val="90000"/>
              </a:lnSpc>
              <a:buClr>
                <a:schemeClr val="bg1"/>
              </a:buClr>
              <a:buFontTx/>
              <a:buAutoNum type="arabicPlain" startAt="4"/>
              <a:defRPr/>
            </a:pPr>
            <a:r>
              <a:rPr lang="en-US" sz="1575" b="1" dirty="0">
                <a:solidFill>
                  <a:schemeClr val="bg1"/>
                </a:solidFill>
                <a:latin typeface="Eras Medium ITC" pitchFamily="34" charset="0"/>
              </a:rPr>
              <a:t>He was </a:t>
            </a:r>
            <a:r>
              <a:rPr lang="en-US" sz="1575" b="1" i="1" dirty="0">
                <a:solidFill>
                  <a:srgbClr val="FFFF00"/>
                </a:solidFill>
                <a:latin typeface="Eras Medium ITC" pitchFamily="34" charset="0"/>
              </a:rPr>
              <a:t>pierced through for our transgressions, He was crushed for our iniquities;</a:t>
            </a:r>
            <a:r>
              <a:rPr lang="en-US" sz="1575" b="1" dirty="0">
                <a:latin typeface="Eras Medium ITC" pitchFamily="34" charset="0"/>
              </a:rPr>
              <a:t>  </a:t>
            </a:r>
          </a:p>
          <a:p>
            <a:pPr marL="340196" indent="-317428">
              <a:lnSpc>
                <a:spcPct val="90000"/>
              </a:lnSpc>
              <a:buClr>
                <a:schemeClr val="bg1"/>
              </a:buClr>
              <a:buNone/>
              <a:defRPr/>
            </a:pPr>
            <a:r>
              <a:rPr lang="en-US" sz="1575" b="1" dirty="0">
                <a:solidFill>
                  <a:schemeClr val="bg1"/>
                </a:solidFill>
                <a:latin typeface="Eras Medium ITC" pitchFamily="34" charset="0"/>
              </a:rPr>
              <a:t>	The</a:t>
            </a:r>
            <a:r>
              <a:rPr lang="en-US" sz="1575" b="1" dirty="0">
                <a:latin typeface="Eras Medium ITC" pitchFamily="34" charset="0"/>
              </a:rPr>
              <a:t> </a:t>
            </a:r>
            <a:r>
              <a:rPr lang="en-US" sz="1575" b="1" i="1" dirty="0">
                <a:solidFill>
                  <a:srgbClr val="FFFF00"/>
                </a:solidFill>
                <a:latin typeface="Eras Medium ITC" pitchFamily="34" charset="0"/>
              </a:rPr>
              <a:t>chastening for our well-being fell upon</a:t>
            </a:r>
            <a:r>
              <a:rPr lang="en-US" sz="1575" b="1" i="1" dirty="0">
                <a:latin typeface="Eras Medium ITC" pitchFamily="34" charset="0"/>
              </a:rPr>
              <a:t> </a:t>
            </a:r>
            <a:r>
              <a:rPr lang="en-US" sz="1575" b="1" dirty="0">
                <a:solidFill>
                  <a:schemeClr val="bg1"/>
                </a:solidFill>
                <a:latin typeface="Eras Medium ITC" pitchFamily="34" charset="0"/>
              </a:rPr>
              <a:t>Him, And by His scourging we are healed.</a:t>
            </a:r>
          </a:p>
          <a:p>
            <a:pPr marL="340196" indent="-317428">
              <a:lnSpc>
                <a:spcPct val="90000"/>
              </a:lnSpc>
              <a:buClr>
                <a:schemeClr val="bg1"/>
              </a:buClr>
              <a:buNone/>
              <a:defRPr/>
            </a:pPr>
            <a:r>
              <a:rPr lang="en-US" sz="1575" b="1" dirty="0">
                <a:solidFill>
                  <a:schemeClr val="bg1"/>
                </a:solidFill>
                <a:latin typeface="Eras Medium ITC" pitchFamily="34" charset="0"/>
              </a:rPr>
              <a:t>6	All of us like sheep have gone astray, Each of us has turned to his own way; </a:t>
            </a:r>
          </a:p>
          <a:p>
            <a:pPr marL="340196" indent="-317428">
              <a:lnSpc>
                <a:spcPct val="90000"/>
              </a:lnSpc>
              <a:buNone/>
              <a:defRPr/>
            </a:pPr>
            <a:r>
              <a:rPr lang="en-US" sz="1575" b="1" dirty="0">
                <a:latin typeface="Eras Medium ITC" pitchFamily="34" charset="0"/>
              </a:rPr>
              <a:t>	</a:t>
            </a:r>
            <a:r>
              <a:rPr lang="en-US" sz="1575" b="1" dirty="0">
                <a:solidFill>
                  <a:schemeClr val="bg1"/>
                </a:solidFill>
                <a:latin typeface="Eras Medium ITC" pitchFamily="34" charset="0"/>
              </a:rPr>
              <a:t>But</a:t>
            </a:r>
            <a:r>
              <a:rPr lang="en-US" sz="1575" b="1" dirty="0">
                <a:latin typeface="Eras Medium ITC" pitchFamily="34" charset="0"/>
              </a:rPr>
              <a:t> </a:t>
            </a:r>
            <a:r>
              <a:rPr lang="en-US" sz="1575" b="1" i="1" dirty="0">
                <a:solidFill>
                  <a:srgbClr val="FFFF00"/>
                </a:solidFill>
                <a:latin typeface="Eras Medium ITC" pitchFamily="34" charset="0"/>
              </a:rPr>
              <a:t>the LORD has caused the iniquity of us all To fall on Him.</a:t>
            </a:r>
            <a:endParaRPr lang="en-US" sz="1575" b="1" dirty="0">
              <a:solidFill>
                <a:schemeClr val="bg1"/>
              </a:solidFill>
              <a:latin typeface="Eras Medium ITC" pitchFamily="34" charset="0"/>
            </a:endParaRPr>
          </a:p>
          <a:p>
            <a:pPr marL="340196" indent="-317428">
              <a:lnSpc>
                <a:spcPct val="90000"/>
              </a:lnSpc>
              <a:buNone/>
              <a:defRPr/>
            </a:pPr>
            <a:r>
              <a:rPr lang="en-US" sz="1575" b="1" dirty="0">
                <a:solidFill>
                  <a:schemeClr val="bg1"/>
                </a:solidFill>
                <a:latin typeface="Eras Medium ITC" pitchFamily="34" charset="0"/>
              </a:rPr>
              <a:t>8	He was cut off out of the land of the living For the transgression of my people,  to </a:t>
            </a:r>
            <a:r>
              <a:rPr lang="en-US" sz="1575" b="1" i="1" dirty="0">
                <a:solidFill>
                  <a:srgbClr val="FFFF00"/>
                </a:solidFill>
                <a:latin typeface="Eras Medium ITC" pitchFamily="34" charset="0"/>
              </a:rPr>
              <a:t>whom the stroke was due</a:t>
            </a:r>
            <a:r>
              <a:rPr lang="en-US" sz="1575" b="1" i="1" dirty="0">
                <a:latin typeface="Eras Medium ITC" pitchFamily="34" charset="0"/>
              </a:rPr>
              <a:t> </a:t>
            </a:r>
          </a:p>
          <a:p>
            <a:pPr marL="340196" indent="-317428">
              <a:lnSpc>
                <a:spcPct val="90000"/>
              </a:lnSpc>
              <a:buNone/>
              <a:defRPr/>
            </a:pPr>
            <a:r>
              <a:rPr lang="en-US" sz="1575" b="1" dirty="0">
                <a:solidFill>
                  <a:schemeClr val="bg1"/>
                </a:solidFill>
                <a:latin typeface="Eras Medium ITC" pitchFamily="34" charset="0"/>
              </a:rPr>
              <a:t>10	But the LORD was pleased To crush Him, putting Him to grief; If </a:t>
            </a:r>
            <a:r>
              <a:rPr lang="en-US" sz="1575" b="1" i="1" dirty="0">
                <a:solidFill>
                  <a:srgbClr val="FFFF00"/>
                </a:solidFill>
                <a:latin typeface="Eras Medium ITC" pitchFamily="34" charset="0"/>
              </a:rPr>
              <a:t>He would render Himself as a guilt offering</a:t>
            </a:r>
            <a:r>
              <a:rPr lang="en-US" sz="1575" b="1" dirty="0">
                <a:solidFill>
                  <a:schemeClr val="bg1"/>
                </a:solidFill>
                <a:latin typeface="Eras Medium ITC" pitchFamily="34" charset="0"/>
              </a:rPr>
              <a:t>, </a:t>
            </a:r>
          </a:p>
          <a:p>
            <a:pPr marL="340196" indent="-317428">
              <a:lnSpc>
                <a:spcPct val="90000"/>
              </a:lnSpc>
              <a:buNone/>
              <a:defRPr/>
            </a:pPr>
            <a:r>
              <a:rPr lang="en-US" sz="1575" b="1" dirty="0">
                <a:solidFill>
                  <a:schemeClr val="bg1"/>
                </a:solidFill>
                <a:latin typeface="Eras Medium ITC" pitchFamily="34" charset="0"/>
              </a:rPr>
              <a:t>11	the Righteous One, My Servant, will justify the many, As </a:t>
            </a:r>
            <a:r>
              <a:rPr lang="en-US" sz="1575" b="1" i="1" dirty="0">
                <a:solidFill>
                  <a:srgbClr val="FFFF00"/>
                </a:solidFill>
                <a:latin typeface="Eras Medium ITC" pitchFamily="34" charset="0"/>
              </a:rPr>
              <a:t>He will bear their iniquities</a:t>
            </a:r>
            <a:r>
              <a:rPr lang="en-US" sz="1575" b="1" i="1" dirty="0">
                <a:latin typeface="Eras Medium ITC" pitchFamily="34" charset="0"/>
              </a:rPr>
              <a:t>. </a:t>
            </a:r>
          </a:p>
          <a:p>
            <a:pPr marL="340196" indent="-317428">
              <a:lnSpc>
                <a:spcPct val="90000"/>
              </a:lnSpc>
              <a:buNone/>
              <a:defRPr/>
            </a:pPr>
            <a:r>
              <a:rPr lang="en-US" sz="1575" b="1" dirty="0">
                <a:solidFill>
                  <a:schemeClr val="bg1"/>
                </a:solidFill>
                <a:latin typeface="Eras Medium ITC" pitchFamily="34" charset="0"/>
              </a:rPr>
              <a:t>12	He poured out Himself to death, And was numbered with the transgressors; </a:t>
            </a:r>
            <a:r>
              <a:rPr lang="en-US" sz="1575" b="1" dirty="0">
                <a:solidFill>
                  <a:srgbClr val="FFFF00"/>
                </a:solidFill>
                <a:latin typeface="Eras Medium ITC" pitchFamily="34" charset="0"/>
              </a:rPr>
              <a:t>Yet </a:t>
            </a:r>
            <a:r>
              <a:rPr lang="en-US" sz="1575" b="1" i="1" dirty="0">
                <a:solidFill>
                  <a:srgbClr val="FFFF00"/>
                </a:solidFill>
                <a:latin typeface="Eras Medium ITC" pitchFamily="34" charset="0"/>
              </a:rPr>
              <a:t>He Himself bore the sin of many</a:t>
            </a:r>
            <a:r>
              <a:rPr lang="en-US" sz="1575" b="1" dirty="0">
                <a:latin typeface="Eras Medium ITC" pitchFamily="34" charset="0"/>
              </a:rPr>
              <a:t>,  </a:t>
            </a:r>
            <a:r>
              <a:rPr lang="en-US" sz="1575" b="1" dirty="0">
                <a:solidFill>
                  <a:schemeClr val="bg1"/>
                </a:solidFill>
                <a:latin typeface="Eras Medium ITC" pitchFamily="34" charset="0"/>
              </a:rPr>
              <a:t>And interceded for the transgressors.</a:t>
            </a:r>
          </a:p>
          <a:p>
            <a:pPr marL="340196" indent="-317428">
              <a:lnSpc>
                <a:spcPct val="90000"/>
              </a:lnSpc>
              <a:buClr>
                <a:schemeClr val="bg1"/>
              </a:buClr>
              <a:buNone/>
              <a:defRPr/>
            </a:pPr>
            <a:r>
              <a:rPr lang="en-US" sz="1575" b="1" i="1" dirty="0">
                <a:latin typeface="Eras Medium ITC" pitchFamily="34" charset="0"/>
              </a:rPr>
              <a:t> </a:t>
            </a:r>
          </a:p>
        </p:txBody>
      </p:sp>
      <p:sp>
        <p:nvSpPr>
          <p:cNvPr id="2281478" name="Rectangle 6"/>
          <p:cNvSpPr>
            <a:spLocks noChangeArrowheads="1"/>
          </p:cNvSpPr>
          <p:nvPr/>
        </p:nvSpPr>
        <p:spPr bwMode="auto">
          <a:xfrm>
            <a:off x="945430" y="592542"/>
            <a:ext cx="7253140" cy="582663"/>
          </a:xfrm>
          <a:prstGeom prst="rect">
            <a:avLst/>
          </a:prstGeom>
          <a:noFill/>
          <a:ln w="9525">
            <a:noFill/>
            <a:miter lim="800000"/>
            <a:headEnd/>
            <a:tailEnd/>
          </a:ln>
        </p:spPr>
        <p:txBody>
          <a:bodyPr/>
          <a:lstStyle/>
          <a:p>
            <a:pPr marL="392432" indent="-392432" algn="ctr" defTabSz="1285843">
              <a:lnSpc>
                <a:spcPct val="90000"/>
              </a:lnSpc>
              <a:spcBef>
                <a:spcPct val="20000"/>
              </a:spcBef>
              <a:buClr>
                <a:srgbClr val="000000"/>
              </a:buClr>
              <a:defRPr/>
            </a:pPr>
            <a:r>
              <a:rPr lang="en-US" sz="1519" i="0" dirty="0">
                <a:solidFill>
                  <a:srgbClr val="333399"/>
                </a:solidFill>
                <a:latin typeface="Eras Demi ITC" pitchFamily="34" charset="0"/>
                <a:cs typeface="Arial"/>
              </a:rPr>
              <a:t>	</a:t>
            </a:r>
            <a:r>
              <a:rPr lang="en-US" sz="2363" b="1" i="0" dirty="0">
                <a:solidFill>
                  <a:srgbClr val="E0014A"/>
                </a:solidFill>
                <a:latin typeface="Eras Demi ITC" pitchFamily="34" charset="0"/>
                <a:cs typeface="Arial"/>
              </a:rPr>
              <a:t>Isaiah 53 – 750 years before Christ!</a:t>
            </a:r>
            <a:endParaRPr lang="en-US" sz="1688" dirty="0">
              <a:solidFill>
                <a:srgbClr val="000000"/>
              </a:solidFill>
              <a:latin typeface="Arial" charset="0"/>
              <a:cs typeface="Arial"/>
            </a:endParaRPr>
          </a:p>
        </p:txBody>
      </p:sp>
      <p:pic>
        <p:nvPicPr>
          <p:cNvPr id="9" name="Picture 5" descr="SP32-20040224-003801"/>
          <p:cNvPicPr>
            <a:picLocks noChangeAspect="1" noChangeArrowheads="1"/>
          </p:cNvPicPr>
          <p:nvPr/>
        </p:nvPicPr>
        <p:blipFill>
          <a:blip r:embed="rId4" cstate="print">
            <a:lum bright="20000" contrast="30000"/>
          </a:blip>
          <a:srcRect/>
          <a:stretch>
            <a:fillRect/>
          </a:stretch>
        </p:blipFill>
        <p:spPr bwMode="auto">
          <a:xfrm>
            <a:off x="6322511" y="1331278"/>
            <a:ext cx="2641659" cy="1161089"/>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13" name="Picture 4" descr="SP32-20040224-003507"/>
          <p:cNvPicPr>
            <a:picLocks noChangeAspect="1" noChangeArrowheads="1"/>
          </p:cNvPicPr>
          <p:nvPr/>
        </p:nvPicPr>
        <p:blipFill>
          <a:blip r:embed="rId5" cstate="print">
            <a:lum bright="20000" contrast="20000"/>
          </a:blip>
          <a:srcRect l="30665"/>
          <a:stretch>
            <a:fillRect/>
          </a:stretch>
        </p:blipFill>
        <p:spPr bwMode="auto">
          <a:xfrm>
            <a:off x="6371613" y="2799974"/>
            <a:ext cx="2592560" cy="1621806"/>
          </a:xfrm>
          <a:prstGeom prst="rect">
            <a:avLst/>
          </a:prstGeom>
          <a:noFill/>
          <a:ln w="38100">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
        <p:nvSpPr>
          <p:cNvPr id="11" name="Rectangle 5"/>
          <p:cNvSpPr>
            <a:spLocks noChangeArrowheads="1"/>
          </p:cNvSpPr>
          <p:nvPr/>
        </p:nvSpPr>
        <p:spPr bwMode="auto">
          <a:xfrm>
            <a:off x="3667129" y="2124078"/>
            <a:ext cx="5105399" cy="4974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defTabSz="1285843">
              <a:defRPr/>
            </a:pPr>
            <a:r>
              <a:rPr lang="en-US" sz="2400" i="0" dirty="0">
                <a:solidFill>
                  <a:srgbClr val="FCFC14"/>
                </a:solidFill>
                <a:effectLst>
                  <a:outerShdw blurRad="38100" dist="38100" dir="2700000" algn="tl">
                    <a:srgbClr val="000000"/>
                  </a:outerShdw>
                </a:effectLst>
                <a:latin typeface="Eras Bold ITC" pitchFamily="34" charset="0"/>
                <a:cs typeface="Arial"/>
              </a:rPr>
              <a:t>He would pay our price (v 5,6,8)</a:t>
            </a:r>
          </a:p>
        </p:txBody>
      </p:sp>
      <p:sp>
        <p:nvSpPr>
          <p:cNvPr id="10" name="Rectangle 5"/>
          <p:cNvSpPr>
            <a:spLocks noChangeArrowheads="1"/>
          </p:cNvSpPr>
          <p:nvPr/>
        </p:nvSpPr>
        <p:spPr bwMode="auto">
          <a:xfrm>
            <a:off x="3667129" y="2730492"/>
            <a:ext cx="5105399" cy="497425"/>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defTabSz="1285843">
              <a:defRPr/>
            </a:pPr>
            <a:r>
              <a:rPr lang="en-US" sz="2400" i="0" dirty="0">
                <a:solidFill>
                  <a:srgbClr val="FCFC14"/>
                </a:solidFill>
                <a:effectLst>
                  <a:outerShdw blurRad="38100" dist="38100" dir="2700000" algn="tl">
                    <a:srgbClr val="000000"/>
                  </a:outerShdw>
                </a:effectLst>
                <a:latin typeface="Eras Bold ITC" pitchFamily="34" charset="0"/>
                <a:cs typeface="Arial"/>
              </a:rPr>
              <a:t>He would be a sin offering (v10)</a:t>
            </a:r>
          </a:p>
        </p:txBody>
      </p:sp>
      <p:sp>
        <p:nvSpPr>
          <p:cNvPr id="12" name="Rectangle 5"/>
          <p:cNvSpPr>
            <a:spLocks noChangeArrowheads="1"/>
          </p:cNvSpPr>
          <p:nvPr/>
        </p:nvSpPr>
        <p:spPr bwMode="auto">
          <a:xfrm>
            <a:off x="3667125" y="4733925"/>
            <a:ext cx="5105400" cy="497424"/>
          </a:xfrm>
          <a:prstGeom prst="rect">
            <a:avLst/>
          </a:prstGeom>
          <a:solidFill>
            <a:srgbClr val="C00000"/>
          </a:solidFill>
          <a:ln>
            <a:noFill/>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none" anchor="ctr"/>
          <a:lstStyle/>
          <a:p>
            <a:pPr defTabSz="1285843">
              <a:defRPr/>
            </a:pPr>
            <a:r>
              <a:rPr lang="en-US" sz="2400" i="0" dirty="0">
                <a:solidFill>
                  <a:srgbClr val="FCFC14"/>
                </a:solidFill>
                <a:effectLst>
                  <a:outerShdw blurRad="38100" dist="38100" dir="2700000" algn="tl">
                    <a:srgbClr val="000000"/>
                  </a:outerShdw>
                </a:effectLst>
                <a:latin typeface="Eras Bold ITC" pitchFamily="34" charset="0"/>
                <a:cs typeface="Arial"/>
              </a:rPr>
              <a:t>He would bear our sins (v6,12)</a:t>
            </a:r>
          </a:p>
        </p:txBody>
      </p:sp>
    </p:spTree>
    <p:extLst>
      <p:ext uri="{BB962C8B-B14F-4D97-AF65-F5344CB8AC3E}">
        <p14:creationId xmlns:p14="http://schemas.microsoft.com/office/powerpoint/2010/main" val="1617333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3" name="Rectangle 3"/>
          <p:cNvSpPr>
            <a:spLocks noChangeArrowheads="1"/>
          </p:cNvSpPr>
          <p:nvPr/>
        </p:nvSpPr>
        <p:spPr bwMode="auto">
          <a:xfrm>
            <a:off x="6832204" y="4000143"/>
            <a:ext cx="2081752" cy="615246"/>
          </a:xfrm>
          <a:prstGeom prst="rect">
            <a:avLst/>
          </a:prstGeom>
          <a:gradFill rotWithShape="1">
            <a:gsLst>
              <a:gs pos="0">
                <a:srgbClr val="000080">
                  <a:alpha val="75000"/>
                </a:srgbClr>
              </a:gs>
              <a:gs pos="100000">
                <a:srgbClr val="00003B"/>
              </a:gs>
            </a:gsLst>
            <a:lin ang="5400000" scaled="1"/>
          </a:gra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endParaRPr lang="en-US" sz="1543">
              <a:solidFill>
                <a:srgbClr val="000000"/>
              </a:solidFill>
              <a:cs typeface="Arial"/>
            </a:endParaRPr>
          </a:p>
        </p:txBody>
      </p:sp>
      <p:sp>
        <p:nvSpPr>
          <p:cNvPr id="2293764" name="Rectangle 4"/>
          <p:cNvSpPr>
            <a:spLocks noChangeArrowheads="1"/>
          </p:cNvSpPr>
          <p:nvPr/>
        </p:nvSpPr>
        <p:spPr bwMode="auto">
          <a:xfrm>
            <a:off x="6837555" y="2390156"/>
            <a:ext cx="2067014" cy="1372077"/>
          </a:xfrm>
          <a:prstGeom prst="rect">
            <a:avLst/>
          </a:prstGeom>
          <a:gradFill rotWithShape="1">
            <a:gsLst>
              <a:gs pos="0">
                <a:srgbClr val="000080">
                  <a:alpha val="75000"/>
                </a:srgbClr>
              </a:gs>
              <a:gs pos="100000">
                <a:srgbClr val="00003B"/>
              </a:gs>
            </a:gsLst>
            <a:lin ang="5400000" scaled="1"/>
          </a:gra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endParaRPr lang="en-US" sz="1543">
              <a:solidFill>
                <a:srgbClr val="000000"/>
              </a:solidFill>
              <a:cs typeface="Arial"/>
            </a:endParaRPr>
          </a:p>
        </p:txBody>
      </p:sp>
      <p:sp>
        <p:nvSpPr>
          <p:cNvPr id="2293765" name="Text Box 5"/>
          <p:cNvSpPr txBox="1">
            <a:spLocks noChangeArrowheads="1"/>
          </p:cNvSpPr>
          <p:nvPr/>
        </p:nvSpPr>
        <p:spPr bwMode="auto">
          <a:xfrm>
            <a:off x="6711644" y="2382945"/>
            <a:ext cx="2231421" cy="2273699"/>
          </a:xfrm>
          <a:prstGeom prst="rect">
            <a:avLst/>
          </a:prstGeom>
          <a:no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nchor="ctr">
            <a:spAutoFit/>
          </a:bodyPr>
          <a:lstStyle/>
          <a:p>
            <a:pPr algn="ctr" defTabSz="1285843">
              <a:defRPr/>
            </a:pPr>
            <a:r>
              <a:rPr lang="en-US" sz="2025" dirty="0">
                <a:solidFill>
                  <a:srgbClr val="FFFFFF"/>
                </a:solidFill>
                <a:cs typeface="Arial"/>
              </a:rPr>
              <a:t>He Himself </a:t>
            </a:r>
          </a:p>
          <a:p>
            <a:pPr algn="ctr" defTabSz="1285843">
              <a:defRPr/>
            </a:pPr>
            <a:r>
              <a:rPr lang="en-US" sz="2025" dirty="0">
                <a:solidFill>
                  <a:srgbClr val="FFFF00"/>
                </a:solidFill>
                <a:latin typeface="Eras Bold ITC" pitchFamily="34" charset="0"/>
                <a:cs typeface="Arial"/>
              </a:rPr>
              <a:t>bore our sins</a:t>
            </a:r>
            <a:r>
              <a:rPr lang="en-US" sz="2025" dirty="0">
                <a:solidFill>
                  <a:srgbClr val="FFFFFF"/>
                </a:solidFill>
                <a:latin typeface="Eras Bold ITC" pitchFamily="34" charset="0"/>
                <a:cs typeface="Arial"/>
              </a:rPr>
              <a:t> </a:t>
            </a:r>
          </a:p>
          <a:p>
            <a:pPr algn="ctr" defTabSz="1285843">
              <a:defRPr/>
            </a:pPr>
            <a:r>
              <a:rPr lang="en-US" sz="2025" dirty="0">
                <a:solidFill>
                  <a:srgbClr val="FFFFFF"/>
                </a:solidFill>
                <a:cs typeface="Arial"/>
              </a:rPr>
              <a:t>in His body </a:t>
            </a:r>
          </a:p>
          <a:p>
            <a:pPr algn="ctr" defTabSz="1285843">
              <a:defRPr/>
            </a:pPr>
            <a:r>
              <a:rPr lang="en-US" sz="2025" dirty="0">
                <a:solidFill>
                  <a:srgbClr val="FFFFFF"/>
                </a:solidFill>
                <a:cs typeface="Arial"/>
              </a:rPr>
              <a:t>on the cross,</a:t>
            </a:r>
          </a:p>
          <a:p>
            <a:pPr algn="ctr" defTabSz="1285843">
              <a:defRPr/>
            </a:pPr>
            <a:endParaRPr lang="en-US" sz="2025" dirty="0">
              <a:solidFill>
                <a:srgbClr val="FFFF66"/>
              </a:solidFill>
              <a:cs typeface="Arial"/>
            </a:endParaRPr>
          </a:p>
          <a:p>
            <a:pPr algn="ctr" defTabSz="1285843">
              <a:defRPr/>
            </a:pPr>
            <a:r>
              <a:rPr lang="en-US" sz="2025" dirty="0">
                <a:solidFill>
                  <a:srgbClr val="FFFFFF"/>
                </a:solidFill>
                <a:cs typeface="Arial"/>
              </a:rPr>
              <a:t>that we might </a:t>
            </a:r>
          </a:p>
          <a:p>
            <a:pPr algn="ctr" defTabSz="1285843">
              <a:defRPr/>
            </a:pPr>
            <a:r>
              <a:rPr lang="en-US" sz="2025" b="1" dirty="0">
                <a:solidFill>
                  <a:srgbClr val="FFFF00"/>
                </a:solidFill>
                <a:latin typeface="Eras Bold ITC" pitchFamily="34" charset="0"/>
                <a:cs typeface="Arial"/>
              </a:rPr>
              <a:t>die</a:t>
            </a:r>
            <a:r>
              <a:rPr lang="en-US" sz="2025" dirty="0">
                <a:solidFill>
                  <a:srgbClr val="FFFFFF"/>
                </a:solidFill>
                <a:latin typeface="Eras Bold ITC" pitchFamily="34" charset="0"/>
                <a:cs typeface="Arial"/>
              </a:rPr>
              <a:t> </a:t>
            </a:r>
            <a:r>
              <a:rPr lang="en-US" sz="2025" dirty="0">
                <a:solidFill>
                  <a:srgbClr val="FFFF00"/>
                </a:solidFill>
                <a:latin typeface="Eras Bold ITC" pitchFamily="34" charset="0"/>
                <a:cs typeface="Arial"/>
              </a:rPr>
              <a:t>to sin</a:t>
            </a:r>
            <a:r>
              <a:rPr lang="en-US" sz="2025" dirty="0">
                <a:solidFill>
                  <a:srgbClr val="FFFF00"/>
                </a:solidFill>
                <a:cs typeface="Arial"/>
              </a:rPr>
              <a:t>.</a:t>
            </a:r>
          </a:p>
        </p:txBody>
      </p:sp>
      <p:sp>
        <p:nvSpPr>
          <p:cNvPr id="107532" name="Rectangle 20"/>
          <p:cNvSpPr>
            <a:spLocks noGrp="1" noChangeArrowheads="1"/>
          </p:cNvSpPr>
          <p:nvPr>
            <p:ph type="title"/>
          </p:nvPr>
        </p:nvSpPr>
        <p:spPr>
          <a:xfrm>
            <a:off x="714375" y="998622"/>
            <a:ext cx="7715250" cy="857250"/>
          </a:xfrm>
        </p:spPr>
        <p:txBody>
          <a:bodyPr/>
          <a:lstStyle/>
          <a:p>
            <a:pPr eaLnBrk="1" hangingPunct="1"/>
            <a:r>
              <a:rPr lang="en-US" sz="3375" dirty="0">
                <a:effectLst>
                  <a:outerShdw blurRad="38100" dist="38100" dir="2700000" algn="tl">
                    <a:srgbClr val="000000">
                      <a:alpha val="43137"/>
                    </a:srgbClr>
                  </a:outerShdw>
                </a:effectLst>
                <a:latin typeface="+mn-lt"/>
              </a:rPr>
              <a:t>Christ’s Sacrifice – </a:t>
            </a:r>
            <a:r>
              <a:rPr lang="en-US" sz="3375" dirty="0">
                <a:solidFill>
                  <a:schemeClr val="tx1"/>
                </a:solidFill>
                <a:effectLst>
                  <a:outerShdw blurRad="38100" dist="38100" dir="2700000" algn="tl">
                    <a:srgbClr val="000000">
                      <a:alpha val="43137"/>
                    </a:srgbClr>
                  </a:outerShdw>
                </a:effectLst>
                <a:latin typeface="+mn-lt"/>
              </a:rPr>
              <a:t>A Judicial Death</a:t>
            </a:r>
          </a:p>
        </p:txBody>
      </p:sp>
      <p:sp>
        <p:nvSpPr>
          <p:cNvPr id="107533" name="Text Box 21"/>
          <p:cNvSpPr txBox="1">
            <a:spLocks noChangeArrowheads="1"/>
          </p:cNvSpPr>
          <p:nvPr/>
        </p:nvSpPr>
        <p:spPr bwMode="auto">
          <a:xfrm>
            <a:off x="946198" y="5491747"/>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dirty="0" err="1">
                <a:solidFill>
                  <a:srgbClr val="997934"/>
                </a:solidFill>
                <a:latin typeface="Eras Light ITC" pitchFamily="34" charset="0"/>
                <a:cs typeface="Arial"/>
              </a:rPr>
              <a:t>Heb</a:t>
            </a:r>
            <a:r>
              <a:rPr lang="en-US" sz="1604" b="1" i="0" dirty="0">
                <a:solidFill>
                  <a:srgbClr val="997934"/>
                </a:solidFill>
                <a:latin typeface="Eras Light ITC" pitchFamily="34" charset="0"/>
                <a:cs typeface="Arial"/>
              </a:rPr>
              <a:t> 9:22</a:t>
            </a:r>
            <a:r>
              <a:rPr lang="en-US" sz="1604" b="1" i="0" dirty="0">
                <a:solidFill>
                  <a:srgbClr val="FFFF66"/>
                </a:solidFill>
                <a:latin typeface="Eras Light ITC" pitchFamily="34" charset="0"/>
                <a:cs typeface="Arial"/>
              </a:rPr>
              <a:t> </a:t>
            </a:r>
            <a:r>
              <a:rPr lang="en-US" sz="1604" b="1" i="0" dirty="0">
                <a:solidFill>
                  <a:srgbClr val="333399"/>
                </a:solidFill>
                <a:latin typeface="Eras Light ITC" pitchFamily="34" charset="0"/>
                <a:cs typeface="Arial"/>
              </a:rPr>
              <a:t>…without the shedding of blood there can be no forgiveness</a:t>
            </a:r>
          </a:p>
        </p:txBody>
      </p:sp>
      <p:sp>
        <p:nvSpPr>
          <p:cNvPr id="2" name="Rectangle 1"/>
          <p:cNvSpPr/>
          <p:nvPr/>
        </p:nvSpPr>
        <p:spPr>
          <a:xfrm>
            <a:off x="6735446" y="2080684"/>
            <a:ext cx="1382110" cy="352084"/>
          </a:xfrm>
          <a:prstGeom prst="rect">
            <a:avLst/>
          </a:prstGeom>
        </p:spPr>
        <p:txBody>
          <a:bodyPr wrap="none">
            <a:spAutoFit/>
          </a:bodyPr>
          <a:lstStyle/>
          <a:p>
            <a:pPr defTabSz="1285843">
              <a:spcBef>
                <a:spcPct val="50000"/>
              </a:spcBef>
              <a:defRPr/>
            </a:pPr>
            <a:r>
              <a:rPr lang="en-US" sz="1688" b="1" i="0" dirty="0">
                <a:solidFill>
                  <a:srgbClr val="000000"/>
                </a:solidFill>
                <a:cs typeface="Arial"/>
              </a:rPr>
              <a:t>1 Peter 2:24 </a:t>
            </a:r>
          </a:p>
        </p:txBody>
      </p:sp>
      <p:sp>
        <p:nvSpPr>
          <p:cNvPr id="4" name="Text Box 5">
            <a:extLst>
              <a:ext uri="{FF2B5EF4-FFF2-40B4-BE49-F238E27FC236}">
                <a16:creationId xmlns:a16="http://schemas.microsoft.com/office/drawing/2014/main" id="{318A6C10-809E-60FB-1149-35C1904999AD}"/>
              </a:ext>
            </a:extLst>
          </p:cNvPr>
          <p:cNvSpPr txBox="1">
            <a:spLocks noChangeArrowheads="1"/>
          </p:cNvSpPr>
          <p:nvPr/>
        </p:nvSpPr>
        <p:spPr bwMode="auto">
          <a:xfrm>
            <a:off x="575090" y="3804593"/>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INNOCENT</a:t>
            </a:r>
          </a:p>
        </p:txBody>
      </p:sp>
      <p:sp>
        <p:nvSpPr>
          <p:cNvPr id="6" name="Oval 12">
            <a:extLst>
              <a:ext uri="{FF2B5EF4-FFF2-40B4-BE49-F238E27FC236}">
                <a16:creationId xmlns:a16="http://schemas.microsoft.com/office/drawing/2014/main" id="{FE656D2F-46F2-D0C6-633D-CF0C11260DD7}"/>
              </a:ext>
            </a:extLst>
          </p:cNvPr>
          <p:cNvSpPr>
            <a:spLocks noChangeArrowheads="1"/>
          </p:cNvSpPr>
          <p:nvPr/>
        </p:nvSpPr>
        <p:spPr bwMode="auto">
          <a:xfrm rot="-5400000">
            <a:off x="3816990" y="2370265"/>
            <a:ext cx="1965722" cy="1965722"/>
          </a:xfrm>
          <a:prstGeom prst="ellipse">
            <a:avLst/>
          </a:prstGeom>
          <a:gradFill rotWithShape="1">
            <a:gsLst>
              <a:gs pos="0">
                <a:schemeClr val="tx1"/>
              </a:gs>
              <a:gs pos="100000">
                <a:schemeClr val="bg1">
                  <a:alpha val="0"/>
                </a:schemeClr>
              </a:gs>
            </a:gsLst>
            <a:path path="shape">
              <a:fillToRect l="50000" t="50000" r="50000" b="50000"/>
            </a:path>
          </a:gradFill>
          <a:ln>
            <a:noFill/>
          </a:ln>
          <a:effectLst>
            <a:softEdge rad="76200"/>
          </a:effectLst>
          <a:extLst>
            <a:ext uri="{91240B29-F687-4F45-9708-019B960494DF}">
              <a14:hiddenLine xmlns:a14="http://schemas.microsoft.com/office/drawing/2010/main" w="9525">
                <a:solidFill>
                  <a:srgbClr val="000000"/>
                </a:solidFill>
                <a:round/>
                <a:headEnd/>
                <a:tailEnd/>
              </a14:hiddenLine>
            </a:ext>
          </a:extLst>
        </p:spPr>
        <p:txBody>
          <a:bodyPr vert="eaVert" wrap="none" anchor="ctr"/>
          <a:lstStyle/>
          <a:p>
            <a:pPr algn="ctr" defTabSz="685783">
              <a:defRPr/>
            </a:pPr>
            <a:endParaRPr lang="en-US" sz="1200" b="1" i="0">
              <a:solidFill>
                <a:srgbClr val="FFFFFF"/>
              </a:solidFill>
            </a:endParaRPr>
          </a:p>
        </p:txBody>
      </p:sp>
      <p:sp>
        <p:nvSpPr>
          <p:cNvPr id="7" name="Oval 13">
            <a:extLst>
              <a:ext uri="{FF2B5EF4-FFF2-40B4-BE49-F238E27FC236}">
                <a16:creationId xmlns:a16="http://schemas.microsoft.com/office/drawing/2014/main" id="{0C1F37C2-CF53-5370-9182-5628CE65B08E}"/>
              </a:ext>
            </a:extLst>
          </p:cNvPr>
          <p:cNvSpPr>
            <a:spLocks noChangeArrowheads="1"/>
          </p:cNvSpPr>
          <p:nvPr/>
        </p:nvSpPr>
        <p:spPr bwMode="auto">
          <a:xfrm>
            <a:off x="5119649" y="2504698"/>
            <a:ext cx="1737122" cy="1737122"/>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685783">
              <a:defRPr/>
            </a:pPr>
            <a:endParaRPr lang="en-US" sz="2400">
              <a:solidFill>
                <a:srgbClr val="000000"/>
              </a:solidFill>
            </a:endParaRPr>
          </a:p>
        </p:txBody>
      </p:sp>
      <p:pic>
        <p:nvPicPr>
          <p:cNvPr id="8" name="Picture 14" descr="guywhite">
            <a:extLst>
              <a:ext uri="{FF2B5EF4-FFF2-40B4-BE49-F238E27FC236}">
                <a16:creationId xmlns:a16="http://schemas.microsoft.com/office/drawing/2014/main" id="{3A2944CC-1BB9-DFCC-4B2B-7AFD8AEB523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18873" y="2951263"/>
            <a:ext cx="720329" cy="9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Text Box 46">
            <a:extLst>
              <a:ext uri="{FF2B5EF4-FFF2-40B4-BE49-F238E27FC236}">
                <a16:creationId xmlns:a16="http://schemas.microsoft.com/office/drawing/2014/main" id="{0DBDC8C6-928B-ADF2-0EBA-F130DC0432FB}"/>
              </a:ext>
            </a:extLst>
          </p:cNvPr>
          <p:cNvSpPr txBox="1">
            <a:spLocks noChangeArrowheads="1"/>
          </p:cNvSpPr>
          <p:nvPr/>
        </p:nvSpPr>
        <p:spPr bwMode="auto">
          <a:xfrm>
            <a:off x="5225592" y="3820090"/>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SANCTIFIED</a:t>
            </a:r>
          </a:p>
        </p:txBody>
      </p:sp>
      <p:pic>
        <p:nvPicPr>
          <p:cNvPr id="43" name="Picture 47">
            <a:extLst>
              <a:ext uri="{FF2B5EF4-FFF2-40B4-BE49-F238E27FC236}">
                <a16:creationId xmlns:a16="http://schemas.microsoft.com/office/drawing/2014/main" id="{6E1561CE-22B9-030F-BACD-D5F24BAA480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28408" y="3013014"/>
            <a:ext cx="294324" cy="85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44" name="Group 43">
            <a:extLst>
              <a:ext uri="{FF2B5EF4-FFF2-40B4-BE49-F238E27FC236}">
                <a16:creationId xmlns:a16="http://schemas.microsoft.com/office/drawing/2014/main" id="{9A0C11AB-BBD7-D6AB-5210-D6D88913F52D}"/>
              </a:ext>
            </a:extLst>
          </p:cNvPr>
          <p:cNvGrpSpPr/>
          <p:nvPr/>
        </p:nvGrpSpPr>
        <p:grpSpPr>
          <a:xfrm>
            <a:off x="1117763" y="1445196"/>
            <a:ext cx="4140324" cy="3092993"/>
            <a:chOff x="2297789" y="879769"/>
            <a:chExt cx="6240021" cy="4123991"/>
          </a:xfrm>
        </p:grpSpPr>
        <p:sp>
          <p:nvSpPr>
            <p:cNvPr id="45" name="Circular Arrow 49">
              <a:extLst>
                <a:ext uri="{FF2B5EF4-FFF2-40B4-BE49-F238E27FC236}">
                  <a16:creationId xmlns:a16="http://schemas.microsoft.com/office/drawing/2014/main" id="{AD62F4AA-C40C-E2DE-CFB2-404719BD243A}"/>
                </a:ext>
              </a:extLst>
            </p:cNvPr>
            <p:cNvSpPr/>
            <p:nvPr/>
          </p:nvSpPr>
          <p:spPr bwMode="auto">
            <a:xfrm flipH="1">
              <a:off x="2297789" y="879769"/>
              <a:ext cx="6240021" cy="4123991"/>
            </a:xfrm>
            <a:prstGeom prst="circularArrow">
              <a:avLst>
                <a:gd name="adj1" fmla="val 12500"/>
                <a:gd name="adj2" fmla="val 1239644"/>
                <a:gd name="adj3" fmla="val 20457681"/>
                <a:gd name="adj4" fmla="val 10800000"/>
                <a:gd name="adj5" fmla="val 17451"/>
              </a:avLst>
            </a:prstGeom>
            <a:solidFill>
              <a:schemeClr val="tx1"/>
            </a:solidFill>
            <a:ln>
              <a:noFill/>
              <a:headEnd type="none" w="med" len="med"/>
              <a:tailEnd type="none" w="med" len="me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nchor="ctr"/>
            <a:lstStyle/>
            <a:p>
              <a:pPr algn="ctr" defTabSz="685783">
                <a:defRPr/>
              </a:pPr>
              <a:endParaRPr lang="en-US" sz="2400" dirty="0">
                <a:solidFill>
                  <a:srgbClr val="000000"/>
                </a:solidFill>
                <a:latin typeface="Eras Medium ITC" pitchFamily="34" charset="0"/>
                <a:cs typeface="Arial"/>
              </a:endParaRPr>
            </a:p>
          </p:txBody>
        </p:sp>
        <p:sp>
          <p:nvSpPr>
            <p:cNvPr id="46" name="Text Box 33">
              <a:extLst>
                <a:ext uri="{FF2B5EF4-FFF2-40B4-BE49-F238E27FC236}">
                  <a16:creationId xmlns:a16="http://schemas.microsoft.com/office/drawing/2014/main" id="{26D6C54A-D810-8E6B-B947-CEC0F8D4C00B}"/>
                </a:ext>
              </a:extLst>
            </p:cNvPr>
            <p:cNvSpPr txBox="1">
              <a:spLocks noChangeArrowheads="1"/>
            </p:cNvSpPr>
            <p:nvPr/>
          </p:nvSpPr>
          <p:spPr bwMode="auto">
            <a:xfrm>
              <a:off x="4832011" y="1589251"/>
              <a:ext cx="1171575" cy="461665"/>
            </a:xfrm>
            <a:prstGeom prst="rect">
              <a:avLst/>
            </a:prstGeom>
            <a:noFill/>
            <a:ln w="9525" algn="ctr">
              <a:noFill/>
              <a:miter lim="800000"/>
              <a:headEnd/>
              <a:tailEnd/>
            </a:ln>
            <a:effectLst/>
          </p:spPr>
          <p:txBody>
            <a:bodyPr spcFirstLastPara="1">
              <a:prstTxWarp prst="textArchUp">
                <a:avLst/>
              </a:prstTxWarp>
              <a:spAutoFit/>
            </a:bodyPr>
            <a:lstStyle/>
            <a:p>
              <a:pPr algn="ctr" defTabSz="685783">
                <a:spcBef>
                  <a:spcPct val="50000"/>
                </a:spcBef>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SINS</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grpSp>
      <p:sp>
        <p:nvSpPr>
          <p:cNvPr id="47" name="Text Box 6">
            <a:extLst>
              <a:ext uri="{FF2B5EF4-FFF2-40B4-BE49-F238E27FC236}">
                <a16:creationId xmlns:a16="http://schemas.microsoft.com/office/drawing/2014/main" id="{471EBAB4-202F-3CE5-6759-6A757D35E56B}"/>
              </a:ext>
            </a:extLst>
          </p:cNvPr>
          <p:cNvSpPr txBox="1">
            <a:spLocks noChangeArrowheads="1"/>
          </p:cNvSpPr>
          <p:nvPr/>
        </p:nvSpPr>
        <p:spPr bwMode="auto">
          <a:xfrm>
            <a:off x="4022482" y="3821387"/>
            <a:ext cx="1621631" cy="276999"/>
          </a:xfrm>
          <a:prstGeom prst="rect">
            <a:avLst/>
          </a:prstGeom>
          <a:noFill/>
          <a:ln w="9525" algn="ctr">
            <a:noFill/>
            <a:miter lim="800000"/>
            <a:headEnd/>
            <a:tailEnd/>
          </a:ln>
          <a:effectLst/>
        </p:spPr>
        <p:txBody>
          <a:bodyPr>
            <a:spAutoFit/>
            <a:flatTx/>
          </a:bodyPr>
          <a:lstStyle/>
          <a:p>
            <a:pPr algn="ctr" defTabSz="685783">
              <a:spcBef>
                <a:spcPct val="50000"/>
              </a:spcBef>
              <a:defRPr/>
            </a:pPr>
            <a:r>
              <a:rPr lang="en-US" sz="1200" i="0" dirty="0">
                <a:solidFill>
                  <a:srgbClr val="333399"/>
                </a:solidFill>
                <a:effectLst>
                  <a:outerShdw blurRad="38100" dist="38100" dir="2700000" algn="tl">
                    <a:srgbClr val="C0C0C0"/>
                  </a:outerShdw>
                </a:effectLst>
                <a:latin typeface="Eras Bold ITC" pitchFamily="34" charset="0"/>
                <a:cs typeface="Arial"/>
              </a:rPr>
              <a:t>GUILTY</a:t>
            </a:r>
          </a:p>
        </p:txBody>
      </p:sp>
      <p:sp>
        <p:nvSpPr>
          <p:cNvPr id="48" name="Arrow: Right 47">
            <a:extLst>
              <a:ext uri="{FF2B5EF4-FFF2-40B4-BE49-F238E27FC236}">
                <a16:creationId xmlns:a16="http://schemas.microsoft.com/office/drawing/2014/main" id="{B13D21BC-904A-7F76-AF97-4160CD561FAC}"/>
              </a:ext>
            </a:extLst>
          </p:cNvPr>
          <p:cNvSpPr/>
          <p:nvPr/>
        </p:nvSpPr>
        <p:spPr bwMode="auto">
          <a:xfrm>
            <a:off x="2163235" y="2950045"/>
            <a:ext cx="2444654"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JUDICIAL </a:t>
            </a:r>
          </a:p>
          <a:p>
            <a:pPr algn="ctr" defTabSz="685783">
              <a:defRPr/>
            </a:pPr>
            <a:r>
              <a:rPr lang="en-US" sz="1350" b="1" i="0" dirty="0">
                <a:solidFill>
                  <a:srgbClr val="FFFFFF"/>
                </a:solidFill>
                <a:latin typeface="Calibri" panose="020F0502020204030204" pitchFamily="34" charset="0"/>
                <a:ea typeface="Calibri" panose="020F0502020204030204" pitchFamily="34" charset="0"/>
                <a:cs typeface="Calibri" panose="020F0502020204030204" pitchFamily="34" charset="0"/>
              </a:rPr>
              <a:t>DEATH</a:t>
            </a:r>
          </a:p>
        </p:txBody>
      </p:sp>
      <p:sp>
        <p:nvSpPr>
          <p:cNvPr id="49" name="Arrow: Right 48">
            <a:extLst>
              <a:ext uri="{FF2B5EF4-FFF2-40B4-BE49-F238E27FC236}">
                <a16:creationId xmlns:a16="http://schemas.microsoft.com/office/drawing/2014/main" id="{63D4469A-4655-F5FE-AAB4-62A30E352E7C}"/>
              </a:ext>
            </a:extLst>
          </p:cNvPr>
          <p:cNvSpPr/>
          <p:nvPr/>
        </p:nvSpPr>
        <p:spPr bwMode="auto">
          <a:xfrm>
            <a:off x="5103058" y="2938059"/>
            <a:ext cx="705698" cy="858152"/>
          </a:xfrm>
          <a:prstGeom prst="rightArrow">
            <a:avLst/>
          </a:prstGeom>
          <a:solidFill>
            <a:srgbClr val="F70000"/>
          </a:solidFill>
          <a:ln w="9525" cap="flat" cmpd="sng" algn="ctr">
            <a:noFill/>
            <a:prstDash val="solid"/>
            <a:round/>
            <a:headEnd type="none" w="med" len="med"/>
            <a:tailEnd type="none" w="med" len="med"/>
          </a:ln>
          <a:effectLst/>
        </p:spPr>
        <p:txBody>
          <a:bodyPr vert="horz" wrap="none" lIns="68580" tIns="34290" rIns="68580" bIns="34290" numCol="1" rtlCol="0" anchor="ctr" anchorCtr="0" compatLnSpc="1">
            <a:prstTxWarp prst="textNoShape">
              <a:avLst/>
            </a:prstTxWarp>
          </a:bodyPr>
          <a:lstStyle/>
          <a:p>
            <a:pPr algn="ctr" defTabSz="685783">
              <a:defRPr/>
            </a:pPr>
            <a:endParaRPr lang="en-US" sz="2400">
              <a:solidFill>
                <a:srgbClr val="000000"/>
              </a:solidFill>
            </a:endParaRPr>
          </a:p>
        </p:txBody>
      </p:sp>
      <p:pic>
        <p:nvPicPr>
          <p:cNvPr id="50" name="Picture 49">
            <a:extLst>
              <a:ext uri="{FF2B5EF4-FFF2-40B4-BE49-F238E27FC236}">
                <a16:creationId xmlns:a16="http://schemas.microsoft.com/office/drawing/2014/main" id="{52968BDD-16EA-822D-1958-C379D0F63C46}"/>
              </a:ext>
            </a:extLst>
          </p:cNvPr>
          <p:cNvPicPr>
            <a:picLocks noChangeAspect="1"/>
          </p:cNvPicPr>
          <p:nvPr/>
        </p:nvPicPr>
        <p:blipFill>
          <a:blip r:embed="rId5"/>
          <a:stretch>
            <a:fillRect/>
          </a:stretch>
        </p:blipFill>
        <p:spPr>
          <a:xfrm>
            <a:off x="1208056" y="3955326"/>
            <a:ext cx="5539895" cy="1197968"/>
          </a:xfrm>
          <a:prstGeom prst="rect">
            <a:avLst/>
          </a:prstGeom>
        </p:spPr>
      </p:pic>
      <p:sp>
        <p:nvSpPr>
          <p:cNvPr id="51" name="Rectangle 31">
            <a:extLst>
              <a:ext uri="{FF2B5EF4-FFF2-40B4-BE49-F238E27FC236}">
                <a16:creationId xmlns:a16="http://schemas.microsoft.com/office/drawing/2014/main" id="{099700A7-0A03-18EF-E05A-53D6FBB02841}"/>
              </a:ext>
            </a:extLst>
          </p:cNvPr>
          <p:cNvSpPr>
            <a:spLocks noChangeArrowheads="1"/>
          </p:cNvSpPr>
          <p:nvPr/>
        </p:nvSpPr>
        <p:spPr bwMode="auto">
          <a:xfrm>
            <a:off x="3090664" y="4462322"/>
            <a:ext cx="1452650" cy="472066"/>
          </a:xfrm>
          <a:prstGeom prst="rect">
            <a:avLst/>
          </a:prstGeom>
          <a:noFill/>
          <a:ln w="9525" algn="ctr">
            <a:noFill/>
            <a:miter lim="800000"/>
            <a:headEnd/>
            <a:tailEnd/>
          </a:ln>
          <a:effectLst/>
        </p:spPr>
        <p:txBody>
          <a:bodyPr spcFirstLastPara="1">
            <a:prstTxWarp prst="textArchDown">
              <a:avLst/>
            </a:prstTxWarp>
            <a:spAutoFit/>
          </a:bodyPr>
          <a:lstStyle/>
          <a:p>
            <a:pPr algn="ctr" defTabSz="685783">
              <a:defRPr/>
            </a:pPr>
            <a:r>
              <a:rPr lang="en-US" sz="1800" b="1" i="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latin typeface="Eras Demi ITC" panose="020B0805030504020804" pitchFamily="34" charset="0"/>
                <a:cs typeface="Arial"/>
              </a:rPr>
              <a:t>DEATH</a:t>
            </a:r>
            <a:endParaRPr lang="en-US" sz="1800" i="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Eras Demi ITC" panose="020B0805030504020804" pitchFamily="34" charset="0"/>
              <a:cs typeface="Arial"/>
            </a:endParaRPr>
          </a:p>
        </p:txBody>
      </p:sp>
      <p:sp>
        <p:nvSpPr>
          <p:cNvPr id="52" name="WordArt 11">
            <a:extLst>
              <a:ext uri="{FF2B5EF4-FFF2-40B4-BE49-F238E27FC236}">
                <a16:creationId xmlns:a16="http://schemas.microsoft.com/office/drawing/2014/main" id="{DA515B7D-56EC-C896-90D5-8AB5C30B952D}"/>
              </a:ext>
            </a:extLst>
          </p:cNvPr>
          <p:cNvSpPr>
            <a:spLocks noChangeArrowheads="1" noChangeShapeType="1" noTextEdit="1"/>
          </p:cNvSpPr>
          <p:nvPr/>
        </p:nvSpPr>
        <p:spPr bwMode="auto">
          <a:xfrm>
            <a:off x="2065709" y="3164614"/>
            <a:ext cx="3343275" cy="147467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spcFirstLastPara="1" wrap="none" fromWordArt="1">
            <a:prstTxWarp prst="textArchDown">
              <a:avLst>
                <a:gd name="adj" fmla="val 2316232"/>
              </a:avLst>
            </a:prstTxWarp>
          </a:bodyPr>
          <a:lstStyle/>
          <a:p>
            <a:pPr algn="ctr" defTabSz="685783">
              <a:defRPr/>
            </a:pPr>
            <a:r>
              <a:rPr lang="en-US" sz="2100" kern="10" spc="420" dirty="0">
                <a:solidFill>
                  <a:srgbClr val="000080"/>
                </a:solidFill>
                <a:latin typeface="Arial Black"/>
              </a:rPr>
              <a:t>REPRESENTATIVE DEATH</a:t>
            </a:r>
          </a:p>
        </p:txBody>
      </p:sp>
      <p:pic>
        <p:nvPicPr>
          <p:cNvPr id="53" name="Picture 52">
            <a:extLst>
              <a:ext uri="{FF2B5EF4-FFF2-40B4-BE49-F238E27FC236}">
                <a16:creationId xmlns:a16="http://schemas.microsoft.com/office/drawing/2014/main" id="{D9755B38-AC56-AA17-0DD0-1C9020D46F9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2668" y="2897193"/>
            <a:ext cx="1220243" cy="877360"/>
          </a:xfrm>
          <a:prstGeom prst="rect">
            <a:avLst/>
          </a:prstGeom>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500"/>
                                        <p:tgtEl>
                                          <p:spTgt spid="44"/>
                                        </p:tgtEl>
                                      </p:cBhvr>
                                    </p:animEffect>
                                  </p:childTnLst>
                                </p:cTn>
                              </p:par>
                              <p:par>
                                <p:cTn id="8" presetID="0" presetClass="path" presetSubtype="0" accel="50000" decel="50000" fill="hold" grpId="0" nodeType="withEffect">
                                  <p:stCondLst>
                                    <p:cond delay="200"/>
                                  </p:stCondLst>
                                  <p:childTnLst>
                                    <p:animMotion origin="layout" path="M -0.00039 0.00625 C -0.00091 0.00254 -0.00104 -0.00163 -0.00208 -0.0051 C -0.0026 -0.00764 0.00026 -0.0419 -0.00039 -0.04445 C -0.00404 -0.072 -0.00026 -0.09028 -0.01224 -0.11528 C -0.01549 -0.12871 -0.02682 -0.14422 -0.03268 -0.15602 C -0.04076 -0.17269 -0.04727 -0.18288 -0.05794 -0.19723 C -0.0612 -0.20139 -0.06953 -0.20996 -0.07305 -0.2132 C -0.07982 -0.21899 -0.08203 -0.22593 -0.08997 -0.22917 C -0.09557 -0.23704 -0.11497 -0.23704 -0.12227 -0.24075 C -0.13346 -0.25487 -0.1651 -0.24399 -0.17982 -0.24723 C -0.2332 -0.24607 -0.2306 -0.2382 -0.27474 -0.2132 C -0.29518 -0.19954 -0.30313 -0.2095 -0.31016 -0.19445 C -0.31341 -0.18774 -0.31536 -0.18033 -0.31862 -0.17385 C -0.32018 -0.1713 -0.33229 -0.14977 -0.33411 -0.147 C -0.33763 -0.14144 -0.32773 -0.15788 -0.3306 -0.15116 C -0.33464 -0.14167 -0.34089 -0.13264 -0.34596 -0.12385 C -0.34766 -0.11598 -0.34974 -0.11135 -0.35417 -0.10556 C -0.35664 -0.09237 -0.36875 -0.05764 -0.37109 -0.04445 C -0.3763 -0.01019 -0.36432 -0.04676 -0.37448 0.01712 " pathEditMode="relative" rAng="0" ptsTypes="AAAAAAAAAAAAAAAAAAA">
                                      <p:cBhvr>
                                        <p:cTn id="9" dur="5000" fill="hold"/>
                                        <p:tgtEl>
                                          <p:spTgt spid="6"/>
                                        </p:tgtEl>
                                        <p:attrNameLst>
                                          <p:attrName>ppt_x</p:attrName>
                                          <p:attrName>ppt_y</p:attrName>
                                        </p:attrNameLst>
                                      </p:cBhvr>
                                      <p:rCtr x="-18711" y="-12199"/>
                                    </p:animMotion>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wipe(left)">
                                      <p:cBhvr>
                                        <p:cTn id="14" dur="500"/>
                                        <p:tgtEl>
                                          <p:spTgt spid="4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22" presetClass="entr" presetSubtype="8"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left)">
                                      <p:cBhvr>
                                        <p:cTn id="22" dur="500"/>
                                        <p:tgtEl>
                                          <p:spTgt spid="5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left)">
                                      <p:cBhvr>
                                        <p:cTn id="25" dur="500"/>
                                        <p:tgtEl>
                                          <p:spTgt spid="51"/>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wipe(left)">
                                      <p:cBhvr>
                                        <p:cTn id="28" dur="500"/>
                                        <p:tgtEl>
                                          <p:spTgt spid="49"/>
                                        </p:tgtEl>
                                      </p:cBhvr>
                                    </p:animEffect>
                                  </p:childTnLst>
                                </p:cTn>
                              </p:par>
                              <p:par>
                                <p:cTn id="29" presetID="42"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1000"/>
                                        <p:tgtEl>
                                          <p:spTgt spid="42"/>
                                        </p:tgtEl>
                                      </p:cBhvr>
                                    </p:animEffect>
                                    <p:anim calcmode="lin" valueType="num">
                                      <p:cBhvr>
                                        <p:cTn id="37" dur="1000" fill="hold"/>
                                        <p:tgtEl>
                                          <p:spTgt spid="42"/>
                                        </p:tgtEl>
                                        <p:attrNameLst>
                                          <p:attrName>ppt_x</p:attrName>
                                        </p:attrNameLst>
                                      </p:cBhvr>
                                      <p:tavLst>
                                        <p:tav tm="0">
                                          <p:val>
                                            <p:strVal val="#ppt_x"/>
                                          </p:val>
                                        </p:tav>
                                        <p:tav tm="100000">
                                          <p:val>
                                            <p:strVal val="#ppt_x"/>
                                          </p:val>
                                        </p:tav>
                                      </p:tavLst>
                                    </p:anim>
                                    <p:anim calcmode="lin" valueType="num">
                                      <p:cBhvr>
                                        <p:cTn id="38" dur="1000" fill="hold"/>
                                        <p:tgtEl>
                                          <p:spTgt spid="4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1000"/>
                                        <p:tgtEl>
                                          <p:spTgt spid="7"/>
                                        </p:tgtEl>
                                      </p:cBhvr>
                                    </p:animEffect>
                                    <p:anim calcmode="lin" valueType="num">
                                      <p:cBhvr>
                                        <p:cTn id="42" dur="1000" fill="hold"/>
                                        <p:tgtEl>
                                          <p:spTgt spid="7"/>
                                        </p:tgtEl>
                                        <p:attrNameLst>
                                          <p:attrName>ppt_x</p:attrName>
                                        </p:attrNameLst>
                                      </p:cBhvr>
                                      <p:tavLst>
                                        <p:tav tm="0">
                                          <p:val>
                                            <p:strVal val="#ppt_x"/>
                                          </p:val>
                                        </p:tav>
                                        <p:tav tm="100000">
                                          <p:val>
                                            <p:strVal val="#ppt_x"/>
                                          </p:val>
                                        </p:tav>
                                      </p:tavLst>
                                    </p:anim>
                                    <p:anim calcmode="lin" valueType="num">
                                      <p:cBhvr>
                                        <p:cTn id="4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2" grpId="0"/>
      <p:bldP spid="48" grpId="0" animBg="1"/>
      <p:bldP spid="49" grpId="0" animBg="1"/>
      <p:bldP spid="51" grpId="0"/>
      <p:bldP spid="52" grpId="0"/>
    </p:bld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64" name="Rectangle 4"/>
          <p:cNvSpPr>
            <a:spLocks noChangeArrowheads="1"/>
          </p:cNvSpPr>
          <p:nvPr/>
        </p:nvSpPr>
        <p:spPr bwMode="auto">
          <a:xfrm>
            <a:off x="3533203" y="1037879"/>
            <a:ext cx="4654607" cy="622207"/>
          </a:xfrm>
          <a:prstGeom prst="rect">
            <a:avLst/>
          </a:prstGeom>
          <a:solidFill>
            <a:srgbClr val="FF0000"/>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algn="ctr" defTabSz="1285843">
              <a:defRPr/>
            </a:pPr>
            <a:r>
              <a:rPr lang="en-US" sz="3300" b="1" i="0" dirty="0">
                <a:solidFill>
                  <a:srgbClr val="FFFFFF"/>
                </a:solidFill>
                <a:latin typeface="Eras Medium ITC"/>
                <a:cs typeface="Arial"/>
              </a:rPr>
              <a:t>Redeemed</a:t>
            </a:r>
          </a:p>
        </p:txBody>
      </p:sp>
      <p:sp>
        <p:nvSpPr>
          <p:cNvPr id="107532" name="Rectangle 20"/>
          <p:cNvSpPr>
            <a:spLocks noGrp="1" noChangeArrowheads="1"/>
          </p:cNvSpPr>
          <p:nvPr>
            <p:ph type="title"/>
          </p:nvPr>
        </p:nvSpPr>
        <p:spPr>
          <a:xfrm>
            <a:off x="126823" y="957176"/>
            <a:ext cx="3533199" cy="857250"/>
          </a:xfrm>
        </p:spPr>
        <p:txBody>
          <a:bodyPr/>
          <a:lstStyle/>
          <a:p>
            <a:pPr algn="l" eaLnBrk="1" hangingPunct="1"/>
            <a:r>
              <a:rPr lang="en-US" sz="3375" dirty="0">
                <a:effectLst>
                  <a:outerShdw blurRad="38100" dist="38100" dir="2700000" algn="tl">
                    <a:srgbClr val="000000">
                      <a:alpha val="43137"/>
                    </a:srgbClr>
                  </a:outerShdw>
                </a:effectLst>
                <a:latin typeface="+mn-lt"/>
              </a:rPr>
              <a:t>Christ’s Sacrifice</a:t>
            </a:r>
            <a:endParaRPr lang="en-US" sz="3375" dirty="0">
              <a:solidFill>
                <a:srgbClr val="E0014A"/>
              </a:solidFill>
              <a:effectLst>
                <a:outerShdw blurRad="38100" dist="38100" dir="2700000" algn="tl">
                  <a:srgbClr val="000000">
                    <a:alpha val="43137"/>
                  </a:srgbClr>
                </a:outerShdw>
              </a:effectLst>
              <a:latin typeface="+mn-lt"/>
            </a:endParaRPr>
          </a:p>
        </p:txBody>
      </p:sp>
      <p:sp>
        <p:nvSpPr>
          <p:cNvPr id="107533" name="Text Box 21"/>
          <p:cNvSpPr txBox="1">
            <a:spLocks noChangeArrowheads="1"/>
          </p:cNvSpPr>
          <p:nvPr/>
        </p:nvSpPr>
        <p:spPr bwMode="auto">
          <a:xfrm>
            <a:off x="839190" y="5898641"/>
            <a:ext cx="7492901" cy="339195"/>
          </a:xfrm>
          <a:prstGeom prst="rect">
            <a:avLst/>
          </a:prstGeom>
          <a:noFill/>
          <a:ln w="9525" algn="ctr">
            <a:noFill/>
            <a:miter lim="800000"/>
            <a:headEnd/>
            <a:tailEnd/>
          </a:ln>
        </p:spPr>
        <p:txBody>
          <a:bodyPr>
            <a:spAutoFit/>
          </a:bodyPr>
          <a:lstStyle/>
          <a:p>
            <a:pPr algn="ctr" defTabSz="1285843">
              <a:spcBef>
                <a:spcPct val="50000"/>
              </a:spcBef>
              <a:defRPr/>
            </a:pPr>
            <a:r>
              <a:rPr lang="en-US" sz="1604" b="1" i="0">
                <a:solidFill>
                  <a:srgbClr val="997934"/>
                </a:solidFill>
                <a:latin typeface="Eras Light ITC" pitchFamily="34" charset="0"/>
                <a:cs typeface="Arial"/>
              </a:rPr>
              <a:t>Heb 9:22</a:t>
            </a:r>
            <a:r>
              <a:rPr lang="en-US" sz="1604" b="1" i="0">
                <a:solidFill>
                  <a:srgbClr val="FFFF66"/>
                </a:solidFill>
                <a:latin typeface="Eras Light ITC" pitchFamily="34" charset="0"/>
                <a:cs typeface="Arial"/>
              </a:rPr>
              <a:t> </a:t>
            </a:r>
            <a:r>
              <a:rPr lang="en-US" sz="1604" b="1" i="0">
                <a:solidFill>
                  <a:srgbClr val="333399"/>
                </a:solidFill>
                <a:latin typeface="Eras Light ITC" pitchFamily="34" charset="0"/>
                <a:cs typeface="Arial"/>
              </a:rPr>
              <a:t>…without the shedding of blood there can be no forgiveness</a:t>
            </a:r>
          </a:p>
        </p:txBody>
      </p:sp>
      <p:pic>
        <p:nvPicPr>
          <p:cNvPr id="16" name="Picture 8"/>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26822" y="2519732"/>
            <a:ext cx="3184036" cy="2131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38">
            <a:extLst>
              <a:ext uri="{FF2B5EF4-FFF2-40B4-BE49-F238E27FC236}">
                <a16:creationId xmlns:a16="http://schemas.microsoft.com/office/drawing/2014/main" id="{81B68B27-A887-E977-2AB3-56CEB62C6F71}"/>
              </a:ext>
            </a:extLst>
          </p:cNvPr>
          <p:cNvSpPr txBox="1">
            <a:spLocks noChangeArrowheads="1"/>
          </p:cNvSpPr>
          <p:nvPr/>
        </p:nvSpPr>
        <p:spPr bwMode="auto">
          <a:xfrm>
            <a:off x="3533201" y="2048725"/>
            <a:ext cx="5344102" cy="2045175"/>
          </a:xfrm>
          <a:prstGeom prst="rect">
            <a:avLst/>
          </a:prstGeom>
          <a:solidFill>
            <a:srgbClr val="00206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defTabSz="1285843">
              <a:lnSpc>
                <a:spcPct val="90000"/>
              </a:lnSpc>
              <a:defRPr/>
            </a:pPr>
            <a:r>
              <a:rPr lang="en-US" sz="2100" i="0" dirty="0">
                <a:solidFill>
                  <a:srgbClr val="FFFFFF"/>
                </a:solidFill>
              </a:rPr>
              <a:t>“knowing that you were not </a:t>
            </a:r>
            <a:r>
              <a:rPr lang="en-US" sz="2100" b="1" i="0" u="sng" dirty="0">
                <a:solidFill>
                  <a:srgbClr val="FFFF00"/>
                </a:solidFill>
                <a:latin typeface="Eras Bold ITC" pitchFamily="34" charset="0"/>
              </a:rPr>
              <a:t>redeemed</a:t>
            </a:r>
            <a:r>
              <a:rPr lang="en-US" sz="2100" i="0" dirty="0">
                <a:solidFill>
                  <a:srgbClr val="333399"/>
                </a:solidFill>
              </a:rPr>
              <a:t> </a:t>
            </a:r>
            <a:r>
              <a:rPr lang="en-US" sz="2100" i="0" dirty="0">
                <a:solidFill>
                  <a:srgbClr val="FFFFFF"/>
                </a:solidFill>
              </a:rPr>
              <a:t>with perishable things like silver or gold from your futile way of life inherited from your forefathers, but with precious blood, as of </a:t>
            </a:r>
            <a:r>
              <a:rPr lang="en-US" sz="2100" b="1" i="0" u="sng" dirty="0">
                <a:solidFill>
                  <a:srgbClr val="FFFF00"/>
                </a:solidFill>
              </a:rPr>
              <a:t>a lamb unblemished and spotless, the blood of Christ</a:t>
            </a:r>
            <a:r>
              <a:rPr lang="en-US" sz="2100" b="1" i="0" dirty="0">
                <a:solidFill>
                  <a:srgbClr val="FFFF00"/>
                </a:solidFill>
              </a:rPr>
              <a:t>.” </a:t>
            </a:r>
          </a:p>
          <a:p>
            <a:pPr algn="r" defTabSz="1285843">
              <a:lnSpc>
                <a:spcPct val="90000"/>
              </a:lnSpc>
              <a:defRPr/>
            </a:pPr>
            <a:r>
              <a:rPr lang="en-US" sz="1500" i="0" dirty="0">
                <a:solidFill>
                  <a:srgbClr val="FFFFFF"/>
                </a:solidFill>
                <a:latin typeface="Eras Medium ITC"/>
                <a:cs typeface="Arial"/>
              </a:rPr>
              <a:t>1 Pet 1:18-19</a:t>
            </a:r>
          </a:p>
        </p:txBody>
      </p:sp>
      <p:sp>
        <p:nvSpPr>
          <p:cNvPr id="3" name="Text Box 40">
            <a:extLst>
              <a:ext uri="{FF2B5EF4-FFF2-40B4-BE49-F238E27FC236}">
                <a16:creationId xmlns:a16="http://schemas.microsoft.com/office/drawing/2014/main" id="{003386F6-E4B0-ABF1-E10F-DB5F93B005DF}"/>
              </a:ext>
            </a:extLst>
          </p:cNvPr>
          <p:cNvSpPr txBox="1">
            <a:spLocks noChangeArrowheads="1"/>
          </p:cNvSpPr>
          <p:nvPr/>
        </p:nvSpPr>
        <p:spPr bwMode="auto">
          <a:xfrm>
            <a:off x="3533201" y="4362331"/>
            <a:ext cx="5344102" cy="590931"/>
          </a:xfrm>
          <a:prstGeom prst="rect">
            <a:avLst/>
          </a:prstGeom>
          <a:solidFill>
            <a:srgbClr val="002060">
              <a:alpha val="74901"/>
            </a:srgbClr>
          </a:solidFill>
          <a:ln w="9525" algn="ctr">
            <a:noFill/>
            <a:miter lim="800000"/>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defTabSz="685783">
              <a:lnSpc>
                <a:spcPct val="90000"/>
              </a:lnSpc>
              <a:defRPr/>
            </a:pPr>
            <a:r>
              <a:rPr lang="en-US" sz="2100" dirty="0">
                <a:solidFill>
                  <a:srgbClr val="FFFFFF"/>
                </a:solidFill>
              </a:rPr>
              <a:t>For </a:t>
            </a:r>
            <a:r>
              <a:rPr lang="en-US" sz="2100" dirty="0">
                <a:solidFill>
                  <a:srgbClr val="FFFF00"/>
                </a:solidFill>
              </a:rPr>
              <a:t> </a:t>
            </a:r>
            <a:r>
              <a:rPr lang="en-US" sz="2100" b="1" u="sng" dirty="0">
                <a:solidFill>
                  <a:srgbClr val="FFFF00"/>
                </a:solidFill>
                <a:latin typeface="Eras Bold ITC" pitchFamily="34" charset="0"/>
              </a:rPr>
              <a:t>you have been bought</a:t>
            </a:r>
            <a:r>
              <a:rPr lang="en-US" sz="2100" dirty="0">
                <a:solidFill>
                  <a:srgbClr val="FFFF00"/>
                </a:solidFill>
                <a:latin typeface="Eras Bold ITC" pitchFamily="34" charset="0"/>
              </a:rPr>
              <a:t> </a:t>
            </a:r>
            <a:r>
              <a:rPr lang="en-US" sz="2100" dirty="0">
                <a:solidFill>
                  <a:srgbClr val="FFFFFF"/>
                </a:solidFill>
              </a:rPr>
              <a:t>with </a:t>
            </a:r>
            <a:r>
              <a:rPr lang="en-US" sz="2100" u="sng" dirty="0">
                <a:solidFill>
                  <a:srgbClr val="FFFFFF"/>
                </a:solidFill>
              </a:rPr>
              <a:t>a price</a:t>
            </a:r>
          </a:p>
          <a:p>
            <a:pPr algn="r" defTabSz="1285843">
              <a:lnSpc>
                <a:spcPct val="90000"/>
              </a:lnSpc>
              <a:defRPr/>
            </a:pPr>
            <a:r>
              <a:rPr lang="en-US" sz="1500" i="0" dirty="0">
                <a:solidFill>
                  <a:srgbClr val="FFFFFF"/>
                </a:solidFill>
                <a:latin typeface="Eras Medium ITC"/>
                <a:cs typeface="Arial"/>
              </a:rPr>
              <a:t>1 Corinthians 6:20</a:t>
            </a:r>
          </a:p>
        </p:txBody>
      </p:sp>
    </p:spTree>
    <p:extLst>
      <p:ext uri="{BB962C8B-B14F-4D97-AF65-F5344CB8AC3E}">
        <p14:creationId xmlns:p14="http://schemas.microsoft.com/office/powerpoint/2010/main" val="27834634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6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8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9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cap="flat" cmpd="sng" algn="ctr">
          <a:no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3200" b="0" i="1" u="none" strike="noStrike" cap="none" normalizeH="0" baseline="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Blue FLying">
  <a:themeElements>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808080"/>
        </a:dk1>
        <a:lt1>
          <a:srgbClr val="FFFFFF"/>
        </a:lt1>
        <a:dk2>
          <a:srgbClr val="000000"/>
        </a:dk2>
        <a:lt2>
          <a:srgbClr val="FFFFFF"/>
        </a:lt2>
        <a:accent1>
          <a:srgbClr val="99CCFF"/>
        </a:accent1>
        <a:accent2>
          <a:srgbClr val="0099FF"/>
        </a:accent2>
        <a:accent3>
          <a:srgbClr val="AAAAAA"/>
        </a:accent3>
        <a:accent4>
          <a:srgbClr val="DADADA"/>
        </a:accent4>
        <a:accent5>
          <a:srgbClr val="CAE2FF"/>
        </a:accent5>
        <a:accent6>
          <a:srgbClr val="008A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Default Design 14">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FF3300"/>
        </a:hlink>
        <a:folHlink>
          <a:srgbClr val="FFE701"/>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000099"/>
        </a:lt1>
        <a:dk2>
          <a:srgbClr val="000000"/>
        </a:dk2>
        <a:lt2>
          <a:srgbClr val="003366"/>
        </a:lt2>
        <a:accent1>
          <a:srgbClr val="3366CC"/>
        </a:accent1>
        <a:accent2>
          <a:srgbClr val="00B000"/>
        </a:accent2>
        <a:accent3>
          <a:srgbClr val="AAAACA"/>
        </a:accent3>
        <a:accent4>
          <a:srgbClr val="000000"/>
        </a:accent4>
        <a:accent5>
          <a:srgbClr val="ADB8E2"/>
        </a:accent5>
        <a:accent6>
          <a:srgbClr val="009F00"/>
        </a:accent6>
        <a:hlink>
          <a:srgbClr val="FF0000"/>
        </a:hlink>
        <a:folHlink>
          <a:srgbClr val="EC9F14"/>
        </a:folHlink>
      </a:clrScheme>
      <a:clrMap bg1="lt1" tx1="dk1" bg2="lt2" tx2="dk2" accent1="accent1" accent2="accent2" accent3="accent3" accent4="accent4" accent5="accent5" accent6="accent6" hlink="hlink" folHlink="folHlink"/>
    </a:extraClrScheme>
    <a:extraClrScheme>
      <a:clrScheme name="Default Design 16">
        <a:dk1>
          <a:srgbClr val="2D2015"/>
        </a:dk1>
        <a:lt1>
          <a:srgbClr val="FFFFFF"/>
        </a:lt1>
        <a:dk2>
          <a:srgbClr val="336600"/>
        </a:dk2>
        <a:lt2>
          <a:srgbClr val="336600"/>
        </a:lt2>
        <a:accent1>
          <a:srgbClr val="8C7B70"/>
        </a:accent1>
        <a:accent2>
          <a:srgbClr val="8F5F2F"/>
        </a:accent2>
        <a:accent3>
          <a:srgbClr val="ADB8AA"/>
        </a:accent3>
        <a:accent4>
          <a:srgbClr val="DADADA"/>
        </a:accent4>
        <a:accent5>
          <a:srgbClr val="C5BFBB"/>
        </a:accent5>
        <a:accent6>
          <a:srgbClr val="81552A"/>
        </a:accent6>
        <a:hlink>
          <a:srgbClr val="90C804"/>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Professional">
  <a:themeElements>
    <a:clrScheme name="1_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1_Professional">
      <a:majorFont>
        <a:latin typeface="Arial Black"/>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1_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1_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1_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1_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ue FLying">
  <a:themeElements>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808080"/>
        </a:dk1>
        <a:lt1>
          <a:srgbClr val="FFFFFF"/>
        </a:lt1>
        <a:dk2>
          <a:srgbClr val="000000"/>
        </a:dk2>
        <a:lt2>
          <a:srgbClr val="FFFFFF"/>
        </a:lt2>
        <a:accent1>
          <a:srgbClr val="99CCFF"/>
        </a:accent1>
        <a:accent2>
          <a:srgbClr val="0099FF"/>
        </a:accent2>
        <a:accent3>
          <a:srgbClr val="AAAAAA"/>
        </a:accent3>
        <a:accent4>
          <a:srgbClr val="DADADA"/>
        </a:accent4>
        <a:accent5>
          <a:srgbClr val="CAE2FF"/>
        </a:accent5>
        <a:accent6>
          <a:srgbClr val="008A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Default Design 14">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FF3300"/>
        </a:hlink>
        <a:folHlink>
          <a:srgbClr val="FFE701"/>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000099"/>
        </a:lt1>
        <a:dk2>
          <a:srgbClr val="000000"/>
        </a:dk2>
        <a:lt2>
          <a:srgbClr val="003366"/>
        </a:lt2>
        <a:accent1>
          <a:srgbClr val="3366CC"/>
        </a:accent1>
        <a:accent2>
          <a:srgbClr val="00B000"/>
        </a:accent2>
        <a:accent3>
          <a:srgbClr val="AAAACA"/>
        </a:accent3>
        <a:accent4>
          <a:srgbClr val="000000"/>
        </a:accent4>
        <a:accent5>
          <a:srgbClr val="ADB8E2"/>
        </a:accent5>
        <a:accent6>
          <a:srgbClr val="009F00"/>
        </a:accent6>
        <a:hlink>
          <a:srgbClr val="FF0000"/>
        </a:hlink>
        <a:folHlink>
          <a:srgbClr val="EC9F14"/>
        </a:folHlink>
      </a:clrScheme>
      <a:clrMap bg1="lt1" tx1="dk1" bg2="lt2" tx2="dk2" accent1="accent1" accent2="accent2" accent3="accent3" accent4="accent4" accent5="accent5" accent6="accent6" hlink="hlink" folHlink="folHlink"/>
    </a:extraClrScheme>
    <a:extraClrScheme>
      <a:clrScheme name="Default Design 16">
        <a:dk1>
          <a:srgbClr val="2D2015"/>
        </a:dk1>
        <a:lt1>
          <a:srgbClr val="FFFFFF"/>
        </a:lt1>
        <a:dk2>
          <a:srgbClr val="336600"/>
        </a:dk2>
        <a:lt2>
          <a:srgbClr val="336600"/>
        </a:lt2>
        <a:accent1>
          <a:srgbClr val="8C7B70"/>
        </a:accent1>
        <a:accent2>
          <a:srgbClr val="8F5F2F"/>
        </a:accent2>
        <a:accent3>
          <a:srgbClr val="ADB8AA"/>
        </a:accent3>
        <a:accent4>
          <a:srgbClr val="DADADA"/>
        </a:accent4>
        <a:accent5>
          <a:srgbClr val="C5BFBB"/>
        </a:accent5>
        <a:accent6>
          <a:srgbClr val="81552A"/>
        </a:accent6>
        <a:hlink>
          <a:srgbClr val="90C804"/>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Office Them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43_B">
  <a:themeElements>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
      <a:majorFont>
        <a:latin typeface="Eras Medium ITC"/>
        <a:ea typeface=""/>
        <a:cs typeface="Arial"/>
      </a:majorFont>
      <a:minorFont>
        <a:latin typeface="Eras Demi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spDef>
    <a:lnDef>
      <a:spPr bwMode="auto">
        <a:xfrm>
          <a:off x="0" y="0"/>
          <a:ext cx="1" cy="1"/>
        </a:xfrm>
        <a:custGeom>
          <a:avLst/>
          <a:gdLst/>
          <a:ahLst/>
          <a:cxnLst/>
          <a:rect l="0" t="0" r="0" b="0"/>
          <a:pathLst/>
        </a:custGeom>
        <a:solidFill>
          <a:srgbClr val="A50021"/>
        </a:solidFill>
        <a:ln w="9525" cap="flat" cmpd="sng" algn="ctr">
          <a:noFill/>
          <a:prstDash val="solid"/>
          <a:round/>
          <a:headEnd type="none" w="med" len="med"/>
          <a:tailEnd type="none" w="med" len="med"/>
        </a:ln>
        <a:effectLst/>
        <a:scene3d>
          <a:camera prst="legacyPerspectiveTopRight"/>
          <a:lightRig rig="legacyFlat3" dir="b"/>
        </a:scene3d>
        <a:sp3d extrusionH="887400" prstMaterial="legacyMatte">
          <a:bevelT w="13500" h="13500" prst="angle"/>
          <a:bevelB w="13500" h="13500" prst="angle"/>
          <a:extrusionClr>
            <a:srgbClr val="A50021"/>
          </a:extrusionClr>
        </a:sp3d>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200" b="0" i="1" u="none" strike="noStrike" cap="none" normalizeH="0" baseline="0" smtClean="0">
            <a:ln>
              <a:noFill/>
            </a:ln>
            <a:solidFill>
              <a:schemeClr val="tx1"/>
            </a:solidFill>
            <a:effectLst/>
            <a:latin typeface="Eras Medium ITC" pitchFamily="34" charset="0"/>
          </a:defRPr>
        </a:defPPr>
      </a:lstStyle>
    </a:lnDef>
  </a:objectDefaults>
  <a:extraClrSchemeLst>
    <a:extraClrScheme>
      <a:clrScheme name="B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ppt/theme/themeOverride2.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docProps/app.xml><?xml version="1.0" encoding="utf-8"?>
<Properties xmlns="http://schemas.openxmlformats.org/officeDocument/2006/extended-properties" xmlns:vt="http://schemas.openxmlformats.org/officeDocument/2006/docPropsVTypes">
  <Template/>
  <TotalTime>53798</TotalTime>
  <Words>18970</Words>
  <Application>Microsoft Office PowerPoint</Application>
  <PresentationFormat>On-screen Show (4:3)</PresentationFormat>
  <Paragraphs>2225</Paragraphs>
  <Slides>217</Slides>
  <Notes>209</Notes>
  <HiddenSlides>6</HiddenSlides>
  <MMClips>1</MMClips>
  <ScaleCrop>false</ScaleCrop>
  <HeadingPairs>
    <vt:vector size="6" baseType="variant">
      <vt:variant>
        <vt:lpstr>Fonts Used</vt:lpstr>
      </vt:variant>
      <vt:variant>
        <vt:i4>28</vt:i4>
      </vt:variant>
      <vt:variant>
        <vt:lpstr>Theme</vt:lpstr>
      </vt:variant>
      <vt:variant>
        <vt:i4>13</vt:i4>
      </vt:variant>
      <vt:variant>
        <vt:lpstr>Slide Titles</vt:lpstr>
      </vt:variant>
      <vt:variant>
        <vt:i4>217</vt:i4>
      </vt:variant>
    </vt:vector>
  </HeadingPairs>
  <TitlesOfParts>
    <vt:vector size="258" baseType="lpstr">
      <vt:lpstr>Agency FB</vt:lpstr>
      <vt:lpstr>Aptos</vt:lpstr>
      <vt:lpstr>Aptos Display</vt:lpstr>
      <vt:lpstr>Arial</vt:lpstr>
      <vt:lpstr>Arial Black</vt:lpstr>
      <vt:lpstr>Arial Narrow</vt:lpstr>
      <vt:lpstr>Berlin Sans FB Demi</vt:lpstr>
      <vt:lpstr>Calibri</vt:lpstr>
      <vt:lpstr>Eras Bold ITC</vt:lpstr>
      <vt:lpstr>Eras Demi ITC</vt:lpstr>
      <vt:lpstr>Eras Light ITC</vt:lpstr>
      <vt:lpstr>Eras Medium ITC</vt:lpstr>
      <vt:lpstr>Eras Ultra ITC</vt:lpstr>
      <vt:lpstr>Fave Script Bold Pro</vt:lpstr>
      <vt:lpstr>FK Roman</vt:lpstr>
      <vt:lpstr>Georgia</vt:lpstr>
      <vt:lpstr>GT America (Main)</vt:lpstr>
      <vt:lpstr>Ink Free</vt:lpstr>
      <vt:lpstr>Lucida Calligraphy</vt:lpstr>
      <vt:lpstr>Monotype Sorts</vt:lpstr>
      <vt:lpstr>Myriad Pro</vt:lpstr>
      <vt:lpstr>Myriad Pro Black</vt:lpstr>
      <vt:lpstr>Myriad Pro Light</vt:lpstr>
      <vt:lpstr>Source Sans Pro</vt:lpstr>
      <vt:lpstr>Source Sans Pro Black</vt:lpstr>
      <vt:lpstr>Tahoma</vt:lpstr>
      <vt:lpstr>Times New Roman</vt:lpstr>
      <vt:lpstr>Wingdings</vt:lpstr>
      <vt:lpstr>B</vt:lpstr>
      <vt:lpstr>8_B</vt:lpstr>
      <vt:lpstr>9_B</vt:lpstr>
      <vt:lpstr>1_Blue FLying</vt:lpstr>
      <vt:lpstr>1_Professional</vt:lpstr>
      <vt:lpstr>Blue FLying</vt:lpstr>
      <vt:lpstr>7_B</vt:lpstr>
      <vt:lpstr>Office Theme</vt:lpstr>
      <vt:lpstr>43_B</vt:lpstr>
      <vt:lpstr>50_B</vt:lpstr>
      <vt:lpstr>51_B</vt:lpstr>
      <vt:lpstr>1_B</vt:lpstr>
      <vt:lpstr>56_B</vt:lpstr>
      <vt:lpstr>Get your focus on!</vt:lpstr>
      <vt:lpstr>PowerPoint Presentation</vt:lpstr>
      <vt:lpstr>PowerPoint Presentation</vt:lpstr>
      <vt:lpstr>PowerPoint Presentation</vt:lpstr>
      <vt:lpstr>The Incredible Book</vt:lpstr>
      <vt:lpstr>PowerPoint Presentation</vt:lpstr>
      <vt:lpstr>An Urgent and Important Command</vt:lpstr>
      <vt:lpstr>The Gospel – The Power of God</vt:lpstr>
      <vt:lpstr>The Gospel– The Message of Salvation</vt:lpstr>
      <vt:lpstr>The Gospel… Must be Obeyed</vt:lpstr>
      <vt:lpstr>A Serious Warning… To Christians</vt:lpstr>
      <vt:lpstr>A Serious Warning… To Christians</vt:lpstr>
      <vt:lpstr>A Serious Warning… To Christians</vt:lpstr>
      <vt:lpstr>A Serious Warning… To Christians</vt:lpstr>
      <vt:lpstr>PowerPoint Presentation</vt:lpstr>
      <vt:lpstr>Any deviation from the one gospel is a different gospel. </vt:lpstr>
      <vt:lpstr>Different gospels exist today, just as then.</vt:lpstr>
      <vt:lpstr>Why So Many Churches?</vt:lpstr>
      <vt:lpstr>PowerPoint Presentation</vt:lpstr>
      <vt:lpstr>PowerPoint Presentation</vt:lpstr>
      <vt:lpstr>Good, sincere people, believers, or churches can teach or follow a different gospel.</vt:lpstr>
      <vt:lpstr>It is the responsibility of each individual Christian to discern between the one gospel and false gospels.</vt:lpstr>
      <vt:lpstr>Good, sincere people, believers, or churches can teach or follow a different gospel.</vt:lpstr>
      <vt:lpstr>PowerPoint Presentation</vt:lpstr>
      <vt:lpstr>The ONE Gospel</vt:lpstr>
      <vt:lpstr>PowerPoint Presentation</vt:lpstr>
      <vt:lpstr>The Eternal Plan</vt:lpstr>
      <vt:lpstr>Which God?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SIN PROBLEM</vt:lpstr>
      <vt:lpstr>PowerPoint Presentation</vt:lpstr>
      <vt:lpstr>PowerPoint Presentation</vt:lpstr>
      <vt:lpstr>The Penalty  for Sin</vt:lpstr>
      <vt:lpstr>PowerPoint Presentation</vt:lpstr>
      <vt:lpstr>PowerPoint Presentation</vt:lpstr>
      <vt:lpstr>The PRICE to REMOVE Sin</vt:lpstr>
      <vt:lpstr>Sin and Death</vt:lpstr>
      <vt:lpstr>A Consequence of Sin</vt:lpstr>
      <vt:lpstr>God’s Righteous Judgement</vt:lpstr>
      <vt:lpstr>Three Deaths</vt:lpstr>
      <vt:lpstr>God’s Justice Demands Death as Payment for Sin</vt:lpstr>
      <vt:lpstr>God’s  Love Provides a Way to Pay the Price</vt:lpstr>
      <vt:lpstr>MERCY</vt:lpstr>
      <vt:lpstr>MERCY</vt:lpstr>
      <vt:lpstr>Atonement</vt:lpstr>
      <vt:lpstr>Atonement</vt:lpstr>
      <vt:lpstr>PowerPoint Presentation</vt:lpstr>
      <vt:lpstr>PowerPoint Presentation</vt:lpstr>
      <vt:lpstr>Payment</vt:lpstr>
      <vt:lpstr>PowerPoint Presentation</vt:lpstr>
      <vt:lpstr>PowerPoint Presentation</vt:lpstr>
      <vt:lpstr>PowerPoint Presentation</vt:lpstr>
      <vt:lpstr>Animal Sacrifice</vt:lpstr>
      <vt:lpstr>The Price Paid</vt:lpstr>
      <vt:lpstr>What Made it Work?</vt:lpstr>
      <vt:lpstr>What Made it Work?</vt:lpstr>
      <vt:lpstr>What Made it Work?</vt:lpstr>
      <vt:lpstr>What Made it Work?</vt:lpstr>
      <vt:lpstr>By Faith…</vt:lpstr>
      <vt:lpstr>Genuine Faith – Hebrews 11:6</vt:lpstr>
      <vt:lpstr>What is Saving Faith?</vt:lpstr>
      <vt:lpstr>BELIEF ALONE? (James 2:14-26)</vt:lpstr>
      <vt:lpstr>Contradiction?</vt:lpstr>
      <vt:lpstr>SYNECDOCHE (sin-eck-doe-key)</vt:lpstr>
      <vt:lpstr>Birthday Gift</vt:lpstr>
      <vt:lpstr>The OT “Teacher”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Three Deaths</vt:lpstr>
      <vt:lpstr>Animal Sacrifice</vt:lpstr>
      <vt:lpstr>PowerPoint Presentation</vt:lpstr>
      <vt:lpstr>What Made it Work?</vt:lpstr>
      <vt:lpstr>PowerPoint Presentation</vt:lpstr>
      <vt:lpstr>PowerPoint Presentation</vt:lpstr>
      <vt:lpstr>PowerPoint Presentation</vt:lpstr>
      <vt:lpstr>PowerPoint Presentation</vt:lpstr>
      <vt:lpstr>PowerPoint Presentation</vt:lpstr>
      <vt:lpstr>Christ’s Blood in Prophecy</vt:lpstr>
      <vt:lpstr>PowerPoint Presentation</vt:lpstr>
      <vt:lpstr>PowerPoint Presentation</vt:lpstr>
      <vt:lpstr>Christ’s Sacrifice – A Judicial Death</vt:lpstr>
      <vt:lpstr>Christ’s Sacrifice</vt:lpstr>
      <vt:lpstr>PowerPoint Presentation</vt:lpstr>
      <vt:lpstr>Christ’s Sacrifice</vt:lpstr>
      <vt:lpstr>Christ’s Sacrifice</vt:lpstr>
      <vt:lpstr>PowerPoint Presentation</vt:lpstr>
      <vt:lpstr>PowerPoint Presentation</vt:lpstr>
      <vt:lpstr>Christ’s Sacrifice</vt:lpstr>
      <vt:lpstr>Christ’s Sacrifice</vt:lpstr>
      <vt:lpstr>Christ’s Sacrifice</vt:lpstr>
      <vt:lpstr>PowerPoint Presentation</vt:lpstr>
      <vt:lpstr>PowerPoint Presentation</vt:lpstr>
      <vt:lpstr>Christ’s Sacrifice – Who Died?</vt:lpstr>
      <vt:lpstr>PowerPoint Presentation</vt:lpstr>
      <vt:lpstr>The Death of the Believer</vt:lpstr>
      <vt:lpstr>The Death of the Believer</vt:lpstr>
      <vt:lpstr>The Death of the Believer</vt:lpstr>
      <vt:lpstr>Our sins can not and will not be forgiven </vt:lpstr>
      <vt:lpstr>How do  I respond?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Galatians 3:24</vt:lpstr>
      <vt:lpstr>Justified by Faith</vt:lpstr>
      <vt:lpstr>Justified by Faith</vt:lpstr>
      <vt:lpstr>PowerPoint Presentation</vt:lpstr>
      <vt:lpstr>Justified by Faith</vt:lpstr>
      <vt:lpstr>PowerPoint Presentation</vt:lpstr>
      <vt:lpstr>Justified by Faith</vt:lpstr>
      <vt:lpstr>PowerPoint Presentation</vt:lpstr>
      <vt:lpstr>Creating a Holy People, His Church</vt:lpstr>
      <vt:lpstr>Through Faith</vt:lpstr>
      <vt:lpstr>Through Faith in God’s Work</vt:lpstr>
      <vt:lpstr>Baptism Saves You</vt:lpstr>
      <vt:lpstr>Regeneration and Renewal</vt:lpstr>
      <vt:lpstr>PowerPoint Presentation</vt:lpstr>
      <vt:lpstr>PowerPoint Presentation</vt:lpstr>
      <vt:lpstr>PowerPoint Presentation</vt:lpstr>
      <vt:lpstr>God’s Roles in Redemption</vt:lpstr>
      <vt:lpstr>By His Grace – A Gift, Undeserved</vt:lpstr>
      <vt:lpstr>PowerPoint Presentation</vt:lpstr>
      <vt:lpstr>PowerPoint Presentation</vt:lpstr>
      <vt:lpstr>What Shall We Do?</vt:lpstr>
      <vt:lpstr>What Shall We Do?</vt:lpstr>
      <vt:lpstr>The Gospel Result – Added to Church</vt:lpstr>
      <vt:lpstr>Preaching Jesus</vt:lpstr>
      <vt:lpstr>PowerPoint Presentation</vt:lpstr>
      <vt:lpstr>Saving Paul – Already a God fearing man</vt:lpstr>
      <vt:lpstr>PowerPoint Presentation</vt:lpstr>
      <vt:lpstr>Saving Paul –  Repented for 3 Days</vt:lpstr>
      <vt:lpstr>PowerPoint Presentation</vt:lpstr>
      <vt:lpstr>What Must I Do to be Saved?</vt:lpstr>
      <vt:lpstr>PowerPoint Presentation</vt:lpstr>
      <vt:lpstr>Teaching and Practice of the Early Church </vt:lpstr>
      <vt:lpstr>PowerPoint Presentation</vt:lpstr>
      <vt:lpstr>Born Again</vt:lpstr>
      <vt:lpstr>Born of Water and the Spirit</vt:lpstr>
      <vt:lpstr>What about the thief on the cross?</vt:lpstr>
      <vt:lpstr>What about the thief on the cross?</vt:lpstr>
      <vt:lpstr>PowerPoint Presentation</vt:lpstr>
      <vt:lpstr>PowerPoint Presentation</vt:lpstr>
      <vt:lpstr>An Urgent and Important Command </vt:lpstr>
      <vt:lpstr>The Eternal Plan</vt:lpstr>
      <vt:lpstr>The Eternal Plan</vt:lpstr>
      <vt:lpstr>The Eternal Plan</vt:lpstr>
      <vt:lpstr>PowerPoint Presentation</vt:lpstr>
      <vt:lpstr>PowerPoint Presentation</vt:lpstr>
      <vt:lpstr>PowerPoint Presentation</vt:lpstr>
      <vt:lpstr>PowerPoint Presentation</vt:lpstr>
      <vt:lpstr>PowerPoint Presentation</vt:lpstr>
      <vt:lpstr>PowerPoint Presentation</vt:lpstr>
      <vt:lpstr>Tip #1</vt:lpstr>
      <vt:lpstr>Tip #2</vt:lpstr>
      <vt:lpstr>Tip #3 What do I say first?</vt:lpstr>
      <vt:lpstr>Tip #4</vt:lpstr>
      <vt:lpstr>Tip #5</vt:lpstr>
      <vt:lpstr>Tip #6</vt:lpstr>
      <vt:lpstr>Tip #7</vt:lpstr>
      <vt:lpstr>Tip #8</vt:lpstr>
      <vt:lpstr>Tip #9</vt:lpstr>
      <vt:lpstr>Tip #10</vt:lpstr>
      <vt:lpstr>Tip #11</vt:lpstr>
      <vt:lpstr>PowerPoint Presentation</vt:lpstr>
      <vt:lpstr>PowerPoint Presentation</vt:lpstr>
      <vt:lpstr>Who is the King?</vt:lpstr>
      <vt:lpstr>Great Commission </vt:lpstr>
      <vt:lpstr>When’s it going to happen?</vt:lpstr>
      <vt:lpstr>PowerPoint Presentation</vt:lpstr>
      <vt:lpstr>What is the gospel?</vt:lpstr>
      <vt:lpstr>The Chinese Language</vt:lpstr>
      <vt:lpstr>PowerPoint Presentation</vt:lpstr>
      <vt:lpstr>Long before Buddha, the Chinese people worshipped the same God described in the Bible!!!!</vt:lpstr>
      <vt:lpstr>PowerPoint Presentation</vt:lpstr>
      <vt:lpstr>GEN.6:5-8; 7:7</vt:lpstr>
      <vt:lpstr>PowerPoint Presentation</vt:lpstr>
      <vt:lpstr>SACRIFICIAL ATONEMENT</vt:lpstr>
      <vt:lpstr>PowerPoint Presentation</vt:lpstr>
      <vt:lpstr>PowerPoint Presentation</vt:lpstr>
    </vt:vector>
  </TitlesOfParts>
  <Company>Adtec Systems &amp; Consulting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Scheme of Redemption</dc:title>
  <dc:creator>Kenneth Craig</dc:creator>
  <cp:lastModifiedBy>Ken Craig</cp:lastModifiedBy>
  <cp:revision>780</cp:revision>
  <cp:lastPrinted>2018-04-03T02:35:28Z</cp:lastPrinted>
  <dcterms:created xsi:type="dcterms:W3CDTF">2002-08-24T00:22:10Z</dcterms:created>
  <dcterms:modified xsi:type="dcterms:W3CDTF">2024-12-07T04:52:03Z</dcterms:modified>
</cp:coreProperties>
</file>