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8"/>
  </p:notesMasterIdLst>
  <p:sldIdLst>
    <p:sldId id="261" r:id="rId3"/>
    <p:sldId id="256" r:id="rId4"/>
    <p:sldId id="257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61"/>
            <p14:sldId id="256"/>
            <p14:sldId id="257"/>
            <p14:sldId id="263"/>
            <p14:sldId id="262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pner" userId="77e86300bfaa4522" providerId="LiveId" clId="{8015498F-F1DB-43D2-AC8E-A8C689D01DBD}"/>
    <pc:docChg chg="delSld delMainMaster modSection">
      <pc:chgData name="Michael Hepner" userId="77e86300bfaa4522" providerId="LiveId" clId="{8015498F-F1DB-43D2-AC8E-A8C689D01DBD}" dt="2024-12-02T13:39:30.651" v="1" actId="47"/>
      <pc:docMkLst>
        <pc:docMk/>
      </pc:docMkLst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3045137278" sldId="260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65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66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67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68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69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0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1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2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3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4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5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6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7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8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79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0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1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2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3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4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5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6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7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8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89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0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1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2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3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4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5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6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7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8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299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0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1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2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3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4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5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6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7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8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09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10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0" sldId="311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2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3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4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5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6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7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8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19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0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1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2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3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4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5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6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7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0" sldId="328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858165187" sldId="571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518111915" sldId="665"/>
        </pc:sldMkLst>
      </pc:sldChg>
      <pc:sldChg chg="del">
        <pc:chgData name="Michael Hepner" userId="77e86300bfaa4522" providerId="LiveId" clId="{8015498F-F1DB-43D2-AC8E-A8C689D01DBD}" dt="2024-12-02T13:39:30.651" v="1" actId="47"/>
        <pc:sldMkLst>
          <pc:docMk/>
          <pc:sldMk cId="1133503298" sldId="735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2589626861" sldId="752"/>
        </pc:sldMkLst>
      </pc:sldChg>
      <pc:sldChg chg="del">
        <pc:chgData name="Michael Hepner" userId="77e86300bfaa4522" providerId="LiveId" clId="{8015498F-F1DB-43D2-AC8E-A8C689D01DBD}" dt="2024-12-02T13:39:24.265" v="0" actId="47"/>
        <pc:sldMkLst>
          <pc:docMk/>
          <pc:sldMk cId="688224176" sldId="753"/>
        </pc:sldMkLst>
      </pc:sldChg>
      <pc:sldMasterChg chg="del delSldLayout">
        <pc:chgData name="Michael Hepner" userId="77e86300bfaa4522" providerId="LiveId" clId="{8015498F-F1DB-43D2-AC8E-A8C689D01DBD}" dt="2024-12-02T13:39:30.651" v="1" actId="47"/>
        <pc:sldMasterMkLst>
          <pc:docMk/>
          <pc:sldMasterMk cId="0" sldId="2147483648"/>
        </pc:sldMasterMkLst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0" sldId="2147483648"/>
            <pc:sldLayoutMk cId="0" sldId="2147483649"/>
          </pc:sldLayoutMkLst>
        </pc:sldLayoutChg>
      </pc:sldMasterChg>
      <pc:sldMasterChg chg="del delSldLayout">
        <pc:chgData name="Michael Hepner" userId="77e86300bfaa4522" providerId="LiveId" clId="{8015498F-F1DB-43D2-AC8E-A8C689D01DBD}" dt="2024-12-02T13:39:30.651" v="1" actId="47"/>
        <pc:sldMasterMkLst>
          <pc:docMk/>
          <pc:sldMasterMk cId="1225797608" sldId="2147483675"/>
        </pc:sldMasterMkLst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2133912867" sldId="2147483676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728484930" sldId="2147483677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1981898450" sldId="2147483678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3979077966" sldId="2147483679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1718449327" sldId="2147483680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4238569521" sldId="2147483681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1335939500" sldId="2147483682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3738077411" sldId="2147483683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1437923073" sldId="2147483684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3020493838" sldId="2147483685"/>
          </pc:sldLayoutMkLst>
        </pc:sldLayoutChg>
        <pc:sldLayoutChg chg="del">
          <pc:chgData name="Michael Hepner" userId="77e86300bfaa4522" providerId="LiveId" clId="{8015498F-F1DB-43D2-AC8E-A8C689D01DBD}" dt="2024-12-02T13:39:30.651" v="1" actId="47"/>
          <pc:sldLayoutMkLst>
            <pc:docMk/>
            <pc:sldMasterMk cId="1225797608" sldId="2147483675"/>
            <pc:sldLayoutMk cId="1200340401" sldId="2147483686"/>
          </pc:sldLayoutMkLst>
        </pc:sldLayoutChg>
      </pc:sldMasterChg>
      <pc:sldMasterChg chg="del delSldLayout">
        <pc:chgData name="Michael Hepner" userId="77e86300bfaa4522" providerId="LiveId" clId="{8015498F-F1DB-43D2-AC8E-A8C689D01DBD}" dt="2024-12-02T13:39:24.265" v="0" actId="47"/>
        <pc:sldMasterMkLst>
          <pc:docMk/>
          <pc:sldMasterMk cId="169759790" sldId="2147483687"/>
        </pc:sldMasterMkLst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1714918751" sldId="2147483688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776980015" sldId="2147483689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1808693267" sldId="2147483690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1845884595" sldId="2147483691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824099115" sldId="2147483692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4256400434" sldId="2147483693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935497524" sldId="2147483694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3016785304" sldId="2147483695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1466738844" sldId="2147483696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252103621" sldId="2147483697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69759790" sldId="2147483687"/>
            <pc:sldLayoutMk cId="584074619" sldId="2147483698"/>
          </pc:sldLayoutMkLst>
        </pc:sldLayoutChg>
      </pc:sldMasterChg>
      <pc:sldMasterChg chg="del delSldLayout">
        <pc:chgData name="Michael Hepner" userId="77e86300bfaa4522" providerId="LiveId" clId="{8015498F-F1DB-43D2-AC8E-A8C689D01DBD}" dt="2024-12-02T13:39:24.265" v="0" actId="47"/>
        <pc:sldMasterMkLst>
          <pc:docMk/>
          <pc:sldMasterMk cId="1162245" sldId="2147483711"/>
        </pc:sldMasterMkLst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1576955281" sldId="2147483712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504486211" sldId="2147483713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3389880377" sldId="2147483714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3657445642" sldId="2147483715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992359798" sldId="2147483716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2774055570" sldId="2147483717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254208260" sldId="2147483718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759519030" sldId="2147483719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2741952747" sldId="2147483720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4013920917" sldId="2147483721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1162245" sldId="2147483711"/>
            <pc:sldLayoutMk cId="2675134891" sldId="2147483722"/>
          </pc:sldLayoutMkLst>
        </pc:sldLayoutChg>
      </pc:sldMasterChg>
      <pc:sldMasterChg chg="del delSldLayout">
        <pc:chgData name="Michael Hepner" userId="77e86300bfaa4522" providerId="LiveId" clId="{8015498F-F1DB-43D2-AC8E-A8C689D01DBD}" dt="2024-12-02T13:39:24.265" v="0" actId="47"/>
        <pc:sldMasterMkLst>
          <pc:docMk/>
          <pc:sldMasterMk cId="2147248794" sldId="2147483735"/>
        </pc:sldMasterMkLst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3645955553" sldId="2147483736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3833792235" sldId="2147483737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210145433" sldId="2147483738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3674875490" sldId="2147483739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4276927568" sldId="2147483740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1327678190" sldId="2147483741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689256747" sldId="2147483742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1860631481" sldId="2147483743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1963160714" sldId="2147483744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2777177884" sldId="2147483745"/>
          </pc:sldLayoutMkLst>
        </pc:sldLayoutChg>
        <pc:sldLayoutChg chg="del">
          <pc:chgData name="Michael Hepner" userId="77e86300bfaa4522" providerId="LiveId" clId="{8015498F-F1DB-43D2-AC8E-A8C689D01DBD}" dt="2024-12-02T13:39:24.265" v="0" actId="47"/>
          <pc:sldLayoutMkLst>
            <pc:docMk/>
            <pc:sldMasterMk cId="2147248794" sldId="2147483735"/>
            <pc:sldLayoutMk cId="3061777164" sldId="214748374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7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9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77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18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01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07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57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4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56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98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3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72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44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80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3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1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7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4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3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5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7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8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71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E4B3C1-D07B-4FF5-942F-ADDB029BA7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243E5-298B-4AFA-B81C-BEA3180A9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0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35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7897-5562-E588-CCC3-3487CBACC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659" y="576262"/>
            <a:ext cx="3778045" cy="3622112"/>
          </a:xfrm>
        </p:spPr>
        <p:txBody>
          <a:bodyPr>
            <a:normAutofit/>
          </a:bodyPr>
          <a:lstStyle/>
          <a:p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Miraculous Catch of Fish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17DC8-739C-2D80-A1C1-5882FE08B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7084" y="4345859"/>
            <a:ext cx="3183194" cy="1935878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5:1-11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Demands of Discipleship</a:t>
            </a:r>
          </a:p>
        </p:txBody>
      </p:sp>
      <p:pic>
        <p:nvPicPr>
          <p:cNvPr id="4" name="Picture 2" descr="When God Pursues the Frustrated – A Sermon from Luke 5:1-11 |  2Cherish2Commend">
            <a:extLst>
              <a:ext uri="{FF2B5EF4-FFF2-40B4-BE49-F238E27FC236}">
                <a16:creationId xmlns:a16="http://schemas.microsoft.com/office/drawing/2014/main" id="{B7FA095D-42F8-A021-FBFF-4E5930CC3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344" y="576262"/>
            <a:ext cx="4267200" cy="57054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65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4D7C-7CA3-107E-D69A-4C384070F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81893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Discipleship         </a:t>
            </a:r>
            <a:r>
              <a:rPr lang="en-US" sz="3600" b="1" dirty="0">
                <a:latin typeface="+mn-lt"/>
              </a:rPr>
              <a:t>Luke 5:1-10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927B-008F-4B00-F7BE-1BBCFE11C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69805"/>
            <a:ext cx="7886700" cy="479706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Disciples must obey, even when they don’t understand - 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vs. 4-5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Disciples must be aware of their own sinfulness - 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vs. 6-10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Disciples must overcome </a:t>
            </a:r>
            <a:br>
              <a:rPr lang="en-US" b="1" dirty="0"/>
            </a:br>
            <a:r>
              <a:rPr lang="en-US" b="1" dirty="0"/>
              <a:t>their fears - 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v. 10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Disciples make other </a:t>
            </a:r>
            <a:br>
              <a:rPr lang="en-US" b="1" dirty="0"/>
            </a:br>
            <a:r>
              <a:rPr lang="en-US" b="1" dirty="0"/>
              <a:t>disciples - 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v. 10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Disciples will forsake all for </a:t>
            </a:r>
            <a:br>
              <a:rPr lang="en-US" b="1" dirty="0"/>
            </a:br>
            <a:r>
              <a:rPr lang="en-US" b="1" dirty="0"/>
              <a:t>their Master - 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v. 11</a:t>
            </a:r>
          </a:p>
        </p:txBody>
      </p:sp>
      <p:pic>
        <p:nvPicPr>
          <p:cNvPr id="1026" name="Picture 2" descr="When God Pursues the Frustrated – A Sermon from Luke 5:1-11 |  2Cherish2Commend">
            <a:extLst>
              <a:ext uri="{FF2B5EF4-FFF2-40B4-BE49-F238E27FC236}">
                <a16:creationId xmlns:a16="http://schemas.microsoft.com/office/drawing/2014/main" id="{9683FDEB-64F1-86AF-16A6-321F11B7C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89" y="3648405"/>
            <a:ext cx="2182761" cy="29184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4657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BE2B3-4280-E546-5560-608894596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5674-B3E1-2457-264C-F28CDB58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57197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Are you a disciple of Jesus?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631EB-2385-A356-AEEE-016907C3D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6284"/>
            <a:ext cx="7886700" cy="45905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Believe Jesus is the Son of God - </a:t>
            </a:r>
            <a:r>
              <a:rPr lang="en-US" b="1" dirty="0">
                <a:solidFill>
                  <a:srgbClr val="00B050"/>
                </a:solidFill>
              </a:rPr>
              <a:t>John 8:24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Repent of your sins -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Luke 13:3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Confess your faith - </a:t>
            </a:r>
            <a:r>
              <a:rPr lang="en-US" b="1" dirty="0">
                <a:solidFill>
                  <a:srgbClr val="00B050"/>
                </a:solidFill>
              </a:rPr>
              <a:t>Matthew 10:32-33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Be baptized - </a:t>
            </a:r>
            <a:r>
              <a:rPr lang="en-US" b="1" dirty="0">
                <a:solidFill>
                  <a:srgbClr val="00B050"/>
                </a:solidFill>
              </a:rPr>
              <a:t>Mark 16:16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Faithfully follow Jesus’ teachings and example - </a:t>
            </a:r>
            <a:r>
              <a:rPr lang="en-US" b="1" dirty="0">
                <a:solidFill>
                  <a:srgbClr val="00B050"/>
                </a:solidFill>
              </a:rPr>
              <a:t>John 8:31</a:t>
            </a:r>
          </a:p>
        </p:txBody>
      </p:sp>
    </p:spTree>
    <p:extLst>
      <p:ext uri="{BB962C8B-B14F-4D97-AF65-F5344CB8AC3E}">
        <p14:creationId xmlns:p14="http://schemas.microsoft.com/office/powerpoint/2010/main" val="350776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E5FC0-BC3B-6FB1-61B7-52D8F8D35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499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115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The Miraculous Catch of Fish</vt:lpstr>
      <vt:lpstr>Discipleship         Luke 5:1-10</vt:lpstr>
      <vt:lpstr>Are you a disciple of Jesus?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84</cp:revision>
  <dcterms:created xsi:type="dcterms:W3CDTF">2008-03-16T18:22:36Z</dcterms:created>
  <dcterms:modified xsi:type="dcterms:W3CDTF">2024-12-02T13:39:35Z</dcterms:modified>
</cp:coreProperties>
</file>