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6" r:id="rId1"/>
    <p:sldMasterId id="2147483854" r:id="rId2"/>
  </p:sldMasterIdLst>
  <p:notesMasterIdLst>
    <p:notesMasterId r:id="rId12"/>
  </p:notesMasterIdLst>
  <p:sldIdLst>
    <p:sldId id="256" r:id="rId3"/>
    <p:sldId id="260" r:id="rId4"/>
    <p:sldId id="261" r:id="rId5"/>
    <p:sldId id="678" r:id="rId6"/>
    <p:sldId id="262" r:id="rId7"/>
    <p:sldId id="263" r:id="rId8"/>
    <p:sldId id="679" r:id="rId9"/>
    <p:sldId id="266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e-Service" id="{3C64C86B-CB58-4823-BD8C-F68585D6F563}">
          <p14:sldIdLst/>
        </p14:section>
        <p14:section name="Song" id="{D8F5DF2E-0DD5-48CF-943A-FBF98F807EFB}">
          <p14:sldIdLst/>
        </p14:section>
        <p14:section name="Prayer" id="{785FF2CF-754D-491F-BE90-82FA25063A3E}">
          <p14:sldIdLst/>
        </p14:section>
        <p14:section name="Exhortation" id="{ABD5E9EE-E79A-42ED-AA6A-24EF3777B493}">
          <p14:sldIdLst>
            <p14:sldId id="256"/>
            <p14:sldId id="260"/>
            <p14:sldId id="261"/>
            <p14:sldId id="678"/>
            <p14:sldId id="262"/>
            <p14:sldId id="263"/>
            <p14:sldId id="679"/>
            <p14:sldId id="266"/>
            <p14:sldId id="26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49" d="100"/>
          <a:sy n="49" d="100"/>
        </p:scale>
        <p:origin x="53" y="5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1603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el Hepner" userId="77e86300bfaa4522" providerId="LiveId" clId="{95F47BF8-7F09-40BB-B71F-67342B6CC498}"/>
    <pc:docChg chg="delSld delMainMaster modSection">
      <pc:chgData name="Michael Hepner" userId="77e86300bfaa4522" providerId="LiveId" clId="{95F47BF8-7F09-40BB-B71F-67342B6CC498}" dt="2024-12-02T13:37:42.565" v="1" actId="47"/>
      <pc:docMkLst>
        <pc:docMk/>
      </pc:docMkLst>
      <pc:sldChg chg="del">
        <pc:chgData name="Michael Hepner" userId="77e86300bfaa4522" providerId="LiveId" clId="{95F47BF8-7F09-40BB-B71F-67342B6CC498}" dt="2024-12-02T13:37:38.498" v="0" actId="47"/>
        <pc:sldMkLst>
          <pc:docMk/>
          <pc:sldMk cId="0" sldId="257"/>
        </pc:sldMkLst>
      </pc:sldChg>
      <pc:sldChg chg="del">
        <pc:chgData name="Michael Hepner" userId="77e86300bfaa4522" providerId="LiveId" clId="{95F47BF8-7F09-40BB-B71F-67342B6CC498}" dt="2024-12-02T13:37:38.498" v="0" actId="47"/>
        <pc:sldMkLst>
          <pc:docMk/>
          <pc:sldMk cId="0" sldId="258"/>
        </pc:sldMkLst>
      </pc:sldChg>
      <pc:sldChg chg="del">
        <pc:chgData name="Michael Hepner" userId="77e86300bfaa4522" providerId="LiveId" clId="{95F47BF8-7F09-40BB-B71F-67342B6CC498}" dt="2024-12-02T13:37:38.498" v="0" actId="47"/>
        <pc:sldMkLst>
          <pc:docMk/>
          <pc:sldMk cId="0" sldId="259"/>
        </pc:sldMkLst>
      </pc:sldChg>
      <pc:sldChg chg="del">
        <pc:chgData name="Michael Hepner" userId="77e86300bfaa4522" providerId="LiveId" clId="{95F47BF8-7F09-40BB-B71F-67342B6CC498}" dt="2024-12-02T13:37:42.565" v="1" actId="47"/>
        <pc:sldMkLst>
          <pc:docMk/>
          <pc:sldMk cId="1118476059" sldId="267"/>
        </pc:sldMkLst>
      </pc:sldChg>
      <pc:sldChg chg="del">
        <pc:chgData name="Michael Hepner" userId="77e86300bfaa4522" providerId="LiveId" clId="{95F47BF8-7F09-40BB-B71F-67342B6CC498}" dt="2024-12-02T13:37:38.498" v="0" actId="47"/>
        <pc:sldMkLst>
          <pc:docMk/>
          <pc:sldMk cId="688224176" sldId="574"/>
        </pc:sldMkLst>
      </pc:sldChg>
      <pc:sldChg chg="del">
        <pc:chgData name="Michael Hepner" userId="77e86300bfaa4522" providerId="LiveId" clId="{95F47BF8-7F09-40BB-B71F-67342B6CC498}" dt="2024-12-02T13:37:38.498" v="0" actId="47"/>
        <pc:sldMkLst>
          <pc:docMk/>
          <pc:sldMk cId="2589626861" sldId="677"/>
        </pc:sldMkLst>
      </pc:sldChg>
      <pc:sldChg chg="del">
        <pc:chgData name="Michael Hepner" userId="77e86300bfaa4522" providerId="LiveId" clId="{95F47BF8-7F09-40BB-B71F-67342B6CC498}" dt="2024-12-02T13:37:38.498" v="0" actId="47"/>
        <pc:sldMkLst>
          <pc:docMk/>
          <pc:sldMk cId="0" sldId="680"/>
        </pc:sldMkLst>
      </pc:sldChg>
      <pc:sldChg chg="del">
        <pc:chgData name="Michael Hepner" userId="77e86300bfaa4522" providerId="LiveId" clId="{95F47BF8-7F09-40BB-B71F-67342B6CC498}" dt="2024-12-02T13:37:38.498" v="0" actId="47"/>
        <pc:sldMkLst>
          <pc:docMk/>
          <pc:sldMk cId="0" sldId="681"/>
        </pc:sldMkLst>
      </pc:sldChg>
      <pc:sldChg chg="del">
        <pc:chgData name="Michael Hepner" userId="77e86300bfaa4522" providerId="LiveId" clId="{95F47BF8-7F09-40BB-B71F-67342B6CC498}" dt="2024-12-02T13:37:38.498" v="0" actId="47"/>
        <pc:sldMkLst>
          <pc:docMk/>
          <pc:sldMk cId="0" sldId="682"/>
        </pc:sldMkLst>
      </pc:sldChg>
      <pc:sldChg chg="del">
        <pc:chgData name="Michael Hepner" userId="77e86300bfaa4522" providerId="LiveId" clId="{95F47BF8-7F09-40BB-B71F-67342B6CC498}" dt="2024-12-02T13:37:38.498" v="0" actId="47"/>
        <pc:sldMkLst>
          <pc:docMk/>
          <pc:sldMk cId="0" sldId="683"/>
        </pc:sldMkLst>
      </pc:sldChg>
      <pc:sldChg chg="del">
        <pc:chgData name="Michael Hepner" userId="77e86300bfaa4522" providerId="LiveId" clId="{95F47BF8-7F09-40BB-B71F-67342B6CC498}" dt="2024-12-02T13:37:38.498" v="0" actId="47"/>
        <pc:sldMkLst>
          <pc:docMk/>
          <pc:sldMk cId="0" sldId="684"/>
        </pc:sldMkLst>
      </pc:sldChg>
      <pc:sldChg chg="del">
        <pc:chgData name="Michael Hepner" userId="77e86300bfaa4522" providerId="LiveId" clId="{95F47BF8-7F09-40BB-B71F-67342B6CC498}" dt="2024-12-02T13:37:38.498" v="0" actId="47"/>
        <pc:sldMkLst>
          <pc:docMk/>
          <pc:sldMk cId="0" sldId="685"/>
        </pc:sldMkLst>
      </pc:sldChg>
      <pc:sldMasterChg chg="del delSldLayout">
        <pc:chgData name="Michael Hepner" userId="77e86300bfaa4522" providerId="LiveId" clId="{95F47BF8-7F09-40BB-B71F-67342B6CC498}" dt="2024-12-02T13:37:38.498" v="0" actId="47"/>
        <pc:sldMasterMkLst>
          <pc:docMk/>
          <pc:sldMasterMk cId="1052079603" sldId="2147483796"/>
        </pc:sldMasterMkLst>
        <pc:sldLayoutChg chg="del">
          <pc:chgData name="Michael Hepner" userId="77e86300bfaa4522" providerId="LiveId" clId="{95F47BF8-7F09-40BB-B71F-67342B6CC498}" dt="2024-12-02T13:37:38.498" v="0" actId="47"/>
          <pc:sldLayoutMkLst>
            <pc:docMk/>
            <pc:sldMasterMk cId="1052079603" sldId="2147483796"/>
            <pc:sldLayoutMk cId="253350896" sldId="2147483797"/>
          </pc:sldLayoutMkLst>
        </pc:sldLayoutChg>
        <pc:sldLayoutChg chg="del">
          <pc:chgData name="Michael Hepner" userId="77e86300bfaa4522" providerId="LiveId" clId="{95F47BF8-7F09-40BB-B71F-67342B6CC498}" dt="2024-12-02T13:37:38.498" v="0" actId="47"/>
          <pc:sldLayoutMkLst>
            <pc:docMk/>
            <pc:sldMasterMk cId="1052079603" sldId="2147483796"/>
            <pc:sldLayoutMk cId="889819658" sldId="2147483798"/>
          </pc:sldLayoutMkLst>
        </pc:sldLayoutChg>
        <pc:sldLayoutChg chg="del">
          <pc:chgData name="Michael Hepner" userId="77e86300bfaa4522" providerId="LiveId" clId="{95F47BF8-7F09-40BB-B71F-67342B6CC498}" dt="2024-12-02T13:37:38.498" v="0" actId="47"/>
          <pc:sldLayoutMkLst>
            <pc:docMk/>
            <pc:sldMasterMk cId="1052079603" sldId="2147483796"/>
            <pc:sldLayoutMk cId="3770833279" sldId="2147483799"/>
          </pc:sldLayoutMkLst>
        </pc:sldLayoutChg>
        <pc:sldLayoutChg chg="del">
          <pc:chgData name="Michael Hepner" userId="77e86300bfaa4522" providerId="LiveId" clId="{95F47BF8-7F09-40BB-B71F-67342B6CC498}" dt="2024-12-02T13:37:38.498" v="0" actId="47"/>
          <pc:sldLayoutMkLst>
            <pc:docMk/>
            <pc:sldMasterMk cId="1052079603" sldId="2147483796"/>
            <pc:sldLayoutMk cId="1476461696" sldId="2147483800"/>
          </pc:sldLayoutMkLst>
        </pc:sldLayoutChg>
        <pc:sldLayoutChg chg="del">
          <pc:chgData name="Michael Hepner" userId="77e86300bfaa4522" providerId="LiveId" clId="{95F47BF8-7F09-40BB-B71F-67342B6CC498}" dt="2024-12-02T13:37:38.498" v="0" actId="47"/>
          <pc:sldLayoutMkLst>
            <pc:docMk/>
            <pc:sldMasterMk cId="1052079603" sldId="2147483796"/>
            <pc:sldLayoutMk cId="1980950733" sldId="2147483801"/>
          </pc:sldLayoutMkLst>
        </pc:sldLayoutChg>
        <pc:sldLayoutChg chg="del">
          <pc:chgData name="Michael Hepner" userId="77e86300bfaa4522" providerId="LiveId" clId="{95F47BF8-7F09-40BB-B71F-67342B6CC498}" dt="2024-12-02T13:37:38.498" v="0" actId="47"/>
          <pc:sldLayoutMkLst>
            <pc:docMk/>
            <pc:sldMasterMk cId="1052079603" sldId="2147483796"/>
            <pc:sldLayoutMk cId="1794142885" sldId="2147483802"/>
          </pc:sldLayoutMkLst>
        </pc:sldLayoutChg>
        <pc:sldLayoutChg chg="del">
          <pc:chgData name="Michael Hepner" userId="77e86300bfaa4522" providerId="LiveId" clId="{95F47BF8-7F09-40BB-B71F-67342B6CC498}" dt="2024-12-02T13:37:38.498" v="0" actId="47"/>
          <pc:sldLayoutMkLst>
            <pc:docMk/>
            <pc:sldMasterMk cId="1052079603" sldId="2147483796"/>
            <pc:sldLayoutMk cId="2768499517" sldId="2147483803"/>
          </pc:sldLayoutMkLst>
        </pc:sldLayoutChg>
        <pc:sldLayoutChg chg="del">
          <pc:chgData name="Michael Hepner" userId="77e86300bfaa4522" providerId="LiveId" clId="{95F47BF8-7F09-40BB-B71F-67342B6CC498}" dt="2024-12-02T13:37:38.498" v="0" actId="47"/>
          <pc:sldLayoutMkLst>
            <pc:docMk/>
            <pc:sldMasterMk cId="1052079603" sldId="2147483796"/>
            <pc:sldLayoutMk cId="4154540096" sldId="2147483804"/>
          </pc:sldLayoutMkLst>
        </pc:sldLayoutChg>
        <pc:sldLayoutChg chg="del">
          <pc:chgData name="Michael Hepner" userId="77e86300bfaa4522" providerId="LiveId" clId="{95F47BF8-7F09-40BB-B71F-67342B6CC498}" dt="2024-12-02T13:37:38.498" v="0" actId="47"/>
          <pc:sldLayoutMkLst>
            <pc:docMk/>
            <pc:sldMasterMk cId="1052079603" sldId="2147483796"/>
            <pc:sldLayoutMk cId="1682723616" sldId="2147483805"/>
          </pc:sldLayoutMkLst>
        </pc:sldLayoutChg>
        <pc:sldLayoutChg chg="del">
          <pc:chgData name="Michael Hepner" userId="77e86300bfaa4522" providerId="LiveId" clId="{95F47BF8-7F09-40BB-B71F-67342B6CC498}" dt="2024-12-02T13:37:38.498" v="0" actId="47"/>
          <pc:sldLayoutMkLst>
            <pc:docMk/>
            <pc:sldMasterMk cId="1052079603" sldId="2147483796"/>
            <pc:sldLayoutMk cId="310804194" sldId="2147483806"/>
          </pc:sldLayoutMkLst>
        </pc:sldLayoutChg>
        <pc:sldLayoutChg chg="del">
          <pc:chgData name="Michael Hepner" userId="77e86300bfaa4522" providerId="LiveId" clId="{95F47BF8-7F09-40BB-B71F-67342B6CC498}" dt="2024-12-02T13:37:38.498" v="0" actId="47"/>
          <pc:sldLayoutMkLst>
            <pc:docMk/>
            <pc:sldMasterMk cId="1052079603" sldId="2147483796"/>
            <pc:sldLayoutMk cId="2048686460" sldId="2147483807"/>
          </pc:sldLayoutMkLst>
        </pc:sldLayoutChg>
      </pc:sldMasterChg>
      <pc:sldMasterChg chg="del delSldLayout">
        <pc:chgData name="Michael Hepner" userId="77e86300bfaa4522" providerId="LiveId" clId="{95F47BF8-7F09-40BB-B71F-67342B6CC498}" dt="2024-12-02T13:37:38.498" v="0" actId="47"/>
        <pc:sldMasterMkLst>
          <pc:docMk/>
          <pc:sldMasterMk cId="2199746611" sldId="2147483824"/>
        </pc:sldMasterMkLst>
        <pc:sldLayoutChg chg="del">
          <pc:chgData name="Michael Hepner" userId="77e86300bfaa4522" providerId="LiveId" clId="{95F47BF8-7F09-40BB-B71F-67342B6CC498}" dt="2024-12-02T13:37:38.498" v="0" actId="47"/>
          <pc:sldLayoutMkLst>
            <pc:docMk/>
            <pc:sldMasterMk cId="2199746611" sldId="2147483824"/>
            <pc:sldLayoutMk cId="3865450692" sldId="2147483825"/>
          </pc:sldLayoutMkLst>
        </pc:sldLayoutChg>
        <pc:sldLayoutChg chg="del">
          <pc:chgData name="Michael Hepner" userId="77e86300bfaa4522" providerId="LiveId" clId="{95F47BF8-7F09-40BB-B71F-67342B6CC498}" dt="2024-12-02T13:37:38.498" v="0" actId="47"/>
          <pc:sldLayoutMkLst>
            <pc:docMk/>
            <pc:sldMasterMk cId="2199746611" sldId="2147483824"/>
            <pc:sldLayoutMk cId="1439407590" sldId="2147483826"/>
          </pc:sldLayoutMkLst>
        </pc:sldLayoutChg>
        <pc:sldLayoutChg chg="del">
          <pc:chgData name="Michael Hepner" userId="77e86300bfaa4522" providerId="LiveId" clId="{95F47BF8-7F09-40BB-B71F-67342B6CC498}" dt="2024-12-02T13:37:38.498" v="0" actId="47"/>
          <pc:sldLayoutMkLst>
            <pc:docMk/>
            <pc:sldMasterMk cId="2199746611" sldId="2147483824"/>
            <pc:sldLayoutMk cId="2722244110" sldId="2147483827"/>
          </pc:sldLayoutMkLst>
        </pc:sldLayoutChg>
        <pc:sldLayoutChg chg="del">
          <pc:chgData name="Michael Hepner" userId="77e86300bfaa4522" providerId="LiveId" clId="{95F47BF8-7F09-40BB-B71F-67342B6CC498}" dt="2024-12-02T13:37:38.498" v="0" actId="47"/>
          <pc:sldLayoutMkLst>
            <pc:docMk/>
            <pc:sldMasterMk cId="2199746611" sldId="2147483824"/>
            <pc:sldLayoutMk cId="799050834" sldId="2147483828"/>
          </pc:sldLayoutMkLst>
        </pc:sldLayoutChg>
        <pc:sldLayoutChg chg="del">
          <pc:chgData name="Michael Hepner" userId="77e86300bfaa4522" providerId="LiveId" clId="{95F47BF8-7F09-40BB-B71F-67342B6CC498}" dt="2024-12-02T13:37:38.498" v="0" actId="47"/>
          <pc:sldLayoutMkLst>
            <pc:docMk/>
            <pc:sldMasterMk cId="2199746611" sldId="2147483824"/>
            <pc:sldLayoutMk cId="1464698684" sldId="2147483829"/>
          </pc:sldLayoutMkLst>
        </pc:sldLayoutChg>
        <pc:sldLayoutChg chg="del">
          <pc:chgData name="Michael Hepner" userId="77e86300bfaa4522" providerId="LiveId" clId="{95F47BF8-7F09-40BB-B71F-67342B6CC498}" dt="2024-12-02T13:37:38.498" v="0" actId="47"/>
          <pc:sldLayoutMkLst>
            <pc:docMk/>
            <pc:sldMasterMk cId="2199746611" sldId="2147483824"/>
            <pc:sldLayoutMk cId="275136844" sldId="2147483830"/>
          </pc:sldLayoutMkLst>
        </pc:sldLayoutChg>
        <pc:sldLayoutChg chg="del">
          <pc:chgData name="Michael Hepner" userId="77e86300bfaa4522" providerId="LiveId" clId="{95F47BF8-7F09-40BB-B71F-67342B6CC498}" dt="2024-12-02T13:37:38.498" v="0" actId="47"/>
          <pc:sldLayoutMkLst>
            <pc:docMk/>
            <pc:sldMasterMk cId="2199746611" sldId="2147483824"/>
            <pc:sldLayoutMk cId="2940816096" sldId="2147483831"/>
          </pc:sldLayoutMkLst>
        </pc:sldLayoutChg>
        <pc:sldLayoutChg chg="del">
          <pc:chgData name="Michael Hepner" userId="77e86300bfaa4522" providerId="LiveId" clId="{95F47BF8-7F09-40BB-B71F-67342B6CC498}" dt="2024-12-02T13:37:38.498" v="0" actId="47"/>
          <pc:sldLayoutMkLst>
            <pc:docMk/>
            <pc:sldMasterMk cId="2199746611" sldId="2147483824"/>
            <pc:sldLayoutMk cId="659410464" sldId="2147483832"/>
          </pc:sldLayoutMkLst>
        </pc:sldLayoutChg>
        <pc:sldLayoutChg chg="del">
          <pc:chgData name="Michael Hepner" userId="77e86300bfaa4522" providerId="LiveId" clId="{95F47BF8-7F09-40BB-B71F-67342B6CC498}" dt="2024-12-02T13:37:38.498" v="0" actId="47"/>
          <pc:sldLayoutMkLst>
            <pc:docMk/>
            <pc:sldMasterMk cId="2199746611" sldId="2147483824"/>
            <pc:sldLayoutMk cId="2925492778" sldId="2147483833"/>
          </pc:sldLayoutMkLst>
        </pc:sldLayoutChg>
        <pc:sldLayoutChg chg="del">
          <pc:chgData name="Michael Hepner" userId="77e86300bfaa4522" providerId="LiveId" clId="{95F47BF8-7F09-40BB-B71F-67342B6CC498}" dt="2024-12-02T13:37:38.498" v="0" actId="47"/>
          <pc:sldLayoutMkLst>
            <pc:docMk/>
            <pc:sldMasterMk cId="2199746611" sldId="2147483824"/>
            <pc:sldLayoutMk cId="2556881130" sldId="2147483834"/>
          </pc:sldLayoutMkLst>
        </pc:sldLayoutChg>
        <pc:sldLayoutChg chg="del">
          <pc:chgData name="Michael Hepner" userId="77e86300bfaa4522" providerId="LiveId" clId="{95F47BF8-7F09-40BB-B71F-67342B6CC498}" dt="2024-12-02T13:37:38.498" v="0" actId="47"/>
          <pc:sldLayoutMkLst>
            <pc:docMk/>
            <pc:sldMasterMk cId="2199746611" sldId="2147483824"/>
            <pc:sldLayoutMk cId="2873645978" sldId="2147483835"/>
          </pc:sldLayoutMkLst>
        </pc:sldLayoutChg>
      </pc:sldMasterChg>
      <pc:sldMasterChg chg="del delSldLayout">
        <pc:chgData name="Michael Hepner" userId="77e86300bfaa4522" providerId="LiveId" clId="{95F47BF8-7F09-40BB-B71F-67342B6CC498}" dt="2024-12-02T13:37:38.498" v="0" actId="47"/>
        <pc:sldMasterMkLst>
          <pc:docMk/>
          <pc:sldMasterMk cId="2427151442" sldId="2147483866"/>
        </pc:sldMasterMkLst>
        <pc:sldLayoutChg chg="del">
          <pc:chgData name="Michael Hepner" userId="77e86300bfaa4522" providerId="LiveId" clId="{95F47BF8-7F09-40BB-B71F-67342B6CC498}" dt="2024-12-02T13:37:38.498" v="0" actId="47"/>
          <pc:sldLayoutMkLst>
            <pc:docMk/>
            <pc:sldMasterMk cId="2427151442" sldId="2147483866"/>
            <pc:sldLayoutMk cId="2681312497" sldId="2147483867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12/2/2024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9F674F-5FF1-4C50-AE02-5B1470F93F7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0149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9F674F-5FF1-4C50-AE02-5B1470F93F7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4186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9F674F-5FF1-4C50-AE02-5B1470F93F7E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5050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9F674F-5FF1-4C50-AE02-5B1470F93F7E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7307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9F674F-5FF1-4C50-AE02-5B1470F93F7E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9057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9F674F-5FF1-4C50-AE02-5B1470F93F7E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5681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9F674F-5FF1-4C50-AE02-5B1470F93F7E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1744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9F674F-5FF1-4C50-AE02-5B1470F93F7E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604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1" y="2222624"/>
            <a:ext cx="5917677" cy="2554758"/>
          </a:xfrm>
        </p:spPr>
        <p:txBody>
          <a:bodyPr anchor="b"/>
          <a:lstStyle>
            <a:lvl1pPr>
              <a:defRPr sz="48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866441" y="4777380"/>
            <a:ext cx="5917677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7497419" y="1824010"/>
            <a:ext cx="990599" cy="240258"/>
          </a:xfrm>
        </p:spPr>
        <p:txBody>
          <a:bodyPr/>
          <a:lstStyle>
            <a:lvl1pPr algn="l">
              <a:defRPr sz="900" b="0" i="0">
                <a:solidFill>
                  <a:schemeClr val="bg1"/>
                </a:solidFill>
              </a:defRPr>
            </a:lvl1pPr>
          </a:lstStyle>
          <a:p>
            <a:fld id="{94EBEC99-BF0C-402D-B97E-F8E1AF59CFF3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6246568" y="3264407"/>
            <a:ext cx="3859795" cy="228659"/>
          </a:xfrm>
        </p:spPr>
        <p:txBody>
          <a:bodyPr/>
          <a:lstStyle>
            <a:lvl1pPr>
              <a:defRPr sz="900" b="0" i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173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Rectangle 14"/>
            <p:cNvSpPr/>
            <p:nvPr/>
          </p:nvSpPr>
          <p:spPr>
            <a:xfrm>
              <a:off x="421503" y="402165"/>
              <a:ext cx="8327939" cy="3141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961453"/>
            <a:ext cx="6422002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1" y="685800"/>
            <a:ext cx="6422004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3" y="5528191"/>
            <a:ext cx="6422003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7745644" y="-7177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537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17"/>
            <p:cNvSpPr/>
            <p:nvPr/>
          </p:nvSpPr>
          <p:spPr>
            <a:xfrm>
              <a:off x="485023" y="4343399"/>
              <a:ext cx="8182128" cy="2112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21010068">
              <a:off x="6359946" y="2780895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13"/>
            <p:cNvSpPr/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927101"/>
            <a:ext cx="6422004" cy="169272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Text Placeholder 3"/>
          <p:cNvSpPr>
            <a:spLocks noGrp="1"/>
          </p:cNvSpPr>
          <p:nvPr>
            <p:ph type="body" sz="half" idx="13"/>
          </p:nvPr>
        </p:nvSpPr>
        <p:spPr>
          <a:xfrm>
            <a:off x="866440" y="3488023"/>
            <a:ext cx="6422005" cy="2536857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745644" y="-7177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559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21010068">
              <a:off x="6359946" y="430920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12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3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11" name="TextBox 10"/>
          <p:cNvSpPr txBox="1"/>
          <p:nvPr/>
        </p:nvSpPr>
        <p:spPr bwMode="gray">
          <a:xfrm>
            <a:off x="7033421" y="2893960"/>
            <a:ext cx="6792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80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10" name="TextBox 9"/>
          <p:cNvSpPr txBox="1"/>
          <p:nvPr/>
        </p:nvSpPr>
        <p:spPr bwMode="gray">
          <a:xfrm>
            <a:off x="625840" y="590998"/>
            <a:ext cx="6015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80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0763" y="914400"/>
            <a:ext cx="6177681" cy="2884679"/>
          </a:xfrm>
        </p:spPr>
        <p:txBody>
          <a:bodyPr anchor="ctr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387279" y="3809278"/>
            <a:ext cx="5646142" cy="333113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78870" y="5000815"/>
            <a:ext cx="6422005" cy="1018177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7745644" y="-7177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1174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6359946" y="431124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2057400"/>
            <a:ext cx="6422004" cy="20955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5159399"/>
            <a:ext cx="6422004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744507" y="39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9126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4852" y="921453"/>
            <a:ext cx="6423592" cy="715512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89200"/>
            <a:ext cx="2313431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6440" y="3147162"/>
            <a:ext cx="2313431" cy="2877717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8471" y="2485332"/>
            <a:ext cx="2326750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08471" y="3147162"/>
            <a:ext cx="2326750" cy="2888367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63820" y="2489200"/>
            <a:ext cx="2313740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63820" y="3147162"/>
            <a:ext cx="2313740" cy="2877717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287101" y="2489200"/>
            <a:ext cx="0" cy="3535679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49622" y="2489200"/>
            <a:ext cx="0" cy="3535679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3238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927101"/>
            <a:ext cx="6423592" cy="70986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390" y="4179595"/>
            <a:ext cx="2295329" cy="657961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21261" y="2489200"/>
            <a:ext cx="2012937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6439" y="4848208"/>
            <a:ext cx="2309279" cy="1176672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30434" y="4179594"/>
            <a:ext cx="2291674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16"/>
          </p:nvPr>
        </p:nvSpPr>
        <p:spPr>
          <a:xfrm>
            <a:off x="3550622" y="2486834"/>
            <a:ext cx="2025182" cy="144970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04318" y="4848209"/>
            <a:ext cx="2317790" cy="1188374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63820" y="4166523"/>
            <a:ext cx="2304671" cy="681684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17"/>
          </p:nvPr>
        </p:nvSpPr>
        <p:spPr>
          <a:xfrm>
            <a:off x="6104946" y="2489200"/>
            <a:ext cx="2018838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63820" y="4848209"/>
            <a:ext cx="2304671" cy="1189427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294441" y="2489200"/>
            <a:ext cx="0" cy="3535679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49622" y="2489200"/>
            <a:ext cx="0" cy="3548436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9297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864852" y="921453"/>
            <a:ext cx="6423592" cy="715512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4382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414867" y="402165"/>
              <a:ext cx="46105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7"/>
            <p:cNvSpPr/>
            <p:nvPr/>
          </p:nvSpPr>
          <p:spPr bwMode="gray">
            <a:xfrm rot="5400000">
              <a:off x="1299309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68970" y="1447799"/>
            <a:ext cx="1119474" cy="4571999"/>
          </a:xfrm>
        </p:spPr>
        <p:txBody>
          <a:bodyPr vert="eaVert" anchor="ctr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440" y="1447799"/>
            <a:ext cx="4417234" cy="4572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44507" y="39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3122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05622-593C-4EE2-A594-1E2B32D91A66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F6D9D-7863-43D1-AE2D-C3E3381182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8623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05622-593C-4EE2-A594-1E2B32D91A66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F6D9D-7863-43D1-AE2D-C3E3381182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430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7418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05622-593C-4EE2-A594-1E2B32D91A66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F6D9D-7863-43D1-AE2D-C3E3381182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8606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05622-593C-4EE2-A594-1E2B32D91A66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F6D9D-7863-43D1-AE2D-C3E3381182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21986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05622-593C-4EE2-A594-1E2B32D91A66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F6D9D-7863-43D1-AE2D-C3E3381182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00048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05622-593C-4EE2-A594-1E2B32D91A66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F6D9D-7863-43D1-AE2D-C3E3381182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38025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05622-593C-4EE2-A594-1E2B32D91A66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F6D9D-7863-43D1-AE2D-C3E3381182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08453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05622-593C-4EE2-A594-1E2B32D91A66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F6D9D-7863-43D1-AE2D-C3E3381182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32387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05622-593C-4EE2-A594-1E2B32D91A66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F6D9D-7863-43D1-AE2D-C3E3381182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88348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05622-593C-4EE2-A594-1E2B32D91A66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F6D9D-7863-43D1-AE2D-C3E3381182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01893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05622-593C-4EE2-A594-1E2B32D91A66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F6D9D-7863-43D1-AE2D-C3E3381182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348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687606">
              <a:off x="3320102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 rot="16200000">
              <a:off x="3105027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66443" y="2257588"/>
            <a:ext cx="3101763" cy="3020343"/>
          </a:xfrm>
        </p:spPr>
        <p:txBody>
          <a:bodyPr anchor="ctr"/>
          <a:lstStyle>
            <a:lvl1pPr algn="l">
              <a:defRPr sz="3200" b="0" cap="none"/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>third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9261" y="2257267"/>
            <a:ext cx="3054653" cy="3020345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45644" y="39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29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440" y="2489199"/>
            <a:ext cx="3636979" cy="353060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80" y="2489199"/>
            <a:ext cx="3636981" cy="3553245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70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89200"/>
            <a:ext cx="3636979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441" y="3248040"/>
            <a:ext cx="3636978" cy="277176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580" y="2488750"/>
            <a:ext cx="3636980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581" y="3248040"/>
            <a:ext cx="3636980" cy="277390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986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92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745644" y="-1404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133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687606">
              <a:off x="2769747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8"/>
            <p:cNvSpPr/>
            <p:nvPr/>
          </p:nvSpPr>
          <p:spPr bwMode="gray">
            <a:xfrm rot="16200000">
              <a:off x="2548536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447800"/>
            <a:ext cx="2712590" cy="149558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8927" y="1452881"/>
            <a:ext cx="3632850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0" y="3086845"/>
            <a:ext cx="2712590" cy="2938036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745644" y="-1404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352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21" name="Rectangle 20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Oval 25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687606">
              <a:off x="3074559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8"/>
            <p:cNvSpPr/>
            <p:nvPr/>
          </p:nvSpPr>
          <p:spPr bwMode="gray">
            <a:xfrm rot="16200000">
              <a:off x="2852610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7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1591" y="1343112"/>
            <a:ext cx="3001938" cy="1613085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22909" y="1320800"/>
            <a:ext cx="2791102" cy="42164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51592" y="3086100"/>
            <a:ext cx="3001938" cy="24511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745644" y="-1404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034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9" name="Rectangle 18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5"/>
            <p:cNvSpPr/>
            <p:nvPr/>
          </p:nvSpPr>
          <p:spPr bwMode="gray">
            <a:xfrm rot="21010068">
              <a:off x="6359946" y="179029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6" name="Freeform 25"/>
            <p:cNvSpPr/>
            <p:nvPr/>
          </p:nvSpPr>
          <p:spPr bwMode="gray">
            <a:xfrm>
              <a:off x="485023" y="1856958"/>
              <a:ext cx="8173954" cy="4535226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7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66441" y="927099"/>
            <a:ext cx="6345260" cy="7098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2489201"/>
            <a:ext cx="6345260" cy="3530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60111" y="6377097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900" b="1" i="0">
                <a:solidFill>
                  <a:schemeClr val="accent1"/>
                </a:solidFill>
              </a:defRPr>
            </a:lvl1pPr>
          </a:lstStyle>
          <a:p>
            <a:fld id="{94EBEC99-BF0C-402D-B97E-F8E1AF59CFF3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0842" y="6373195"/>
            <a:ext cx="3859795" cy="2286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3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783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7" r:id="rId1"/>
    <p:sldLayoutId id="2147483838" r:id="rId2"/>
    <p:sldLayoutId id="2147483839" r:id="rId3"/>
    <p:sldLayoutId id="2147483840" r:id="rId4"/>
    <p:sldLayoutId id="2147483841" r:id="rId5"/>
    <p:sldLayoutId id="2147483842" r:id="rId6"/>
    <p:sldLayoutId id="2147483843" r:id="rId7"/>
    <p:sldLayoutId id="2147483844" r:id="rId8"/>
    <p:sldLayoutId id="2147483845" r:id="rId9"/>
    <p:sldLayoutId id="2147483846" r:id="rId10"/>
    <p:sldLayoutId id="2147483847" r:id="rId11"/>
    <p:sldLayoutId id="2147483848" r:id="rId12"/>
    <p:sldLayoutId id="2147483849" r:id="rId13"/>
    <p:sldLayoutId id="2147483850" r:id="rId14"/>
    <p:sldLayoutId id="2147483851" r:id="rId15"/>
    <p:sldLayoutId id="2147483852" r:id="rId16"/>
    <p:sldLayoutId id="214748385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b="0" i="0" kern="120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83464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3444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0876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0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5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D405622-593C-4EE2-A594-1E2B32D91A66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11F6D9D-7863-43D1-AE2D-C3E3381182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784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5" r:id="rId1"/>
    <p:sldLayoutId id="2147483856" r:id="rId2"/>
    <p:sldLayoutId id="2147483857" r:id="rId3"/>
    <p:sldLayoutId id="2147483858" r:id="rId4"/>
    <p:sldLayoutId id="2147483859" r:id="rId5"/>
    <p:sldLayoutId id="2147483860" r:id="rId6"/>
    <p:sldLayoutId id="2147483861" r:id="rId7"/>
    <p:sldLayoutId id="2147483862" r:id="rId8"/>
    <p:sldLayoutId id="2147483863" r:id="rId9"/>
    <p:sldLayoutId id="2147483864" r:id="rId10"/>
    <p:sldLayoutId id="214748386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6,000+ Church Building Silhouette Stock Illustrations, Royalty-Free Vector  Graphics &amp; Clip Art - iStock | Church cross construction">
            <a:extLst>
              <a:ext uri="{FF2B5EF4-FFF2-40B4-BE49-F238E27FC236}">
                <a16:creationId xmlns:a16="http://schemas.microsoft.com/office/drawing/2014/main" id="{F666A84F-72E1-5706-1209-C5BDAAF812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5111" y="3814913"/>
            <a:ext cx="2978560" cy="2978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Dollar money vector symbol | Free SVG">
            <a:extLst>
              <a:ext uri="{FF2B5EF4-FFF2-40B4-BE49-F238E27FC236}">
                <a16:creationId xmlns:a16="http://schemas.microsoft.com/office/drawing/2014/main" id="{40629C40-89E0-FD5A-9BDA-F129110675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6670" y="640788"/>
            <a:ext cx="2083210" cy="2083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Graduation Hat And Diploma Silhouette PNG &amp; SVG Design For T-Shirts">
            <a:extLst>
              <a:ext uri="{FF2B5EF4-FFF2-40B4-BE49-F238E27FC236}">
                <a16:creationId xmlns:a16="http://schemas.microsoft.com/office/drawing/2014/main" id="{CE579052-0319-1F32-2415-ECCB9A9E89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120" y="4030915"/>
            <a:ext cx="2670073" cy="26700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Irreligious Photos and Images &amp; Pictures | Shutterstock">
            <a:extLst>
              <a:ext uri="{FF2B5EF4-FFF2-40B4-BE49-F238E27FC236}">
                <a16:creationId xmlns:a16="http://schemas.microsoft.com/office/drawing/2014/main" id="{86DD39AF-2DAF-2F51-AD8B-6207BCC9ACC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84120" y="336398"/>
            <a:ext cx="2476500" cy="238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BF7F85C9-A43E-0ADE-859B-16BDCD3B6A23}"/>
              </a:ext>
            </a:extLst>
          </p:cNvPr>
          <p:cNvSpPr/>
          <p:nvPr/>
        </p:nvSpPr>
        <p:spPr>
          <a:xfrm>
            <a:off x="757084" y="2920182"/>
            <a:ext cx="7701116" cy="1154829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D2657D7-7D2A-9A6A-E2EE-E4C38ECD21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65338" y="3020808"/>
            <a:ext cx="5813323" cy="953576"/>
          </a:xfrm>
        </p:spPr>
        <p:txBody>
          <a:bodyPr/>
          <a:lstStyle/>
          <a:p>
            <a:r>
              <a:rPr lang="en-US" b="1" dirty="0"/>
              <a:t>Four Bible Fools</a:t>
            </a:r>
          </a:p>
        </p:txBody>
      </p:sp>
    </p:spTree>
    <p:extLst>
      <p:ext uri="{BB962C8B-B14F-4D97-AF65-F5344CB8AC3E}">
        <p14:creationId xmlns:p14="http://schemas.microsoft.com/office/powerpoint/2010/main" val="4052914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B2A9B7-8187-77F8-7237-3228B5DC8E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11390"/>
          </a:xfrm>
          <a:solidFill>
            <a:srgbClr val="92D05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1. The Atheist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EF1239-7067-D89C-C1BE-671621C200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“The fool has said in his heart, ‘There is no God.’ They are corrupt, they have done abominable works, there is none who does good.” 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dirty="0"/>
              <a:t>Psalm 14:1</a:t>
            </a:r>
          </a:p>
        </p:txBody>
      </p:sp>
      <p:pic>
        <p:nvPicPr>
          <p:cNvPr id="4" name="Picture 8" descr="Irreligious Photos and Images &amp; Pictures | Shutterstock">
            <a:extLst>
              <a:ext uri="{FF2B5EF4-FFF2-40B4-BE49-F238E27FC236}">
                <a16:creationId xmlns:a16="http://schemas.microsoft.com/office/drawing/2014/main" id="{A1460A24-B840-8BAE-BF50-7E1777FC29C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038850" y="3789363"/>
            <a:ext cx="2476500" cy="238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708217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0BD89A-B638-6965-FBC7-7B58239747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3FBDA5-4767-0539-32BE-8BDE905A5E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11390"/>
          </a:xfrm>
          <a:solidFill>
            <a:srgbClr val="92D05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2. The Rich Fool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518EBD-5D9C-699C-E4E0-6F0C0E263D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“But God said to him, ‘Fool! This night your soul will be required of you; then whose will those things be which you have provided?’ </a:t>
            </a:r>
          </a:p>
          <a:p>
            <a:pPr marL="0" indent="0">
              <a:buNone/>
            </a:pPr>
            <a:r>
              <a:rPr lang="en-US" dirty="0"/>
              <a:t>  So is he who lays up treasure for himself, and is not rich toward God.” 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dirty="0"/>
              <a:t>Luke 12:20-21</a:t>
            </a:r>
          </a:p>
        </p:txBody>
      </p:sp>
      <p:pic>
        <p:nvPicPr>
          <p:cNvPr id="6" name="Picture 5" descr="Dollar money vector symbol | Free SVG">
            <a:extLst>
              <a:ext uri="{FF2B5EF4-FFF2-40B4-BE49-F238E27FC236}">
                <a16:creationId xmlns:a16="http://schemas.microsoft.com/office/drawing/2014/main" id="{EEE04028-B0D7-3DB1-2B41-14D756590A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6702" y="4385186"/>
            <a:ext cx="1699317" cy="16993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0092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363FEE-51BA-CC0E-6F83-A8B0F5A4E8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64D8E6-3A7C-61E7-C760-9304B158AF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11390"/>
          </a:xfrm>
          <a:solidFill>
            <a:srgbClr val="92D05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2. The Rich Fool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DC9430-5F3E-BEAE-BA12-2E3FAD7C32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“But those who desire to be rich fall into temptation and a snare, and into many foolish and harmful lusts which drown men in destruction and perdition. </a:t>
            </a:r>
          </a:p>
          <a:p>
            <a:pPr marL="0" indent="0">
              <a:buNone/>
            </a:pPr>
            <a:r>
              <a:rPr lang="en-US" dirty="0"/>
              <a:t>  For the love of money is a root of all kinds of evil, for which some have strayed from </a:t>
            </a:r>
            <a:br>
              <a:rPr lang="en-US" dirty="0"/>
            </a:br>
            <a:r>
              <a:rPr lang="en-US" dirty="0"/>
              <a:t>the faith in their greediness, and pierced themselves through with many sorrows.” 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dirty="0"/>
              <a:t>1 Timothy 6:9-10</a:t>
            </a:r>
          </a:p>
        </p:txBody>
      </p:sp>
      <p:pic>
        <p:nvPicPr>
          <p:cNvPr id="5" name="Picture 4" descr="Dollar money vector symbol | Free SVG">
            <a:extLst>
              <a:ext uri="{FF2B5EF4-FFF2-40B4-BE49-F238E27FC236}">
                <a16:creationId xmlns:a16="http://schemas.microsoft.com/office/drawing/2014/main" id="{158BDCEE-7146-98D3-1C58-965B7B5787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6702" y="4385186"/>
            <a:ext cx="1699317" cy="16993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0119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BEF6DF-AFBA-B041-B66C-AE2798CDC5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756F3A-4FD9-BB03-DA7A-B9F640F7B6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11390"/>
          </a:xfrm>
          <a:solidFill>
            <a:srgbClr val="92D05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3. The Wise Fool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E95E7-DAB0-ADE4-D5FA-E22E78A4D8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“Therefore whoever hears these sayings of Mine, and does them, I will liken him to a wise man who built his house on the rock… </a:t>
            </a:r>
          </a:p>
          <a:p>
            <a:pPr marL="0" indent="0">
              <a:buNone/>
            </a:pPr>
            <a:r>
              <a:rPr lang="en-US" dirty="0"/>
              <a:t>  But everyone who hears these sayings of Mine, and does not do them, will be like a foolish man who built his house on the sand...” 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dirty="0"/>
              <a:t>Matthew 7:24-27</a:t>
            </a:r>
          </a:p>
        </p:txBody>
      </p:sp>
      <p:pic>
        <p:nvPicPr>
          <p:cNvPr id="5" name="Picture 6" descr="Graduation Hat And Diploma Silhouette PNG &amp; SVG Design For T-Shirts">
            <a:extLst>
              <a:ext uri="{FF2B5EF4-FFF2-40B4-BE49-F238E27FC236}">
                <a16:creationId xmlns:a16="http://schemas.microsoft.com/office/drawing/2014/main" id="{F39193B9-B86A-8E18-C029-F86764383E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7170" y="4210356"/>
            <a:ext cx="2048180" cy="2048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4328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893357-5D54-84ED-3CE9-691DB68A09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16694-569E-B899-EE3D-3B17D2C15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11390"/>
          </a:xfrm>
          <a:solidFill>
            <a:srgbClr val="92D05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4. The Ignorant Christian</a:t>
            </a:r>
          </a:p>
        </p:txBody>
      </p:sp>
      <p:pic>
        <p:nvPicPr>
          <p:cNvPr id="5" name="Picture 2" descr="6,000+ Church Building Silhouette Stock Illustrations, Royalty-Free Vector  Graphics &amp; Clip Art - iStock | Church cross construction">
            <a:extLst>
              <a:ext uri="{FF2B5EF4-FFF2-40B4-BE49-F238E27FC236}">
                <a16:creationId xmlns:a16="http://schemas.microsoft.com/office/drawing/2014/main" id="{FE7496C6-D60F-AB3E-10D7-8858AD5CBF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1359" y="4453759"/>
            <a:ext cx="2172312" cy="2172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2961C0-A593-A5BE-E04E-C99534FF51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“See then that you walk circumspectly, not as fools but as wise, redeeming the time, because the days are evil. </a:t>
            </a:r>
          </a:p>
          <a:p>
            <a:pPr marL="0" indent="0">
              <a:buNone/>
            </a:pPr>
            <a:r>
              <a:rPr lang="en-US" dirty="0"/>
              <a:t>  Therefore do not be unwise, but understand what the will of the Lord is.” 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dirty="0"/>
              <a:t>Ephesians 5:15-17</a:t>
            </a:r>
          </a:p>
        </p:txBody>
      </p:sp>
    </p:spTree>
    <p:extLst>
      <p:ext uri="{BB962C8B-B14F-4D97-AF65-F5344CB8AC3E}">
        <p14:creationId xmlns:p14="http://schemas.microsoft.com/office/powerpoint/2010/main" val="3926920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AA5271-C161-D13E-1DE6-E9CDC9B278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EA970E-13D1-9E26-FDAF-4CFFBC65CD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11390"/>
          </a:xfrm>
          <a:solidFill>
            <a:srgbClr val="92D05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4. The Ignorant Christian</a:t>
            </a:r>
          </a:p>
        </p:txBody>
      </p:sp>
      <p:pic>
        <p:nvPicPr>
          <p:cNvPr id="5" name="Picture 2" descr="6,000+ Church Building Silhouette Stock Illustrations, Royalty-Free Vector  Graphics &amp; Clip Art - iStock | Church cross construction">
            <a:extLst>
              <a:ext uri="{FF2B5EF4-FFF2-40B4-BE49-F238E27FC236}">
                <a16:creationId xmlns:a16="http://schemas.microsoft.com/office/drawing/2014/main" id="{FCF62CC9-4A1E-716F-E5E0-B3960C7CE7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1359" y="4453759"/>
            <a:ext cx="2172312" cy="2172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E52EF0-3358-8034-1D9F-3FB6BA8E6B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“For though by this time you ought to be teachers, you need someone to teach you again the first principles of the oracles of God; and you have come to need milk and not solid food.” 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dirty="0"/>
              <a:t>Hebrews 5:12</a:t>
            </a:r>
          </a:p>
        </p:txBody>
      </p:sp>
    </p:spTree>
    <p:extLst>
      <p:ext uri="{BB962C8B-B14F-4D97-AF65-F5344CB8AC3E}">
        <p14:creationId xmlns:p14="http://schemas.microsoft.com/office/powerpoint/2010/main" val="915215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1CC53A-CE07-FF5B-089C-F9FF40D6B8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6,000+ Church Building Silhouette Stock Illustrations, Royalty-Free Vector  Graphics &amp; Clip Art - iStock | Church cross construction">
            <a:extLst>
              <a:ext uri="{FF2B5EF4-FFF2-40B4-BE49-F238E27FC236}">
                <a16:creationId xmlns:a16="http://schemas.microsoft.com/office/drawing/2014/main" id="{BBAFAFF9-DF0C-7D2E-40B7-358822F48F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5111" y="3814913"/>
            <a:ext cx="2978560" cy="2978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Dollar money vector symbol | Free SVG">
            <a:extLst>
              <a:ext uri="{FF2B5EF4-FFF2-40B4-BE49-F238E27FC236}">
                <a16:creationId xmlns:a16="http://schemas.microsoft.com/office/drawing/2014/main" id="{D436FD9A-8C91-2F7C-8F2C-C8B9B9C8C0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6670" y="640788"/>
            <a:ext cx="2083210" cy="2083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Graduation Hat And Diploma Silhouette PNG &amp; SVG Design For T-Shirts">
            <a:extLst>
              <a:ext uri="{FF2B5EF4-FFF2-40B4-BE49-F238E27FC236}">
                <a16:creationId xmlns:a16="http://schemas.microsoft.com/office/drawing/2014/main" id="{C899C726-2151-57FB-8881-BB140537CF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120" y="4030915"/>
            <a:ext cx="2670073" cy="26700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Irreligious Photos and Images &amp; Pictures | Shutterstock">
            <a:extLst>
              <a:ext uri="{FF2B5EF4-FFF2-40B4-BE49-F238E27FC236}">
                <a16:creationId xmlns:a16="http://schemas.microsoft.com/office/drawing/2014/main" id="{BFBDAA49-1C0E-B4A8-DC82-8F489A64DDF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84120" y="336398"/>
            <a:ext cx="2476500" cy="238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AEB6A1F7-7FC5-F413-E5EE-E8913642BB13}"/>
              </a:ext>
            </a:extLst>
          </p:cNvPr>
          <p:cNvSpPr/>
          <p:nvPr/>
        </p:nvSpPr>
        <p:spPr>
          <a:xfrm>
            <a:off x="757084" y="2920182"/>
            <a:ext cx="7701116" cy="1154829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907F36B-744E-36EB-3FE1-9605580290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02890" y="3020808"/>
            <a:ext cx="7157884" cy="912095"/>
          </a:xfrm>
        </p:spPr>
        <p:txBody>
          <a:bodyPr>
            <a:normAutofit/>
          </a:bodyPr>
          <a:lstStyle/>
          <a:p>
            <a:r>
              <a:rPr lang="en-US" sz="5400" b="1" dirty="0"/>
              <a:t>Are you a fool?</a:t>
            </a:r>
          </a:p>
        </p:txBody>
      </p:sp>
    </p:spTree>
    <p:extLst>
      <p:ext uri="{BB962C8B-B14F-4D97-AF65-F5344CB8AC3E}">
        <p14:creationId xmlns:p14="http://schemas.microsoft.com/office/powerpoint/2010/main" val="810528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0746682-CA3F-37FD-2845-10157DC77E5F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40539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2_Ion Boardroom">
  <a:themeElements>
    <a:clrScheme name="Ion Boardroom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7138</TotalTime>
  <Words>346</Words>
  <Application>Microsoft Office PowerPoint</Application>
  <PresentationFormat>On-screen Show (4:3)</PresentationFormat>
  <Paragraphs>38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Aptos</vt:lpstr>
      <vt:lpstr>Aptos Display</vt:lpstr>
      <vt:lpstr>Arial</vt:lpstr>
      <vt:lpstr>Calibri</vt:lpstr>
      <vt:lpstr>Century Gothic</vt:lpstr>
      <vt:lpstr>Wingdings 3</vt:lpstr>
      <vt:lpstr>2_Ion Boardroom</vt:lpstr>
      <vt:lpstr>Office Theme</vt:lpstr>
      <vt:lpstr>Four Bible Fools</vt:lpstr>
      <vt:lpstr>1. The Atheist</vt:lpstr>
      <vt:lpstr>2. The Rich Fool</vt:lpstr>
      <vt:lpstr>2. The Rich Fool</vt:lpstr>
      <vt:lpstr>3. The Wise Fool</vt:lpstr>
      <vt:lpstr>4. The Ignorant Christian</vt:lpstr>
      <vt:lpstr>4. The Ignorant Christian</vt:lpstr>
      <vt:lpstr>Are you a fool?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275</cp:revision>
  <dcterms:created xsi:type="dcterms:W3CDTF">2008-03-16T18:22:36Z</dcterms:created>
  <dcterms:modified xsi:type="dcterms:W3CDTF">2024-12-02T13:37:47Z</dcterms:modified>
</cp:coreProperties>
</file>