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</p:sldMasterIdLst>
  <p:notesMasterIdLst>
    <p:notesMasterId r:id="rId12"/>
  </p:notesMasterIdLst>
  <p:sldIdLst>
    <p:sldId id="264" r:id="rId3"/>
    <p:sldId id="256" r:id="rId4"/>
    <p:sldId id="257" r:id="rId5"/>
    <p:sldId id="260" r:id="rId6"/>
    <p:sldId id="261" r:id="rId7"/>
    <p:sldId id="262" r:id="rId8"/>
    <p:sldId id="263" r:id="rId9"/>
    <p:sldId id="67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" id="{ABD5E9EE-E79A-42ED-AA6A-24EF3777B493}">
          <p14:sldIdLst>
            <p14:sldId id="264"/>
            <p14:sldId id="256"/>
            <p14:sldId id="257"/>
            <p14:sldId id="260"/>
            <p14:sldId id="261"/>
            <p14:sldId id="262"/>
            <p14:sldId id="263"/>
            <p14:sldId id="678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77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5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57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55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93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26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665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3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73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585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1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6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8D32A-AC09-86DB-6826-75B04E6D6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95116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ras Bold ITC" panose="020B0907030504020204" pitchFamily="34" charset="0"/>
              </a:rPr>
              <a:t>Redemption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D45BC-B412-7930-0D49-57BBDAED2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022014"/>
          </a:xfrm>
        </p:spPr>
        <p:txBody>
          <a:bodyPr>
            <a:normAutofit/>
          </a:bodyPr>
          <a:lstStyle/>
          <a:p>
            <a:r>
              <a:rPr lang="en-US" sz="2800" dirty="0"/>
              <a:t>In Him we have redemption through His blood, the forgiveness of sins, according to the riches of His grace.</a:t>
            </a:r>
            <a:endParaRPr lang="en-US" sz="800" dirty="0"/>
          </a:p>
          <a:p>
            <a:r>
              <a:rPr lang="en-US" sz="800" dirty="0"/>
              <a:t> </a:t>
            </a:r>
          </a:p>
          <a:p>
            <a:r>
              <a:rPr lang="en-US" dirty="0"/>
              <a:t>Ephesians 1:7</a:t>
            </a:r>
          </a:p>
        </p:txBody>
      </p:sp>
    </p:spTree>
    <p:extLst>
      <p:ext uri="{BB962C8B-B14F-4D97-AF65-F5344CB8AC3E}">
        <p14:creationId xmlns:p14="http://schemas.microsoft.com/office/powerpoint/2010/main" val="18104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8833-454B-03FC-E0B2-1C882FA90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>
                <a:latin typeface="+mn-lt"/>
              </a:rPr>
              <a:t>Redemption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E289F-796A-1989-B4AD-F58CCC291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 buy or buy back, to get back or recover. </a:t>
            </a:r>
          </a:p>
          <a:p>
            <a:r>
              <a:rPr lang="en-US" b="1" dirty="0"/>
              <a:t>To deliver, rescue, or set free by paying a ransom. </a:t>
            </a:r>
          </a:p>
          <a:p>
            <a:endParaRPr lang="en-US" sz="800" b="1" dirty="0"/>
          </a:p>
          <a:p>
            <a:r>
              <a:rPr lang="en-US" b="1" dirty="0"/>
              <a:t>An </a:t>
            </a:r>
            <a:r>
              <a:rPr lang="en-US" b="1" i="1" dirty="0"/>
              <a:t>effort</a:t>
            </a:r>
            <a:r>
              <a:rPr lang="en-US" b="1" dirty="0"/>
              <a:t> that is made and a </a:t>
            </a:r>
            <a:r>
              <a:rPr lang="en-US" b="1" i="1" dirty="0"/>
              <a:t>price</a:t>
            </a:r>
            <a:r>
              <a:rPr lang="en-US" b="1" dirty="0"/>
              <a:t> that is paid to bring about deliverance, recovery, or freedom. </a:t>
            </a:r>
          </a:p>
        </p:txBody>
      </p:sp>
    </p:spTree>
    <p:extLst>
      <p:ext uri="{BB962C8B-B14F-4D97-AF65-F5344CB8AC3E}">
        <p14:creationId xmlns:p14="http://schemas.microsoft.com/office/powerpoint/2010/main" val="295057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6E2EE-A09B-BA26-0052-04C8698C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/>
              <a:t>Redemption in the Old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4D85D-1C30-9E5F-B495-EFADDB422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ga’al</a:t>
            </a:r>
            <a:endParaRPr lang="en-US" b="1" dirty="0"/>
          </a:p>
          <a:p>
            <a:r>
              <a:rPr lang="en-US" b="1" dirty="0"/>
              <a:t>relative, kinsman, redeemer, avenger</a:t>
            </a:r>
          </a:p>
          <a:p>
            <a:r>
              <a:rPr lang="en-US" b="1" dirty="0"/>
              <a:t>Used in some form 118 times. </a:t>
            </a:r>
          </a:p>
          <a:p>
            <a:endParaRPr lang="en-US" sz="800" b="1" dirty="0"/>
          </a:p>
          <a:p>
            <a:r>
              <a:rPr lang="en-US" b="1" dirty="0"/>
              <a:t>An emphasis on the redemption being the privilege or duty of a near relative. </a:t>
            </a:r>
          </a:p>
        </p:txBody>
      </p:sp>
    </p:spTree>
    <p:extLst>
      <p:ext uri="{BB962C8B-B14F-4D97-AF65-F5344CB8AC3E}">
        <p14:creationId xmlns:p14="http://schemas.microsoft.com/office/powerpoint/2010/main" val="237926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BD34C2-14D9-1B89-9BA9-517E8A7E9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C166-04F5-CD38-B7C6-6AEFBFC6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99880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</a:rPr>
              <a:t>1. Redemption of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D8C48-2D84-B99F-47FE-319CEF4D9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Leviticus 25:25-34</a:t>
            </a:r>
          </a:p>
          <a:p>
            <a:r>
              <a:rPr lang="en-US" b="1" dirty="0"/>
              <a:t>He could buy it back himself.</a:t>
            </a:r>
          </a:p>
          <a:p>
            <a:r>
              <a:rPr lang="en-US" b="1" dirty="0"/>
              <a:t>The redeeming relative could buy it and keep it in the family. </a:t>
            </a:r>
          </a:p>
          <a:p>
            <a:r>
              <a:rPr lang="en-US" b="1" dirty="0"/>
              <a:t>It would be returned in the Year of Jubilee. </a:t>
            </a:r>
          </a:p>
        </p:txBody>
      </p:sp>
    </p:spTree>
    <p:extLst>
      <p:ext uri="{BB962C8B-B14F-4D97-AF65-F5344CB8AC3E}">
        <p14:creationId xmlns:p14="http://schemas.microsoft.com/office/powerpoint/2010/main" val="226882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6BB1C-E924-781B-431C-54B80DFA1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C474-F3C6-B72F-2C10-E3CC29D0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99880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</a:rPr>
              <a:t>2. Redemption of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FD7AD-E34F-F5D6-55DB-B372C02CC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Leviticus 25:47-55</a:t>
            </a:r>
          </a:p>
          <a:p>
            <a:r>
              <a:rPr lang="en-US" b="1" dirty="0"/>
              <a:t>He could buy his own freedom.</a:t>
            </a:r>
          </a:p>
          <a:p>
            <a:r>
              <a:rPr lang="en-US" b="1" dirty="0"/>
              <a:t>The redeeming relative could buy his freedom. </a:t>
            </a:r>
          </a:p>
          <a:p>
            <a:r>
              <a:rPr lang="en-US" b="1" dirty="0"/>
              <a:t>He would be freed in the Year of Jubilee. </a:t>
            </a:r>
          </a:p>
        </p:txBody>
      </p:sp>
    </p:spTree>
    <p:extLst>
      <p:ext uri="{BB962C8B-B14F-4D97-AF65-F5344CB8AC3E}">
        <p14:creationId xmlns:p14="http://schemas.microsoft.com/office/powerpoint/2010/main" val="185671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772B2-8B7B-B659-C1C4-F52B6BE9D1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26E9-9B2A-5F23-D3E4-6535887B2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99880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</a:rPr>
              <a:t>3. The Avenger of Blood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B26C6-3A32-97A4-F9CE-22A4C80A7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Numbers 35:12, 19-27</a:t>
            </a:r>
          </a:p>
          <a:p>
            <a:r>
              <a:rPr lang="en-US" b="1" dirty="0"/>
              <a:t>The redeeming kinsman had to avenge the death of a relative.</a:t>
            </a:r>
          </a:p>
          <a:p>
            <a:r>
              <a:rPr lang="en-US" b="1" dirty="0"/>
              <a:t>The Law demanded “life for life” (Ex. 21:23). </a:t>
            </a:r>
          </a:p>
          <a:p>
            <a:r>
              <a:rPr lang="en-US" b="1" dirty="0"/>
              <a:t>If the death was accidental, he could live in a City of Refuge. </a:t>
            </a:r>
          </a:p>
          <a:p>
            <a:r>
              <a:rPr lang="en-US" b="1" dirty="0"/>
              <a:t>If it was premeditated, no ransom was to be accepted for his life (Num. 35:30-31). </a:t>
            </a:r>
          </a:p>
        </p:txBody>
      </p:sp>
    </p:spTree>
    <p:extLst>
      <p:ext uri="{BB962C8B-B14F-4D97-AF65-F5344CB8AC3E}">
        <p14:creationId xmlns:p14="http://schemas.microsoft.com/office/powerpoint/2010/main" val="159173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25600-DB51-4414-FFB7-A7DDEA157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75C9B-A6F1-06E7-3C66-76F502AB9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/>
              <a:t>Examples of Redeeming Kinsmen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04582-CF6B-24E7-F1CF-A6C8C71EB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Jeremiah - </a:t>
            </a:r>
            <a:r>
              <a:rPr lang="en-US" b="1" dirty="0">
                <a:solidFill>
                  <a:srgbClr val="C00000"/>
                </a:solidFill>
              </a:rPr>
              <a:t>Jer. 32:6-15</a:t>
            </a:r>
          </a:p>
          <a:p>
            <a:r>
              <a:rPr lang="en-US" b="1" dirty="0"/>
              <a:t>Boaz - </a:t>
            </a:r>
            <a:r>
              <a:rPr lang="en-US" b="1" dirty="0">
                <a:solidFill>
                  <a:srgbClr val="C00000"/>
                </a:solidFill>
              </a:rPr>
              <a:t>Ruth 2:20</a:t>
            </a:r>
          </a:p>
          <a:p>
            <a:r>
              <a:rPr lang="en-US" b="1" dirty="0"/>
              <a:t>God - </a:t>
            </a:r>
            <a:r>
              <a:rPr lang="en-US" b="1" dirty="0">
                <a:solidFill>
                  <a:srgbClr val="C00000"/>
                </a:solidFill>
              </a:rPr>
              <a:t>Exodus 6:6</a:t>
            </a:r>
          </a:p>
          <a:p>
            <a:pPr lvl="1"/>
            <a:r>
              <a:rPr lang="en-US" sz="2800" b="1" dirty="0"/>
              <a:t>from Egypt - </a:t>
            </a:r>
            <a:r>
              <a:rPr lang="en-US" sz="2800" b="1" dirty="0">
                <a:solidFill>
                  <a:srgbClr val="C00000"/>
                </a:solidFill>
              </a:rPr>
              <a:t>Ps. 77:15; 78:35; 106:10</a:t>
            </a:r>
          </a:p>
          <a:p>
            <a:pPr lvl="1"/>
            <a:r>
              <a:rPr lang="en-US" sz="2800" b="1" dirty="0"/>
              <a:t>from Babylonian Captivity - </a:t>
            </a:r>
            <a:r>
              <a:rPr lang="en-US" sz="2800" b="1" dirty="0">
                <a:solidFill>
                  <a:srgbClr val="C00000"/>
                </a:solidFill>
              </a:rPr>
              <a:t>Isaiah 48:20</a:t>
            </a:r>
          </a:p>
          <a:p>
            <a:pPr lvl="1"/>
            <a:r>
              <a:rPr lang="en-US" sz="2800" b="1" dirty="0"/>
              <a:t>for Job - </a:t>
            </a:r>
            <a:r>
              <a:rPr lang="en-US" sz="2800" b="1" dirty="0">
                <a:solidFill>
                  <a:srgbClr val="C00000"/>
                </a:solidFill>
              </a:rPr>
              <a:t>Job 19:25</a:t>
            </a:r>
          </a:p>
        </p:txBody>
      </p:sp>
    </p:spTree>
    <p:extLst>
      <p:ext uri="{BB962C8B-B14F-4D97-AF65-F5344CB8AC3E}">
        <p14:creationId xmlns:p14="http://schemas.microsoft.com/office/powerpoint/2010/main" val="33896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6595</TotalTime>
  <Words>284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Century Gothic</vt:lpstr>
      <vt:lpstr>Eras Bold ITC</vt:lpstr>
      <vt:lpstr>Wingdings 3</vt:lpstr>
      <vt:lpstr>2_Ion Boardroom</vt:lpstr>
      <vt:lpstr>Office Theme</vt:lpstr>
      <vt:lpstr>PowerPoint Presentation</vt:lpstr>
      <vt:lpstr>Redemption</vt:lpstr>
      <vt:lpstr>Redemption</vt:lpstr>
      <vt:lpstr>Redemption in the Old Testament</vt:lpstr>
      <vt:lpstr>1. Redemption of Land</vt:lpstr>
      <vt:lpstr>2. Redemption of People</vt:lpstr>
      <vt:lpstr>3. The Avenger of Blood</vt:lpstr>
      <vt:lpstr>Examples of Redeeming Kinsmen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275</cp:revision>
  <dcterms:created xsi:type="dcterms:W3CDTF">2008-03-16T18:22:36Z</dcterms:created>
  <dcterms:modified xsi:type="dcterms:W3CDTF">2024-11-24T19:58:18Z</dcterms:modified>
</cp:coreProperties>
</file>