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7"/>
  </p:notesMasterIdLst>
  <p:sldIdLst>
    <p:sldId id="259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56"/>
            <p14:sldId id="257"/>
            <p14:sldId id="258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7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0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4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37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9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55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32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07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56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16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31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80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43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5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0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3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6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5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8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192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3BB083F-8E02-4018-AFD7-30AA2DBB9313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285DA27-4611-4A44-9C42-1CC9EC84BE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983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9C08E-372E-AEFB-C427-112B3D825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12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4E29C-642A-5D12-2970-DF1CA040A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11350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Lessons on Obedience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879C69-EEC7-D33F-ECF2-F7BFC0760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2" y="2261420"/>
            <a:ext cx="7989752" cy="82434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First Samuel 15</a:t>
            </a:r>
          </a:p>
        </p:txBody>
      </p:sp>
    </p:spTree>
    <p:extLst>
      <p:ext uri="{BB962C8B-B14F-4D97-AF65-F5344CB8AC3E}">
        <p14:creationId xmlns:p14="http://schemas.microsoft.com/office/powerpoint/2010/main" val="101712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DAE15-0A3F-C764-E785-8136C021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88568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Lessons On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D133E-10DC-4A5A-C25E-ABCE7593F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000" b="1" dirty="0"/>
              <a:t>Partial Obedience is Not Obedience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1" dirty="0"/>
              <a:t>We Can’t Successfully Blame Others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1" dirty="0"/>
              <a:t>God Prefers Obedience Over Sacrifice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1" dirty="0"/>
              <a:t>Pleasing Man Will Not Always Please God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1" dirty="0"/>
              <a:t>Disobedience to God Has Consequences</a:t>
            </a:r>
          </a:p>
        </p:txBody>
      </p:sp>
    </p:spTree>
    <p:extLst>
      <p:ext uri="{BB962C8B-B14F-4D97-AF65-F5344CB8AC3E}">
        <p14:creationId xmlns:p14="http://schemas.microsoft.com/office/powerpoint/2010/main" val="25805263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72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36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Gill Sans MT</vt:lpstr>
      <vt:lpstr>Wingdings 2</vt:lpstr>
      <vt:lpstr>4_Office Theme</vt:lpstr>
      <vt:lpstr>Dividend</vt:lpstr>
      <vt:lpstr>PowerPoint Presentation</vt:lpstr>
      <vt:lpstr>Lessons on Obedience</vt:lpstr>
      <vt:lpstr>Lessons On Obedience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85</cp:revision>
  <dcterms:created xsi:type="dcterms:W3CDTF">2008-03-16T18:22:36Z</dcterms:created>
  <dcterms:modified xsi:type="dcterms:W3CDTF">2024-11-17T22:35:44Z</dcterms:modified>
</cp:coreProperties>
</file>