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6" r:id="rId1"/>
    <p:sldMasterId id="2147483856" r:id="rId2"/>
    <p:sldMasterId id="2147483868" r:id="rId3"/>
  </p:sldMasterIdLst>
  <p:notesMasterIdLst>
    <p:notesMasterId r:id="rId16"/>
  </p:notesMasterIdLst>
  <p:sldIdLst>
    <p:sldId id="681" r:id="rId4"/>
    <p:sldId id="682" r:id="rId5"/>
    <p:sldId id="683" r:id="rId6"/>
    <p:sldId id="684" r:id="rId7"/>
    <p:sldId id="685" r:id="rId8"/>
    <p:sldId id="686" r:id="rId9"/>
    <p:sldId id="687" r:id="rId10"/>
    <p:sldId id="688" r:id="rId11"/>
    <p:sldId id="689" r:id="rId12"/>
    <p:sldId id="690" r:id="rId13"/>
    <p:sldId id="691" r:id="rId14"/>
    <p:sldId id="26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rvice" id="{3C64C86B-CB58-4823-BD8C-F68585D6F563}">
          <p14:sldIdLst/>
        </p14:section>
        <p14:section name="Song" id="{D8F5DF2E-0DD5-48CF-943A-FBF98F807EFB}">
          <p14:sldIdLst/>
        </p14:section>
        <p14:section name="Prayer" id="{785FF2CF-754D-491F-BE90-82FA25063A3E}">
          <p14:sldIdLst/>
        </p14:section>
        <p14:section name="Exhortation" id="{ABD5E9EE-E79A-42ED-AA6A-24EF3777B493}">
          <p14:sldIdLst>
            <p14:sldId id="681"/>
            <p14:sldId id="682"/>
            <p14:sldId id="683"/>
            <p14:sldId id="684"/>
            <p14:sldId id="685"/>
            <p14:sldId id="686"/>
            <p14:sldId id="687"/>
            <p14:sldId id="688"/>
            <p14:sldId id="689"/>
            <p14:sldId id="690"/>
            <p14:sldId id="691"/>
            <p14:sldId id="2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49" d="100"/>
          <a:sy n="49" d="100"/>
        </p:scale>
        <p:origin x="53" y="55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11/10/2024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0" name="Rectangle 9"/>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1" y="2222624"/>
            <a:ext cx="5917677" cy="2554758"/>
          </a:xfrm>
        </p:spPr>
        <p:txBody>
          <a:bodyPr anchor="b"/>
          <a:lstStyle>
            <a:lvl1pPr>
              <a:defRPr sz="480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bwMode="gray">
          <a:xfrm>
            <a:off x="866441" y="4777380"/>
            <a:ext cx="5917677"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7419" y="1824010"/>
            <a:ext cx="990599" cy="240258"/>
          </a:xfrm>
        </p:spPr>
        <p:txBody>
          <a:bodyPr/>
          <a:lstStyle>
            <a:lvl1pPr algn="l">
              <a:defRPr sz="900" b="0" i="0">
                <a:solidFill>
                  <a:schemeClr val="bg1"/>
                </a:solidFill>
              </a:defRPr>
            </a:lvl1pPr>
          </a:lstStyle>
          <a:p>
            <a:fld id="{94EBEC99-BF0C-402D-B97E-F8E1AF59CFF3}" type="datetimeFigureOut">
              <a:rPr lang="en-US" smtClean="0"/>
              <a:t>11/10/2024</a:t>
            </a:fld>
            <a:endParaRPr lang="en-US"/>
          </a:p>
        </p:txBody>
      </p:sp>
      <p:sp>
        <p:nvSpPr>
          <p:cNvPr id="5" name="Footer Placeholder 4"/>
          <p:cNvSpPr>
            <a:spLocks noGrp="1"/>
          </p:cNvSpPr>
          <p:nvPr>
            <p:ph type="ftr" sz="quarter" idx="11"/>
          </p:nvPr>
        </p:nvSpPr>
        <p:spPr bwMode="gray">
          <a:xfrm rot="5400000">
            <a:off x="6246568" y="3264407"/>
            <a:ext cx="3859795" cy="228659"/>
          </a:xfrm>
        </p:spPr>
        <p:txBody>
          <a:bodyPr/>
          <a:lstStyle>
            <a:lvl1pPr>
              <a:defRPr sz="900" b="0" i="0">
                <a:solidFill>
                  <a:schemeClr val="bg1"/>
                </a:solidFill>
              </a:defRPr>
            </a:lvl1pPr>
          </a:lstStyle>
          <a:p>
            <a:endParaRPr lang="en-US"/>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9"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633173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2266" y="-2022"/>
            <a:ext cx="9146266" cy="6861037"/>
            <a:chOff x="-2266" y="-2022"/>
            <a:chExt cx="9146266" cy="6861037"/>
          </a:xfrm>
        </p:grpSpPr>
        <p:sp>
          <p:nvSpPr>
            <p:cNvPr id="12" name="Rectangle 11"/>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Rectangle 14"/>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2"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3" y="4961453"/>
            <a:ext cx="6422002"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3" y="5528191"/>
            <a:ext cx="6422003"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EBEC99-BF0C-402D-B97E-F8E1AF59CFF3}" type="datetimeFigureOut">
              <a:rPr lang="en-US" smtClean="0"/>
              <a:t>11/10/2024</a:t>
            </a:fld>
            <a:endParaRPr lang="en-US"/>
          </a:p>
        </p:txBody>
      </p:sp>
      <p:sp>
        <p:nvSpPr>
          <p:cNvPr id="6" name="Footer Placeholder 5"/>
          <p:cNvSpPr>
            <a:spLocks noGrp="1"/>
          </p:cNvSpPr>
          <p:nvPr>
            <p:ph type="ftr" sz="quarter" idx="11"/>
          </p:nvPr>
        </p:nvSpPr>
        <p:spPr/>
        <p:txBody>
          <a:bodyPr/>
          <a:lstStyle/>
          <a:p>
            <a:endParaRPr lang="en-US"/>
          </a:p>
        </p:txBody>
      </p:sp>
      <p:sp>
        <p:nvSpPr>
          <p:cNvPr id="20" name="Rectangle 19"/>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812537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2266" y="-2022"/>
            <a:ext cx="9146266" cy="6861037"/>
            <a:chOff x="-2266" y="-2022"/>
            <a:chExt cx="9146266" cy="6861037"/>
          </a:xfrm>
        </p:grpSpPr>
        <p:sp>
          <p:nvSpPr>
            <p:cNvPr id="11" name="Rectangle 1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Rectangle 17"/>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13"/>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2"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927101"/>
            <a:ext cx="6422004" cy="1692720"/>
          </a:xfrm>
        </p:spPr>
        <p:txBody>
          <a:bodyPr/>
          <a:lstStyle>
            <a:lvl1pPr>
              <a:defRPr sz="3600"/>
            </a:lvl1pPr>
          </a:lstStyle>
          <a:p>
            <a:r>
              <a:rPr lang="en-US"/>
              <a:t>Click to edit Master title style</a:t>
            </a:r>
            <a:endParaRPr lang="en-US" dirty="0"/>
          </a:p>
        </p:txBody>
      </p:sp>
      <p:sp>
        <p:nvSpPr>
          <p:cNvPr id="15" name="Text Placeholder 3"/>
          <p:cNvSpPr>
            <a:spLocks noGrp="1"/>
          </p:cNvSpPr>
          <p:nvPr>
            <p:ph type="body" sz="half" idx="13"/>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4EBEC99-BF0C-402D-B97E-F8E1AF59CFF3}"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04255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2266" y="-2022"/>
            <a:ext cx="9146266" cy="6861037"/>
            <a:chOff x="-2266" y="-2022"/>
            <a:chExt cx="9146266" cy="6861037"/>
          </a:xfrm>
        </p:grpSpPr>
        <p:sp>
          <p:nvSpPr>
            <p:cNvPr id="14" name="Rectangle 13"/>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12"/>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3"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11" name="TextBox 10"/>
          <p:cNvSpPr txBox="1"/>
          <p:nvPr/>
        </p:nvSpPr>
        <p:spPr bwMode="gray">
          <a:xfrm>
            <a:off x="7033421" y="2893960"/>
            <a:ext cx="679240" cy="1323439"/>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8000" dirty="0">
                <a:solidFill>
                  <a:schemeClr val="tx2">
                    <a:lumMod val="40000"/>
                    <a:lumOff val="60000"/>
                  </a:schemeClr>
                </a:solidFill>
              </a:rPr>
              <a:t>”</a:t>
            </a:r>
          </a:p>
        </p:txBody>
      </p:sp>
      <p:sp>
        <p:nvSpPr>
          <p:cNvPr id="10" name="TextBox 9"/>
          <p:cNvSpPr txBox="1"/>
          <p:nvPr/>
        </p:nvSpPr>
        <p:spPr bwMode="gray">
          <a:xfrm>
            <a:off x="625840" y="590998"/>
            <a:ext cx="601591" cy="1323439"/>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8000" dirty="0">
                <a:solidFill>
                  <a:schemeClr val="tx2">
                    <a:lumMod val="40000"/>
                    <a:lumOff val="60000"/>
                  </a:schemeClr>
                </a:solidFill>
              </a:rPr>
              <a:t>“</a:t>
            </a:r>
          </a:p>
        </p:txBody>
      </p:sp>
      <p:sp>
        <p:nvSpPr>
          <p:cNvPr id="2" name="Title 1"/>
          <p:cNvSpPr>
            <a:spLocks noGrp="1"/>
          </p:cNvSpPr>
          <p:nvPr>
            <p:ph type="title"/>
          </p:nvPr>
        </p:nvSpPr>
        <p:spPr>
          <a:xfrm>
            <a:off x="1110763" y="914400"/>
            <a:ext cx="6177681" cy="28846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9" y="3809278"/>
            <a:ext cx="5646142" cy="333113"/>
          </a:xfrm>
        </p:spPr>
        <p:txBody>
          <a:bodyPr>
            <a:normAutofit/>
          </a:bodyPr>
          <a:lstStyle>
            <a:lvl1pPr marL="0" indent="0">
              <a:buNone/>
              <a:defRPr lang="en-US" sz="1400" b="0" i="0" kern="1200" cap="small" dirty="0">
                <a:solidFill>
                  <a:schemeClr val="tx2">
                    <a:lumMod val="40000"/>
                    <a:lumOff val="6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Text Placeholder 3"/>
          <p:cNvSpPr>
            <a:spLocks noGrp="1"/>
          </p:cNvSpPr>
          <p:nvPr>
            <p:ph type="body" sz="half" idx="2"/>
          </p:nvPr>
        </p:nvSpPr>
        <p:spPr>
          <a:xfrm>
            <a:off x="878870" y="5000815"/>
            <a:ext cx="6422005" cy="101817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4EBEC99-BF0C-402D-B97E-F8E1AF59CFF3}"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22" name="Rectangle 21"/>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1291174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2266" y="-2022"/>
            <a:ext cx="9146266" cy="6861037"/>
            <a:chOff x="-2266" y="-2022"/>
            <a:chExt cx="9146266" cy="6861037"/>
          </a:xfrm>
        </p:grpSpPr>
        <p:sp>
          <p:nvSpPr>
            <p:cNvPr id="10" name="Rectangle 9"/>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2057400"/>
            <a:ext cx="6422004"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159399"/>
            <a:ext cx="6422004"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EBEC99-BF0C-402D-B97E-F8E1AF59CFF3}"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11" name="Rectangle 10"/>
          <p:cNvSpPr/>
          <p:nvPr/>
        </p:nvSpPr>
        <p:spPr>
          <a:xfrm>
            <a:off x="7744507"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9769126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4852" y="921453"/>
            <a:ext cx="6423592" cy="715512"/>
          </a:xfrm>
        </p:spPr>
        <p:txBody>
          <a:bodyPr anchor="ct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1"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Text Placeholder 3"/>
          <p:cNvSpPr>
            <a:spLocks noGrp="1"/>
          </p:cNvSpPr>
          <p:nvPr>
            <p:ph type="body" sz="half" idx="15"/>
          </p:nvPr>
        </p:nvSpPr>
        <p:spPr>
          <a:xfrm>
            <a:off x="866440" y="3147162"/>
            <a:ext cx="2313431" cy="287771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8471" y="2485332"/>
            <a:ext cx="232675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Text Placeholder 3"/>
          <p:cNvSpPr>
            <a:spLocks noGrp="1"/>
          </p:cNvSpPr>
          <p:nvPr>
            <p:ph type="body" sz="half" idx="16"/>
          </p:nvPr>
        </p:nvSpPr>
        <p:spPr>
          <a:xfrm>
            <a:off x="3408471" y="3147162"/>
            <a:ext cx="2326750" cy="288836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63820" y="2489200"/>
            <a:ext cx="231374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4" name="Text Placeholder 3"/>
          <p:cNvSpPr>
            <a:spLocks noGrp="1"/>
          </p:cNvSpPr>
          <p:nvPr>
            <p:ph type="body" sz="half" idx="17"/>
          </p:nvPr>
        </p:nvSpPr>
        <p:spPr>
          <a:xfrm>
            <a:off x="5963820" y="3147162"/>
            <a:ext cx="2313740" cy="287771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87101"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622"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4EBEC99-BF0C-402D-B97E-F8E1AF59CFF3}" type="datetimeFigureOut">
              <a:rPr lang="en-US" smtClean="0"/>
              <a:t>11/10/2024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42233238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1" y="927101"/>
            <a:ext cx="6423592" cy="709864"/>
          </a:xfrm>
        </p:spPr>
        <p:txBody>
          <a:bodyPr anchor="ct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80390" y="4179595"/>
            <a:ext cx="2295329" cy="657961"/>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021261" y="2489200"/>
            <a:ext cx="2012937"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48208"/>
            <a:ext cx="2309279" cy="1176672"/>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30434" y="4179594"/>
            <a:ext cx="2291674"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16"/>
          </p:nvPr>
        </p:nvSpPr>
        <p:spPr>
          <a:xfrm>
            <a:off x="3550622" y="2486834"/>
            <a:ext cx="2025182" cy="144970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04318" y="4848209"/>
            <a:ext cx="2317790" cy="1188374"/>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63820" y="4166523"/>
            <a:ext cx="2304671" cy="681684"/>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17"/>
          </p:nvPr>
        </p:nvSpPr>
        <p:spPr>
          <a:xfrm>
            <a:off x="6104946" y="2489200"/>
            <a:ext cx="2018838"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63820" y="4848209"/>
            <a:ext cx="2304671" cy="118942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94441"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622" y="2489200"/>
            <a:ext cx="0" cy="3548436"/>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4EBEC99-BF0C-402D-B97E-F8E1AF59CFF3}" type="datetimeFigureOut">
              <a:rPr lang="en-US" smtClean="0"/>
              <a:t>11/10/2024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4609297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1"/>
          <p:cNvSpPr>
            <a:spLocks noGrp="1"/>
          </p:cNvSpPr>
          <p:nvPr>
            <p:ph type="title"/>
          </p:nvPr>
        </p:nvSpPr>
        <p:spPr>
          <a:xfrm>
            <a:off x="864852" y="921453"/>
            <a:ext cx="6423592" cy="715512"/>
          </a:xfrm>
        </p:spPr>
        <p:txBody>
          <a:bodyPr anchor="ctr"/>
          <a:lstStyle>
            <a:lvl1pPr>
              <a:defRPr sz="3200"/>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EBEC99-BF0C-402D-B97E-F8E1AF59CFF3}"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1126438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0" name="Group 9"/>
          <p:cNvGrpSpPr/>
          <p:nvPr/>
        </p:nvGrpSpPr>
        <p:grpSpPr>
          <a:xfrm>
            <a:off x="-2266" y="-2022"/>
            <a:ext cx="9146266" cy="6861037"/>
            <a:chOff x="-2266" y="-2022"/>
            <a:chExt cx="9146266" cy="6861037"/>
          </a:xfrm>
        </p:grpSpPr>
        <p:sp>
          <p:nvSpPr>
            <p:cNvPr id="11" name="Rectangle 1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7"/>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Vertical Title 1"/>
          <p:cNvSpPr>
            <a:spLocks noGrp="1"/>
          </p:cNvSpPr>
          <p:nvPr>
            <p:ph type="title" orient="vert"/>
          </p:nvPr>
        </p:nvSpPr>
        <p:spPr>
          <a:xfrm>
            <a:off x="6168970" y="1447799"/>
            <a:ext cx="1119474" cy="4571999"/>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440" y="1447799"/>
            <a:ext cx="4417234"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EBEC99-BF0C-402D-B97E-F8E1AF59CFF3}"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7744507"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6863122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F35E622-CE50-4823-8097-62C074EAF947}"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17607413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35E622-CE50-4823-8097-62C074EAF947}"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2185822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EBEC99-BF0C-402D-B97E-F8E1AF59CFF3}"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18"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5127418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35E622-CE50-4823-8097-62C074EAF947}"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2578153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F35E622-CE50-4823-8097-62C074EAF947}" type="datetimeFigureOut">
              <a:rPr lang="en-US" smtClean="0"/>
              <a:t>11/10/2024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15116376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F35E622-CE50-4823-8097-62C074EAF947}" type="datetimeFigureOut">
              <a:rPr lang="en-US" smtClean="0"/>
              <a:t>11/10/2024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28115873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35E622-CE50-4823-8097-62C074EAF947}" type="datetimeFigureOut">
              <a:rPr lang="en-US" smtClean="0"/>
              <a:t>11/10/2024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26772546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35E622-CE50-4823-8097-62C074EAF947}" type="datetimeFigureOut">
              <a:rPr lang="en-US" smtClean="0"/>
              <a:t>11/10/2024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19941813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35E622-CE50-4823-8097-62C074EAF947}" type="datetimeFigureOut">
              <a:rPr lang="en-US" smtClean="0"/>
              <a:t>11/10/2024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18642225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35E622-CE50-4823-8097-62C074EAF947}" type="datetimeFigureOut">
              <a:rPr lang="en-US" smtClean="0"/>
              <a:t>11/10/2024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33234695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35E622-CE50-4823-8097-62C074EAF947}"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5893555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35E622-CE50-4823-8097-62C074EAF947}"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18117293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F35E622-CE50-4823-8097-62C074EAF947}"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792232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2" name="Rectangle 11"/>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hasCustomPrompt="1"/>
          </p:nvPr>
        </p:nvSpPr>
        <p:spPr>
          <a:xfrm>
            <a:off x="866443" y="2257588"/>
            <a:ext cx="3101763" cy="3020343"/>
          </a:xfrm>
        </p:spPr>
        <p:txBody>
          <a:bodyPr anchor="ctr"/>
          <a:lstStyle>
            <a:lvl1pPr algn="l">
              <a:defRPr sz="3200" b="0" cap="none"/>
            </a:lvl1pPr>
          </a:lstStyle>
          <a:p>
            <a:r>
              <a:rPr lang="en-US" dirty="0"/>
              <a:t>Click to edit Master title style</a:t>
            </a:r>
            <a:br>
              <a:rPr lang="en-US" dirty="0"/>
            </a:br>
            <a:r>
              <a:rPr lang="en-US" dirty="0"/>
              <a:t>third</a:t>
            </a:r>
          </a:p>
        </p:txBody>
      </p:sp>
      <p:sp>
        <p:nvSpPr>
          <p:cNvPr id="3" name="Text Placeholder 2"/>
          <p:cNvSpPr>
            <a:spLocks noGrp="1"/>
          </p:cNvSpPr>
          <p:nvPr>
            <p:ph type="body" idx="1"/>
          </p:nvPr>
        </p:nvSpPr>
        <p:spPr>
          <a:xfrm>
            <a:off x="5119261" y="2257267"/>
            <a:ext cx="3054653" cy="3020345"/>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EBEC99-BF0C-402D-B97E-F8E1AF59CFF3}"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7745644"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1"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453292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35E622-CE50-4823-8097-62C074EAF947}"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12299548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35E622-CE50-4823-8097-62C074EAF947}"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24222337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F35E622-CE50-4823-8097-62C074EAF947}" type="datetimeFigureOut">
              <a:rPr lang="en-US" smtClean="0"/>
              <a:t>11/10/2024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18604736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F35E622-CE50-4823-8097-62C074EAF947}" type="datetimeFigureOut">
              <a:rPr lang="en-US" smtClean="0"/>
              <a:t>11/10/2024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30164906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35E622-CE50-4823-8097-62C074EAF947}" type="datetimeFigureOut">
              <a:rPr lang="en-US" smtClean="0"/>
              <a:t>11/10/2024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10481053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35E622-CE50-4823-8097-62C074EAF947}" type="datetimeFigureOut">
              <a:rPr lang="en-US" smtClean="0"/>
              <a:t>11/10/2024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24412252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35E622-CE50-4823-8097-62C074EAF947}" type="datetimeFigureOut">
              <a:rPr lang="en-US" smtClean="0"/>
              <a:t>11/10/2024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22554094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35E622-CE50-4823-8097-62C074EAF947}" type="datetimeFigureOut">
              <a:rPr lang="en-US" smtClean="0"/>
              <a:t>11/10/2024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30328932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35E622-CE50-4823-8097-62C074EAF947}"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156891501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35E622-CE50-4823-8097-62C074EAF947}"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AEBECB-E771-4F28-8470-370385FD8335}" type="slidenum">
              <a:rPr lang="en-US" smtClean="0"/>
              <a:t>‹#›</a:t>
            </a:fld>
            <a:endParaRPr lang="en-US"/>
          </a:p>
        </p:txBody>
      </p:sp>
    </p:spTree>
    <p:extLst>
      <p:ext uri="{BB962C8B-B14F-4D97-AF65-F5344CB8AC3E}">
        <p14:creationId xmlns:p14="http://schemas.microsoft.com/office/powerpoint/2010/main" val="1885703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66440" y="2489199"/>
            <a:ext cx="3636979" cy="353060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0" y="2489199"/>
            <a:ext cx="3636981" cy="355324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EBEC99-BF0C-402D-B97E-F8E1AF59CFF3}" type="datetimeFigureOut">
              <a:rPr lang="en-US" smtClean="0"/>
              <a:t>11/10/2024</a:t>
            </a:fld>
            <a:endParaRPr lang="en-US"/>
          </a:p>
        </p:txBody>
      </p:sp>
      <p:sp>
        <p:nvSpPr>
          <p:cNvPr id="6" name="Footer Placeholder 5"/>
          <p:cNvSpPr>
            <a:spLocks noGrp="1"/>
          </p:cNvSpPr>
          <p:nvPr>
            <p:ph type="ftr" sz="quarter" idx="11"/>
          </p:nvPr>
        </p:nvSpPr>
        <p:spPr/>
        <p:txBody>
          <a:bodyPr/>
          <a:lstStyle/>
          <a:p>
            <a:endParaRPr lang="en-US"/>
          </a:p>
        </p:txBody>
      </p:sp>
      <p:sp>
        <p:nvSpPr>
          <p:cNvPr id="11"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41270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3636979"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6441" y="3248040"/>
            <a:ext cx="3636978" cy="277176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0" y="2488750"/>
            <a:ext cx="3636980"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0581" y="3248040"/>
            <a:ext cx="3636980" cy="277390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EBEC99-BF0C-402D-B97E-F8E1AF59CFF3}" type="datetimeFigureOut">
              <a:rPr lang="en-US" smtClean="0"/>
              <a:t>11/10/2024</a:t>
            </a:fld>
            <a:endParaRPr lang="en-US"/>
          </a:p>
        </p:txBody>
      </p:sp>
      <p:sp>
        <p:nvSpPr>
          <p:cNvPr id="8" name="Footer Placeholder 7"/>
          <p:cNvSpPr>
            <a:spLocks noGrp="1"/>
          </p:cNvSpPr>
          <p:nvPr>
            <p:ph type="ftr" sz="quarter" idx="11"/>
          </p:nvPr>
        </p:nvSpPr>
        <p:spPr/>
        <p:txBody>
          <a:bodyPr/>
          <a:lstStyle/>
          <a:p>
            <a:endParaRPr lang="en-US"/>
          </a:p>
        </p:txBody>
      </p:sp>
      <p:sp>
        <p:nvSpPr>
          <p:cNvPr id="13"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4255986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EBEC99-BF0C-402D-B97E-F8E1AF59CFF3}" type="datetimeFigureOut">
              <a:rPr lang="en-US" smtClean="0"/>
              <a:t>11/10/2024</a:t>
            </a:fld>
            <a:endParaRPr lang="en-US"/>
          </a:p>
        </p:txBody>
      </p:sp>
      <p:sp>
        <p:nvSpPr>
          <p:cNvPr id="4" name="Footer Placeholder 3"/>
          <p:cNvSpPr>
            <a:spLocks noGrp="1"/>
          </p:cNvSpPr>
          <p:nvPr>
            <p:ph type="ftr" sz="quarter" idx="11"/>
          </p:nvPr>
        </p:nvSpPr>
        <p:spPr/>
        <p:txBody>
          <a:bodyPr/>
          <a:lstStyle/>
          <a:p>
            <a:endParaRPr lang="en-US"/>
          </a:p>
        </p:txBody>
      </p:sp>
      <p:sp>
        <p:nvSpPr>
          <p:cNvPr id="10"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369692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EBEC99-BF0C-402D-B97E-F8E1AF59CFF3}" type="datetimeFigureOut">
              <a:rPr lang="en-US" smtClean="0"/>
              <a:t>11/10/2024</a:t>
            </a:fld>
            <a:endParaRPr lang="en-US"/>
          </a:p>
        </p:txBody>
      </p:sp>
      <p:sp>
        <p:nvSpPr>
          <p:cNvPr id="3" name="Footer Placeholder 2"/>
          <p:cNvSpPr>
            <a:spLocks noGrp="1"/>
          </p:cNvSpPr>
          <p:nvPr>
            <p:ph type="ftr" sz="quarter" idx="11"/>
          </p:nvPr>
        </p:nvSpPr>
        <p:spPr/>
        <p:txBody>
          <a:bodyPr/>
          <a:lstStyle/>
          <a:p>
            <a:endParaRPr lang="en-US"/>
          </a:p>
        </p:txBody>
      </p:sp>
      <p:sp>
        <p:nvSpPr>
          <p:cNvPr id="11" name="Rectangle 10"/>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1885133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7" name="Group 6"/>
          <p:cNvGrpSpPr/>
          <p:nvPr/>
        </p:nvGrpSpPr>
        <p:grpSpPr>
          <a:xfrm>
            <a:off x="-2266" y="-2022"/>
            <a:ext cx="9146266" cy="6861037"/>
            <a:chOff x="-2266" y="-2022"/>
            <a:chExt cx="9146266" cy="6861037"/>
          </a:xfrm>
        </p:grpSpPr>
        <p:sp>
          <p:nvSpPr>
            <p:cNvPr id="13" name="Rectangle 12"/>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52881"/>
            <a:ext cx="3632850"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0" y="3086845"/>
            <a:ext cx="2712590" cy="2938036"/>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EBEC99-BF0C-402D-B97E-F8E1AF59CFF3}" type="datetimeFigureOut">
              <a:rPr lang="en-US" smtClean="0"/>
              <a:t>11/10/2024</a:t>
            </a:fld>
            <a:endParaRPr lang="en-US"/>
          </a:p>
        </p:txBody>
      </p:sp>
      <p:sp>
        <p:nvSpPr>
          <p:cNvPr id="6" name="Footer Placeholder 5"/>
          <p:cNvSpPr>
            <a:spLocks noGrp="1"/>
          </p:cNvSpPr>
          <p:nvPr>
            <p:ph type="ftr" sz="quarter" idx="11"/>
          </p:nvPr>
        </p:nvSpPr>
        <p:spPr/>
        <p:txBody>
          <a:bodyPr/>
          <a:lstStyle/>
          <a:p>
            <a:endParaRPr lang="en-US"/>
          </a:p>
        </p:txBody>
      </p:sp>
      <p:sp>
        <p:nvSpPr>
          <p:cNvPr id="19" name="Rectangle 18"/>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666352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7" name="Group 6"/>
          <p:cNvGrpSpPr/>
          <p:nvPr/>
        </p:nvGrpSpPr>
        <p:grpSpPr>
          <a:xfrm>
            <a:off x="-2266" y="-2022"/>
            <a:ext cx="9146266" cy="6861037"/>
            <a:chOff x="-2266" y="-2022"/>
            <a:chExt cx="9146266" cy="6861037"/>
          </a:xfrm>
        </p:grpSpPr>
        <p:sp>
          <p:nvSpPr>
            <p:cNvPr id="21" name="Rectangle 2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6" name="Oval 2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51591" y="1343112"/>
            <a:ext cx="3001938" cy="1613085"/>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51592" y="3086100"/>
            <a:ext cx="3001938" cy="24511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EBEC99-BF0C-402D-B97E-F8E1AF59CFF3}" type="datetimeFigureOut">
              <a:rPr lang="en-US" smtClean="0"/>
              <a:t>11/10/2024</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1194034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9" name="Rectangle 18"/>
            <p:cNvSpPr/>
            <p:nvPr/>
          </p:nvSpPr>
          <p:spPr>
            <a:xfrm>
              <a:off x="0" y="0"/>
              <a:ext cx="9144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8"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6" name="Freeform 25"/>
            <p:cNvSpPr/>
            <p:nvPr/>
          </p:nvSpPr>
          <p:spPr bwMode="gray">
            <a:xfrm>
              <a:off x="485023" y="1856958"/>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1"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6441" y="2489201"/>
            <a:ext cx="6345260" cy="353059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60111" y="6377097"/>
            <a:ext cx="990599" cy="228659"/>
          </a:xfrm>
          <a:prstGeom prst="rect">
            <a:avLst/>
          </a:prstGeom>
        </p:spPr>
        <p:txBody>
          <a:bodyPr vert="horz" lIns="91440" tIns="45720" rIns="91440" bIns="45720" rtlCol="0" anchor="t" anchorCtr="0"/>
          <a:lstStyle>
            <a:lvl1pPr algn="r">
              <a:defRPr sz="900" b="1" i="0">
                <a:solidFill>
                  <a:schemeClr val="accent1"/>
                </a:solidFill>
              </a:defRPr>
            </a:lvl1pPr>
          </a:lstStyle>
          <a:p>
            <a:fld id="{94EBEC99-BF0C-402D-B97E-F8E1AF59CFF3}" type="datetimeFigureOut">
              <a:rPr lang="en-US" smtClean="0"/>
              <a:t>11/10/2024</a:t>
            </a:fld>
            <a:endParaRPr lang="en-US"/>
          </a:p>
        </p:txBody>
      </p:sp>
      <p:sp>
        <p:nvSpPr>
          <p:cNvPr id="5" name="Footer Placeholder 4"/>
          <p:cNvSpPr>
            <a:spLocks noGrp="1"/>
          </p:cNvSpPr>
          <p:nvPr>
            <p:ph type="ftr" sz="quarter" idx="3"/>
          </p:nvPr>
        </p:nvSpPr>
        <p:spPr>
          <a:xfrm>
            <a:off x="590842" y="6373195"/>
            <a:ext cx="3859795" cy="228659"/>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9" name="Rectangle 2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3"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881DCC3F-1DDB-47CB-B47B-795CEAAAEDF4}" type="slidenum">
              <a:rPr lang="en-US" smtClean="0"/>
              <a:t>‹#›</a:t>
            </a:fld>
            <a:endParaRPr lang="en-US"/>
          </a:p>
        </p:txBody>
      </p:sp>
    </p:spTree>
    <p:extLst>
      <p:ext uri="{BB962C8B-B14F-4D97-AF65-F5344CB8AC3E}">
        <p14:creationId xmlns:p14="http://schemas.microsoft.com/office/powerpoint/2010/main" val="2929783391"/>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 id="2147483848" r:id="rId12"/>
    <p:sldLayoutId id="2147483849" r:id="rId13"/>
    <p:sldLayoutId id="2147483850" r:id="rId14"/>
    <p:sldLayoutId id="2147483851" r:id="rId15"/>
    <p:sldLayoutId id="2147483852" r:id="rId16"/>
    <p:sldLayoutId id="2147483853"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CF35E622-CE50-4823-8097-62C074EAF947}" type="datetimeFigureOut">
              <a:rPr lang="en-US" smtClean="0"/>
              <a:t>11/10/2024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B8AEBECB-E771-4F28-8470-370385FD8335}" type="slidenum">
              <a:rPr lang="en-US" smtClean="0"/>
              <a:t>‹#›</a:t>
            </a:fld>
            <a:endParaRPr lang="en-US"/>
          </a:p>
        </p:txBody>
      </p:sp>
    </p:spTree>
    <p:extLst>
      <p:ext uri="{BB962C8B-B14F-4D97-AF65-F5344CB8AC3E}">
        <p14:creationId xmlns:p14="http://schemas.microsoft.com/office/powerpoint/2010/main" val="121285688"/>
      </p:ext>
    </p:extLst>
  </p:cSld>
  <p:clrMap bg1="dk1" tx1="lt1" bg2="dk2" tx2="lt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F35E622-CE50-4823-8097-62C074EAF947}" type="datetimeFigureOut">
              <a:rPr lang="en-US" smtClean="0"/>
              <a:t>11/10/2024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8AEBECB-E771-4F28-8470-370385FD8335}" type="slidenum">
              <a:rPr lang="en-US" smtClean="0"/>
              <a:t>‹#›</a:t>
            </a:fld>
            <a:endParaRPr lang="en-US"/>
          </a:p>
        </p:txBody>
      </p:sp>
    </p:spTree>
    <p:extLst>
      <p:ext uri="{BB962C8B-B14F-4D97-AF65-F5344CB8AC3E}">
        <p14:creationId xmlns:p14="http://schemas.microsoft.com/office/powerpoint/2010/main" val="3529347036"/>
      </p:ext>
    </p:extLst>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Fruit of the Spirit or the Flesh? - Open the Bible">
            <a:extLst>
              <a:ext uri="{FF2B5EF4-FFF2-40B4-BE49-F238E27FC236}">
                <a16:creationId xmlns:a16="http://schemas.microsoft.com/office/drawing/2014/main" id="{6B840E32-3684-4230-EE55-DF99AF28EF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85668"/>
            <a:ext cx="9144000" cy="48641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3C12E27D-552E-F181-95EA-2F3495501E89}"/>
              </a:ext>
            </a:extLst>
          </p:cNvPr>
          <p:cNvSpPr>
            <a:spLocks noGrp="1"/>
          </p:cNvSpPr>
          <p:nvPr>
            <p:ph type="ctrTitle"/>
          </p:nvPr>
        </p:nvSpPr>
        <p:spPr>
          <a:xfrm>
            <a:off x="228600" y="2095757"/>
            <a:ext cx="7772400" cy="3115340"/>
          </a:xfrm>
        </p:spPr>
        <p:txBody>
          <a:bodyPr>
            <a:normAutofit/>
          </a:bodyPr>
          <a:lstStyle/>
          <a:p>
            <a:pPr algn="l"/>
            <a:r>
              <a:rPr lang="en-US" b="1" dirty="0">
                <a:effectLst>
                  <a:outerShdw blurRad="38100" dist="38100" dir="2700000" algn="tl">
                    <a:srgbClr val="000000">
                      <a:alpha val="43137"/>
                    </a:srgbClr>
                  </a:outerShdw>
                </a:effectLst>
                <a:latin typeface="+mn-lt"/>
              </a:rPr>
              <a:t>Producing </a:t>
            </a:r>
            <a:br>
              <a:rPr lang="en-US" b="1" dirty="0">
                <a:effectLst>
                  <a:outerShdw blurRad="38100" dist="38100" dir="2700000" algn="tl">
                    <a:srgbClr val="000000">
                      <a:alpha val="43137"/>
                    </a:srgbClr>
                  </a:outerShdw>
                </a:effectLst>
                <a:latin typeface="+mn-lt"/>
              </a:rPr>
            </a:br>
            <a:r>
              <a:rPr lang="en-US" b="1" dirty="0">
                <a:effectLst>
                  <a:outerShdw blurRad="38100" dist="38100" dir="2700000" algn="tl">
                    <a:srgbClr val="000000">
                      <a:alpha val="43137"/>
                    </a:srgbClr>
                  </a:outerShdw>
                </a:effectLst>
                <a:latin typeface="+mn-lt"/>
              </a:rPr>
              <a:t>the Fruit </a:t>
            </a:r>
            <a:br>
              <a:rPr lang="en-US" b="1" dirty="0">
                <a:effectLst>
                  <a:outerShdw blurRad="38100" dist="38100" dir="2700000" algn="tl">
                    <a:srgbClr val="000000">
                      <a:alpha val="43137"/>
                    </a:srgbClr>
                  </a:outerShdw>
                </a:effectLst>
                <a:latin typeface="+mn-lt"/>
              </a:rPr>
            </a:br>
            <a:r>
              <a:rPr lang="en-US" b="1" dirty="0">
                <a:effectLst>
                  <a:outerShdw blurRad="38100" dist="38100" dir="2700000" algn="tl">
                    <a:srgbClr val="000000">
                      <a:alpha val="43137"/>
                    </a:srgbClr>
                  </a:outerShdw>
                </a:effectLst>
                <a:latin typeface="+mn-lt"/>
              </a:rPr>
              <a:t>of the Spirit</a:t>
            </a:r>
          </a:p>
        </p:txBody>
      </p:sp>
      <p:sp>
        <p:nvSpPr>
          <p:cNvPr id="3" name="Subtitle 2">
            <a:extLst>
              <a:ext uri="{FF2B5EF4-FFF2-40B4-BE49-F238E27FC236}">
                <a16:creationId xmlns:a16="http://schemas.microsoft.com/office/drawing/2014/main" id="{1F9CC909-9EC7-8D43-88D4-B87494BCB7E1}"/>
              </a:ext>
            </a:extLst>
          </p:cNvPr>
          <p:cNvSpPr>
            <a:spLocks noGrp="1"/>
          </p:cNvSpPr>
          <p:nvPr>
            <p:ph type="subTitle" idx="1"/>
          </p:nvPr>
        </p:nvSpPr>
        <p:spPr>
          <a:xfrm>
            <a:off x="1143000" y="5604385"/>
            <a:ext cx="6858000" cy="754625"/>
          </a:xfrm>
        </p:spPr>
        <p:txBody>
          <a:bodyPr>
            <a:normAutofit/>
          </a:bodyPr>
          <a:lstStyle/>
          <a:p>
            <a:r>
              <a:rPr lang="en-US" sz="3200" b="1" dirty="0"/>
              <a:t>Galatians 5:16-25</a:t>
            </a:r>
          </a:p>
        </p:txBody>
      </p:sp>
    </p:spTree>
    <p:extLst>
      <p:ext uri="{BB962C8B-B14F-4D97-AF65-F5344CB8AC3E}">
        <p14:creationId xmlns:p14="http://schemas.microsoft.com/office/powerpoint/2010/main" val="2330101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B62C8-EB17-7285-0595-0D817B1895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4412DE-C529-2036-1EFF-6A6FFBF59924}"/>
              </a:ext>
            </a:extLst>
          </p:cNvPr>
          <p:cNvSpPr>
            <a:spLocks noGrp="1"/>
          </p:cNvSpPr>
          <p:nvPr>
            <p:ph type="title"/>
          </p:nvPr>
        </p:nvSpPr>
        <p:spPr/>
        <p:txBody>
          <a:bodyPr/>
          <a:lstStyle/>
          <a:p>
            <a:pPr algn="ctr"/>
            <a:r>
              <a:rPr lang="en-US" b="1" dirty="0"/>
              <a:t>4. Be Patient</a:t>
            </a:r>
          </a:p>
        </p:txBody>
      </p:sp>
      <p:sp>
        <p:nvSpPr>
          <p:cNvPr id="3" name="Content Placeholder 2">
            <a:extLst>
              <a:ext uri="{FF2B5EF4-FFF2-40B4-BE49-F238E27FC236}">
                <a16:creationId xmlns:a16="http://schemas.microsoft.com/office/drawing/2014/main" id="{F021A864-4B54-B427-2D13-85B2865BC630}"/>
              </a:ext>
            </a:extLst>
          </p:cNvPr>
          <p:cNvSpPr>
            <a:spLocks noGrp="1"/>
          </p:cNvSpPr>
          <p:nvPr>
            <p:ph idx="1"/>
          </p:nvPr>
        </p:nvSpPr>
        <p:spPr>
          <a:xfrm>
            <a:off x="628650" y="1825625"/>
            <a:ext cx="3530395" cy="4351338"/>
          </a:xfrm>
        </p:spPr>
        <p:txBody>
          <a:bodyPr/>
          <a:lstStyle/>
          <a:p>
            <a:pPr marL="0" indent="0">
              <a:buNone/>
            </a:pPr>
            <a:endParaRPr lang="en-US" dirty="0"/>
          </a:p>
          <a:p>
            <a:pPr marL="0" indent="0">
              <a:buNone/>
            </a:pPr>
            <a:r>
              <a:rPr lang="en-US" dirty="0"/>
              <a:t>“And let us not grow weary while doing good, for in due season we shall reap if we do not lose heart.”</a:t>
            </a:r>
          </a:p>
          <a:p>
            <a:pPr marL="0" indent="0">
              <a:buNone/>
            </a:pPr>
            <a:endParaRPr lang="en-US" sz="800" dirty="0"/>
          </a:p>
          <a:p>
            <a:pPr marL="0" indent="0">
              <a:buNone/>
            </a:pPr>
            <a:r>
              <a:rPr lang="en-US" dirty="0"/>
              <a:t>Galatians 6:9</a:t>
            </a:r>
          </a:p>
          <a:p>
            <a:pPr marL="0" indent="0">
              <a:buNone/>
            </a:pPr>
            <a:endParaRPr lang="en-US" dirty="0"/>
          </a:p>
        </p:txBody>
      </p:sp>
      <p:pic>
        <p:nvPicPr>
          <p:cNvPr id="4" name="Picture 2" descr="90+ Grapevine Pruning Stock Illustrations, Royalty-Free Vector Graphics &amp; Clip  Art - iStock">
            <a:extLst>
              <a:ext uri="{FF2B5EF4-FFF2-40B4-BE49-F238E27FC236}">
                <a16:creationId xmlns:a16="http://schemas.microsoft.com/office/drawing/2014/main" id="{00D3D5E6-37B6-7254-2E20-59348F3501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4404850" y="2869761"/>
            <a:ext cx="4275397" cy="3548859"/>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7775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E6F6F-A4DD-A40B-08BF-BDEC464FC595}"/>
              </a:ext>
            </a:extLst>
          </p:cNvPr>
          <p:cNvSpPr>
            <a:spLocks noGrp="1"/>
          </p:cNvSpPr>
          <p:nvPr>
            <p:ph type="title"/>
          </p:nvPr>
        </p:nvSpPr>
        <p:spPr/>
        <p:txBody>
          <a:bodyPr/>
          <a:lstStyle/>
          <a:p>
            <a:pPr algn="ctr"/>
            <a:r>
              <a:rPr lang="en-US" b="1" dirty="0"/>
              <a:t>Producing the Fruit of the Spirit</a:t>
            </a:r>
          </a:p>
        </p:txBody>
      </p:sp>
      <p:sp>
        <p:nvSpPr>
          <p:cNvPr id="3" name="Content Placeholder 2">
            <a:extLst>
              <a:ext uri="{FF2B5EF4-FFF2-40B4-BE49-F238E27FC236}">
                <a16:creationId xmlns:a16="http://schemas.microsoft.com/office/drawing/2014/main" id="{49DB7E90-CBEE-47F8-ECE5-CE54B89B9DB7}"/>
              </a:ext>
            </a:extLst>
          </p:cNvPr>
          <p:cNvSpPr>
            <a:spLocks noGrp="1"/>
          </p:cNvSpPr>
          <p:nvPr>
            <p:ph idx="1"/>
          </p:nvPr>
        </p:nvSpPr>
        <p:spPr>
          <a:xfrm>
            <a:off x="628650" y="1966451"/>
            <a:ext cx="7886700" cy="4210511"/>
          </a:xfrm>
        </p:spPr>
        <p:txBody>
          <a:bodyPr/>
          <a:lstStyle/>
          <a:p>
            <a:r>
              <a:rPr lang="en-US" dirty="0"/>
              <a:t>Allow God’s Word to Change Your Heart</a:t>
            </a:r>
          </a:p>
          <a:p>
            <a:r>
              <a:rPr lang="en-US" dirty="0"/>
              <a:t>Be Filled with the Spirit</a:t>
            </a:r>
          </a:p>
          <a:p>
            <a:r>
              <a:rPr lang="en-US" dirty="0"/>
              <a:t>Allow God’s Pruning</a:t>
            </a:r>
          </a:p>
          <a:p>
            <a:r>
              <a:rPr lang="en-US" dirty="0"/>
              <a:t>Be Patient</a:t>
            </a:r>
          </a:p>
        </p:txBody>
      </p:sp>
    </p:spTree>
    <p:extLst>
      <p:ext uri="{BB962C8B-B14F-4D97-AF65-F5344CB8AC3E}">
        <p14:creationId xmlns:p14="http://schemas.microsoft.com/office/powerpoint/2010/main" val="455152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0746682-CA3F-37FD-2845-10157DC77E5F}"/>
              </a:ext>
            </a:extLst>
          </p:cNvPr>
          <p:cNvSpPr/>
          <p:nvPr/>
        </p:nvSpPr>
        <p:spPr>
          <a:xfrm>
            <a:off x="0" y="0"/>
            <a:ext cx="914400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40539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FA81E-722D-FC4C-C023-1E74C2B52091}"/>
              </a:ext>
            </a:extLst>
          </p:cNvPr>
          <p:cNvSpPr>
            <a:spLocks noGrp="1"/>
          </p:cNvSpPr>
          <p:nvPr>
            <p:ph type="title"/>
          </p:nvPr>
        </p:nvSpPr>
        <p:spPr>
          <a:xfrm>
            <a:off x="628650" y="365127"/>
            <a:ext cx="7886700" cy="922900"/>
          </a:xfrm>
        </p:spPr>
        <p:txBody>
          <a:bodyPr/>
          <a:lstStyle/>
          <a:p>
            <a:pPr algn="ctr"/>
            <a:r>
              <a:rPr lang="en-US" b="1" i="1" dirty="0">
                <a:latin typeface="+mn-lt"/>
              </a:rPr>
              <a:t>The Fruit of the Spirit</a:t>
            </a:r>
          </a:p>
        </p:txBody>
      </p:sp>
      <p:sp>
        <p:nvSpPr>
          <p:cNvPr id="3" name="Content Placeholder 2">
            <a:extLst>
              <a:ext uri="{FF2B5EF4-FFF2-40B4-BE49-F238E27FC236}">
                <a16:creationId xmlns:a16="http://schemas.microsoft.com/office/drawing/2014/main" id="{05EF3090-D6E7-07B3-BD0B-DCC111FBE6EF}"/>
              </a:ext>
            </a:extLst>
          </p:cNvPr>
          <p:cNvSpPr>
            <a:spLocks noGrp="1"/>
          </p:cNvSpPr>
          <p:nvPr>
            <p:ph idx="1"/>
          </p:nvPr>
        </p:nvSpPr>
        <p:spPr>
          <a:xfrm>
            <a:off x="628650" y="1579824"/>
            <a:ext cx="7886700" cy="4884891"/>
          </a:xfrm>
        </p:spPr>
        <p:txBody>
          <a:bodyPr/>
          <a:lstStyle/>
          <a:p>
            <a:r>
              <a:rPr lang="en-US" dirty="0"/>
              <a:t>Love</a:t>
            </a:r>
          </a:p>
          <a:p>
            <a:r>
              <a:rPr lang="en-US" dirty="0"/>
              <a:t>Joy </a:t>
            </a:r>
          </a:p>
          <a:p>
            <a:r>
              <a:rPr lang="en-US" dirty="0"/>
              <a:t>Peace</a:t>
            </a:r>
          </a:p>
          <a:p>
            <a:r>
              <a:rPr lang="en-US" dirty="0"/>
              <a:t>Longsuffering</a:t>
            </a:r>
          </a:p>
          <a:p>
            <a:r>
              <a:rPr lang="en-US" dirty="0"/>
              <a:t>Kindness</a:t>
            </a:r>
          </a:p>
          <a:p>
            <a:r>
              <a:rPr lang="en-US" dirty="0"/>
              <a:t>Goodness </a:t>
            </a:r>
          </a:p>
          <a:p>
            <a:r>
              <a:rPr lang="en-US" dirty="0"/>
              <a:t>Faithfulness</a:t>
            </a:r>
          </a:p>
          <a:p>
            <a:r>
              <a:rPr lang="en-US" dirty="0"/>
              <a:t>Gentleness</a:t>
            </a:r>
          </a:p>
          <a:p>
            <a:r>
              <a:rPr lang="en-US" dirty="0"/>
              <a:t>Self-Control</a:t>
            </a:r>
          </a:p>
        </p:txBody>
      </p:sp>
      <p:pic>
        <p:nvPicPr>
          <p:cNvPr id="2050" name="Picture 2" descr="Nattol 9.5-Inch Ceramic Fruits Bowl">
            <a:extLst>
              <a:ext uri="{FF2B5EF4-FFF2-40B4-BE49-F238E27FC236}">
                <a16:creationId xmlns:a16="http://schemas.microsoft.com/office/drawing/2014/main" id="{8116D71D-C95E-4238-93AD-3B56C96B544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92876" y="3704303"/>
            <a:ext cx="3006213" cy="3006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1305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79E60-4526-3BBB-DBD5-4FD90F63E1EA}"/>
              </a:ext>
            </a:extLst>
          </p:cNvPr>
          <p:cNvSpPr>
            <a:spLocks noGrp="1"/>
          </p:cNvSpPr>
          <p:nvPr>
            <p:ph type="title"/>
          </p:nvPr>
        </p:nvSpPr>
        <p:spPr/>
        <p:txBody>
          <a:bodyPr/>
          <a:lstStyle/>
          <a:p>
            <a:pPr algn="ctr"/>
            <a:r>
              <a:rPr lang="en-US" b="1" dirty="0"/>
              <a:t>1. Allow God’s Word </a:t>
            </a:r>
            <a:br>
              <a:rPr lang="en-US" b="1" dirty="0"/>
            </a:br>
            <a:r>
              <a:rPr lang="en-US" b="1" dirty="0"/>
              <a:t>to Change Your Heart</a:t>
            </a:r>
          </a:p>
        </p:txBody>
      </p:sp>
      <p:sp>
        <p:nvSpPr>
          <p:cNvPr id="3" name="Content Placeholder 2">
            <a:extLst>
              <a:ext uri="{FF2B5EF4-FFF2-40B4-BE49-F238E27FC236}">
                <a16:creationId xmlns:a16="http://schemas.microsoft.com/office/drawing/2014/main" id="{34B4CF17-32DB-436D-6403-F15C06B5403F}"/>
              </a:ext>
            </a:extLst>
          </p:cNvPr>
          <p:cNvSpPr>
            <a:spLocks noGrp="1"/>
          </p:cNvSpPr>
          <p:nvPr>
            <p:ph idx="1"/>
          </p:nvPr>
        </p:nvSpPr>
        <p:spPr/>
        <p:txBody>
          <a:bodyPr/>
          <a:lstStyle/>
          <a:p>
            <a:pPr marL="0" indent="0">
              <a:buNone/>
            </a:pPr>
            <a:endParaRPr lang="en-US" dirty="0"/>
          </a:p>
          <a:p>
            <a:pPr marL="0" indent="0">
              <a:buNone/>
            </a:pPr>
            <a:r>
              <a:rPr lang="en-US" dirty="0"/>
              <a:t>“Therefore lay aside all filthiness and overflow of wickedness, and receive with meekness the implanted word, which is able to save your souls.” </a:t>
            </a:r>
          </a:p>
          <a:p>
            <a:pPr marL="0" indent="0">
              <a:buNone/>
            </a:pPr>
            <a:endParaRPr lang="en-US" sz="800" dirty="0"/>
          </a:p>
          <a:p>
            <a:pPr marL="0" indent="0">
              <a:buNone/>
            </a:pPr>
            <a:r>
              <a:rPr lang="en-US" dirty="0"/>
              <a:t>James 1:21</a:t>
            </a:r>
          </a:p>
          <a:p>
            <a:pPr marL="0" indent="0">
              <a:buNone/>
            </a:pPr>
            <a:endParaRPr lang="en-US" dirty="0"/>
          </a:p>
        </p:txBody>
      </p:sp>
      <p:pic>
        <p:nvPicPr>
          <p:cNvPr id="5" name="Picture 2" descr="Tractor Plowing Vector Art, Icons, and Graphics for Free Download">
            <a:extLst>
              <a:ext uri="{FF2B5EF4-FFF2-40B4-BE49-F238E27FC236}">
                <a16:creationId xmlns:a16="http://schemas.microsoft.com/office/drawing/2014/main" id="{C6BC47FE-4654-B9ED-F59A-7B0A1B42C3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7303" y="4544838"/>
            <a:ext cx="4296697" cy="2313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7033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8E4478-C507-1938-6475-C14019FA63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0A0631-9C6A-7B89-74D8-A3829C09A698}"/>
              </a:ext>
            </a:extLst>
          </p:cNvPr>
          <p:cNvSpPr>
            <a:spLocks noGrp="1"/>
          </p:cNvSpPr>
          <p:nvPr>
            <p:ph type="title"/>
          </p:nvPr>
        </p:nvSpPr>
        <p:spPr/>
        <p:txBody>
          <a:bodyPr/>
          <a:lstStyle/>
          <a:p>
            <a:pPr algn="ctr"/>
            <a:r>
              <a:rPr lang="en-US" b="1" dirty="0"/>
              <a:t>1. Allow God’s Word </a:t>
            </a:r>
            <a:br>
              <a:rPr lang="en-US" b="1" dirty="0"/>
            </a:br>
            <a:r>
              <a:rPr lang="en-US" b="1" dirty="0"/>
              <a:t>to Change Your Heart</a:t>
            </a:r>
          </a:p>
        </p:txBody>
      </p:sp>
      <p:sp>
        <p:nvSpPr>
          <p:cNvPr id="3" name="Content Placeholder 2">
            <a:extLst>
              <a:ext uri="{FF2B5EF4-FFF2-40B4-BE49-F238E27FC236}">
                <a16:creationId xmlns:a16="http://schemas.microsoft.com/office/drawing/2014/main" id="{25901857-148F-10EB-5C36-78E46067C146}"/>
              </a:ext>
            </a:extLst>
          </p:cNvPr>
          <p:cNvSpPr>
            <a:spLocks noGrp="1"/>
          </p:cNvSpPr>
          <p:nvPr>
            <p:ph idx="1"/>
          </p:nvPr>
        </p:nvSpPr>
        <p:spPr>
          <a:xfrm>
            <a:off x="628650" y="2054941"/>
            <a:ext cx="7886700" cy="4122021"/>
          </a:xfrm>
        </p:spPr>
        <p:txBody>
          <a:bodyPr/>
          <a:lstStyle/>
          <a:p>
            <a:r>
              <a:rPr lang="en-US" dirty="0"/>
              <a:t>“And do not be conformed to this world, but be </a:t>
            </a:r>
            <a:r>
              <a:rPr lang="en-US" dirty="0">
                <a:highlight>
                  <a:srgbClr val="FFFF00"/>
                </a:highlight>
              </a:rPr>
              <a:t>transformed by the renewing of your mind</a:t>
            </a:r>
            <a:r>
              <a:rPr lang="en-US" dirty="0"/>
              <a:t>, that you may prove what is that good and acceptable and perfect will of God” (Rom. 12:2). </a:t>
            </a:r>
          </a:p>
          <a:p>
            <a:endParaRPr lang="en-US" sz="800" dirty="0"/>
          </a:p>
          <a:p>
            <a:r>
              <a:rPr lang="en-US" dirty="0"/>
              <a:t>“and be </a:t>
            </a:r>
            <a:r>
              <a:rPr lang="en-US" dirty="0">
                <a:highlight>
                  <a:srgbClr val="FFFF00"/>
                </a:highlight>
              </a:rPr>
              <a:t>renewed</a:t>
            </a:r>
            <a:r>
              <a:rPr lang="en-US" dirty="0"/>
              <a:t> in the spirit of your mind” </a:t>
            </a:r>
            <a:br>
              <a:rPr lang="en-US" dirty="0"/>
            </a:br>
            <a:r>
              <a:rPr lang="en-US" dirty="0"/>
              <a:t>(Eph. 4:23).</a:t>
            </a:r>
          </a:p>
          <a:p>
            <a:endParaRPr lang="en-US" dirty="0"/>
          </a:p>
        </p:txBody>
      </p:sp>
      <p:pic>
        <p:nvPicPr>
          <p:cNvPr id="2050" name="Picture 2" descr="Tractor Plowing Vector Art, Icons, and Graphics for Free Download">
            <a:extLst>
              <a:ext uri="{FF2B5EF4-FFF2-40B4-BE49-F238E27FC236}">
                <a16:creationId xmlns:a16="http://schemas.microsoft.com/office/drawing/2014/main" id="{C05472A1-1B4C-F238-F8FB-E7306A6FED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7303" y="4544838"/>
            <a:ext cx="4296697" cy="2313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6405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F5C80-45E5-1975-E413-AE98BDA956B5}"/>
              </a:ext>
            </a:extLst>
          </p:cNvPr>
          <p:cNvSpPr>
            <a:spLocks noGrp="1"/>
          </p:cNvSpPr>
          <p:nvPr>
            <p:ph type="title"/>
          </p:nvPr>
        </p:nvSpPr>
        <p:spPr/>
        <p:txBody>
          <a:bodyPr/>
          <a:lstStyle/>
          <a:p>
            <a:pPr algn="ctr"/>
            <a:r>
              <a:rPr lang="en-US" b="1" dirty="0"/>
              <a:t>2. Be Filled with the Spirit</a:t>
            </a:r>
          </a:p>
        </p:txBody>
      </p:sp>
      <p:sp>
        <p:nvSpPr>
          <p:cNvPr id="3" name="Content Placeholder 2">
            <a:extLst>
              <a:ext uri="{FF2B5EF4-FFF2-40B4-BE49-F238E27FC236}">
                <a16:creationId xmlns:a16="http://schemas.microsoft.com/office/drawing/2014/main" id="{9BEAB095-8021-38EE-CBD5-91AA4B36D0CF}"/>
              </a:ext>
            </a:extLst>
          </p:cNvPr>
          <p:cNvSpPr>
            <a:spLocks noGrp="1"/>
          </p:cNvSpPr>
          <p:nvPr>
            <p:ph idx="1"/>
          </p:nvPr>
        </p:nvSpPr>
        <p:spPr/>
        <p:txBody>
          <a:bodyPr/>
          <a:lstStyle/>
          <a:p>
            <a:r>
              <a:rPr lang="en-US" dirty="0"/>
              <a:t>“walk in the Spirit” (Gal. 5:16)</a:t>
            </a:r>
          </a:p>
          <a:p>
            <a:r>
              <a:rPr lang="en-US" dirty="0"/>
              <a:t>“led by the Spirit” (Gal. 5:18)</a:t>
            </a:r>
          </a:p>
          <a:p>
            <a:r>
              <a:rPr lang="en-US" dirty="0"/>
              <a:t>“live in the Spirit” (Gal. 5:25)</a:t>
            </a:r>
          </a:p>
        </p:txBody>
      </p:sp>
    </p:spTree>
    <p:extLst>
      <p:ext uri="{BB962C8B-B14F-4D97-AF65-F5344CB8AC3E}">
        <p14:creationId xmlns:p14="http://schemas.microsoft.com/office/powerpoint/2010/main" val="158645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046531-6EBB-9CF9-5F23-71BEB57402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E2F2850-4C83-BD74-23DC-65E7858046A1}"/>
              </a:ext>
            </a:extLst>
          </p:cNvPr>
          <p:cNvSpPr>
            <a:spLocks noGrp="1"/>
          </p:cNvSpPr>
          <p:nvPr>
            <p:ph type="title"/>
          </p:nvPr>
        </p:nvSpPr>
        <p:spPr/>
        <p:txBody>
          <a:bodyPr/>
          <a:lstStyle/>
          <a:p>
            <a:pPr algn="ctr"/>
            <a:r>
              <a:rPr lang="en-US" b="1" dirty="0"/>
              <a:t>2. Be Filled with the Spirit</a:t>
            </a:r>
          </a:p>
        </p:txBody>
      </p:sp>
      <p:sp>
        <p:nvSpPr>
          <p:cNvPr id="3" name="Content Placeholder 2">
            <a:extLst>
              <a:ext uri="{FF2B5EF4-FFF2-40B4-BE49-F238E27FC236}">
                <a16:creationId xmlns:a16="http://schemas.microsoft.com/office/drawing/2014/main" id="{4CA83152-2A1F-2144-DCBC-E005E29A068D}"/>
              </a:ext>
            </a:extLst>
          </p:cNvPr>
          <p:cNvSpPr>
            <a:spLocks noGrp="1"/>
          </p:cNvSpPr>
          <p:nvPr>
            <p:ph sz="half" idx="1"/>
          </p:nvPr>
        </p:nvSpPr>
        <p:spPr>
          <a:xfrm>
            <a:off x="530330" y="1825625"/>
            <a:ext cx="3886200" cy="4351338"/>
          </a:xfrm>
        </p:spPr>
        <p:txBody>
          <a:bodyPr>
            <a:normAutofit/>
          </a:bodyPr>
          <a:lstStyle/>
          <a:p>
            <a:pPr marL="0" indent="0">
              <a:buNone/>
            </a:pPr>
            <a:r>
              <a:rPr lang="en-US" dirty="0"/>
              <a:t>“And do not be drunk with wine, in which is dissipation; but </a:t>
            </a:r>
            <a:r>
              <a:rPr lang="en-US" dirty="0">
                <a:highlight>
                  <a:srgbClr val="FFFF00"/>
                </a:highlight>
              </a:rPr>
              <a:t>be filled with the Spirit</a:t>
            </a:r>
            <a:r>
              <a:rPr lang="en-US" dirty="0"/>
              <a:t>, speaking to one another in psalms and hymns and spiritual songs, singing and making melody in your heart to the Lord.” </a:t>
            </a:r>
          </a:p>
          <a:p>
            <a:pPr marL="0" indent="0">
              <a:buNone/>
            </a:pPr>
            <a:endParaRPr lang="en-US" sz="800" dirty="0"/>
          </a:p>
          <a:p>
            <a:pPr marL="0" indent="0">
              <a:buNone/>
            </a:pPr>
            <a:r>
              <a:rPr lang="en-US" dirty="0"/>
              <a:t>Ephesians 5:18-19</a:t>
            </a:r>
          </a:p>
        </p:txBody>
      </p:sp>
      <p:sp>
        <p:nvSpPr>
          <p:cNvPr id="4" name="Content Placeholder 3">
            <a:extLst>
              <a:ext uri="{FF2B5EF4-FFF2-40B4-BE49-F238E27FC236}">
                <a16:creationId xmlns:a16="http://schemas.microsoft.com/office/drawing/2014/main" id="{8EB4700B-255A-A8DD-B80D-6A16AC5D034B}"/>
              </a:ext>
            </a:extLst>
          </p:cNvPr>
          <p:cNvSpPr>
            <a:spLocks noGrp="1"/>
          </p:cNvSpPr>
          <p:nvPr>
            <p:ph sz="half" idx="2"/>
          </p:nvPr>
        </p:nvSpPr>
        <p:spPr>
          <a:xfrm>
            <a:off x="4727470" y="1825625"/>
            <a:ext cx="3886200" cy="4351338"/>
          </a:xfrm>
        </p:spPr>
        <p:txBody>
          <a:bodyPr>
            <a:normAutofit/>
          </a:bodyPr>
          <a:lstStyle/>
          <a:p>
            <a:pPr marL="0" indent="0">
              <a:buNone/>
            </a:pPr>
            <a:r>
              <a:rPr lang="en-US" dirty="0"/>
              <a:t>“</a:t>
            </a:r>
            <a:r>
              <a:rPr lang="en-US" dirty="0">
                <a:highlight>
                  <a:srgbClr val="FFFF00"/>
                </a:highlight>
              </a:rPr>
              <a:t>Let the word of Christ dwell in you richly in all wisdom</a:t>
            </a:r>
            <a:r>
              <a:rPr lang="en-US" dirty="0"/>
              <a:t>, teaching and admonishing one another in psalms and hymns and spiritual songs, singing with grace in your hearts to the Lord.”</a:t>
            </a:r>
          </a:p>
          <a:p>
            <a:pPr marL="0" indent="0">
              <a:buNone/>
            </a:pPr>
            <a:endParaRPr lang="en-US" sz="800" dirty="0"/>
          </a:p>
          <a:p>
            <a:pPr marL="0" indent="0">
              <a:buNone/>
            </a:pPr>
            <a:r>
              <a:rPr lang="en-US" dirty="0"/>
              <a:t>Colossians 3:16</a:t>
            </a:r>
          </a:p>
        </p:txBody>
      </p:sp>
    </p:spTree>
    <p:extLst>
      <p:ext uri="{BB962C8B-B14F-4D97-AF65-F5344CB8AC3E}">
        <p14:creationId xmlns:p14="http://schemas.microsoft.com/office/powerpoint/2010/main" val="1191576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B93672-BCB2-131C-6DCD-75398AB167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00F376-A59F-4117-148A-873EC2F90D47}"/>
              </a:ext>
            </a:extLst>
          </p:cNvPr>
          <p:cNvSpPr>
            <a:spLocks noGrp="1"/>
          </p:cNvSpPr>
          <p:nvPr>
            <p:ph type="title"/>
          </p:nvPr>
        </p:nvSpPr>
        <p:spPr/>
        <p:txBody>
          <a:bodyPr/>
          <a:lstStyle/>
          <a:p>
            <a:pPr algn="ctr"/>
            <a:r>
              <a:rPr lang="en-US" b="1" dirty="0"/>
              <a:t>3. Allow God’s Pruning</a:t>
            </a:r>
          </a:p>
        </p:txBody>
      </p:sp>
      <p:sp>
        <p:nvSpPr>
          <p:cNvPr id="3" name="Content Placeholder 2">
            <a:extLst>
              <a:ext uri="{FF2B5EF4-FFF2-40B4-BE49-F238E27FC236}">
                <a16:creationId xmlns:a16="http://schemas.microsoft.com/office/drawing/2014/main" id="{48D7730F-E907-CA6E-37B0-1D4CA7484080}"/>
              </a:ext>
            </a:extLst>
          </p:cNvPr>
          <p:cNvSpPr>
            <a:spLocks noGrp="1"/>
          </p:cNvSpPr>
          <p:nvPr>
            <p:ph idx="1"/>
          </p:nvPr>
        </p:nvSpPr>
        <p:spPr>
          <a:xfrm>
            <a:off x="628650" y="2054941"/>
            <a:ext cx="7355144" cy="4122021"/>
          </a:xfrm>
        </p:spPr>
        <p:txBody>
          <a:bodyPr/>
          <a:lstStyle/>
          <a:p>
            <a:pPr marL="0" indent="0">
              <a:buNone/>
            </a:pPr>
            <a:r>
              <a:rPr lang="en-US" dirty="0"/>
              <a:t>“Every branch in Me that does not bear fruit He takes away; and every branch that bears fruit He prunes, that it may bear more fruit.” </a:t>
            </a:r>
          </a:p>
          <a:p>
            <a:pPr marL="0" indent="0">
              <a:buNone/>
            </a:pPr>
            <a:endParaRPr lang="en-US" sz="800" dirty="0"/>
          </a:p>
          <a:p>
            <a:pPr marL="0" indent="0">
              <a:buNone/>
            </a:pPr>
            <a:r>
              <a:rPr lang="en-US" dirty="0"/>
              <a:t>John 15:2</a:t>
            </a:r>
          </a:p>
        </p:txBody>
      </p:sp>
      <p:pic>
        <p:nvPicPr>
          <p:cNvPr id="3074" name="Picture 2" descr="90+ Grapevine Pruning Stock Illustrations, Royalty-Free Vector Graphics &amp; Clip  Art - iStock">
            <a:extLst>
              <a:ext uri="{FF2B5EF4-FFF2-40B4-BE49-F238E27FC236}">
                <a16:creationId xmlns:a16="http://schemas.microsoft.com/office/drawing/2014/main" id="{1D22579B-C669-7A2A-186B-1E62BF0D0D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5201264" y="3647730"/>
            <a:ext cx="3646133" cy="3026529"/>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1497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9A45B3-DE96-83BD-C26E-4F3108C545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C87DE9-0F23-9BD7-A9B4-D8002A1180A4}"/>
              </a:ext>
            </a:extLst>
          </p:cNvPr>
          <p:cNvSpPr>
            <a:spLocks noGrp="1"/>
          </p:cNvSpPr>
          <p:nvPr>
            <p:ph type="title"/>
          </p:nvPr>
        </p:nvSpPr>
        <p:spPr/>
        <p:txBody>
          <a:bodyPr/>
          <a:lstStyle/>
          <a:p>
            <a:pPr algn="ctr"/>
            <a:r>
              <a:rPr lang="en-US" b="1" dirty="0"/>
              <a:t>4. Be Patient</a:t>
            </a:r>
          </a:p>
        </p:txBody>
      </p:sp>
      <p:sp>
        <p:nvSpPr>
          <p:cNvPr id="3" name="Content Placeholder 2">
            <a:extLst>
              <a:ext uri="{FF2B5EF4-FFF2-40B4-BE49-F238E27FC236}">
                <a16:creationId xmlns:a16="http://schemas.microsoft.com/office/drawing/2014/main" id="{732A9AE8-728B-B763-7BCB-DC4B046E9D17}"/>
              </a:ext>
            </a:extLst>
          </p:cNvPr>
          <p:cNvSpPr>
            <a:spLocks noGrp="1"/>
          </p:cNvSpPr>
          <p:nvPr>
            <p:ph idx="1"/>
          </p:nvPr>
        </p:nvSpPr>
        <p:spPr/>
        <p:txBody>
          <a:bodyPr>
            <a:normAutofit/>
          </a:bodyPr>
          <a:lstStyle/>
          <a:p>
            <a:pPr marL="0" indent="0">
              <a:buNone/>
            </a:pPr>
            <a:r>
              <a:rPr lang="en-US" dirty="0"/>
              <a:t>“But the ones that fell on the good ground are those who, having heard the word with a noble and good heart, keep it and </a:t>
            </a:r>
            <a:r>
              <a:rPr lang="en-US" dirty="0">
                <a:highlight>
                  <a:srgbClr val="FFFF00"/>
                </a:highlight>
              </a:rPr>
              <a:t>bear fruit with patience</a:t>
            </a:r>
            <a:r>
              <a:rPr lang="en-US" dirty="0"/>
              <a:t>” (Luke 8:15). </a:t>
            </a:r>
          </a:p>
          <a:p>
            <a:pPr marL="0" indent="0">
              <a:buNone/>
            </a:pPr>
            <a:endParaRPr lang="en-US" sz="800" dirty="0"/>
          </a:p>
          <a:p>
            <a:pPr marL="0" indent="0">
              <a:buNone/>
            </a:pPr>
            <a:r>
              <a:rPr lang="en-US" dirty="0"/>
              <a:t>“Therefore be patient, brethren, until the coming of the Lord. See how the farmer waits for the precious fruit of the earth, waiting patiently for it until it receives the early and latter rain” </a:t>
            </a:r>
            <a:br>
              <a:rPr lang="en-US" dirty="0"/>
            </a:br>
            <a:r>
              <a:rPr lang="en-US" dirty="0"/>
              <a:t>(James 5:7). </a:t>
            </a:r>
          </a:p>
        </p:txBody>
      </p:sp>
    </p:spTree>
    <p:extLst>
      <p:ext uri="{BB962C8B-B14F-4D97-AF65-F5344CB8AC3E}">
        <p14:creationId xmlns:p14="http://schemas.microsoft.com/office/powerpoint/2010/main" val="2399076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8D030-5F74-E2FF-44B6-9A7645A7A04B}"/>
              </a:ext>
            </a:extLst>
          </p:cNvPr>
          <p:cNvSpPr>
            <a:spLocks noGrp="1"/>
          </p:cNvSpPr>
          <p:nvPr>
            <p:ph type="title"/>
          </p:nvPr>
        </p:nvSpPr>
        <p:spPr/>
        <p:txBody>
          <a:bodyPr/>
          <a:lstStyle/>
          <a:p>
            <a:pPr algn="ctr"/>
            <a:r>
              <a:rPr lang="en-US" b="1" dirty="0"/>
              <a:t>4. Be Patient</a:t>
            </a:r>
          </a:p>
        </p:txBody>
      </p:sp>
      <p:sp>
        <p:nvSpPr>
          <p:cNvPr id="3" name="Content Placeholder 2">
            <a:extLst>
              <a:ext uri="{FF2B5EF4-FFF2-40B4-BE49-F238E27FC236}">
                <a16:creationId xmlns:a16="http://schemas.microsoft.com/office/drawing/2014/main" id="{2161DA7F-9182-69AF-448F-F0F5D00E4291}"/>
              </a:ext>
            </a:extLst>
          </p:cNvPr>
          <p:cNvSpPr>
            <a:spLocks noGrp="1"/>
          </p:cNvSpPr>
          <p:nvPr>
            <p:ph idx="1"/>
          </p:nvPr>
        </p:nvSpPr>
        <p:spPr>
          <a:xfrm>
            <a:off x="1656428" y="1690689"/>
            <a:ext cx="5831144" cy="4351338"/>
          </a:xfrm>
        </p:spPr>
        <p:txBody>
          <a:bodyPr/>
          <a:lstStyle/>
          <a:p>
            <a:pPr marL="0" indent="0" algn="ctr">
              <a:buNone/>
            </a:pPr>
            <a:r>
              <a:rPr lang="en-US" dirty="0"/>
              <a:t>Time from planting to bearing fruit: </a:t>
            </a:r>
          </a:p>
          <a:p>
            <a:pPr marL="0" indent="0" algn="ctr">
              <a:buNone/>
            </a:pPr>
            <a:endParaRPr lang="en-US" sz="800" dirty="0"/>
          </a:p>
          <a:p>
            <a:r>
              <a:rPr lang="en-US" dirty="0"/>
              <a:t>Apples		2-5 years</a:t>
            </a:r>
          </a:p>
          <a:p>
            <a:r>
              <a:rPr lang="en-US" dirty="0"/>
              <a:t>Bananas		2-3 years</a:t>
            </a:r>
          </a:p>
          <a:p>
            <a:r>
              <a:rPr lang="en-US" dirty="0"/>
              <a:t>Citrus		1-2 years</a:t>
            </a:r>
          </a:p>
          <a:p>
            <a:r>
              <a:rPr lang="en-US" dirty="0"/>
              <a:t>Pears		4-6 years</a:t>
            </a:r>
          </a:p>
          <a:p>
            <a:r>
              <a:rPr lang="en-US" dirty="0"/>
              <a:t>Sweet Cherry	4-7 years</a:t>
            </a:r>
          </a:p>
          <a:p>
            <a:r>
              <a:rPr lang="en-US" dirty="0"/>
              <a:t>Grapes		3 years </a:t>
            </a:r>
          </a:p>
        </p:txBody>
      </p:sp>
    </p:spTree>
    <p:extLst>
      <p:ext uri="{BB962C8B-B14F-4D97-AF65-F5344CB8AC3E}">
        <p14:creationId xmlns:p14="http://schemas.microsoft.com/office/powerpoint/2010/main" val="535796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_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ppt/theme/theme3.xml><?xml version="1.0" encoding="utf-8"?>
<a:theme xmlns:a="http://schemas.openxmlformats.org/drawingml/2006/main" name="2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6571</TotalTime>
  <Words>481</Words>
  <Application>Microsoft Office PowerPoint</Application>
  <PresentationFormat>On-screen Show (4:3)</PresentationFormat>
  <Paragraphs>59</Paragraphs>
  <Slides>12</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12</vt:i4>
      </vt:variant>
    </vt:vector>
  </HeadingPairs>
  <TitlesOfParts>
    <vt:vector size="21" baseType="lpstr">
      <vt:lpstr>Aptos</vt:lpstr>
      <vt:lpstr>Aptos Display</vt:lpstr>
      <vt:lpstr>Arial</vt:lpstr>
      <vt:lpstr>Calibri</vt:lpstr>
      <vt:lpstr>Century Gothic</vt:lpstr>
      <vt:lpstr>Wingdings 3</vt:lpstr>
      <vt:lpstr>2_Ion Boardroom</vt:lpstr>
      <vt:lpstr>1_Office Theme</vt:lpstr>
      <vt:lpstr>2_Office Theme</vt:lpstr>
      <vt:lpstr>Producing  the Fruit  of the Spirit</vt:lpstr>
      <vt:lpstr>The Fruit of the Spirit</vt:lpstr>
      <vt:lpstr>1. Allow God’s Word  to Change Your Heart</vt:lpstr>
      <vt:lpstr>1. Allow God’s Word  to Change Your Heart</vt:lpstr>
      <vt:lpstr>2. Be Filled with the Spirit</vt:lpstr>
      <vt:lpstr>2. Be Filled with the Spirit</vt:lpstr>
      <vt:lpstr>3. Allow God’s Pruning</vt:lpstr>
      <vt:lpstr>4. Be Patient</vt:lpstr>
      <vt:lpstr>4. Be Patient</vt:lpstr>
      <vt:lpstr>4. Be Patient</vt:lpstr>
      <vt:lpstr>Producing the Fruit of the Spirit</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275</cp:revision>
  <dcterms:created xsi:type="dcterms:W3CDTF">2008-03-16T18:22:36Z</dcterms:created>
  <dcterms:modified xsi:type="dcterms:W3CDTF">2024-11-10T23:38:27Z</dcterms:modified>
</cp:coreProperties>
</file>