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11"/>
  </p:notesMasterIdLst>
  <p:sldIdLst>
    <p:sldId id="259" r:id="rId3"/>
    <p:sldId id="256" r:id="rId4"/>
    <p:sldId id="257" r:id="rId5"/>
    <p:sldId id="261" r:id="rId6"/>
    <p:sldId id="262" r:id="rId7"/>
    <p:sldId id="263" r:id="rId8"/>
    <p:sldId id="258" r:id="rId9"/>
    <p:sldId id="75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9"/>
            <p14:sldId id="256"/>
            <p14:sldId id="257"/>
            <p14:sldId id="261"/>
            <p14:sldId id="262"/>
            <p14:sldId id="263"/>
            <p14:sldId id="258"/>
            <p14:sldId id="754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78" d="100"/>
          <a:sy n="78" d="100"/>
        </p:scale>
        <p:origin x="7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64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33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8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3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D461F95-2C43-4C68-8745-AC74D8D957D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5B334B8-D117-4CB3-8B7E-2FEFA4F9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3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less Truths for Tough Times | Love Worth Finding Ministries">
            <a:extLst>
              <a:ext uri="{FF2B5EF4-FFF2-40B4-BE49-F238E27FC236}">
                <a16:creationId xmlns:a16="http://schemas.microsoft.com/office/drawing/2014/main" id="{6ECDA6C3-6348-1842-8854-4F920512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4" y="696466"/>
            <a:ext cx="7580671" cy="39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A34C-1FAE-844C-92F7-344AC3533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14450"/>
            <a:ext cx="7886700" cy="1565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“O Lord, how long shall I cry, and You will not hear? Even cry out to You, ‘Violence!’ </a:t>
            </a:r>
            <a:br>
              <a:rPr lang="en-US" dirty="0"/>
            </a:br>
            <a:r>
              <a:rPr lang="en-US" dirty="0"/>
              <a:t>and You will not save” (Habakkuk 1:2). </a:t>
            </a:r>
          </a:p>
        </p:txBody>
      </p:sp>
    </p:spTree>
    <p:extLst>
      <p:ext uri="{BB962C8B-B14F-4D97-AF65-F5344CB8AC3E}">
        <p14:creationId xmlns:p14="http://schemas.microsoft.com/office/powerpoint/2010/main" val="5554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F948-9E08-7DEE-3E6F-CED726A1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God Does Not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26FC-1DD0-E85E-6953-8D76DF75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is a God of Reason -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Is. 1:18</a:t>
            </a:r>
          </a:p>
          <a:p>
            <a:r>
              <a:rPr lang="en-US" sz="3600" dirty="0"/>
              <a:t>He is Sovereign -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Ps. 99:1-3</a:t>
            </a:r>
          </a:p>
          <a:p>
            <a:r>
              <a:rPr lang="en-US" sz="3600" dirty="0"/>
              <a:t>He is Righteous -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Ps. 97:2</a:t>
            </a:r>
          </a:p>
        </p:txBody>
      </p:sp>
    </p:spTree>
    <p:extLst>
      <p:ext uri="{BB962C8B-B14F-4D97-AF65-F5344CB8AC3E}">
        <p14:creationId xmlns:p14="http://schemas.microsoft.com/office/powerpoint/2010/main" val="34822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E821-F467-ACA2-6A81-3BAECB90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948B-0EFF-0E04-2A48-ABEACFD9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8252504" cy="150876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God’s Law Does Not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EDAF-F86D-4E56-9CEE-0F48ABD5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don’t have the right to change God’s standards.</a:t>
            </a:r>
          </a:p>
          <a:p>
            <a:pPr lvl="1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Acts 13:10</a:t>
            </a:r>
          </a:p>
          <a:p>
            <a:pPr lvl="1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Isaiah. 5:20-21</a:t>
            </a:r>
          </a:p>
        </p:txBody>
      </p:sp>
    </p:spTree>
    <p:extLst>
      <p:ext uri="{BB962C8B-B14F-4D97-AF65-F5344CB8AC3E}">
        <p14:creationId xmlns:p14="http://schemas.microsoft.com/office/powerpoint/2010/main" val="6879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966D-BE70-7A88-A397-B863E97CB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A7F3-70A5-2E4F-EC70-18D35F36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5" y="284176"/>
            <a:ext cx="8790038" cy="150876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God’s Word Does Not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DF6D-4822-C116-9ABF-679ED1D2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251586"/>
            <a:ext cx="7772400" cy="3966333"/>
          </a:xfrm>
        </p:spPr>
        <p:txBody>
          <a:bodyPr>
            <a:normAutofit/>
          </a:bodyPr>
          <a:lstStyle/>
          <a:p>
            <a:r>
              <a:rPr lang="en-US" sz="3600" dirty="0"/>
              <a:t>“Forever, O Lord, Your word is settled in heaven”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Psalm 119:89</a:t>
            </a:r>
          </a:p>
          <a:p>
            <a:endParaRPr lang="en-US" sz="3600" dirty="0"/>
          </a:p>
          <a:p>
            <a:r>
              <a:rPr lang="en-US" sz="3600" dirty="0"/>
              <a:t>“Heaven and earth will pass away, but My words will by no means pass away”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Matthew 24:35</a:t>
            </a:r>
          </a:p>
        </p:txBody>
      </p:sp>
    </p:spTree>
    <p:extLst>
      <p:ext uri="{BB962C8B-B14F-4D97-AF65-F5344CB8AC3E}">
        <p14:creationId xmlns:p14="http://schemas.microsoft.com/office/powerpoint/2010/main" val="22198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6ECB-EE80-B675-A499-F99AD870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81B7-2B82-FE84-B039-CAFBEAEF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284176"/>
            <a:ext cx="8809703" cy="150876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God’s Promises Do Not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6E1DB-CC1F-5D30-CF1F-B7A2AC21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163096"/>
            <a:ext cx="7967368" cy="4054823"/>
          </a:xfrm>
        </p:spPr>
        <p:txBody>
          <a:bodyPr>
            <a:normAutofit/>
          </a:bodyPr>
          <a:lstStyle/>
          <a:p>
            <a:r>
              <a:rPr lang="en-US" sz="3600" dirty="0"/>
              <a:t>God is Faithful -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 Cor. 10:13</a:t>
            </a:r>
          </a:p>
          <a:p>
            <a:r>
              <a:rPr lang="en-US" sz="3600" dirty="0"/>
              <a:t>We can stand firm upon God’s promises in this ever-changing world -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 Tim. 1:12</a:t>
            </a:r>
          </a:p>
        </p:txBody>
      </p:sp>
    </p:spTree>
    <p:extLst>
      <p:ext uri="{BB962C8B-B14F-4D97-AF65-F5344CB8AC3E}">
        <p14:creationId xmlns:p14="http://schemas.microsoft.com/office/powerpoint/2010/main" val="15384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bakkuk 2:20 KJV Desktop Wallpaper - But the LORD is in his holy temple:  let all the">
            <a:extLst>
              <a:ext uri="{FF2B5EF4-FFF2-40B4-BE49-F238E27FC236}">
                <a16:creationId xmlns:a16="http://schemas.microsoft.com/office/drawing/2014/main" id="{75057862-4A0B-1D8D-3098-C5AA321C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804DE-38EE-BC62-E168-07C252E75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8CC78"/>
      </a:accent3>
      <a:accent4>
        <a:srgbClr val="099BDD"/>
      </a:accent4>
      <a:accent5>
        <a:srgbClr val="828288"/>
      </a:accent5>
      <a:accent6>
        <a:srgbClr val="F56617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161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Corbel</vt:lpstr>
      <vt:lpstr>Wingdings</vt:lpstr>
      <vt:lpstr>4_Office Theme</vt:lpstr>
      <vt:lpstr>Banded</vt:lpstr>
      <vt:lpstr>PowerPoint Presentation</vt:lpstr>
      <vt:lpstr>PowerPoint Presentation</vt:lpstr>
      <vt:lpstr>1. God Does Not Change</vt:lpstr>
      <vt:lpstr>2. God’s Law Does Not Change</vt:lpstr>
      <vt:lpstr>3. God’s Word Does Not Change</vt:lpstr>
      <vt:lpstr>4. God’s Promises Do Not Change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86</cp:revision>
  <dcterms:created xsi:type="dcterms:W3CDTF">2008-03-16T18:22:36Z</dcterms:created>
  <dcterms:modified xsi:type="dcterms:W3CDTF">2024-11-03T22:01:14Z</dcterms:modified>
</cp:coreProperties>
</file>