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66" r:id="rId2"/>
  </p:sldMasterIdLst>
  <p:notesMasterIdLst>
    <p:notesMasterId r:id="rId7"/>
  </p:notesMasterIdLst>
  <p:sldIdLst>
    <p:sldId id="256" r:id="rId3"/>
    <p:sldId id="257" r:id="rId4"/>
    <p:sldId id="258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" id="{ABD5E9EE-E79A-42ED-AA6A-24EF3777B493}">
          <p14:sldIdLst>
            <p14:sldId id="256"/>
            <p14:sldId id="257"/>
            <p14:sldId id="258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4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541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42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339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13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26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663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611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862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15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8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921C5A-5850-443D-B46E-F255D7A96F2B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369534-8CA3-471B-A234-20C4E32A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8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B7044-7285-240E-08AC-6EB49B7F38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Our Responsibility Towards the Truth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4C74BE-C66A-7F27-9FE8-395DF6A5F6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John 8:31-36</a:t>
            </a:r>
          </a:p>
        </p:txBody>
      </p:sp>
    </p:spTree>
    <p:extLst>
      <p:ext uri="{BB962C8B-B14F-4D97-AF65-F5344CB8AC3E}">
        <p14:creationId xmlns:p14="http://schemas.microsoft.com/office/powerpoint/2010/main" val="214821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65EF8-332B-A81B-A26B-0F138E91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The Truth </a:t>
            </a:r>
            <a:r>
              <a:rPr lang="en-US" dirty="0"/>
              <a:t>- John 8:31-36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E5D11-EB4F-A5B8-AFD2-9BD42BEB6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Truth is divine, everlasting fact. </a:t>
            </a:r>
          </a:p>
          <a:p>
            <a:r>
              <a:rPr lang="en-US" sz="3200" b="1" dirty="0"/>
              <a:t>It is </a:t>
            </a:r>
            <a:r>
              <a:rPr lang="en-US" sz="3200" b="1" u="sng" dirty="0"/>
              <a:t>the</a:t>
            </a:r>
            <a:r>
              <a:rPr lang="en-US" sz="3200" b="1" dirty="0"/>
              <a:t> truth. </a:t>
            </a:r>
          </a:p>
          <a:p>
            <a:r>
              <a:rPr lang="en-US" sz="3200" b="1" dirty="0"/>
              <a:t>Knowledge of the truth brings a blessing. </a:t>
            </a:r>
          </a:p>
          <a:p>
            <a:r>
              <a:rPr lang="en-US" sz="3200" b="1" dirty="0"/>
              <a:t>Truth also brings responsibility to the hearer. </a:t>
            </a:r>
          </a:p>
        </p:txBody>
      </p:sp>
    </p:spTree>
    <p:extLst>
      <p:ext uri="{BB962C8B-B14F-4D97-AF65-F5344CB8AC3E}">
        <p14:creationId xmlns:p14="http://schemas.microsoft.com/office/powerpoint/2010/main" val="52588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82DA-C6D8-E3BC-3AFF-F50C498B1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Responsibility to the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3E45-C795-73FB-79F8-74BA135F9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Know the Truth </a:t>
            </a:r>
            <a:r>
              <a:rPr lang="en-US" sz="3200" dirty="0"/>
              <a:t>-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Acts 17:30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Value the Truth </a:t>
            </a:r>
            <a:r>
              <a:rPr lang="en-US" sz="3200" dirty="0"/>
              <a:t>-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Proverbs 23:23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Obey the Truth </a:t>
            </a:r>
            <a:r>
              <a:rPr lang="en-US" sz="3200" dirty="0"/>
              <a:t>-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1 Peter 1:22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Labor in the Truth </a:t>
            </a:r>
            <a:r>
              <a:rPr lang="en-US" sz="3200" dirty="0"/>
              <a:t>-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3 John 8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Love the Truth </a:t>
            </a:r>
            <a:r>
              <a:rPr lang="en-US" sz="3200" dirty="0"/>
              <a:t>-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2 Thessalonians 2:10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370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6625</TotalTime>
  <Words>78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Office Theme</vt:lpstr>
      <vt:lpstr>Our Responsibility Towards the Truth</vt:lpstr>
      <vt:lpstr>The Truth - John 8:31-36</vt:lpstr>
      <vt:lpstr>Responsibility to the Truth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276</cp:revision>
  <dcterms:created xsi:type="dcterms:W3CDTF">2008-03-16T18:22:36Z</dcterms:created>
  <dcterms:modified xsi:type="dcterms:W3CDTF">2024-11-03T21:58:50Z</dcterms:modified>
</cp:coreProperties>
</file>