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9"/>
  </p:notesMasterIdLst>
  <p:sldIdLst>
    <p:sldId id="757" r:id="rId3"/>
    <p:sldId id="758" r:id="rId4"/>
    <p:sldId id="759" r:id="rId5"/>
    <p:sldId id="760" r:id="rId6"/>
    <p:sldId id="761" r:id="rId7"/>
    <p:sldId id="7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46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pner" userId="77e86300bfaa4522" providerId="LiveId" clId="{4BF82688-7F26-44E7-8AF9-E8ED537E4976}"/>
    <pc:docChg chg="delSld delMainMaster modSection">
      <pc:chgData name="Michael Hepner" userId="77e86300bfaa4522" providerId="LiveId" clId="{4BF82688-7F26-44E7-8AF9-E8ED537E4976}" dt="2024-10-28T13:34:02.520" v="1" actId="47"/>
      <pc:docMkLst>
        <pc:docMk/>
      </pc:docMkLst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56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57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58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59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3045137278" sldId="260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1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2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3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4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6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7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8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69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0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1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2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3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4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6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7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8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79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0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1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2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3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4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6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7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8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89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0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1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2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3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4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6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7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8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299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300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301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302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3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4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5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6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7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8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09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10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11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12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13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14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0" sldId="31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858165187" sldId="571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518111915" sldId="665"/>
        </pc:sldMkLst>
      </pc:sldChg>
      <pc:sldChg chg="del">
        <pc:chgData name="Michael Hepner" userId="77e86300bfaa4522" providerId="LiveId" clId="{4BF82688-7F26-44E7-8AF9-E8ED537E4976}" dt="2024-10-28T13:34:02.520" v="1" actId="47"/>
        <pc:sldMkLst>
          <pc:docMk/>
          <pc:sldMk cId="1133503298" sldId="73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2589626861" sldId="752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688224176" sldId="753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1288380856" sldId="754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1734306728" sldId="755"/>
        </pc:sldMkLst>
      </pc:sldChg>
      <pc:sldChg chg="del">
        <pc:chgData name="Michael Hepner" userId="77e86300bfaa4522" providerId="LiveId" clId="{4BF82688-7F26-44E7-8AF9-E8ED537E4976}" dt="2024-10-28T13:33:48.927" v="0" actId="47"/>
        <pc:sldMkLst>
          <pc:docMk/>
          <pc:sldMk cId="0" sldId="756"/>
        </pc:sldMkLst>
      </pc:sldChg>
      <pc:sldMasterChg chg="del delSldLayout">
        <pc:chgData name="Michael Hepner" userId="77e86300bfaa4522" providerId="LiveId" clId="{4BF82688-7F26-44E7-8AF9-E8ED537E4976}" dt="2024-10-28T13:34:02.520" v="1" actId="47"/>
        <pc:sldMasterMkLst>
          <pc:docMk/>
          <pc:sldMasterMk cId="0" sldId="2147483648"/>
        </pc:sldMasterMkLst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0" sldId="2147483648"/>
            <pc:sldLayoutMk cId="0" sldId="2147483649"/>
          </pc:sldLayoutMkLst>
        </pc:sldLayoutChg>
      </pc:sldMasterChg>
      <pc:sldMasterChg chg="del delSldLayout">
        <pc:chgData name="Michael Hepner" userId="77e86300bfaa4522" providerId="LiveId" clId="{4BF82688-7F26-44E7-8AF9-E8ED537E4976}" dt="2024-10-28T13:34:02.520" v="1" actId="47"/>
        <pc:sldMasterMkLst>
          <pc:docMk/>
          <pc:sldMasterMk cId="1225797608" sldId="2147483675"/>
        </pc:sldMasterMkLst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2133912867" sldId="2147483676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728484930" sldId="2147483677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1981898450" sldId="2147483678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3979077966" sldId="2147483679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1718449327" sldId="2147483680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4238569521" sldId="2147483681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1335939500" sldId="2147483682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3738077411" sldId="2147483683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1437923073" sldId="2147483684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3020493838" sldId="2147483685"/>
          </pc:sldLayoutMkLst>
        </pc:sldLayoutChg>
        <pc:sldLayoutChg chg="del">
          <pc:chgData name="Michael Hepner" userId="77e86300bfaa4522" providerId="LiveId" clId="{4BF82688-7F26-44E7-8AF9-E8ED537E4976}" dt="2024-10-28T13:34:02.520" v="1" actId="47"/>
          <pc:sldLayoutMkLst>
            <pc:docMk/>
            <pc:sldMasterMk cId="1225797608" sldId="2147483675"/>
            <pc:sldLayoutMk cId="1200340401" sldId="2147483686"/>
          </pc:sldLayoutMkLst>
        </pc:sldLayoutChg>
      </pc:sldMasterChg>
      <pc:sldMasterChg chg="del delSldLayout">
        <pc:chgData name="Michael Hepner" userId="77e86300bfaa4522" providerId="LiveId" clId="{4BF82688-7F26-44E7-8AF9-E8ED537E4976}" dt="2024-10-28T13:33:48.927" v="0" actId="47"/>
        <pc:sldMasterMkLst>
          <pc:docMk/>
          <pc:sldMasterMk cId="169759790" sldId="2147483687"/>
        </pc:sldMasterMkLst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1714918751" sldId="2147483688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776980015" sldId="2147483689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1808693267" sldId="2147483690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1845884595" sldId="2147483691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824099115" sldId="2147483692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4256400434" sldId="2147483693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935497524" sldId="2147483694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3016785304" sldId="2147483695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1466738844" sldId="2147483696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252103621" sldId="2147483697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69759790" sldId="2147483687"/>
            <pc:sldLayoutMk cId="584074619" sldId="2147483698"/>
          </pc:sldLayoutMkLst>
        </pc:sldLayoutChg>
      </pc:sldMasterChg>
      <pc:sldMasterChg chg="del delSldLayout">
        <pc:chgData name="Michael Hepner" userId="77e86300bfaa4522" providerId="LiveId" clId="{4BF82688-7F26-44E7-8AF9-E8ED537E4976}" dt="2024-10-28T13:33:48.927" v="0" actId="47"/>
        <pc:sldMasterMkLst>
          <pc:docMk/>
          <pc:sldMasterMk cId="1162245" sldId="2147483711"/>
        </pc:sldMasterMkLst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1576955281" sldId="2147483712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504486211" sldId="2147483713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3389880377" sldId="2147483714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3657445642" sldId="2147483715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992359798" sldId="2147483716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2774055570" sldId="2147483717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254208260" sldId="2147483718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759519030" sldId="2147483719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2741952747" sldId="2147483720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4013920917" sldId="2147483721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1162245" sldId="2147483711"/>
            <pc:sldLayoutMk cId="2675134891" sldId="2147483722"/>
          </pc:sldLayoutMkLst>
        </pc:sldLayoutChg>
      </pc:sldMasterChg>
      <pc:sldMasterChg chg="del delSldLayout">
        <pc:chgData name="Michael Hepner" userId="77e86300bfaa4522" providerId="LiveId" clId="{4BF82688-7F26-44E7-8AF9-E8ED537E4976}" dt="2024-10-28T13:33:48.927" v="0" actId="47"/>
        <pc:sldMasterMkLst>
          <pc:docMk/>
          <pc:sldMasterMk cId="2147248794" sldId="2147483735"/>
        </pc:sldMasterMkLst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3645955553" sldId="2147483736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3833792235" sldId="2147483737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210145433" sldId="2147483738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3674875490" sldId="2147483739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4276927568" sldId="2147483740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1327678190" sldId="2147483741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689256747" sldId="2147483742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1860631481" sldId="2147483743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1963160714" sldId="2147483744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2777177884" sldId="2147483745"/>
          </pc:sldLayoutMkLst>
        </pc:sldLayoutChg>
        <pc:sldLayoutChg chg="del">
          <pc:chgData name="Michael Hepner" userId="77e86300bfaa4522" providerId="LiveId" clId="{4BF82688-7F26-44E7-8AF9-E8ED537E4976}" dt="2024-10-28T13:33:48.927" v="0" actId="47"/>
          <pc:sldLayoutMkLst>
            <pc:docMk/>
            <pc:sldMasterMk cId="2147248794" sldId="2147483735"/>
            <pc:sldLayoutMk cId="3061777164" sldId="214748374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4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9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7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73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79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26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61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62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49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0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18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21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81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3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3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2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1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2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7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4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7B07B9-1A3B-4563-853D-65F5B302F22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1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2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0B28-E4B8-6F1C-8542-34A86A322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32D05-E2B2-4399-01DE-51302B538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NATIONAL BIBLE DAY - January 27, 2025 - National Today">
            <a:extLst>
              <a:ext uri="{FF2B5EF4-FFF2-40B4-BE49-F238E27FC236}">
                <a16:creationId xmlns:a16="http://schemas.microsoft.com/office/drawing/2014/main" id="{FAC3957A-082C-34BB-F64A-12E9F063C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825"/>
            <a:ext cx="9144000" cy="635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me Improvement Mobile Cliparts">
            <a:extLst>
              <a:ext uri="{FF2B5EF4-FFF2-40B4-BE49-F238E27FC236}">
                <a16:creationId xmlns:a16="http://schemas.microsoft.com/office/drawing/2014/main" id="{8DC9A4F4-2DB7-19D7-C8AC-CCAF741A0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49" y="362837"/>
            <a:ext cx="7245501" cy="37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81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wo-Parent Advantage | City Journal">
            <a:extLst>
              <a:ext uri="{FF2B5EF4-FFF2-40B4-BE49-F238E27FC236}">
                <a16:creationId xmlns:a16="http://schemas.microsoft.com/office/drawing/2014/main" id="{5542E18A-E3CC-3D78-E174-1C98C3AAE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35" y="2185217"/>
            <a:ext cx="8573729" cy="42868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FC28602-7017-2470-89FB-D127C216B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303" y="698092"/>
            <a:ext cx="8573729" cy="1307690"/>
          </a:xfrm>
        </p:spPr>
        <p:txBody>
          <a:bodyPr>
            <a:normAutofit/>
          </a:bodyPr>
          <a:lstStyle/>
          <a:p>
            <a:r>
              <a:rPr lang="en-US" sz="6300" dirty="0">
                <a:latin typeface="Modern Love" panose="04090805081005020601" pitchFamily="82" charset="0"/>
              </a:rPr>
              <a:t>Parents Are Providers</a:t>
            </a:r>
          </a:p>
        </p:txBody>
      </p:sp>
    </p:spTree>
    <p:extLst>
      <p:ext uri="{BB962C8B-B14F-4D97-AF65-F5344CB8AC3E}">
        <p14:creationId xmlns:p14="http://schemas.microsoft.com/office/powerpoint/2010/main" val="105648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04444-200D-6FE1-83CD-DF807CDD6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DAE7C2-0F57-A38E-33C3-66D819078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Modern Love" panose="04090805081005020601" pitchFamily="82" charset="0"/>
              </a:rPr>
              <a:t>Parents Are Providers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256A50-1FD4-1A7C-7CCD-C108DA59A088}"/>
              </a:ext>
            </a:extLst>
          </p:cNvPr>
          <p:cNvSpPr txBox="1"/>
          <p:nvPr/>
        </p:nvSpPr>
        <p:spPr>
          <a:xfrm>
            <a:off x="560439" y="2164326"/>
            <a:ext cx="799362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“But if anyone does not 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provide for his relatives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and especially for 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members of his household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he has denied the faith and is worse than an unbeliever.”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Timothy 5:8, ESV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2" descr="The Two-Parent Advantage | City Journal">
            <a:extLst>
              <a:ext uri="{FF2B5EF4-FFF2-40B4-BE49-F238E27FC236}">
                <a16:creationId xmlns:a16="http://schemas.microsoft.com/office/drawing/2014/main" id="{FD3BF16A-555C-3D09-3F6E-D1AF277B1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42" y="4903837"/>
            <a:ext cx="3215148" cy="160757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605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4FC652-2427-CEC7-A268-50FF95166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wo-Parent Advantage | City Journal">
            <a:extLst>
              <a:ext uri="{FF2B5EF4-FFF2-40B4-BE49-F238E27FC236}">
                <a16:creationId xmlns:a16="http://schemas.microsoft.com/office/drawing/2014/main" id="{0894CA3B-EE17-84CC-3AD1-DD5517195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42" y="4903837"/>
            <a:ext cx="3215148" cy="160757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EDE74CE-73BC-EAE1-1261-6FBE5C5FD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Modern Love" panose="04090805081005020601" pitchFamily="82" charset="0"/>
              </a:rPr>
              <a:t>Parents Are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91863-8E6A-9D58-E09C-D4896858D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Necessities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Discipline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Example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Comfort in Our Death</a:t>
            </a:r>
          </a:p>
        </p:txBody>
      </p:sp>
    </p:spTree>
    <p:extLst>
      <p:ext uri="{BB962C8B-B14F-4D97-AF65-F5344CB8AC3E}">
        <p14:creationId xmlns:p14="http://schemas.microsoft.com/office/powerpoint/2010/main" val="37787985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8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60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Modern Love</vt:lpstr>
      <vt:lpstr>Times New Roman</vt:lpstr>
      <vt:lpstr>4_Office Theme</vt:lpstr>
      <vt:lpstr>6_Office Theme</vt:lpstr>
      <vt:lpstr>PowerPoint Presentation</vt:lpstr>
      <vt:lpstr>Home Improvement</vt:lpstr>
      <vt:lpstr>Parents Are Providers</vt:lpstr>
      <vt:lpstr>Parents Are Providers</vt:lpstr>
      <vt:lpstr>Parents Are Providers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84</cp:revision>
  <dcterms:created xsi:type="dcterms:W3CDTF">2008-03-16T18:22:36Z</dcterms:created>
  <dcterms:modified xsi:type="dcterms:W3CDTF">2024-10-28T13:34:07Z</dcterms:modified>
</cp:coreProperties>
</file>