
<file path=[Content_Types].xml><?xml version="1.0" encoding="utf-8"?>
<Types xmlns="http://schemas.openxmlformats.org/package/2006/content-types">
  <Default Extension="bin" ContentType="image/pn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711" r:id="rId4"/>
    <p:sldMasterId id="2147483747" r:id="rId5"/>
  </p:sldMasterIdLst>
  <p:notesMasterIdLst>
    <p:notesMasterId r:id="rId179"/>
  </p:notesMasterIdLst>
  <p:sldIdLst>
    <p:sldId id="778" r:id="rId6"/>
    <p:sldId id="256" r:id="rId7"/>
    <p:sldId id="257" r:id="rId8"/>
    <p:sldId id="258" r:id="rId9"/>
    <p:sldId id="259" r:id="rId10"/>
    <p:sldId id="756" r:id="rId11"/>
    <p:sldId id="757" r:id="rId12"/>
    <p:sldId id="758" r:id="rId13"/>
    <p:sldId id="759" r:id="rId14"/>
    <p:sldId id="760" r:id="rId15"/>
    <p:sldId id="761" r:id="rId16"/>
    <p:sldId id="762" r:id="rId17"/>
    <p:sldId id="763" r:id="rId18"/>
    <p:sldId id="764" r:id="rId19"/>
    <p:sldId id="765" r:id="rId20"/>
    <p:sldId id="766" r:id="rId21"/>
    <p:sldId id="767" r:id="rId22"/>
    <p:sldId id="768" r:id="rId23"/>
    <p:sldId id="769" r:id="rId24"/>
    <p:sldId id="770" r:id="rId25"/>
    <p:sldId id="771" r:id="rId26"/>
    <p:sldId id="772" r:id="rId27"/>
    <p:sldId id="773" r:id="rId28"/>
    <p:sldId id="774" r:id="rId29"/>
    <p:sldId id="775" r:id="rId30"/>
    <p:sldId id="280" r:id="rId31"/>
    <p:sldId id="281" r:id="rId32"/>
    <p:sldId id="282" r:id="rId33"/>
    <p:sldId id="283" r:id="rId34"/>
    <p:sldId id="284" r:id="rId35"/>
    <p:sldId id="261" r:id="rId36"/>
    <p:sldId id="262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263" r:id="rId66"/>
    <p:sldId id="264" r:id="rId67"/>
    <p:sldId id="265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266" r:id="rId87"/>
    <p:sldId id="267" r:id="rId88"/>
    <p:sldId id="268" r:id="rId89"/>
    <p:sldId id="26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776" r:id="rId98"/>
    <p:sldId id="777" r:id="rId99"/>
    <p:sldId id="270" r:id="rId100"/>
    <p:sldId id="348" r:id="rId101"/>
    <p:sldId id="349" r:id="rId102"/>
    <p:sldId id="350" r:id="rId103"/>
    <p:sldId id="351" r:id="rId104"/>
    <p:sldId id="352" r:id="rId105"/>
    <p:sldId id="353" r:id="rId106"/>
    <p:sldId id="354" r:id="rId107"/>
    <p:sldId id="355" r:id="rId108"/>
    <p:sldId id="356" r:id="rId109"/>
    <p:sldId id="271" r:id="rId110"/>
    <p:sldId id="272" r:id="rId111"/>
    <p:sldId id="273" r:id="rId112"/>
    <p:sldId id="360" r:id="rId113"/>
    <p:sldId id="36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0" r:id="rId123"/>
    <p:sldId id="371" r:id="rId124"/>
    <p:sldId id="274" r:id="rId125"/>
    <p:sldId id="275" r:id="rId126"/>
    <p:sldId id="374" r:id="rId127"/>
    <p:sldId id="375" r:id="rId128"/>
    <p:sldId id="376" r:id="rId129"/>
    <p:sldId id="377" r:id="rId130"/>
    <p:sldId id="378" r:id="rId131"/>
    <p:sldId id="379" r:id="rId132"/>
    <p:sldId id="380" r:id="rId133"/>
    <p:sldId id="381" r:id="rId134"/>
    <p:sldId id="382" r:id="rId135"/>
    <p:sldId id="383" r:id="rId136"/>
    <p:sldId id="384" r:id="rId137"/>
    <p:sldId id="385" r:id="rId138"/>
    <p:sldId id="276" r:id="rId139"/>
    <p:sldId id="277" r:id="rId140"/>
    <p:sldId id="278" r:id="rId141"/>
    <p:sldId id="389" r:id="rId142"/>
    <p:sldId id="390" r:id="rId143"/>
    <p:sldId id="391" r:id="rId144"/>
    <p:sldId id="392" r:id="rId145"/>
    <p:sldId id="393" r:id="rId146"/>
    <p:sldId id="394" r:id="rId147"/>
    <p:sldId id="395" r:id="rId148"/>
    <p:sldId id="396" r:id="rId149"/>
    <p:sldId id="397" r:id="rId150"/>
    <p:sldId id="398" r:id="rId151"/>
    <p:sldId id="399" r:id="rId152"/>
    <p:sldId id="400" r:id="rId153"/>
    <p:sldId id="279" r:id="rId154"/>
    <p:sldId id="780" r:id="rId155"/>
    <p:sldId id="781" r:id="rId156"/>
    <p:sldId id="782" r:id="rId157"/>
    <p:sldId id="783" r:id="rId158"/>
    <p:sldId id="784" r:id="rId159"/>
    <p:sldId id="785" r:id="rId160"/>
    <p:sldId id="786" r:id="rId161"/>
    <p:sldId id="787" r:id="rId162"/>
    <p:sldId id="788" r:id="rId163"/>
    <p:sldId id="789" r:id="rId164"/>
    <p:sldId id="790" r:id="rId165"/>
    <p:sldId id="791" r:id="rId166"/>
    <p:sldId id="792" r:id="rId167"/>
    <p:sldId id="793" r:id="rId168"/>
    <p:sldId id="794" r:id="rId169"/>
    <p:sldId id="795" r:id="rId170"/>
    <p:sldId id="796" r:id="rId171"/>
    <p:sldId id="797" r:id="rId172"/>
    <p:sldId id="798" r:id="rId173"/>
    <p:sldId id="799" r:id="rId174"/>
    <p:sldId id="800" r:id="rId175"/>
    <p:sldId id="801" r:id="rId176"/>
    <p:sldId id="802" r:id="rId177"/>
    <p:sldId id="735" r:id="rId1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Service" id="{F3D0A326-848B-403A-A056-8FFE20F92914}">
          <p14:sldIdLst/>
        </p14:section>
        <p14:section name="Prayer" id="{AA7EF9D7-2C1A-4A9E-B897-034327F9C43B}">
          <p14:sldIdLst/>
        </p14:section>
        <p14:section name="Scripture Reading" id="{9A28BFB2-9F46-438F-AEE7-B3FFCE5D145F}">
          <p14:sldIdLst/>
        </p14:section>
        <p14:section name="Songs" id="{F8F9A752-988C-4EE5-973C-DF67270C0D70}">
          <p14:sldIdLst/>
        </p14:section>
        <p14:section name="Lord's Supper" id="{EF0736C1-8E37-46BA-BF55-85A1B1056937}">
          <p14:sldIdLst/>
        </p14:section>
        <p14:section name="Song" id="{233B487B-5101-4156-A243-A60B2BC2DFE3}">
          <p14:sldIdLst/>
        </p14:section>
        <p14:section name="Sermon" id="{ECE0CD35-CB87-435B-8717-E0A7CD30F08D}">
          <p14:sldIdLst>
            <p14:sldId id="778"/>
            <p14:sldId id="256"/>
            <p14:sldId id="257"/>
            <p14:sldId id="258"/>
            <p14:sldId id="259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280"/>
            <p14:sldId id="281"/>
            <p14:sldId id="282"/>
            <p14:sldId id="283"/>
            <p14:sldId id="284"/>
            <p14:sldId id="261"/>
            <p14:sldId id="262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263"/>
            <p14:sldId id="264"/>
            <p14:sldId id="265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266"/>
            <p14:sldId id="267"/>
            <p14:sldId id="268"/>
            <p14:sldId id="269"/>
            <p14:sldId id="340"/>
            <p14:sldId id="341"/>
            <p14:sldId id="342"/>
            <p14:sldId id="343"/>
            <p14:sldId id="344"/>
            <p14:sldId id="345"/>
            <p14:sldId id="346"/>
            <p14:sldId id="776"/>
            <p14:sldId id="777"/>
            <p14:sldId id="270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271"/>
            <p14:sldId id="272"/>
            <p14:sldId id="273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274"/>
            <p14:sldId id="275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276"/>
            <p14:sldId id="277"/>
            <p14:sldId id="27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279"/>
          </p14:sldIdLst>
        </p14:section>
        <p14:section name="Invitation Song" id="{0E89271B-AEF7-417E-BEAD-CBF4682F4AAA}">
          <p14:sldIdLst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802"/>
          </p14:sldIdLst>
        </p14:section>
        <p14:section name="End" id="{9DF123F3-2949-4C9A-9B17-20F16A955194}">
          <p14:sldIdLst>
            <p14:sldId id="7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33166" autoAdjust="0"/>
  </p:normalViewPr>
  <p:slideViewPr>
    <p:cSldViewPr>
      <p:cViewPr varScale="1">
        <p:scale>
          <a:sx n="78" d="100"/>
          <a:sy n="78" d="100"/>
        </p:scale>
        <p:origin x="68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1214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slide" Target="slides/slide170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181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80" Type="http://schemas.openxmlformats.org/officeDocument/2006/relationships/presProps" Target="pres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3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28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0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9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93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5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3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86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8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5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4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19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20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4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4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00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46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0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8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08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2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58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77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37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5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7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E75E-3C0F-4A3D-B82C-6C4A9BAC9F91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9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73FE-46E5-4EC3-8B09-87BB8EC9119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0F119-1FF8-4546-B33C-D899D33F052B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06DC3-FB08-4151-94D8-7B2D9B06D5A8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65BB5-5A98-4087-B14E-9056DD76A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1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0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383030">
              <a:lnSpc>
                <a:spcPct val="100000"/>
              </a:lnSpc>
              <a:spcBef>
                <a:spcPts val="105"/>
              </a:spcBef>
            </a:pPr>
            <a:r>
              <a:rPr dirty="0"/>
              <a:t>1097</a:t>
            </a:r>
            <a:r>
              <a:rPr spc="-80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dirty="0"/>
              <a:t>Servant's</a:t>
            </a:r>
            <a:r>
              <a:rPr spc="-75" dirty="0"/>
              <a:t> </a:t>
            </a:r>
            <a:r>
              <a:rPr dirty="0"/>
              <a:t>Song</a:t>
            </a:r>
            <a:r>
              <a:rPr spc="-45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spc="-25" dirty="0"/>
              <a:t>2.2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3000"/>
            <a:ext cx="8875776" cy="48028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57250"/>
            <a:ext cx="9104630" cy="5088890"/>
            <a:chOff x="39623" y="0"/>
            <a:chExt cx="9104630" cy="50888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5800" y="0"/>
              <a:ext cx="838200" cy="363220"/>
            </a:xfrm>
            <a:custGeom>
              <a:avLst/>
              <a:gdLst/>
              <a:ahLst/>
              <a:cxnLst/>
              <a:rect l="l" t="t" r="r" b="b"/>
              <a:pathLst>
                <a:path w="838200" h="363220">
                  <a:moveTo>
                    <a:pt x="8382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838200" y="362712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87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383030">
              <a:lnSpc>
                <a:spcPct val="100000"/>
              </a:lnSpc>
              <a:spcBef>
                <a:spcPts val="105"/>
              </a:spcBef>
            </a:pPr>
            <a:r>
              <a:rPr dirty="0"/>
              <a:t>1097</a:t>
            </a:r>
            <a:r>
              <a:rPr spc="-80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dirty="0"/>
              <a:t>Servant's</a:t>
            </a:r>
            <a:r>
              <a:rPr spc="-75" dirty="0"/>
              <a:t> </a:t>
            </a:r>
            <a:r>
              <a:rPr dirty="0"/>
              <a:t>Song</a:t>
            </a:r>
            <a:r>
              <a:rPr spc="-45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spc="-25" dirty="0"/>
              <a:t>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3000"/>
            <a:ext cx="8875776" cy="48028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421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8843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781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81633"/>
            <a:ext cx="9066530" cy="5064760"/>
            <a:chOff x="39623" y="24383"/>
            <a:chExt cx="9066530" cy="506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7723"/>
              <a:ext cx="8891016" cy="50109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77200" y="24383"/>
              <a:ext cx="1028700" cy="363220"/>
            </a:xfrm>
            <a:custGeom>
              <a:avLst/>
              <a:gdLst/>
              <a:ahLst/>
              <a:cxnLst/>
              <a:rect l="l" t="t" r="r" b="b"/>
              <a:pathLst>
                <a:path w="1028700" h="363220">
                  <a:moveTo>
                    <a:pt x="10287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1028700" y="362712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81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1.2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1.3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204722"/>
            <a:ext cx="8875776" cy="47411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81633"/>
            <a:ext cx="9066530" cy="5064760"/>
            <a:chOff x="39623" y="24383"/>
            <a:chExt cx="9066530" cy="506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7723"/>
              <a:ext cx="8884920" cy="50109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77200" y="24383"/>
              <a:ext cx="1028700" cy="363220"/>
            </a:xfrm>
            <a:custGeom>
              <a:avLst/>
              <a:gdLst/>
              <a:ahLst/>
              <a:cxnLst/>
              <a:rect l="l" t="t" r="r" b="b"/>
              <a:pathLst>
                <a:path w="1028700" h="363220">
                  <a:moveTo>
                    <a:pt x="10287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1028700" y="362712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81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2.2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2.3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204722"/>
            <a:ext cx="8875776" cy="47411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81633"/>
            <a:ext cx="9066530" cy="5064760"/>
            <a:chOff x="39623" y="24383"/>
            <a:chExt cx="9066530" cy="506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7723"/>
              <a:ext cx="8884920" cy="50109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77200" y="24383"/>
              <a:ext cx="1028700" cy="363220"/>
            </a:xfrm>
            <a:custGeom>
              <a:avLst/>
              <a:gdLst/>
              <a:ahLst/>
              <a:cxnLst/>
              <a:rect l="l" t="t" r="r" b="b"/>
              <a:pathLst>
                <a:path w="1028700" h="363220">
                  <a:moveTo>
                    <a:pt x="10287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1028700" y="362712"/>
                  </a:lnTo>
                  <a:lnTo>
                    <a:pt x="1028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81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32260"/>
            <a:ext cx="7886700" cy="1505796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797560">
              <a:lnSpc>
                <a:spcPct val="100000"/>
              </a:lnSpc>
              <a:spcBef>
                <a:spcPts val="105"/>
              </a:spcBef>
            </a:pPr>
            <a:r>
              <a:rPr dirty="0"/>
              <a:t>21428</a:t>
            </a:r>
            <a:r>
              <a:rPr spc="-50" dirty="0"/>
              <a:t> </a:t>
            </a:r>
            <a:r>
              <a:rPr dirty="0"/>
              <a:t>-</a:t>
            </a:r>
            <a:r>
              <a:rPr spc="-5" dirty="0"/>
              <a:t> </a:t>
            </a:r>
            <a:r>
              <a:rPr dirty="0"/>
              <a:t>WHEN</a:t>
            </a:r>
            <a:r>
              <a:rPr spc="-25" dirty="0"/>
              <a:t> </a:t>
            </a:r>
            <a:r>
              <a:rPr dirty="0"/>
              <a:t>I</a:t>
            </a:r>
            <a:r>
              <a:rPr spc="-10" dirty="0"/>
              <a:t> </a:t>
            </a:r>
            <a:r>
              <a:rPr dirty="0"/>
              <a:t>GO</a:t>
            </a:r>
            <a:r>
              <a:rPr spc="-10" dirty="0"/>
              <a:t> </a:t>
            </a:r>
            <a:r>
              <a:rPr dirty="0"/>
              <a:t>HOME</a:t>
            </a:r>
            <a:r>
              <a:rPr spc="-1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5" dirty="0"/>
              <a:t>3.3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9990" y="1260094"/>
            <a:ext cx="7163434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21428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WHEN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HOME</a:t>
            </a:r>
            <a:r>
              <a:rPr sz="4400" spc="-1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204722"/>
            <a:ext cx="8875776" cy="47411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574" y="1260094"/>
            <a:ext cx="696214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009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Our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God,</a:t>
            </a:r>
            <a:r>
              <a:rPr sz="4400" spc="-2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Is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Alive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25" dirty="0">
                <a:latin typeface="Calibri"/>
                <a:cs typeface="Calibri"/>
              </a:rPr>
              <a:t> 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40130"/>
            <a:ext cx="8875776" cy="4905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4824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560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363" y="5871002"/>
            <a:ext cx="2347406" cy="787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6695" y="985266"/>
            <a:ext cx="8842375" cy="4576445"/>
            <a:chOff x="196694" y="128015"/>
            <a:chExt cx="8842375" cy="45764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694" y="187507"/>
              <a:ext cx="8723165" cy="45167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40624" y="128015"/>
              <a:ext cx="998219" cy="368935"/>
            </a:xfrm>
            <a:custGeom>
              <a:avLst/>
              <a:gdLst/>
              <a:ahLst/>
              <a:cxnLst/>
              <a:rect l="l" t="t" r="r" b="b"/>
              <a:pathLst>
                <a:path w="998220" h="368934">
                  <a:moveTo>
                    <a:pt x="99822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998220" y="368808"/>
                  </a:lnTo>
                  <a:lnTo>
                    <a:pt x="998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305605"/>
            <a:ext cx="8723165" cy="41186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039" y="5871002"/>
            <a:ext cx="2347406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012724"/>
            <a:ext cx="8723165" cy="46128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085" y="5871002"/>
            <a:ext cx="2360219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989842"/>
            <a:ext cx="8740140" cy="5011420"/>
            <a:chOff x="179831" y="132592"/>
            <a:chExt cx="8740140" cy="5011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694" y="132592"/>
              <a:ext cx="8723165" cy="47501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831" y="4800599"/>
              <a:ext cx="6701028" cy="3428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42834" y="5713120"/>
            <a:ext cx="101917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End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Verse </a:t>
            </a:r>
            <a:r>
              <a:rPr sz="1350" spc="-50" dirty="0">
                <a:latin typeface="Calibri"/>
                <a:cs typeface="Calibri"/>
              </a:rPr>
              <a:t>1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655" y="5871002"/>
            <a:ext cx="2347406" cy="787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6695" y="985266"/>
            <a:ext cx="8842375" cy="4576445"/>
            <a:chOff x="196694" y="128015"/>
            <a:chExt cx="8842375" cy="45764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694" y="187507"/>
              <a:ext cx="8723165" cy="45167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40624" y="128015"/>
              <a:ext cx="998219" cy="368935"/>
            </a:xfrm>
            <a:custGeom>
              <a:avLst/>
              <a:gdLst/>
              <a:ahLst/>
              <a:cxnLst/>
              <a:rect l="l" t="t" r="r" b="b"/>
              <a:pathLst>
                <a:path w="998220" h="368934">
                  <a:moveTo>
                    <a:pt x="99822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998220" y="368808"/>
                  </a:lnTo>
                  <a:lnTo>
                    <a:pt x="998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305605"/>
            <a:ext cx="8723165" cy="41186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502" y="5871002"/>
            <a:ext cx="2346873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012724"/>
            <a:ext cx="8723165" cy="46128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7127" y="5871002"/>
            <a:ext cx="2347406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694" y="989842"/>
            <a:ext cx="8723630" cy="4980940"/>
            <a:chOff x="196694" y="132592"/>
            <a:chExt cx="8723630" cy="4980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694" y="132592"/>
              <a:ext cx="8723165" cy="47501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40" y="4770118"/>
              <a:ext cx="6699504" cy="3429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23404" y="5715253"/>
            <a:ext cx="1019175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End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Verse </a:t>
            </a:r>
            <a:r>
              <a:rPr sz="1350" spc="-50" dirty="0"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2.1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891" y="5871002"/>
            <a:ext cx="2347406" cy="787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6695" y="985266"/>
            <a:ext cx="8842375" cy="4576445"/>
            <a:chOff x="196694" y="128015"/>
            <a:chExt cx="8842375" cy="45764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694" y="187507"/>
              <a:ext cx="8741462" cy="45167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040624" y="128015"/>
              <a:ext cx="998219" cy="368935"/>
            </a:xfrm>
            <a:custGeom>
              <a:avLst/>
              <a:gdLst/>
              <a:ahLst/>
              <a:cxnLst/>
              <a:rect l="l" t="t" r="r" b="b"/>
              <a:pathLst>
                <a:path w="998220" h="368934">
                  <a:moveTo>
                    <a:pt x="99822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998220" y="368808"/>
                  </a:lnTo>
                  <a:lnTo>
                    <a:pt x="998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305605"/>
            <a:ext cx="8723165" cy="41186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6266" y="5871002"/>
            <a:ext cx="2346873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695" y="1012724"/>
            <a:ext cx="8723165" cy="46128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891" y="5871002"/>
            <a:ext cx="2347406" cy="78774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694" y="989843"/>
            <a:ext cx="8723630" cy="4947285"/>
            <a:chOff x="196694" y="132592"/>
            <a:chExt cx="8723630" cy="4947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694" y="132592"/>
              <a:ext cx="8723165" cy="47501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744" y="4736591"/>
              <a:ext cx="6701028" cy="3428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81010" y="5746038"/>
            <a:ext cx="852169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dirty="0">
                <a:latin typeface="Calibri"/>
                <a:cs typeface="Calibri"/>
              </a:rPr>
              <a:t>End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of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Song</a:t>
            </a:r>
            <a:endParaRPr sz="13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9425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5929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558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1.1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1.2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1.3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2.2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3979" y="1282191"/>
            <a:ext cx="7357109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sz="4000" dirty="0">
                <a:latin typeface="Calibri"/>
                <a:cs typeface="Calibri"/>
              </a:rPr>
              <a:t>127</a:t>
            </a:r>
            <a:r>
              <a:rPr sz="4000" spc="-8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-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This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Is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My</a:t>
            </a:r>
            <a:r>
              <a:rPr sz="4000" spc="-6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Father's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World</a:t>
            </a:r>
            <a:r>
              <a:rPr sz="4000" spc="-4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-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spc="-25" dirty="0">
                <a:latin typeface="Calibri"/>
                <a:cs typeface="Calibri"/>
              </a:rPr>
              <a:t>1.4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99566"/>
            <a:ext cx="8875776" cy="48463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2.1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2.2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2.3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3979" y="1282191"/>
            <a:ext cx="7357109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sz="4000" dirty="0">
                <a:latin typeface="Calibri"/>
                <a:cs typeface="Calibri"/>
              </a:rPr>
              <a:t>127</a:t>
            </a:r>
            <a:r>
              <a:rPr sz="4000" spc="-8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-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This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Is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My</a:t>
            </a:r>
            <a:r>
              <a:rPr sz="4000" spc="-6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Father's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World</a:t>
            </a:r>
            <a:r>
              <a:rPr sz="4000" spc="-4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-</a:t>
            </a:r>
            <a:r>
              <a:rPr sz="4000" spc="-75" dirty="0">
                <a:latin typeface="Calibri"/>
                <a:cs typeface="Calibri"/>
              </a:rPr>
              <a:t> </a:t>
            </a:r>
            <a:r>
              <a:rPr sz="4000" spc="-25" dirty="0">
                <a:latin typeface="Calibri"/>
                <a:cs typeface="Calibri"/>
              </a:rPr>
              <a:t>2.4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996696"/>
            <a:ext cx="8875776" cy="49491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3.1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3.2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3.3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176760"/>
            <a:ext cx="7886700" cy="1416797"/>
          </a:xfrm>
          <a:prstGeom prst="rect">
            <a:avLst/>
          </a:prstGeom>
        </p:spPr>
        <p:txBody>
          <a:bodyPr vert="horz" wrap="square" lIns="0" tIns="183895" rIns="0" bIns="0" rtlCol="0" anchor="ctr">
            <a:spAutoFit/>
          </a:bodyPr>
          <a:lstStyle/>
          <a:p>
            <a:pPr marL="70167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127</a:t>
            </a:r>
            <a:r>
              <a:rPr sz="4000" spc="-8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dirty="0"/>
              <a:t>This</a:t>
            </a:r>
            <a:r>
              <a:rPr sz="4000" spc="-75" dirty="0"/>
              <a:t> </a:t>
            </a:r>
            <a:r>
              <a:rPr sz="4000" dirty="0"/>
              <a:t>Is</a:t>
            </a:r>
            <a:r>
              <a:rPr sz="4000" spc="-75" dirty="0"/>
              <a:t> </a:t>
            </a:r>
            <a:r>
              <a:rPr sz="4000" dirty="0"/>
              <a:t>My</a:t>
            </a:r>
            <a:r>
              <a:rPr sz="4000" spc="-65" dirty="0"/>
              <a:t> </a:t>
            </a:r>
            <a:r>
              <a:rPr sz="4000" spc="-10" dirty="0"/>
              <a:t>Father's</a:t>
            </a:r>
            <a:r>
              <a:rPr sz="4000" spc="-75" dirty="0"/>
              <a:t> </a:t>
            </a:r>
            <a:r>
              <a:rPr sz="4000" spc="-10" dirty="0"/>
              <a:t>World</a:t>
            </a:r>
            <a:r>
              <a:rPr sz="4000" spc="-45" dirty="0"/>
              <a:t> </a:t>
            </a:r>
            <a:r>
              <a:rPr sz="4000" dirty="0"/>
              <a:t>-</a:t>
            </a:r>
            <a:r>
              <a:rPr sz="4000" spc="-75" dirty="0"/>
              <a:t> </a:t>
            </a:r>
            <a:r>
              <a:rPr sz="4000" spc="-25" dirty="0"/>
              <a:t>3.4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1C313-2A14-A633-BDAC-3BB4CBB88C37}"/>
              </a:ext>
            </a:extLst>
          </p:cNvPr>
          <p:cNvSpPr txBox="1"/>
          <p:nvPr/>
        </p:nvSpPr>
        <p:spPr>
          <a:xfrm>
            <a:off x="457200" y="5410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masis MT Pro Medium" panose="02040604050005020304" pitchFamily="18" charset="0"/>
              </a:rPr>
              <a:t>Invitation</a:t>
            </a:r>
          </a:p>
        </p:txBody>
      </p:sp>
    </p:spTree>
    <p:extLst>
      <p:ext uri="{BB962C8B-B14F-4D97-AF65-F5344CB8AC3E}">
        <p14:creationId xmlns:p14="http://schemas.microsoft.com/office/powerpoint/2010/main" val="2780227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- 2.6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- 2.7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- 3.6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- 3.7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- 3.8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- 3.9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- 3.10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- 3.11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20603 - JUST AS I AM - I COME BROKEN - 3.12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5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574" y="1260094"/>
            <a:ext cx="696214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009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Our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God,</a:t>
            </a:r>
            <a:r>
              <a:rPr sz="4400" spc="-2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Is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Alive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25" dirty="0">
                <a:latin typeface="Calibri"/>
                <a:cs typeface="Calibri"/>
              </a:rPr>
              <a:t> 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40130"/>
            <a:ext cx="8875776" cy="4905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3.1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09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574" y="1260094"/>
            <a:ext cx="696214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009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Our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God,</a:t>
            </a:r>
            <a:r>
              <a:rPr sz="4400" spc="-2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Is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Alive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25" dirty="0">
                <a:latin typeface="Calibri"/>
                <a:cs typeface="Calibri"/>
              </a:rPr>
              <a:t> 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40130"/>
            <a:ext cx="8875776" cy="4905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4.1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4.2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4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0574" y="1260094"/>
            <a:ext cx="696214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009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Our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God,</a:t>
            </a:r>
            <a:r>
              <a:rPr sz="4400" spc="-2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Is</a:t>
            </a:r>
            <a:r>
              <a:rPr sz="4400" spc="-2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Alive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25" dirty="0">
                <a:latin typeface="Calibri"/>
                <a:cs typeface="Calibri"/>
              </a:rPr>
              <a:t> 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40130"/>
            <a:ext cx="8875776" cy="4905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605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44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8729" y="1260094"/>
            <a:ext cx="560705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377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Lord,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Believe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37844"/>
            <a:ext cx="8875776" cy="49080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03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8729" y="1260094"/>
            <a:ext cx="560705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377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Lord,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Believe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37844"/>
            <a:ext cx="8875776" cy="49080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253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8729" y="1260094"/>
            <a:ext cx="560705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377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Lord,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Believe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37844"/>
            <a:ext cx="8875776" cy="49080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3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4.1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4.2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8369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4.3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576070">
              <a:lnSpc>
                <a:spcPct val="100000"/>
              </a:lnSpc>
              <a:spcBef>
                <a:spcPts val="105"/>
              </a:spcBef>
            </a:pPr>
            <a:r>
              <a:rPr dirty="0"/>
              <a:t>377</a:t>
            </a:r>
            <a:r>
              <a:rPr spc="-50" dirty="0"/>
              <a:t> </a:t>
            </a:r>
            <a:r>
              <a:rPr dirty="0"/>
              <a:t>-</a:t>
            </a:r>
            <a:r>
              <a:rPr spc="-45" dirty="0"/>
              <a:t> </a:t>
            </a:r>
            <a:r>
              <a:rPr dirty="0"/>
              <a:t>Lord,</a:t>
            </a:r>
            <a:r>
              <a:rPr spc="-40" dirty="0"/>
              <a:t> </a:t>
            </a:r>
            <a:r>
              <a:rPr dirty="0"/>
              <a:t>I</a:t>
            </a:r>
            <a:r>
              <a:rPr spc="-40" dirty="0"/>
              <a:t> </a:t>
            </a:r>
            <a:r>
              <a:rPr dirty="0"/>
              <a:t>Believe</a:t>
            </a:r>
            <a:r>
              <a:rPr spc="-6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765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8729" y="1260094"/>
            <a:ext cx="560705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377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Lord,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I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Believe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C.4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37844"/>
            <a:ext cx="8875776" cy="49080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51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34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796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1.3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0400" y="1260094"/>
            <a:ext cx="628269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610</a:t>
            </a:r>
            <a:r>
              <a:rPr sz="4400" spc="-5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Because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Lives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9858"/>
            <a:ext cx="8875776" cy="47960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1.1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2.3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0400" y="1260094"/>
            <a:ext cx="628269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610</a:t>
            </a:r>
            <a:r>
              <a:rPr sz="4400" spc="-5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Because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Lives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9858"/>
            <a:ext cx="8875776" cy="47960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4587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3.3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90551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1.2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238250">
              <a:lnSpc>
                <a:spcPct val="100000"/>
              </a:lnSpc>
              <a:spcBef>
                <a:spcPts val="105"/>
              </a:spcBef>
            </a:pPr>
            <a:r>
              <a:rPr dirty="0"/>
              <a:t>610</a:t>
            </a:r>
            <a:r>
              <a:rPr spc="-55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Because</a:t>
            </a:r>
            <a:r>
              <a:rPr spc="-60" dirty="0"/>
              <a:t> </a:t>
            </a:r>
            <a:r>
              <a:rPr dirty="0"/>
              <a:t>He</a:t>
            </a:r>
            <a:r>
              <a:rPr spc="-40" dirty="0"/>
              <a:t> </a:t>
            </a:r>
            <a:r>
              <a:rPr dirty="0"/>
              <a:t>Lives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spc="-25" dirty="0"/>
              <a:t>C.2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0400" y="1260094"/>
            <a:ext cx="628269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610</a:t>
            </a:r>
            <a:r>
              <a:rPr sz="4400" spc="-5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Because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He</a:t>
            </a:r>
            <a:r>
              <a:rPr sz="4400" spc="-4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Lives</a:t>
            </a:r>
            <a:r>
              <a:rPr sz="4400" spc="-3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C.3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9858"/>
            <a:ext cx="8875776" cy="47960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4448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8033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230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9641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81633"/>
            <a:ext cx="9066530" cy="5064760"/>
            <a:chOff x="39623" y="24383"/>
            <a:chExt cx="9066530" cy="506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67700" y="24383"/>
              <a:ext cx="838200" cy="363220"/>
            </a:xfrm>
            <a:custGeom>
              <a:avLst/>
              <a:gdLst/>
              <a:ahLst/>
              <a:cxnLst/>
              <a:rect l="l" t="t" r="r" b="b"/>
              <a:pathLst>
                <a:path w="838200" h="363220">
                  <a:moveTo>
                    <a:pt x="8382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838200" y="362712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10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1.2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52144"/>
            <a:ext cx="8875776" cy="47937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57250"/>
            <a:ext cx="9104630" cy="5088890"/>
            <a:chOff x="39623" y="0"/>
            <a:chExt cx="9104630" cy="50888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5800" y="0"/>
              <a:ext cx="838200" cy="287020"/>
            </a:xfrm>
            <a:custGeom>
              <a:avLst/>
              <a:gdLst/>
              <a:ahLst/>
              <a:cxnLst/>
              <a:rect l="l" t="t" r="r" b="b"/>
              <a:pathLst>
                <a:path w="838200" h="287020">
                  <a:moveTo>
                    <a:pt x="838200" y="0"/>
                  </a:moveTo>
                  <a:lnTo>
                    <a:pt x="0" y="0"/>
                  </a:lnTo>
                  <a:lnTo>
                    <a:pt x="0" y="286512"/>
                  </a:lnTo>
                  <a:lnTo>
                    <a:pt x="838200" y="286512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10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2.2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3000"/>
            <a:ext cx="8875776" cy="48028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2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897890">
              <a:lnSpc>
                <a:spcPct val="100000"/>
              </a:lnSpc>
              <a:spcBef>
                <a:spcPts val="105"/>
              </a:spcBef>
            </a:pPr>
            <a:r>
              <a:rPr dirty="0"/>
              <a:t>009</a:t>
            </a:r>
            <a:r>
              <a:rPr spc="-5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Our</a:t>
            </a:r>
            <a:r>
              <a:rPr spc="-30" dirty="0"/>
              <a:t> </a:t>
            </a:r>
            <a:r>
              <a:rPr dirty="0"/>
              <a:t>God,</a:t>
            </a:r>
            <a:r>
              <a:rPr spc="-20" dirty="0"/>
              <a:t> </a:t>
            </a:r>
            <a:r>
              <a:rPr dirty="0"/>
              <a:t>He</a:t>
            </a:r>
            <a:r>
              <a:rPr spc="-30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dirty="0"/>
              <a:t>Alive</a:t>
            </a:r>
            <a:r>
              <a:rPr spc="-30" dirty="0"/>
              <a:t> </a:t>
            </a:r>
            <a:r>
              <a:rPr dirty="0"/>
              <a:t>-</a:t>
            </a:r>
            <a:r>
              <a:rPr spc="-25" dirty="0"/>
              <a:t> C.1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81633"/>
            <a:ext cx="9066530" cy="5064760"/>
            <a:chOff x="39623" y="24383"/>
            <a:chExt cx="9066530" cy="50647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67700" y="24383"/>
              <a:ext cx="838200" cy="262255"/>
            </a:xfrm>
            <a:custGeom>
              <a:avLst/>
              <a:gdLst/>
              <a:ahLst/>
              <a:cxnLst/>
              <a:rect l="l" t="t" r="r" b="b"/>
              <a:pathLst>
                <a:path w="838200" h="262255">
                  <a:moveTo>
                    <a:pt x="838200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838200" y="262127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10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2207260">
              <a:lnSpc>
                <a:spcPct val="100000"/>
              </a:lnSpc>
              <a:spcBef>
                <a:spcPts val="105"/>
              </a:spcBef>
            </a:pPr>
            <a:r>
              <a:rPr dirty="0"/>
              <a:t>1015</a:t>
            </a:r>
            <a:r>
              <a:rPr spc="-85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dirty="0"/>
              <a:t>Exalted</a:t>
            </a:r>
            <a:r>
              <a:rPr spc="-60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spc="-25" dirty="0"/>
              <a:t>3.2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9665" y="1260094"/>
            <a:ext cx="4344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1015</a:t>
            </a:r>
            <a:r>
              <a:rPr sz="4400" spc="-8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Exalted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3.3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069848"/>
            <a:ext cx="8875776" cy="48760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85354" y="5677153"/>
            <a:ext cx="112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Song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Lord&amp;#039;s Supper (Part 2) | Sermons | Lakeland Baptist Church">
            <a:extLst>
              <a:ext uri="{FF2B5EF4-FFF2-40B4-BE49-F238E27FC236}">
                <a16:creationId xmlns:a16="http://schemas.microsoft.com/office/drawing/2014/main" id="{2AFFFD71-7827-57C8-CC34-5246CD3A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152400"/>
            <a:ext cx="9473893" cy="53340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A18F3-35E7-74CF-B0F1-8F72F037969E}"/>
              </a:ext>
            </a:extLst>
          </p:cNvPr>
          <p:cNvSpPr txBox="1"/>
          <p:nvPr/>
        </p:nvSpPr>
        <p:spPr>
          <a:xfrm>
            <a:off x="0" y="590389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“DO THIS IN REMEMBRANCE OF ME”</a:t>
            </a:r>
          </a:p>
        </p:txBody>
      </p:sp>
    </p:spTree>
    <p:extLst>
      <p:ext uri="{BB962C8B-B14F-4D97-AF65-F5344CB8AC3E}">
        <p14:creationId xmlns:p14="http://schemas.microsoft.com/office/powerpoint/2010/main" val="27110858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7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1836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57250"/>
            <a:ext cx="9104630" cy="5088890"/>
            <a:chOff x="39623" y="0"/>
            <a:chExt cx="9104630" cy="50888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5800" y="0"/>
              <a:ext cx="838200" cy="363220"/>
            </a:xfrm>
            <a:custGeom>
              <a:avLst/>
              <a:gdLst/>
              <a:ahLst/>
              <a:cxnLst/>
              <a:rect l="l" t="t" r="r" b="b"/>
              <a:pathLst>
                <a:path w="838200" h="363220">
                  <a:moveTo>
                    <a:pt x="8382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838200" y="362712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87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8650" y="1470815"/>
            <a:ext cx="7886700" cy="828687"/>
          </a:xfrm>
          <a:prstGeom prst="rect">
            <a:avLst/>
          </a:prstGeom>
        </p:spPr>
        <p:txBody>
          <a:bodyPr vert="horz" wrap="square" lIns="0" tIns="150113" rIns="0" bIns="0" rtlCol="0" anchor="ctr">
            <a:spAutoFit/>
          </a:bodyPr>
          <a:lstStyle/>
          <a:p>
            <a:pPr marL="1383030">
              <a:lnSpc>
                <a:spcPct val="100000"/>
              </a:lnSpc>
              <a:spcBef>
                <a:spcPts val="105"/>
              </a:spcBef>
            </a:pPr>
            <a:r>
              <a:rPr dirty="0"/>
              <a:t>1097</a:t>
            </a:r>
            <a:r>
              <a:rPr spc="-80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dirty="0"/>
              <a:t>Servant's</a:t>
            </a:r>
            <a:r>
              <a:rPr spc="-75" dirty="0"/>
              <a:t> </a:t>
            </a:r>
            <a:r>
              <a:rPr dirty="0"/>
              <a:t>Song</a:t>
            </a:r>
            <a:r>
              <a:rPr spc="-45" dirty="0"/>
              <a:t> </a:t>
            </a:r>
            <a:r>
              <a:rPr dirty="0"/>
              <a:t>-</a:t>
            </a:r>
            <a:r>
              <a:rPr spc="-50" dirty="0"/>
              <a:t> </a:t>
            </a:r>
            <a:r>
              <a:rPr spc="-25" dirty="0"/>
              <a:t>1.2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1.3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1143000"/>
            <a:ext cx="8875776" cy="480288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559802" y="5677153"/>
            <a:ext cx="135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End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45" dirty="0">
                <a:latin typeface="Calibri"/>
                <a:cs typeface="Calibri"/>
              </a:rPr>
              <a:t> </a:t>
            </a:r>
            <a:r>
              <a:rPr spc="-20" dirty="0">
                <a:latin typeface="Calibri"/>
                <a:cs typeface="Calibri"/>
              </a:rPr>
              <a:t>Verse</a:t>
            </a:r>
            <a:r>
              <a:rPr spc="-3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1</a:t>
            </a:r>
            <a:endParaRPr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5181" y="1260094"/>
            <a:ext cx="599503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dirty="0">
                <a:latin typeface="Calibri"/>
                <a:cs typeface="Calibri"/>
              </a:rPr>
              <a:t>1097</a:t>
            </a:r>
            <a:r>
              <a:rPr sz="4400" spc="-8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Servant's</a:t>
            </a:r>
            <a:r>
              <a:rPr sz="4400" spc="-7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Song</a:t>
            </a:r>
            <a:r>
              <a:rPr sz="4400" spc="-45" dirty="0">
                <a:latin typeface="Calibri"/>
                <a:cs typeface="Calibri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50" dirty="0">
                <a:latin typeface="Calibri"/>
                <a:cs typeface="Calibri"/>
              </a:rPr>
              <a:t> </a:t>
            </a:r>
            <a:r>
              <a:rPr sz="4400" spc="-25" dirty="0">
                <a:latin typeface="Calibri"/>
                <a:cs typeface="Calibri"/>
              </a:rPr>
              <a:t>2.1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623" y="857250"/>
            <a:ext cx="9104630" cy="5088890"/>
            <a:chOff x="39623" y="0"/>
            <a:chExt cx="9104630" cy="50888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3" y="70865"/>
              <a:ext cx="8875776" cy="50177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05800" y="0"/>
              <a:ext cx="838200" cy="363220"/>
            </a:xfrm>
            <a:custGeom>
              <a:avLst/>
              <a:gdLst/>
              <a:ahLst/>
              <a:cxnLst/>
              <a:rect l="l" t="t" r="r" b="b"/>
              <a:pathLst>
                <a:path w="838200" h="363220">
                  <a:moveTo>
                    <a:pt x="838200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838200" y="362712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385810" y="808610"/>
            <a:ext cx="3702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b="1" spc="-25" dirty="0">
                <a:latin typeface="Times New Roman"/>
                <a:cs typeface="Times New Roman"/>
              </a:rPr>
              <a:t>87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4150</TotalTime>
  <Words>1390</Words>
  <Application>Microsoft Office PowerPoint</Application>
  <PresentationFormat>On-screen Show (4:3)</PresentationFormat>
  <Paragraphs>199</Paragraphs>
  <Slides>173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173</vt:i4>
      </vt:variant>
    </vt:vector>
  </HeadingPairs>
  <TitlesOfParts>
    <vt:vector size="185" baseType="lpstr">
      <vt:lpstr>Amasis MT Pro Medium</vt:lpstr>
      <vt:lpstr>Aptos</vt:lpstr>
      <vt:lpstr>Aptos Display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009 - Our God, He Is Alive - 1.1</vt:lpstr>
      <vt:lpstr>009 - Our God, He Is Alive - 1.2</vt:lpstr>
      <vt:lpstr>009 - Our God, He Is Alive - C.1</vt:lpstr>
      <vt:lpstr>009 - Our God, He Is Alive - C.2</vt:lpstr>
      <vt:lpstr>009 - Our God, He Is Alive - C.3</vt:lpstr>
      <vt:lpstr>PowerPoint Presentation</vt:lpstr>
      <vt:lpstr>009 - Our God, He Is Alive - 2.1</vt:lpstr>
      <vt:lpstr>009 - Our God, He Is Alive - 2.2</vt:lpstr>
      <vt:lpstr>009 - Our God, He Is Alive - C.1</vt:lpstr>
      <vt:lpstr>009 - Our God, He Is Alive - C.2</vt:lpstr>
      <vt:lpstr>009 - Our God, He Is Alive - C.3</vt:lpstr>
      <vt:lpstr>PowerPoint Presentation</vt:lpstr>
      <vt:lpstr>009 - Our God, He Is Alive - 3.1</vt:lpstr>
      <vt:lpstr>009 - Our God, He Is Alive - 3.2</vt:lpstr>
      <vt:lpstr>009 - Our God, He Is Alive - C.1</vt:lpstr>
      <vt:lpstr>009 - Our God, He Is Alive - C.2</vt:lpstr>
      <vt:lpstr>009 - Our God, He Is Alive - C.3</vt:lpstr>
      <vt:lpstr>PowerPoint Presentation</vt:lpstr>
      <vt:lpstr>009 - Our God, He Is Alive - 4.1</vt:lpstr>
      <vt:lpstr>009 - Our God, He Is Alive - 4.2</vt:lpstr>
      <vt:lpstr>009 - Our God, He Is Alive - C.1</vt:lpstr>
      <vt:lpstr>009 - Our God, He Is Alive - C.2</vt:lpstr>
      <vt:lpstr>009 - Our God, He Is Alive - C.3</vt:lpstr>
      <vt:lpstr>PowerPoint Presentation</vt:lpstr>
      <vt:lpstr>PowerPoint Presentation</vt:lpstr>
      <vt:lpstr>PowerPoint Presentation</vt:lpstr>
      <vt:lpstr>377 - Lord, I Believe - 1.1</vt:lpstr>
      <vt:lpstr>377 - Lord, I Believe - 1.2</vt:lpstr>
      <vt:lpstr>377 - Lord, I Believe - 1.3</vt:lpstr>
      <vt:lpstr>377 - Lord, I Believe - C.1</vt:lpstr>
      <vt:lpstr>377 - Lord, I Believe - C.2</vt:lpstr>
      <vt:lpstr>377 - Lord, I Believe - C.3</vt:lpstr>
      <vt:lpstr>PowerPoint Presentation</vt:lpstr>
      <vt:lpstr>377 - Lord, I Believe - 2.1</vt:lpstr>
      <vt:lpstr>377 - Lord, I Believe - 2.2</vt:lpstr>
      <vt:lpstr>377 - Lord, I Believe - 2.3</vt:lpstr>
      <vt:lpstr>377 - Lord, I Believe - C.1</vt:lpstr>
      <vt:lpstr>377 - Lord, I Believe - C.2</vt:lpstr>
      <vt:lpstr>377 - Lord, I Believe - C.3</vt:lpstr>
      <vt:lpstr>PowerPoint Presentation</vt:lpstr>
      <vt:lpstr>377 - Lord, I Believe - 3.1</vt:lpstr>
      <vt:lpstr>377 - Lord, I Believe - 3.2</vt:lpstr>
      <vt:lpstr>377 - Lord, I Believe - 3.3</vt:lpstr>
      <vt:lpstr>377 - Lord, I Believe - C.1</vt:lpstr>
      <vt:lpstr>377 - Lord, I Believe - C.2</vt:lpstr>
      <vt:lpstr>377 - Lord, I Believe - C.3</vt:lpstr>
      <vt:lpstr>PowerPoint Presentation</vt:lpstr>
      <vt:lpstr>377 - Lord, I Believe - 4.1</vt:lpstr>
      <vt:lpstr>377 - Lord, I Believe - 4.2</vt:lpstr>
      <vt:lpstr>377 - Lord, I Believe - 4.3</vt:lpstr>
      <vt:lpstr>377 - Lord, I Believe - C.1</vt:lpstr>
      <vt:lpstr>377 - Lord, I Believe - C.2</vt:lpstr>
      <vt:lpstr>377 - Lord, I Believe - C.3</vt:lpstr>
      <vt:lpstr>PowerPoint Presentation</vt:lpstr>
      <vt:lpstr>PowerPoint Presentation</vt:lpstr>
      <vt:lpstr>PowerPoint Presentation</vt:lpstr>
      <vt:lpstr>PowerPoint Presentation</vt:lpstr>
      <vt:lpstr>610 - Because He Lives - 1.1</vt:lpstr>
      <vt:lpstr>610 - Because He Lives - 1.2</vt:lpstr>
      <vt:lpstr>610 - Because He Lives - 1.3</vt:lpstr>
      <vt:lpstr>610 - Because He Lives - C.1</vt:lpstr>
      <vt:lpstr>610 - Because He Lives - C.2</vt:lpstr>
      <vt:lpstr>PowerPoint Presentation</vt:lpstr>
      <vt:lpstr>610 - Because He Lives - 2.1</vt:lpstr>
      <vt:lpstr>610 - Because He Lives - 2.2</vt:lpstr>
      <vt:lpstr>610 - Because He Lives - 2.3</vt:lpstr>
      <vt:lpstr>610 - Because He Lives - C.1</vt:lpstr>
      <vt:lpstr>610 - Because He Lives - C.2</vt:lpstr>
      <vt:lpstr>PowerPoint Presentation</vt:lpstr>
      <vt:lpstr>610 - Because He Lives - 3.1</vt:lpstr>
      <vt:lpstr>610 - Because He Lives - 3.2</vt:lpstr>
      <vt:lpstr>610 - Because He Lives - 3.3</vt:lpstr>
      <vt:lpstr>610 - Because He Lives - C.1</vt:lpstr>
      <vt:lpstr>610 - Because He Lives - C.2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1015 - Exalted - 3.2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1097 - Servant's Song - 1.2</vt:lpstr>
      <vt:lpstr>PowerPoint Presentation</vt:lpstr>
      <vt:lpstr>PowerPoint Presentation</vt:lpstr>
      <vt:lpstr>1097 - Servant's Song - 2.2</vt:lpstr>
      <vt:lpstr>PowerPoint Presentation</vt:lpstr>
      <vt:lpstr>PowerPoint Presentation</vt:lpstr>
      <vt:lpstr>1097 - Servant's Song - 3.2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21428 - WHEN I GO HOME - 1.2</vt:lpstr>
      <vt:lpstr>21428 - WHEN I GO HOME - 1.3</vt:lpstr>
      <vt:lpstr>PowerPoint Presentation</vt:lpstr>
      <vt:lpstr>PowerPoint Presentation</vt:lpstr>
      <vt:lpstr>21428 - WHEN I GO HOME - 2.2</vt:lpstr>
      <vt:lpstr>21428 - WHEN I GO HOME - 2.3</vt:lpstr>
      <vt:lpstr>PowerPoint Presentation</vt:lpstr>
      <vt:lpstr>PowerPoint Presentation</vt:lpstr>
      <vt:lpstr>21428 - WHEN I GO HOME - 3.2</vt:lpstr>
      <vt:lpstr>21428 - WHEN I GO HOME - 3.3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127 - This Is My Father's World - 1.1</vt:lpstr>
      <vt:lpstr>127 - This Is My Father's World - 1.2</vt:lpstr>
      <vt:lpstr>127 - This Is My Father's World - 1.3</vt:lpstr>
      <vt:lpstr>PowerPoint Presentation</vt:lpstr>
      <vt:lpstr>127 - This Is My Father's World - 2.1</vt:lpstr>
      <vt:lpstr>127 - This Is My Father's World - 2.2</vt:lpstr>
      <vt:lpstr>127 - This Is My Father's World - 2.3</vt:lpstr>
      <vt:lpstr>PowerPoint Presentation</vt:lpstr>
      <vt:lpstr>127 - This Is My Father's World - 3.1</vt:lpstr>
      <vt:lpstr>127 - This Is My Father's World - 3.2</vt:lpstr>
      <vt:lpstr>127 - This Is My Father's World - 3.3</vt:lpstr>
      <vt:lpstr>127 - This Is My Father's World - 3.4</vt:lpstr>
      <vt:lpstr>PowerPoint Presentation</vt:lpstr>
      <vt:lpstr>20603 - JUST AS I AM - I COME BROKEN - Title</vt:lpstr>
      <vt:lpstr>20603 - JUST AS I AM - I COME BROKEN - 1.1</vt:lpstr>
      <vt:lpstr>20603 - JUST AS I AM - I COME BROKEN - 1.2</vt:lpstr>
      <vt:lpstr>20603 - JUST AS I AM - I COME BROKEN - 1.3</vt:lpstr>
      <vt:lpstr>20603 - JUST AS I AM - I COME BROKEN - 2.1</vt:lpstr>
      <vt:lpstr>20603 - JUST AS I AM - I COME BROKEN - 2.2</vt:lpstr>
      <vt:lpstr>20603 - JUST AS I AM - I COME BROKEN - 2.3</vt:lpstr>
      <vt:lpstr>20603 - JUST AS I AM - I COME BROKEN - 2.4</vt:lpstr>
      <vt:lpstr>20603 - JUST AS I AM - I COME BROKEN - 2.5</vt:lpstr>
      <vt:lpstr>20603 - JUST AS I AM - I COME BROKEN - 2.6</vt:lpstr>
      <vt:lpstr>20603 - JUST AS I AM - I COME BROKEN - 2.7</vt:lpstr>
      <vt:lpstr>20603 - JUST AS I AM - I COME BROKEN - 3.1</vt:lpstr>
      <vt:lpstr>20603 - JUST AS I AM - I COME BROKEN - 3.2</vt:lpstr>
      <vt:lpstr>20603 - JUST AS I AM - I COME BROKEN - 3.3</vt:lpstr>
      <vt:lpstr>20603 - JUST AS I AM - I COME BROKEN - 3.4</vt:lpstr>
      <vt:lpstr>20603 - JUST AS I AM - I COME BROKEN - 3.5</vt:lpstr>
      <vt:lpstr>20603 - JUST AS I AM - I COME BROKEN - 3.6</vt:lpstr>
      <vt:lpstr>20603 - JUST AS I AM - I COME BROKEN - 3.7</vt:lpstr>
      <vt:lpstr>20603 - JUST AS I AM - I COME BROKEN - 3.8</vt:lpstr>
      <vt:lpstr>20603 - JUST AS I AM - I COME BROKEN - 3.9</vt:lpstr>
      <vt:lpstr>20603 - JUST AS I AM - I COME BROKEN - 3.10</vt:lpstr>
      <vt:lpstr>20603 - JUST AS I AM - I COME BROKEN - 3.11</vt:lpstr>
      <vt:lpstr>20603 - JUST AS I AM - I COME BROKEN - 3.12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Michael Hepner</cp:lastModifiedBy>
  <cp:revision>91</cp:revision>
  <dcterms:created xsi:type="dcterms:W3CDTF">2008-03-16T18:22:36Z</dcterms:created>
  <dcterms:modified xsi:type="dcterms:W3CDTF">2024-10-20T21:27:40Z</dcterms:modified>
</cp:coreProperties>
</file>