
<file path=[Content_Types].xml><?xml version="1.0" encoding="utf-8"?>
<Types xmlns="http://schemas.openxmlformats.org/package/2006/content-types">
  <Default Extension="bin" ContentType="image/pn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4" r:id="rId3"/>
  </p:sldMasterIdLst>
  <p:notesMasterIdLst>
    <p:notesMasterId r:id="rId95"/>
  </p:notesMasterIdLst>
  <p:sldIdLst>
    <p:sldId id="257" r:id="rId4"/>
    <p:sldId id="258" r:id="rId5"/>
    <p:sldId id="330" r:id="rId6"/>
    <p:sldId id="264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265" r:id="rId16"/>
    <p:sldId id="339" r:id="rId17"/>
    <p:sldId id="340" r:id="rId18"/>
    <p:sldId id="341" r:id="rId19"/>
    <p:sldId id="266" r:id="rId20"/>
    <p:sldId id="267" r:id="rId21"/>
    <p:sldId id="268" r:id="rId22"/>
    <p:sldId id="269" r:id="rId23"/>
    <p:sldId id="270" r:id="rId24"/>
    <p:sldId id="271" r:id="rId25"/>
    <p:sldId id="274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275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56" r:id="rId42"/>
    <p:sldId id="357" r:id="rId43"/>
    <p:sldId id="272" r:id="rId44"/>
    <p:sldId id="273" r:id="rId45"/>
    <p:sldId id="358" r:id="rId46"/>
    <p:sldId id="359" r:id="rId47"/>
    <p:sldId id="276" r:id="rId48"/>
    <p:sldId id="277" r:id="rId49"/>
    <p:sldId id="278" r:id="rId50"/>
    <p:sldId id="279" r:id="rId51"/>
    <p:sldId id="280" r:id="rId52"/>
    <p:sldId id="281" r:id="rId53"/>
    <p:sldId id="285" r:id="rId54"/>
    <p:sldId id="360" r:id="rId55"/>
    <p:sldId id="361" r:id="rId56"/>
    <p:sldId id="362" r:id="rId57"/>
    <p:sldId id="363" r:id="rId58"/>
    <p:sldId id="364" r:id="rId59"/>
    <p:sldId id="365" r:id="rId60"/>
    <p:sldId id="366" r:id="rId61"/>
    <p:sldId id="367" r:id="rId62"/>
    <p:sldId id="368" r:id="rId63"/>
    <p:sldId id="369" r:id="rId64"/>
    <p:sldId id="370" r:id="rId65"/>
    <p:sldId id="371" r:id="rId66"/>
    <p:sldId id="372" r:id="rId67"/>
    <p:sldId id="295" r:id="rId68"/>
    <p:sldId id="380" r:id="rId69"/>
    <p:sldId id="381" r:id="rId70"/>
    <p:sldId id="382" r:id="rId71"/>
    <p:sldId id="259" r:id="rId72"/>
    <p:sldId id="260" r:id="rId73"/>
    <p:sldId id="261" r:id="rId74"/>
    <p:sldId id="262" r:id="rId75"/>
    <p:sldId id="263" r:id="rId76"/>
    <p:sldId id="383" r:id="rId77"/>
    <p:sldId id="384" r:id="rId78"/>
    <p:sldId id="385" r:id="rId79"/>
    <p:sldId id="386" r:id="rId80"/>
    <p:sldId id="387" r:id="rId81"/>
    <p:sldId id="388" r:id="rId82"/>
    <p:sldId id="389" r:id="rId83"/>
    <p:sldId id="390" r:id="rId84"/>
    <p:sldId id="311" r:id="rId85"/>
    <p:sldId id="313" r:id="rId86"/>
    <p:sldId id="373" r:id="rId87"/>
    <p:sldId id="374" r:id="rId88"/>
    <p:sldId id="375" r:id="rId89"/>
    <p:sldId id="376" r:id="rId90"/>
    <p:sldId id="377" r:id="rId91"/>
    <p:sldId id="378" r:id="rId92"/>
    <p:sldId id="379" r:id="rId93"/>
    <p:sldId id="320" r:id="rId94"/>
  </p:sldIdLst>
  <p:sldSz cx="9144000" cy="6858000" type="screen4x3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2" roundtripDataSignature="AMtx7mjLDyRHsx0PY18oBF9P+dnqSUUo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98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1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04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customschemas.google.com/relationships/presentationmetadata" Target="metadata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5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38262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2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73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94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2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3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47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9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63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55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2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8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604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55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0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131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43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940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06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750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811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995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452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11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803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753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09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369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431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291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02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362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159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731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175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41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198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40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299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6779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7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2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831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461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3555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7104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5220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5430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74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1244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6017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2307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273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4209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9145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8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2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7561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5165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5aead699b3_0_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2" y="1162050"/>
            <a:ext cx="41814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5aead699b3_0_890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g25aead699b3_0_890:notes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8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82</a:t>
            </a:fld>
            <a:endParaRPr sz="140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1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2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9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2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2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5aead699b3_0_88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25aead699b3_0_88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25aead699b3_0_88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4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aead699b3_0_88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Google Shape;86;g25aead699b3_0_88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7" name="Google Shape;87;g25aead699b3_0_88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8" name="Google Shape;88;g25aead699b3_0_88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9" name="Google Shape;89;g25aead699b3_0_88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9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bin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bin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bin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bin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bin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bin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bin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bin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bin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bin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bin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bin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bin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bin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bin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bin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/>
          <p:nvPr/>
        </p:nvSpPr>
        <p:spPr>
          <a:xfrm>
            <a:off x="3962400" y="1828800"/>
            <a:ext cx="5029200" cy="157003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Hebrew Wandering an Analogy for the Christian Life</a:t>
            </a:r>
            <a:endParaRPr/>
          </a:p>
        </p:txBody>
      </p: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068 - Lord, We Come Before Thee Now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068 - Lord, We Come Before Thee Now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068 - Lord, We Come Before Thee Now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"/>
          <p:cNvSpPr txBox="1"/>
          <p:nvPr/>
        </p:nvSpPr>
        <p:spPr>
          <a:xfrm>
            <a:off x="762000" y="2362200"/>
            <a:ext cx="6572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</a:t>
            </a:r>
            <a:endParaRPr/>
          </a:p>
        </p:txBody>
      </p:sp>
      <p:sp>
        <p:nvSpPr>
          <p:cNvPr id="178" name="Google Shape;178;p4"/>
          <p:cNvSpPr txBox="1"/>
          <p:nvPr/>
        </p:nvSpPr>
        <p:spPr>
          <a:xfrm>
            <a:off x="509050" y="152400"/>
            <a:ext cx="4243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Christian Life</a:t>
            </a:r>
            <a:endParaRPr/>
          </a:p>
        </p:txBody>
      </p:sp>
      <p:sp>
        <p:nvSpPr>
          <p:cNvPr id="179" name="Google Shape;179;p4"/>
          <p:cNvSpPr txBox="1"/>
          <p:nvPr/>
        </p:nvSpPr>
        <p:spPr>
          <a:xfrm>
            <a:off x="3962400" y="5181600"/>
            <a:ext cx="4953000" cy="144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Savior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Acts 3:19-26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6 - </a:t>
            </a:r>
            <a:r>
              <a:rPr lang="en-US" sz="1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Awake and Sing The Song</a:t>
            </a:r>
            <a:endParaRPr/>
          </a:p>
        </p:txBody>
      </p:sp>
      <p:sp>
        <p:nvSpPr>
          <p:cNvPr id="180" name="Google Shape;180;p4"/>
          <p:cNvSpPr txBox="1"/>
          <p:nvPr/>
        </p:nvSpPr>
        <p:spPr>
          <a:xfrm>
            <a:off x="1905000" y="2819400"/>
            <a:ext cx="11160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Savior</a:t>
            </a:r>
            <a:endParaRPr/>
          </a:p>
        </p:txBody>
      </p:sp>
      <p:cxnSp>
        <p:nvCxnSpPr>
          <p:cNvPr id="181" name="Google Shape;181;p4"/>
          <p:cNvCxnSpPr/>
          <p:nvPr/>
        </p:nvCxnSpPr>
        <p:spPr>
          <a:xfrm>
            <a:off x="1143000" y="2743200"/>
            <a:ext cx="762000" cy="228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006 - Awake, And Sing The Song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006 - Awake, And Sing The Song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006 - Awake, And Sing The Song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006 - Awake, And Sing The Song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006 - Awake, And Sing The Song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006 - Awake, And Sing The Song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/>
          <p:nvPr/>
        </p:nvSpPr>
        <p:spPr>
          <a:xfrm>
            <a:off x="519850" y="152400"/>
            <a:ext cx="4233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Christian Life</a:t>
            </a:r>
            <a:endParaRPr/>
          </a:p>
        </p:txBody>
      </p:sp>
      <p:sp>
        <p:nvSpPr>
          <p:cNvPr id="121" name="Google Shape;121;p3"/>
          <p:cNvSpPr txBox="1"/>
          <p:nvPr/>
        </p:nvSpPr>
        <p:spPr>
          <a:xfrm>
            <a:off x="3962400" y="4876800"/>
            <a:ext cx="4953000" cy="1752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Romans 6:15-18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68 – </a:t>
            </a:r>
            <a:r>
              <a:rPr lang="en-US" sz="1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Lord, We Come Before Thee Now</a:t>
            </a:r>
            <a:endParaRPr/>
          </a:p>
        </p:txBody>
      </p:sp>
      <p:sp>
        <p:nvSpPr>
          <p:cNvPr id="122" name="Google Shape;122;p3"/>
          <p:cNvSpPr txBox="1"/>
          <p:nvPr/>
        </p:nvSpPr>
        <p:spPr>
          <a:xfrm>
            <a:off x="762000" y="2362200"/>
            <a:ext cx="6572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</a:t>
            </a:r>
            <a:endParaRPr/>
          </a:p>
        </p:txBody>
      </p:sp>
    </p:spTree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006 - Awake, And Sing The Song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3</a:t>
            </a: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006 - Awake, And Sing The Song - 4.1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006 - Awake, And Sing The Song - 4.2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"/>
          <p:cNvSpPr txBox="1"/>
          <p:nvPr/>
        </p:nvSpPr>
        <p:spPr>
          <a:xfrm>
            <a:off x="762000" y="2362200"/>
            <a:ext cx="6572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</a:t>
            </a:r>
            <a:endParaRPr/>
          </a:p>
        </p:txBody>
      </p:sp>
      <p:sp>
        <p:nvSpPr>
          <p:cNvPr id="251" name="Google Shape;251;p5"/>
          <p:cNvSpPr txBox="1"/>
          <p:nvPr/>
        </p:nvSpPr>
        <p:spPr>
          <a:xfrm>
            <a:off x="1905000" y="2819400"/>
            <a:ext cx="11160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Savior</a:t>
            </a:r>
            <a:endParaRPr/>
          </a:p>
        </p:txBody>
      </p:sp>
      <p:sp>
        <p:nvSpPr>
          <p:cNvPr id="252" name="Google Shape;252;p5"/>
          <p:cNvSpPr txBox="1"/>
          <p:nvPr/>
        </p:nvSpPr>
        <p:spPr>
          <a:xfrm>
            <a:off x="509050" y="152400"/>
            <a:ext cx="4243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Christian Life</a:t>
            </a:r>
            <a:endParaRPr/>
          </a:p>
        </p:txBody>
      </p:sp>
      <p:cxnSp>
        <p:nvCxnSpPr>
          <p:cNvPr id="253" name="Google Shape;253;p5"/>
          <p:cNvCxnSpPr/>
          <p:nvPr/>
        </p:nvCxnSpPr>
        <p:spPr>
          <a:xfrm>
            <a:off x="1143000" y="2743200"/>
            <a:ext cx="762000" cy="228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254" name="Google Shape;254;p5"/>
          <p:cNvCxnSpPr/>
          <p:nvPr/>
        </p:nvCxnSpPr>
        <p:spPr>
          <a:xfrm rot="10800000" flipH="1">
            <a:off x="3048000" y="2971800"/>
            <a:ext cx="914400" cy="76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255" name="Google Shape;255;p5"/>
          <p:cNvSpPr txBox="1"/>
          <p:nvPr/>
        </p:nvSpPr>
        <p:spPr>
          <a:xfrm>
            <a:off x="3962400" y="5029200"/>
            <a:ext cx="4953000" cy="16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Baptism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Corinthians 10:1-5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128 - </a:t>
            </a:r>
            <a:r>
              <a:rPr lang="en-US" sz="18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 My Life And Let It Be Consecrated</a:t>
            </a:r>
            <a:endParaRPr dirty="0"/>
          </a:p>
        </p:txBody>
      </p:sp>
      <p:sp>
        <p:nvSpPr>
          <p:cNvPr id="256" name="Google Shape;256;p5"/>
          <p:cNvSpPr txBox="1"/>
          <p:nvPr/>
        </p:nvSpPr>
        <p:spPr>
          <a:xfrm>
            <a:off x="4038600" y="2743200"/>
            <a:ext cx="13874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Baptism</a:t>
            </a:r>
            <a:endParaRPr/>
          </a:p>
        </p:txBody>
      </p:sp>
    </p:spTree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128 - Take My Life And Let It Be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128 - Take My Life And Let It Be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128 - Take My Life And Let It Be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128 - Take My Life And Let It Be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128 - Take My Life And Let It Be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128 - Take My Life And Let It Be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068 - Lord, We Come Before Thee Now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128 - Take My Life And Let It Be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"/>
          <p:cNvSpPr txBox="1"/>
          <p:nvPr/>
        </p:nvSpPr>
        <p:spPr>
          <a:xfrm>
            <a:off x="509050" y="152400"/>
            <a:ext cx="4243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Christian Life</a:t>
            </a:r>
            <a:endParaRPr/>
          </a:p>
        </p:txBody>
      </p:sp>
      <p:sp>
        <p:nvSpPr>
          <p:cNvPr id="262" name="Google Shape;262;p6"/>
          <p:cNvSpPr txBox="1"/>
          <p:nvPr/>
        </p:nvSpPr>
        <p:spPr>
          <a:xfrm>
            <a:off x="762000" y="2362200"/>
            <a:ext cx="6572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</a:t>
            </a:r>
            <a:endParaRPr/>
          </a:p>
        </p:txBody>
      </p:sp>
      <p:sp>
        <p:nvSpPr>
          <p:cNvPr id="263" name="Google Shape;263;p6"/>
          <p:cNvSpPr txBox="1"/>
          <p:nvPr/>
        </p:nvSpPr>
        <p:spPr>
          <a:xfrm>
            <a:off x="1905000" y="2819400"/>
            <a:ext cx="11160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Savior</a:t>
            </a:r>
            <a:endParaRPr/>
          </a:p>
        </p:txBody>
      </p:sp>
      <p:cxnSp>
        <p:nvCxnSpPr>
          <p:cNvPr id="264" name="Google Shape;264;p6"/>
          <p:cNvCxnSpPr/>
          <p:nvPr/>
        </p:nvCxnSpPr>
        <p:spPr>
          <a:xfrm>
            <a:off x="1143000" y="2743200"/>
            <a:ext cx="762000" cy="228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265" name="Google Shape;265;p6"/>
          <p:cNvCxnSpPr/>
          <p:nvPr/>
        </p:nvCxnSpPr>
        <p:spPr>
          <a:xfrm rot="10800000" flipH="1">
            <a:off x="3048000" y="2971800"/>
            <a:ext cx="914400" cy="76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266" name="Google Shape;266;p6"/>
          <p:cNvSpPr txBox="1"/>
          <p:nvPr/>
        </p:nvSpPr>
        <p:spPr>
          <a:xfrm>
            <a:off x="4038600" y="2743200"/>
            <a:ext cx="13874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Baptism</a:t>
            </a:r>
            <a:endParaRPr/>
          </a:p>
        </p:txBody>
      </p:sp>
      <p:sp>
        <p:nvSpPr>
          <p:cNvPr id="267" name="Google Shape;267;p6"/>
          <p:cNvSpPr txBox="1"/>
          <p:nvPr/>
        </p:nvSpPr>
        <p:spPr>
          <a:xfrm>
            <a:off x="3962400" y="5206200"/>
            <a:ext cx="4953000" cy="1423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Pilgrimage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John 5:4-5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chemeClr val="dk1"/>
                </a:solidFill>
              </a:rPr>
              <a:t>576 – Faith Is the Victory</a:t>
            </a:r>
            <a:endParaRPr dirty="0"/>
          </a:p>
        </p:txBody>
      </p:sp>
      <p:cxnSp>
        <p:nvCxnSpPr>
          <p:cNvPr id="268" name="Google Shape;268;p6"/>
          <p:cNvCxnSpPr/>
          <p:nvPr/>
        </p:nvCxnSpPr>
        <p:spPr>
          <a:xfrm rot="10800000" flipH="1">
            <a:off x="5486400" y="2438400"/>
            <a:ext cx="1447800" cy="533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269" name="Google Shape;269;p6"/>
          <p:cNvSpPr txBox="1"/>
          <p:nvPr/>
        </p:nvSpPr>
        <p:spPr>
          <a:xfrm>
            <a:off x="7010400" y="2133600"/>
            <a:ext cx="17414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Pilgrimage</a:t>
            </a:r>
            <a:endParaRPr/>
          </a:p>
        </p:txBody>
      </p:sp>
    </p:spTree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- 1.4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068 - Lord, We Come Before Thee Now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- 2.4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- 3.4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068 - Lord, We Come Before Thee Now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576 - Faith Is The Victory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</p:spTree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7"/>
          <p:cNvSpPr txBox="1"/>
          <p:nvPr/>
        </p:nvSpPr>
        <p:spPr>
          <a:xfrm>
            <a:off x="498225" y="152400"/>
            <a:ext cx="4254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Christian Life</a:t>
            </a:r>
            <a:endParaRPr/>
          </a:p>
        </p:txBody>
      </p:sp>
      <p:sp>
        <p:nvSpPr>
          <p:cNvPr id="348" name="Google Shape;348;p7"/>
          <p:cNvSpPr txBox="1"/>
          <p:nvPr/>
        </p:nvSpPr>
        <p:spPr>
          <a:xfrm>
            <a:off x="762000" y="2362200"/>
            <a:ext cx="6572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</a:t>
            </a:r>
            <a:endParaRPr/>
          </a:p>
        </p:txBody>
      </p:sp>
      <p:sp>
        <p:nvSpPr>
          <p:cNvPr id="349" name="Google Shape;349;p7"/>
          <p:cNvSpPr txBox="1"/>
          <p:nvPr/>
        </p:nvSpPr>
        <p:spPr>
          <a:xfrm>
            <a:off x="1905000" y="2819400"/>
            <a:ext cx="11160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Savior</a:t>
            </a:r>
            <a:endParaRPr/>
          </a:p>
        </p:txBody>
      </p:sp>
      <p:cxnSp>
        <p:nvCxnSpPr>
          <p:cNvPr id="350" name="Google Shape;350;p7"/>
          <p:cNvCxnSpPr/>
          <p:nvPr/>
        </p:nvCxnSpPr>
        <p:spPr>
          <a:xfrm>
            <a:off x="1143000" y="2743200"/>
            <a:ext cx="762000" cy="228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351" name="Google Shape;351;p7"/>
          <p:cNvCxnSpPr/>
          <p:nvPr/>
        </p:nvCxnSpPr>
        <p:spPr>
          <a:xfrm rot="10800000" flipH="1">
            <a:off x="3048000" y="2971800"/>
            <a:ext cx="914400" cy="76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352" name="Google Shape;352;p7"/>
          <p:cNvSpPr txBox="1"/>
          <p:nvPr/>
        </p:nvSpPr>
        <p:spPr>
          <a:xfrm>
            <a:off x="3962400" y="5029200"/>
            <a:ext cx="4953000" cy="15843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Death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Corinthians 5:1-5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117 - </a:t>
            </a:r>
            <a:r>
              <a:rPr lang="en-US" sz="1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Guide Me, O Thou Great Jehovah</a:t>
            </a: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7"/>
          <p:cNvSpPr txBox="1"/>
          <p:nvPr/>
        </p:nvSpPr>
        <p:spPr>
          <a:xfrm>
            <a:off x="4038600" y="2743200"/>
            <a:ext cx="13874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Baptism</a:t>
            </a:r>
            <a:endParaRPr/>
          </a:p>
        </p:txBody>
      </p:sp>
      <p:cxnSp>
        <p:nvCxnSpPr>
          <p:cNvPr id="354" name="Google Shape;354;p7"/>
          <p:cNvCxnSpPr/>
          <p:nvPr/>
        </p:nvCxnSpPr>
        <p:spPr>
          <a:xfrm rot="10800000" flipH="1">
            <a:off x="5486400" y="2438400"/>
            <a:ext cx="1447800" cy="533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355" name="Google Shape;355;p7"/>
          <p:cNvSpPr txBox="1"/>
          <p:nvPr/>
        </p:nvSpPr>
        <p:spPr>
          <a:xfrm>
            <a:off x="7010400" y="2133600"/>
            <a:ext cx="17414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Pilgrimage</a:t>
            </a:r>
            <a:endParaRPr/>
          </a:p>
        </p:txBody>
      </p:sp>
      <p:sp>
        <p:nvSpPr>
          <p:cNvPr id="356" name="Google Shape;356;p7"/>
          <p:cNvSpPr txBox="1"/>
          <p:nvPr/>
        </p:nvSpPr>
        <p:spPr>
          <a:xfrm>
            <a:off x="6781800" y="0"/>
            <a:ext cx="10318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Death</a:t>
            </a:r>
            <a:endParaRPr/>
          </a:p>
        </p:txBody>
      </p:sp>
      <p:cxnSp>
        <p:nvCxnSpPr>
          <p:cNvPr id="357" name="Google Shape;357;p7"/>
          <p:cNvCxnSpPr/>
          <p:nvPr/>
        </p:nvCxnSpPr>
        <p:spPr>
          <a:xfrm rot="10800000">
            <a:off x="7391400" y="381000"/>
            <a:ext cx="304800" cy="1676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117 - Guide Me O Thou Great Jehovah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117 - Guide Me O Thou Great Jehovah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117 - Guide Me O Thou Great Jehovah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117 - Guide Me O Thou Great Jehovah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117 - Guide Me O Thou Great Jehovah - 1.4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</p:spTree>
  </p:cSld>
  <p:clrMapOvr>
    <a:masterClrMapping/>
  </p:clrMapOvr>
  <p:transition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117 - Guide Me O Thou Great Jehovah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117 - Guide Me O Thou Great Jehovah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117 - Guide Me O Thou Great Jehovah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068 - Lord, We Come Before Thee Now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</p:spTree>
  </p:cSld>
  <p:clrMapOvr>
    <a:masterClrMapping/>
  </p:clrMapOvr>
  <p:transition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117 - Guide Me O Thou Great Jehovah - 2.4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</p:spTree>
  </p:cSld>
  <p:clrMapOvr>
    <a:masterClrMapping/>
  </p:clrMapOvr>
  <p:transition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117 - Guide Me O Thou Great Jehovah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117 - Guide Me O Thou Great Jehovah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117 - Guide Me O Thou Great Jehovah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117 - Guide Me O Thou Great Jehovah - 3.4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</p:spTree>
  </p:cSld>
  <p:clrMapOvr>
    <a:masterClrMapping/>
  </p:clrMapOvr>
  <p:transition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8"/>
          <p:cNvSpPr txBox="1"/>
          <p:nvPr/>
        </p:nvSpPr>
        <p:spPr>
          <a:xfrm>
            <a:off x="487425" y="152400"/>
            <a:ext cx="4265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Christian Life</a:t>
            </a:r>
            <a:endParaRPr/>
          </a:p>
        </p:txBody>
      </p:sp>
      <p:sp>
        <p:nvSpPr>
          <p:cNvPr id="432" name="Google Shape;432;p8"/>
          <p:cNvSpPr txBox="1"/>
          <p:nvPr/>
        </p:nvSpPr>
        <p:spPr>
          <a:xfrm>
            <a:off x="762000" y="2362200"/>
            <a:ext cx="6572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</a:t>
            </a:r>
            <a:endParaRPr/>
          </a:p>
        </p:txBody>
      </p:sp>
      <p:sp>
        <p:nvSpPr>
          <p:cNvPr id="433" name="Google Shape;433;p8"/>
          <p:cNvSpPr txBox="1"/>
          <p:nvPr/>
        </p:nvSpPr>
        <p:spPr>
          <a:xfrm>
            <a:off x="1905000" y="2819400"/>
            <a:ext cx="11160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Savior</a:t>
            </a:r>
            <a:endParaRPr/>
          </a:p>
        </p:txBody>
      </p:sp>
      <p:cxnSp>
        <p:nvCxnSpPr>
          <p:cNvPr id="434" name="Google Shape;434;p8"/>
          <p:cNvCxnSpPr/>
          <p:nvPr/>
        </p:nvCxnSpPr>
        <p:spPr>
          <a:xfrm>
            <a:off x="1143000" y="2743200"/>
            <a:ext cx="762000" cy="228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435" name="Google Shape;435;p8"/>
          <p:cNvCxnSpPr/>
          <p:nvPr/>
        </p:nvCxnSpPr>
        <p:spPr>
          <a:xfrm rot="10800000" flipH="1">
            <a:off x="3048000" y="2971800"/>
            <a:ext cx="914400" cy="76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436" name="Google Shape;436;p8"/>
          <p:cNvSpPr txBox="1"/>
          <p:nvPr/>
        </p:nvSpPr>
        <p:spPr>
          <a:xfrm>
            <a:off x="4038600" y="2743200"/>
            <a:ext cx="13874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Baptism</a:t>
            </a:r>
            <a:endParaRPr/>
          </a:p>
        </p:txBody>
      </p:sp>
      <p:cxnSp>
        <p:nvCxnSpPr>
          <p:cNvPr id="437" name="Google Shape;437;p8"/>
          <p:cNvCxnSpPr/>
          <p:nvPr/>
        </p:nvCxnSpPr>
        <p:spPr>
          <a:xfrm rot="10800000" flipH="1">
            <a:off x="5486400" y="2438400"/>
            <a:ext cx="1447800" cy="533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438" name="Google Shape;438;p8"/>
          <p:cNvSpPr txBox="1"/>
          <p:nvPr/>
        </p:nvSpPr>
        <p:spPr>
          <a:xfrm>
            <a:off x="7010400" y="2133600"/>
            <a:ext cx="17414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Pilgrimage</a:t>
            </a:r>
            <a:endParaRPr/>
          </a:p>
        </p:txBody>
      </p:sp>
      <p:sp>
        <p:nvSpPr>
          <p:cNvPr id="439" name="Google Shape;439;p8"/>
          <p:cNvSpPr txBox="1"/>
          <p:nvPr/>
        </p:nvSpPr>
        <p:spPr>
          <a:xfrm>
            <a:off x="6781800" y="0"/>
            <a:ext cx="10318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Death</a:t>
            </a:r>
            <a:endParaRPr/>
          </a:p>
        </p:txBody>
      </p:sp>
      <p:cxnSp>
        <p:nvCxnSpPr>
          <p:cNvPr id="440" name="Google Shape;440;p8"/>
          <p:cNvCxnSpPr/>
          <p:nvPr/>
        </p:nvCxnSpPr>
        <p:spPr>
          <a:xfrm rot="10800000">
            <a:off x="7391400" y="381000"/>
            <a:ext cx="304800" cy="1676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441" name="Google Shape;441;p8"/>
          <p:cNvSpPr txBox="1"/>
          <p:nvPr/>
        </p:nvSpPr>
        <p:spPr>
          <a:xfrm>
            <a:off x="5257800" y="457200"/>
            <a:ext cx="127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Heaven</a:t>
            </a:r>
            <a:endParaRPr/>
          </a:p>
        </p:txBody>
      </p:sp>
      <p:cxnSp>
        <p:nvCxnSpPr>
          <p:cNvPr id="442" name="Google Shape;442;p8"/>
          <p:cNvCxnSpPr/>
          <p:nvPr/>
        </p:nvCxnSpPr>
        <p:spPr>
          <a:xfrm flipH="1">
            <a:off x="6172200" y="304800"/>
            <a:ext cx="609600" cy="228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443" name="Google Shape;443;p8"/>
          <p:cNvSpPr txBox="1"/>
          <p:nvPr/>
        </p:nvSpPr>
        <p:spPr>
          <a:xfrm>
            <a:off x="3962400" y="5105400"/>
            <a:ext cx="4953000" cy="155416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Heaven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Hebrews 4:1-11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254 - </a:t>
            </a:r>
            <a:r>
              <a:rPr lang="en-US" sz="1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Jordan’s Stormy Banks</a:t>
            </a:r>
            <a:endParaRPr/>
          </a:p>
        </p:txBody>
      </p:sp>
    </p:spTree>
  </p:cSld>
  <p:clrMapOvr>
    <a:masterClrMapping/>
  </p:clrMapOvr>
  <p:transition spd="slow"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254 - On Jordan's Stormy Banks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254 - On Jordan's Stormy Banks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254 - On Jordan's Stormy Banks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254 - On Jordan's Stormy Banks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068 - Lord, We Come Before Thee Now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254 - On Jordan's Stormy Banks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254 - On Jordan's Stormy Banks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254 - On Jordan's Stormy Banks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254 - On Jordan's Stormy Banks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254 - On Jordan's Stormy Banks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254 - On Jordan's Stormy Banks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254 - On Jordan's Stormy Banks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254 - On Jordan's Stormy Banks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254 - On Jordan's Stormy Banks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254 - On Jordan's Stormy Banks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068 - Lord, We Come Before Thee Now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254 - On Jordan's Stormy Banks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254 - On Jordan's Stormy Banks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EBC93900-1C7F-4C67-A0AF-6F313132E798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1"/>
          <p:cNvSpPr txBox="1">
            <a:spLocks noGrp="1"/>
          </p:cNvSpPr>
          <p:nvPr>
            <p:ph type="body" idx="1"/>
          </p:nvPr>
        </p:nvSpPr>
        <p:spPr>
          <a:xfrm>
            <a:off x="685800" y="685800"/>
            <a:ext cx="77724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Luke 24:29, 32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But they urged Him, saying, “Abide with us, for it is getting toward evening, and the day is now nearly over.” So He went in to stay with them.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They said to one another, “Were not our hearts burning within us while He was speaking to us on the road, while He was explaining the Scriptures to us?”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74 – Abide with Me</a:t>
            </a:r>
            <a:endParaRPr/>
          </a:p>
        </p:txBody>
      </p:sp>
    </p:spTree>
  </p:cSld>
  <p:clrMapOvr>
    <a:masterClrMapping/>
  </p:clrMapOvr>
  <p:transition spd="slow">
    <p:wipe dir="r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074 - Abide With Me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074 - Abide With Me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074 - Abide With Me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</p:spTree>
  </p:cSld>
  <p:clrMapOvr>
    <a:masterClrMapping/>
  </p:clrMapOvr>
  <p:transition>
    <p:wipe dir="r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074 - Abide With Me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074 - Abide With Me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</p:spTree>
  </p:cSld>
  <p:clrMapOvr>
    <a:masterClrMapping/>
  </p:clrMapOvr>
  <p:transition>
    <p:wipe dir="r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074 - Abide With Me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068 - Lord, We Come Before Thee Now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</p:spTree>
  </p:cSld>
  <p:clrMapOvr>
    <a:masterClrMapping/>
  </p:clrMapOvr>
  <p:transition>
    <p:wipe dir="r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074 - Abide With Me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</p:spTree>
  </p:cSld>
  <p:clrMapOvr>
    <a:masterClrMapping/>
  </p:clrMapOvr>
  <p:transition>
    <p:wipe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9"/>
          <p:cNvSpPr txBox="1"/>
          <p:nvPr/>
        </p:nvSpPr>
        <p:spPr>
          <a:xfrm>
            <a:off x="1143000" y="152400"/>
            <a:ext cx="360997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Christian Life</a:t>
            </a:r>
            <a:endParaRPr/>
          </a:p>
        </p:txBody>
      </p:sp>
      <p:sp>
        <p:nvSpPr>
          <p:cNvPr id="636" name="Google Shape;636;p9"/>
          <p:cNvSpPr txBox="1"/>
          <p:nvPr/>
        </p:nvSpPr>
        <p:spPr>
          <a:xfrm>
            <a:off x="762000" y="2362200"/>
            <a:ext cx="6572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</a:t>
            </a:r>
            <a:endParaRPr/>
          </a:p>
        </p:txBody>
      </p:sp>
      <p:sp>
        <p:nvSpPr>
          <p:cNvPr id="637" name="Google Shape;637;p9"/>
          <p:cNvSpPr txBox="1"/>
          <p:nvPr/>
        </p:nvSpPr>
        <p:spPr>
          <a:xfrm>
            <a:off x="1905000" y="2819400"/>
            <a:ext cx="11160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Savior</a:t>
            </a:r>
            <a:endParaRPr/>
          </a:p>
        </p:txBody>
      </p:sp>
      <p:cxnSp>
        <p:nvCxnSpPr>
          <p:cNvPr id="638" name="Google Shape;638;p9"/>
          <p:cNvCxnSpPr/>
          <p:nvPr/>
        </p:nvCxnSpPr>
        <p:spPr>
          <a:xfrm>
            <a:off x="1143000" y="2743200"/>
            <a:ext cx="762000" cy="228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639" name="Google Shape;639;p9"/>
          <p:cNvCxnSpPr/>
          <p:nvPr/>
        </p:nvCxnSpPr>
        <p:spPr>
          <a:xfrm rot="10800000" flipH="1">
            <a:off x="3048000" y="2971800"/>
            <a:ext cx="914400" cy="76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640" name="Google Shape;640;p9"/>
          <p:cNvSpPr txBox="1"/>
          <p:nvPr/>
        </p:nvSpPr>
        <p:spPr>
          <a:xfrm>
            <a:off x="4038600" y="2743200"/>
            <a:ext cx="13874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Baptism</a:t>
            </a:r>
            <a:endParaRPr/>
          </a:p>
        </p:txBody>
      </p:sp>
      <p:cxnSp>
        <p:nvCxnSpPr>
          <p:cNvPr id="641" name="Google Shape;641;p9"/>
          <p:cNvCxnSpPr/>
          <p:nvPr/>
        </p:nvCxnSpPr>
        <p:spPr>
          <a:xfrm rot="10800000" flipH="1">
            <a:off x="5486400" y="2438400"/>
            <a:ext cx="1447800" cy="533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642" name="Google Shape;642;p9"/>
          <p:cNvSpPr txBox="1"/>
          <p:nvPr/>
        </p:nvSpPr>
        <p:spPr>
          <a:xfrm>
            <a:off x="7010400" y="2133600"/>
            <a:ext cx="17414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Pilgrimage</a:t>
            </a:r>
            <a:endParaRPr/>
          </a:p>
        </p:txBody>
      </p:sp>
      <p:sp>
        <p:nvSpPr>
          <p:cNvPr id="643" name="Google Shape;643;p9"/>
          <p:cNvSpPr txBox="1"/>
          <p:nvPr/>
        </p:nvSpPr>
        <p:spPr>
          <a:xfrm>
            <a:off x="6781800" y="0"/>
            <a:ext cx="10318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Death</a:t>
            </a:r>
            <a:endParaRPr/>
          </a:p>
        </p:txBody>
      </p:sp>
      <p:cxnSp>
        <p:nvCxnSpPr>
          <p:cNvPr id="644" name="Google Shape;644;p9"/>
          <p:cNvCxnSpPr/>
          <p:nvPr/>
        </p:nvCxnSpPr>
        <p:spPr>
          <a:xfrm rot="10800000">
            <a:off x="7391400" y="381000"/>
            <a:ext cx="304800" cy="1676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645" name="Google Shape;645;p9"/>
          <p:cNvSpPr txBox="1"/>
          <p:nvPr/>
        </p:nvSpPr>
        <p:spPr>
          <a:xfrm>
            <a:off x="5257800" y="457200"/>
            <a:ext cx="127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Heaven</a:t>
            </a:r>
            <a:endParaRPr/>
          </a:p>
        </p:txBody>
      </p:sp>
      <p:sp>
        <p:nvSpPr>
          <p:cNvPr id="646" name="Google Shape;646;p9"/>
          <p:cNvSpPr txBox="1"/>
          <p:nvPr/>
        </p:nvSpPr>
        <p:spPr>
          <a:xfrm>
            <a:off x="3962400" y="4343400"/>
            <a:ext cx="4953000" cy="2286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Invitation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Psalm 136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423 - </a:t>
            </a:r>
            <a:r>
              <a:rPr lang="en-US" sz="1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‘Tis So Sweet To Trust In Jesus</a:t>
            </a:r>
            <a:endParaRPr/>
          </a:p>
        </p:txBody>
      </p:sp>
      <p:cxnSp>
        <p:nvCxnSpPr>
          <p:cNvPr id="647" name="Google Shape;647;p9"/>
          <p:cNvCxnSpPr/>
          <p:nvPr/>
        </p:nvCxnSpPr>
        <p:spPr>
          <a:xfrm flipH="1">
            <a:off x="6172200" y="304800"/>
            <a:ext cx="609600" cy="228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648" name="Google Shape;648;p9"/>
          <p:cNvSpPr txBox="1"/>
          <p:nvPr/>
        </p:nvSpPr>
        <p:spPr>
          <a:xfrm>
            <a:off x="-34925" y="-38100"/>
            <a:ext cx="9178925" cy="68961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1149</Words>
  <Application>Microsoft Office PowerPoint</Application>
  <PresentationFormat>On-screen Show (4:3)</PresentationFormat>
  <Paragraphs>246</Paragraphs>
  <Slides>91</Slides>
  <Notes>85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91</vt:i4>
      </vt:variant>
    </vt:vector>
  </HeadingPairs>
  <TitlesOfParts>
    <vt:vector size="97" baseType="lpstr">
      <vt:lpstr>Arial</vt:lpstr>
      <vt:lpstr>Calibri</vt:lpstr>
      <vt:lpstr>Times New Roman</vt:lpstr>
      <vt:lpstr>Default Design</vt:lpstr>
      <vt:lpstr>Default Design</vt:lpstr>
      <vt:lpstr>Office Theme</vt:lpstr>
      <vt:lpstr>PowerPoint Presentation</vt:lpstr>
      <vt:lpstr>PowerPoint Presentation</vt:lpstr>
      <vt:lpstr>068 - Lord, We Come Before Thee Now - Title</vt:lpstr>
      <vt:lpstr>068 - Lord, We Come Before Thee Now - 1.1</vt:lpstr>
      <vt:lpstr>068 - Lord, We Come Before Thee Now - 1.2</vt:lpstr>
      <vt:lpstr>068 - Lord, We Come Before Thee Now - 1.3</vt:lpstr>
      <vt:lpstr>068 - Lord, We Come Before Thee Now - 2.1</vt:lpstr>
      <vt:lpstr>068 - Lord, We Come Before Thee Now - 2.2</vt:lpstr>
      <vt:lpstr>068 - Lord, We Come Before Thee Now - 2.3</vt:lpstr>
      <vt:lpstr>068 - Lord, We Come Before Thee Now - 3.1</vt:lpstr>
      <vt:lpstr>068 - Lord, We Come Before Thee Now - 3.2</vt:lpstr>
      <vt:lpstr>068 - Lord, We Come Before Thee Now - 3.3</vt:lpstr>
      <vt:lpstr>PowerPoint Presentation</vt:lpstr>
      <vt:lpstr>006 - Awake, And Sing The Song - Title</vt:lpstr>
      <vt:lpstr>006 - Awake, And Sing The Song - 1.1</vt:lpstr>
      <vt:lpstr>006 - Awake, And Sing The Song - 1.2</vt:lpstr>
      <vt:lpstr>006 - Awake, And Sing The Song - 2.1</vt:lpstr>
      <vt:lpstr>006 - Awake, And Sing The Song - 2.2</vt:lpstr>
      <vt:lpstr>006 - Awake, And Sing The Song - 3.1</vt:lpstr>
      <vt:lpstr>006 - Awake, And Sing The Song - 3.2</vt:lpstr>
      <vt:lpstr>006 - Awake, And Sing The Song - 4.1</vt:lpstr>
      <vt:lpstr>006 - Awake, And Sing The Song - 4.2</vt:lpstr>
      <vt:lpstr>PowerPoint Presentation</vt:lpstr>
      <vt:lpstr>128 - Take My Life And Let It Be - Title</vt:lpstr>
      <vt:lpstr>128 - Take My Life And Let It Be - 1.1</vt:lpstr>
      <vt:lpstr>128 - Take My Life And Let It Be - 1.2</vt:lpstr>
      <vt:lpstr>128 - Take My Life And Let It Be - 2.1</vt:lpstr>
      <vt:lpstr>128 - Take My Life And Let It Be - 2.2</vt:lpstr>
      <vt:lpstr>128 - Take My Life And Let It Be - 3.1</vt:lpstr>
      <vt:lpstr>128 - Take My Life And Let It Be - 3.2</vt:lpstr>
      <vt:lpstr>PowerPoint Presentation</vt:lpstr>
      <vt:lpstr>576 - Faith Is The Victory - Title</vt:lpstr>
      <vt:lpstr>576 - Faith Is The Victory - 1.1</vt:lpstr>
      <vt:lpstr>576 - Faith Is The Victory - 1.2</vt:lpstr>
      <vt:lpstr>576 - Faith Is The Victory - 1.3</vt:lpstr>
      <vt:lpstr>576 - Faith Is The Victory - 1.4</vt:lpstr>
      <vt:lpstr>576 - Faith Is The Victory - C.1</vt:lpstr>
      <vt:lpstr>576 - Faith Is The Victory - C.2</vt:lpstr>
      <vt:lpstr>576 - Faith Is The Victory - 2.1</vt:lpstr>
      <vt:lpstr>576 - Faith Is The Victory - 2.2</vt:lpstr>
      <vt:lpstr>576 - Faith Is The Victory - 2.3</vt:lpstr>
      <vt:lpstr>576 - Faith Is The Victory - 2.4</vt:lpstr>
      <vt:lpstr>576 - Faith Is The Victory - C.1</vt:lpstr>
      <vt:lpstr>576 - Faith Is The Victory - C.2</vt:lpstr>
      <vt:lpstr>576 - Faith Is The Victory - 3.1</vt:lpstr>
      <vt:lpstr>576 - Faith Is The Victory - 3.2</vt:lpstr>
      <vt:lpstr>576 - Faith Is The Victory - 3.3</vt:lpstr>
      <vt:lpstr>576 - Faith Is The Victory - 3.4</vt:lpstr>
      <vt:lpstr>576 - Faith Is The Victory - C.1</vt:lpstr>
      <vt:lpstr>576 - Faith Is The Victory - C.2</vt:lpstr>
      <vt:lpstr>PowerPoint Presentation</vt:lpstr>
      <vt:lpstr>117 - Guide Me O Thou Great Jehovah - Title</vt:lpstr>
      <vt:lpstr>117 - Guide Me O Thou Great Jehovah - 1.1</vt:lpstr>
      <vt:lpstr>117 - Guide Me O Thou Great Jehovah - 1.2</vt:lpstr>
      <vt:lpstr>117 - Guide Me O Thou Great Jehovah - 1.3</vt:lpstr>
      <vt:lpstr>117 - Guide Me O Thou Great Jehovah - 1.4</vt:lpstr>
      <vt:lpstr>117 - Guide Me O Thou Great Jehovah - 2.1</vt:lpstr>
      <vt:lpstr>117 - Guide Me O Thou Great Jehovah - 2.2</vt:lpstr>
      <vt:lpstr>117 - Guide Me O Thou Great Jehovah - 2.3</vt:lpstr>
      <vt:lpstr>117 - Guide Me O Thou Great Jehovah - 2.4</vt:lpstr>
      <vt:lpstr>117 - Guide Me O Thou Great Jehovah - 3.1</vt:lpstr>
      <vt:lpstr>117 - Guide Me O Thou Great Jehovah - 3.2</vt:lpstr>
      <vt:lpstr>117 - Guide Me O Thou Great Jehovah - 3.3</vt:lpstr>
      <vt:lpstr>117 - Guide Me O Thou Great Jehovah - 3.4</vt:lpstr>
      <vt:lpstr>PowerPoint Presentation</vt:lpstr>
      <vt:lpstr>254 - On Jordan's Stormy Banks - Title</vt:lpstr>
      <vt:lpstr>254 - On Jordan's Stormy Banks - 1.1</vt:lpstr>
      <vt:lpstr>254 - On Jordan's Stormy Banks - 1.2</vt:lpstr>
      <vt:lpstr>254 - On Jordan's Stormy Banks - C.1</vt:lpstr>
      <vt:lpstr>254 - On Jordan's Stormy Banks - C.2</vt:lpstr>
      <vt:lpstr>254 - On Jordan's Stormy Banks - C.3</vt:lpstr>
      <vt:lpstr>254 - On Jordan's Stormy Banks - 2.1</vt:lpstr>
      <vt:lpstr>254 - On Jordan's Stormy Banks - 2.2</vt:lpstr>
      <vt:lpstr>254 - On Jordan's Stormy Banks - C.1</vt:lpstr>
      <vt:lpstr>254 - On Jordan's Stormy Banks - C.2</vt:lpstr>
      <vt:lpstr>254 - On Jordan's Stormy Banks - C.3</vt:lpstr>
      <vt:lpstr>254 - On Jordan's Stormy Banks - 3.1</vt:lpstr>
      <vt:lpstr>254 - On Jordan's Stormy Banks - 3.2</vt:lpstr>
      <vt:lpstr>254 - On Jordan's Stormy Banks - C.1</vt:lpstr>
      <vt:lpstr>254 - On Jordan's Stormy Banks - C.2</vt:lpstr>
      <vt:lpstr>254 - On Jordan's Stormy Banks - C.3</vt:lpstr>
      <vt:lpstr>PowerPoint Presentation</vt:lpstr>
      <vt:lpstr>PowerPoint Presentation</vt:lpstr>
      <vt:lpstr>074 - Abide With Me - Title</vt:lpstr>
      <vt:lpstr>074 - Abide With Me - 1.1</vt:lpstr>
      <vt:lpstr>074 - Abide With Me - 1.2</vt:lpstr>
      <vt:lpstr>074 - Abide With Me - 2.1</vt:lpstr>
      <vt:lpstr>074 - Abide With Me - 2.2</vt:lpstr>
      <vt:lpstr>074 - Abide With Me - 3.1</vt:lpstr>
      <vt:lpstr>074 - Abide With Me - 3.2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KHersey</dc:creator>
  <cp:lastModifiedBy>Michael Hepner</cp:lastModifiedBy>
  <cp:revision>6</cp:revision>
  <dcterms:created xsi:type="dcterms:W3CDTF">2005-12-02T23:23:41Z</dcterms:created>
  <dcterms:modified xsi:type="dcterms:W3CDTF">2024-10-07T01:42:00Z</dcterms:modified>
</cp:coreProperties>
</file>