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9" r:id="rId2"/>
  </p:sldMasterIdLst>
  <p:notesMasterIdLst>
    <p:notesMasterId r:id="rId82"/>
  </p:notesMasterIdLst>
  <p:sldIdLst>
    <p:sldId id="278" r:id="rId3"/>
    <p:sldId id="265" r:id="rId4"/>
    <p:sldId id="267" r:id="rId5"/>
    <p:sldId id="268" r:id="rId6"/>
    <p:sldId id="256" r:id="rId7"/>
    <p:sldId id="258" r:id="rId8"/>
    <p:sldId id="259" r:id="rId9"/>
    <p:sldId id="756" r:id="rId10"/>
    <p:sldId id="262" r:id="rId11"/>
    <p:sldId id="263" r:id="rId12"/>
    <p:sldId id="271" r:id="rId13"/>
    <p:sldId id="342" r:id="rId14"/>
    <p:sldId id="264" r:id="rId15"/>
    <p:sldId id="343" r:id="rId16"/>
    <p:sldId id="266" r:id="rId17"/>
    <p:sldId id="344" r:id="rId18"/>
    <p:sldId id="345" r:id="rId19"/>
    <p:sldId id="269" r:id="rId20"/>
    <p:sldId id="346" r:id="rId21"/>
    <p:sldId id="347" r:id="rId22"/>
    <p:sldId id="272" r:id="rId23"/>
    <p:sldId id="290" r:id="rId24"/>
    <p:sldId id="348" r:id="rId25"/>
    <p:sldId id="349" r:id="rId26"/>
    <p:sldId id="350" r:id="rId27"/>
    <p:sldId id="354" r:id="rId28"/>
    <p:sldId id="355" r:id="rId29"/>
    <p:sldId id="358" r:id="rId30"/>
    <p:sldId id="359" r:id="rId31"/>
    <p:sldId id="279" r:id="rId32"/>
    <p:sldId id="280" r:id="rId33"/>
    <p:sldId id="291" r:id="rId34"/>
    <p:sldId id="360" r:id="rId35"/>
    <p:sldId id="361" r:id="rId36"/>
    <p:sldId id="362" r:id="rId37"/>
    <p:sldId id="363" r:id="rId38"/>
    <p:sldId id="364" r:id="rId39"/>
    <p:sldId id="365" r:id="rId40"/>
    <p:sldId id="366" r:id="rId41"/>
    <p:sldId id="367" r:id="rId42"/>
    <p:sldId id="368" r:id="rId43"/>
    <p:sldId id="292" r:id="rId44"/>
    <p:sldId id="369" r:id="rId45"/>
    <p:sldId id="370" r:id="rId46"/>
    <p:sldId id="371" r:id="rId47"/>
    <p:sldId id="372" r:id="rId48"/>
    <p:sldId id="373" r:id="rId49"/>
    <p:sldId id="374" r:id="rId50"/>
    <p:sldId id="375" r:id="rId51"/>
    <p:sldId id="376" r:id="rId52"/>
    <p:sldId id="377" r:id="rId53"/>
    <p:sldId id="378" r:id="rId54"/>
    <p:sldId id="273" r:id="rId55"/>
    <p:sldId id="293" r:id="rId56"/>
    <p:sldId id="270" r:id="rId57"/>
    <p:sldId id="274" r:id="rId58"/>
    <p:sldId id="261" r:id="rId59"/>
    <p:sldId id="276"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281" r:id="rId79"/>
    <p:sldId id="275" r:id="rId80"/>
    <p:sldId id="27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278"/>
            <p14:sldId id="265"/>
            <p14:sldId id="267"/>
            <p14:sldId id="268"/>
            <p14:sldId id="256"/>
            <p14:sldId id="258"/>
            <p14:sldId id="259"/>
            <p14:sldId id="756"/>
            <p14:sldId id="262"/>
            <p14:sldId id="263"/>
            <p14:sldId id="271"/>
            <p14:sldId id="342"/>
            <p14:sldId id="264"/>
            <p14:sldId id="343"/>
            <p14:sldId id="266"/>
            <p14:sldId id="344"/>
            <p14:sldId id="345"/>
            <p14:sldId id="269"/>
            <p14:sldId id="346"/>
            <p14:sldId id="347"/>
            <p14:sldId id="272"/>
            <p14:sldId id="290"/>
            <p14:sldId id="348"/>
            <p14:sldId id="349"/>
            <p14:sldId id="350"/>
            <p14:sldId id="354"/>
            <p14:sldId id="355"/>
            <p14:sldId id="358"/>
            <p14:sldId id="359"/>
            <p14:sldId id="279"/>
            <p14:sldId id="280"/>
            <p14:sldId id="291"/>
            <p14:sldId id="360"/>
            <p14:sldId id="361"/>
            <p14:sldId id="362"/>
            <p14:sldId id="363"/>
            <p14:sldId id="364"/>
            <p14:sldId id="365"/>
            <p14:sldId id="366"/>
            <p14:sldId id="367"/>
            <p14:sldId id="368"/>
            <p14:sldId id="292"/>
            <p14:sldId id="369"/>
            <p14:sldId id="370"/>
            <p14:sldId id="371"/>
            <p14:sldId id="372"/>
            <p14:sldId id="373"/>
            <p14:sldId id="374"/>
            <p14:sldId id="375"/>
            <p14:sldId id="376"/>
            <p14:sldId id="377"/>
            <p14:sldId id="378"/>
            <p14:sldId id="273"/>
            <p14:sldId id="293"/>
            <p14:sldId id="270"/>
            <p14:sldId id="274"/>
            <p14:sldId id="261"/>
            <p14:sldId id="276"/>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281"/>
            <p14:sldId id="275"/>
            <p14:sldId id="277"/>
          </p14:sldIdLst>
        </p14:section>
        <p14:section name="Song" id="{0E89271B-AEF7-417E-BEAD-CBF4682F4AAA}">
          <p14:sldIdLst/>
        </p14:section>
        <p14:section name="End" id="{9DF123F3-2949-4C9A-9B17-20F16A955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33166" autoAdjust="0"/>
  </p:normalViewPr>
  <p:slideViewPr>
    <p:cSldViewPr>
      <p:cViewPr varScale="1">
        <p:scale>
          <a:sx n="78" d="100"/>
          <a:sy n="78" d="100"/>
        </p:scale>
        <p:origin x="725" y="5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2652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a:t>
            </a:fld>
            <a:endParaRPr lang="en-US"/>
          </a:p>
        </p:txBody>
      </p:sp>
    </p:spTree>
    <p:extLst>
      <p:ext uri="{BB962C8B-B14F-4D97-AF65-F5344CB8AC3E}">
        <p14:creationId xmlns:p14="http://schemas.microsoft.com/office/powerpoint/2010/main" val="74367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87358E6-060B-C2FE-38C9-17415DEE3263}"/>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8474D199-561F-7ADB-BE37-11CC381DB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94ACC55E-311F-432A-65D8-C02AE4EA6C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ACBE21-31B1-41D0-AE18-969C6E1E971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13</a:t>
            </a:fld>
            <a:endParaRPr lang="en-US"/>
          </a:p>
        </p:txBody>
      </p:sp>
    </p:spTree>
    <p:extLst>
      <p:ext uri="{BB962C8B-B14F-4D97-AF65-F5344CB8AC3E}">
        <p14:creationId xmlns:p14="http://schemas.microsoft.com/office/powerpoint/2010/main" val="1693236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14</a:t>
            </a:fld>
            <a:endParaRPr lang="en-US"/>
          </a:p>
        </p:txBody>
      </p:sp>
    </p:spTree>
    <p:extLst>
      <p:ext uri="{BB962C8B-B14F-4D97-AF65-F5344CB8AC3E}">
        <p14:creationId xmlns:p14="http://schemas.microsoft.com/office/powerpoint/2010/main" val="246151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15</a:t>
            </a:fld>
            <a:endParaRPr lang="en-US"/>
          </a:p>
        </p:txBody>
      </p:sp>
    </p:spTree>
    <p:extLst>
      <p:ext uri="{BB962C8B-B14F-4D97-AF65-F5344CB8AC3E}">
        <p14:creationId xmlns:p14="http://schemas.microsoft.com/office/powerpoint/2010/main" val="648726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16</a:t>
            </a:fld>
            <a:endParaRPr lang="en-US"/>
          </a:p>
        </p:txBody>
      </p:sp>
    </p:spTree>
    <p:extLst>
      <p:ext uri="{BB962C8B-B14F-4D97-AF65-F5344CB8AC3E}">
        <p14:creationId xmlns:p14="http://schemas.microsoft.com/office/powerpoint/2010/main" val="397044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17</a:t>
            </a:fld>
            <a:endParaRPr lang="en-US"/>
          </a:p>
        </p:txBody>
      </p:sp>
    </p:spTree>
    <p:extLst>
      <p:ext uri="{BB962C8B-B14F-4D97-AF65-F5344CB8AC3E}">
        <p14:creationId xmlns:p14="http://schemas.microsoft.com/office/powerpoint/2010/main" val="219925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18</a:t>
            </a:fld>
            <a:endParaRPr lang="en-US"/>
          </a:p>
        </p:txBody>
      </p:sp>
    </p:spTree>
    <p:extLst>
      <p:ext uri="{BB962C8B-B14F-4D97-AF65-F5344CB8AC3E}">
        <p14:creationId xmlns:p14="http://schemas.microsoft.com/office/powerpoint/2010/main" val="332026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19</a:t>
            </a:fld>
            <a:endParaRPr lang="en-US"/>
          </a:p>
        </p:txBody>
      </p:sp>
    </p:spTree>
    <p:extLst>
      <p:ext uri="{BB962C8B-B14F-4D97-AF65-F5344CB8AC3E}">
        <p14:creationId xmlns:p14="http://schemas.microsoft.com/office/powerpoint/2010/main" val="346586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20</a:t>
            </a:fld>
            <a:endParaRPr lang="en-US"/>
          </a:p>
        </p:txBody>
      </p:sp>
    </p:spTree>
    <p:extLst>
      <p:ext uri="{BB962C8B-B14F-4D97-AF65-F5344CB8AC3E}">
        <p14:creationId xmlns:p14="http://schemas.microsoft.com/office/powerpoint/2010/main" val="4236003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21</a:t>
            </a:fld>
            <a:endParaRPr lang="en-US"/>
          </a:p>
        </p:txBody>
      </p:sp>
    </p:spTree>
    <p:extLst>
      <p:ext uri="{BB962C8B-B14F-4D97-AF65-F5344CB8AC3E}">
        <p14:creationId xmlns:p14="http://schemas.microsoft.com/office/powerpoint/2010/main" val="221615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a:t>
            </a:fld>
            <a:endParaRPr lang="en-US"/>
          </a:p>
        </p:txBody>
      </p:sp>
    </p:spTree>
    <p:extLst>
      <p:ext uri="{BB962C8B-B14F-4D97-AF65-F5344CB8AC3E}">
        <p14:creationId xmlns:p14="http://schemas.microsoft.com/office/powerpoint/2010/main" val="341094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22</a:t>
            </a:fld>
            <a:endParaRPr lang="en-US"/>
          </a:p>
        </p:txBody>
      </p:sp>
    </p:spTree>
    <p:extLst>
      <p:ext uri="{BB962C8B-B14F-4D97-AF65-F5344CB8AC3E}">
        <p14:creationId xmlns:p14="http://schemas.microsoft.com/office/powerpoint/2010/main" val="402433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E8DBFAD-E841-16CF-0BD3-DF2C64E048FC}"/>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19318EC3-68D1-FBFF-477C-D30044CF12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79EF814D-3631-0F57-94A8-DD89C4A6E3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33C171-FEC8-4C5B-A229-F524F17A974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24</a:t>
            </a:fld>
            <a:endParaRPr lang="en-US"/>
          </a:p>
        </p:txBody>
      </p:sp>
    </p:spTree>
    <p:extLst>
      <p:ext uri="{BB962C8B-B14F-4D97-AF65-F5344CB8AC3E}">
        <p14:creationId xmlns:p14="http://schemas.microsoft.com/office/powerpoint/2010/main" val="138979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25</a:t>
            </a:fld>
            <a:endParaRPr lang="en-US"/>
          </a:p>
        </p:txBody>
      </p:sp>
    </p:spTree>
    <p:extLst>
      <p:ext uri="{BB962C8B-B14F-4D97-AF65-F5344CB8AC3E}">
        <p14:creationId xmlns:p14="http://schemas.microsoft.com/office/powerpoint/2010/main" val="815202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26</a:t>
            </a:fld>
            <a:endParaRPr lang="en-US"/>
          </a:p>
        </p:txBody>
      </p:sp>
    </p:spTree>
    <p:extLst>
      <p:ext uri="{BB962C8B-B14F-4D97-AF65-F5344CB8AC3E}">
        <p14:creationId xmlns:p14="http://schemas.microsoft.com/office/powerpoint/2010/main" val="297343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27</a:t>
            </a:fld>
            <a:endParaRPr lang="en-US"/>
          </a:p>
        </p:txBody>
      </p:sp>
    </p:spTree>
    <p:extLst>
      <p:ext uri="{BB962C8B-B14F-4D97-AF65-F5344CB8AC3E}">
        <p14:creationId xmlns:p14="http://schemas.microsoft.com/office/powerpoint/2010/main" val="3949908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28</a:t>
            </a:fld>
            <a:endParaRPr lang="en-US"/>
          </a:p>
        </p:txBody>
      </p:sp>
    </p:spTree>
    <p:extLst>
      <p:ext uri="{BB962C8B-B14F-4D97-AF65-F5344CB8AC3E}">
        <p14:creationId xmlns:p14="http://schemas.microsoft.com/office/powerpoint/2010/main" val="1782376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29</a:t>
            </a:fld>
            <a:endParaRPr lang="en-US"/>
          </a:p>
        </p:txBody>
      </p:sp>
    </p:spTree>
    <p:extLst>
      <p:ext uri="{BB962C8B-B14F-4D97-AF65-F5344CB8AC3E}">
        <p14:creationId xmlns:p14="http://schemas.microsoft.com/office/powerpoint/2010/main" val="3500515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30</a:t>
            </a:fld>
            <a:endParaRPr lang="en-US"/>
          </a:p>
        </p:txBody>
      </p:sp>
    </p:spTree>
    <p:extLst>
      <p:ext uri="{BB962C8B-B14F-4D97-AF65-F5344CB8AC3E}">
        <p14:creationId xmlns:p14="http://schemas.microsoft.com/office/powerpoint/2010/main" val="3943225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31</a:t>
            </a:fld>
            <a:endParaRPr lang="en-US"/>
          </a:p>
        </p:txBody>
      </p:sp>
    </p:spTree>
    <p:extLst>
      <p:ext uri="{BB962C8B-B14F-4D97-AF65-F5344CB8AC3E}">
        <p14:creationId xmlns:p14="http://schemas.microsoft.com/office/powerpoint/2010/main" val="291484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a:t>
            </a:fld>
            <a:endParaRPr lang="en-US"/>
          </a:p>
        </p:txBody>
      </p:sp>
    </p:spTree>
    <p:extLst>
      <p:ext uri="{BB962C8B-B14F-4D97-AF65-F5344CB8AC3E}">
        <p14:creationId xmlns:p14="http://schemas.microsoft.com/office/powerpoint/2010/main" val="4123762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32</a:t>
            </a:fld>
            <a:endParaRPr lang="en-US"/>
          </a:p>
        </p:txBody>
      </p:sp>
    </p:spTree>
    <p:extLst>
      <p:ext uri="{BB962C8B-B14F-4D97-AF65-F5344CB8AC3E}">
        <p14:creationId xmlns:p14="http://schemas.microsoft.com/office/powerpoint/2010/main" val="3987790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0AE38C1-5375-A9F0-7289-C4827FFE827E}"/>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C71503BB-E9D9-9315-5203-95A787BABA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4BFB6F82-0E42-EC7F-DBF8-54F9974AB8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11E8FA-2BC5-44CE-96E9-1A54624D6C4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34</a:t>
            </a:fld>
            <a:endParaRPr lang="en-US"/>
          </a:p>
        </p:txBody>
      </p:sp>
    </p:spTree>
    <p:extLst>
      <p:ext uri="{BB962C8B-B14F-4D97-AF65-F5344CB8AC3E}">
        <p14:creationId xmlns:p14="http://schemas.microsoft.com/office/powerpoint/2010/main" val="4233691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35</a:t>
            </a:fld>
            <a:endParaRPr lang="en-US"/>
          </a:p>
        </p:txBody>
      </p:sp>
    </p:spTree>
    <p:extLst>
      <p:ext uri="{BB962C8B-B14F-4D97-AF65-F5344CB8AC3E}">
        <p14:creationId xmlns:p14="http://schemas.microsoft.com/office/powerpoint/2010/main" val="3745605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36</a:t>
            </a:fld>
            <a:endParaRPr lang="en-US"/>
          </a:p>
        </p:txBody>
      </p:sp>
    </p:spTree>
    <p:extLst>
      <p:ext uri="{BB962C8B-B14F-4D97-AF65-F5344CB8AC3E}">
        <p14:creationId xmlns:p14="http://schemas.microsoft.com/office/powerpoint/2010/main" val="33970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37</a:t>
            </a:fld>
            <a:endParaRPr lang="en-US"/>
          </a:p>
        </p:txBody>
      </p:sp>
    </p:spTree>
    <p:extLst>
      <p:ext uri="{BB962C8B-B14F-4D97-AF65-F5344CB8AC3E}">
        <p14:creationId xmlns:p14="http://schemas.microsoft.com/office/powerpoint/2010/main" val="2492901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38</a:t>
            </a:fld>
            <a:endParaRPr lang="en-US"/>
          </a:p>
        </p:txBody>
      </p:sp>
    </p:spTree>
    <p:extLst>
      <p:ext uri="{BB962C8B-B14F-4D97-AF65-F5344CB8AC3E}">
        <p14:creationId xmlns:p14="http://schemas.microsoft.com/office/powerpoint/2010/main" val="2270712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39</a:t>
            </a:fld>
            <a:endParaRPr lang="en-US"/>
          </a:p>
        </p:txBody>
      </p:sp>
    </p:spTree>
    <p:extLst>
      <p:ext uri="{BB962C8B-B14F-4D97-AF65-F5344CB8AC3E}">
        <p14:creationId xmlns:p14="http://schemas.microsoft.com/office/powerpoint/2010/main" val="2750392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40</a:t>
            </a:fld>
            <a:endParaRPr lang="en-US"/>
          </a:p>
        </p:txBody>
      </p:sp>
    </p:spTree>
    <p:extLst>
      <p:ext uri="{BB962C8B-B14F-4D97-AF65-F5344CB8AC3E}">
        <p14:creationId xmlns:p14="http://schemas.microsoft.com/office/powerpoint/2010/main" val="3030045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41</a:t>
            </a:fld>
            <a:endParaRPr lang="en-US"/>
          </a:p>
        </p:txBody>
      </p:sp>
    </p:spTree>
    <p:extLst>
      <p:ext uri="{BB962C8B-B14F-4D97-AF65-F5344CB8AC3E}">
        <p14:creationId xmlns:p14="http://schemas.microsoft.com/office/powerpoint/2010/main" val="234456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a:t>
            </a:fld>
            <a:endParaRPr lang="en-US"/>
          </a:p>
        </p:txBody>
      </p:sp>
    </p:spTree>
    <p:extLst>
      <p:ext uri="{BB962C8B-B14F-4D97-AF65-F5344CB8AC3E}">
        <p14:creationId xmlns:p14="http://schemas.microsoft.com/office/powerpoint/2010/main" val="1577948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42</a:t>
            </a:fld>
            <a:endParaRPr lang="en-US"/>
          </a:p>
        </p:txBody>
      </p:sp>
    </p:spTree>
    <p:extLst>
      <p:ext uri="{BB962C8B-B14F-4D97-AF65-F5344CB8AC3E}">
        <p14:creationId xmlns:p14="http://schemas.microsoft.com/office/powerpoint/2010/main" val="4232768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9F73DEA-BF53-07B8-6DAF-92DDC342AC89}"/>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E27972C1-C2B8-F757-3EF9-701C6133F4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CA8CA03D-396A-0153-7F60-44BA041D00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088581-815D-4AC0-BFF5-61EF99EC5E9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44</a:t>
            </a:fld>
            <a:endParaRPr lang="en-US"/>
          </a:p>
        </p:txBody>
      </p:sp>
    </p:spTree>
    <p:extLst>
      <p:ext uri="{BB962C8B-B14F-4D97-AF65-F5344CB8AC3E}">
        <p14:creationId xmlns:p14="http://schemas.microsoft.com/office/powerpoint/2010/main" val="3826334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45</a:t>
            </a:fld>
            <a:endParaRPr lang="en-US"/>
          </a:p>
        </p:txBody>
      </p:sp>
    </p:spTree>
    <p:extLst>
      <p:ext uri="{BB962C8B-B14F-4D97-AF65-F5344CB8AC3E}">
        <p14:creationId xmlns:p14="http://schemas.microsoft.com/office/powerpoint/2010/main" val="2387902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46</a:t>
            </a:fld>
            <a:endParaRPr lang="en-US"/>
          </a:p>
        </p:txBody>
      </p:sp>
    </p:spTree>
    <p:extLst>
      <p:ext uri="{BB962C8B-B14F-4D97-AF65-F5344CB8AC3E}">
        <p14:creationId xmlns:p14="http://schemas.microsoft.com/office/powerpoint/2010/main" val="1874619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47</a:t>
            </a:fld>
            <a:endParaRPr lang="en-US"/>
          </a:p>
        </p:txBody>
      </p:sp>
    </p:spTree>
    <p:extLst>
      <p:ext uri="{BB962C8B-B14F-4D97-AF65-F5344CB8AC3E}">
        <p14:creationId xmlns:p14="http://schemas.microsoft.com/office/powerpoint/2010/main" val="4078417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48</a:t>
            </a:fld>
            <a:endParaRPr lang="en-US"/>
          </a:p>
        </p:txBody>
      </p:sp>
    </p:spTree>
    <p:extLst>
      <p:ext uri="{BB962C8B-B14F-4D97-AF65-F5344CB8AC3E}">
        <p14:creationId xmlns:p14="http://schemas.microsoft.com/office/powerpoint/2010/main" val="1614602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49</a:t>
            </a:fld>
            <a:endParaRPr lang="en-US"/>
          </a:p>
        </p:txBody>
      </p:sp>
    </p:spTree>
    <p:extLst>
      <p:ext uri="{BB962C8B-B14F-4D97-AF65-F5344CB8AC3E}">
        <p14:creationId xmlns:p14="http://schemas.microsoft.com/office/powerpoint/2010/main" val="1915021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50</a:t>
            </a:fld>
            <a:endParaRPr lang="en-US"/>
          </a:p>
        </p:txBody>
      </p:sp>
    </p:spTree>
    <p:extLst>
      <p:ext uri="{BB962C8B-B14F-4D97-AF65-F5344CB8AC3E}">
        <p14:creationId xmlns:p14="http://schemas.microsoft.com/office/powerpoint/2010/main" val="297887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51</a:t>
            </a:fld>
            <a:endParaRPr lang="en-US"/>
          </a:p>
        </p:txBody>
      </p:sp>
    </p:spTree>
    <p:extLst>
      <p:ext uri="{BB962C8B-B14F-4D97-AF65-F5344CB8AC3E}">
        <p14:creationId xmlns:p14="http://schemas.microsoft.com/office/powerpoint/2010/main" val="354550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a:t>
            </a:fld>
            <a:endParaRPr lang="en-US"/>
          </a:p>
        </p:txBody>
      </p:sp>
    </p:spTree>
    <p:extLst>
      <p:ext uri="{BB962C8B-B14F-4D97-AF65-F5344CB8AC3E}">
        <p14:creationId xmlns:p14="http://schemas.microsoft.com/office/powerpoint/2010/main" val="730861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52</a:t>
            </a:fld>
            <a:endParaRPr lang="en-US"/>
          </a:p>
        </p:txBody>
      </p:sp>
    </p:spTree>
    <p:extLst>
      <p:ext uri="{BB962C8B-B14F-4D97-AF65-F5344CB8AC3E}">
        <p14:creationId xmlns:p14="http://schemas.microsoft.com/office/powerpoint/2010/main" val="390404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53</a:t>
            </a:fld>
            <a:endParaRPr lang="en-US"/>
          </a:p>
        </p:txBody>
      </p:sp>
    </p:spTree>
    <p:extLst>
      <p:ext uri="{BB962C8B-B14F-4D97-AF65-F5344CB8AC3E}">
        <p14:creationId xmlns:p14="http://schemas.microsoft.com/office/powerpoint/2010/main" val="3758277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54</a:t>
            </a:fld>
            <a:endParaRPr lang="en-US"/>
          </a:p>
        </p:txBody>
      </p:sp>
    </p:spTree>
    <p:extLst>
      <p:ext uri="{BB962C8B-B14F-4D97-AF65-F5344CB8AC3E}">
        <p14:creationId xmlns:p14="http://schemas.microsoft.com/office/powerpoint/2010/main" val="1346711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55</a:t>
            </a:fld>
            <a:endParaRPr lang="en-US"/>
          </a:p>
        </p:txBody>
      </p:sp>
    </p:spTree>
    <p:extLst>
      <p:ext uri="{BB962C8B-B14F-4D97-AF65-F5344CB8AC3E}">
        <p14:creationId xmlns:p14="http://schemas.microsoft.com/office/powerpoint/2010/main" val="3207884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56</a:t>
            </a:fld>
            <a:endParaRPr lang="en-US"/>
          </a:p>
        </p:txBody>
      </p:sp>
    </p:spTree>
    <p:extLst>
      <p:ext uri="{BB962C8B-B14F-4D97-AF65-F5344CB8AC3E}">
        <p14:creationId xmlns:p14="http://schemas.microsoft.com/office/powerpoint/2010/main" val="2073555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57</a:t>
            </a:fld>
            <a:endParaRPr lang="en-US"/>
          </a:p>
        </p:txBody>
      </p:sp>
    </p:spTree>
    <p:extLst>
      <p:ext uri="{BB962C8B-B14F-4D97-AF65-F5344CB8AC3E}">
        <p14:creationId xmlns:p14="http://schemas.microsoft.com/office/powerpoint/2010/main" val="3149905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D0ADA0C-CA57-218E-296F-3E4E421F5A60}"/>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E0EB7643-36D5-69C2-E2E8-4DB919908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a:extLst>
              <a:ext uri="{FF2B5EF4-FFF2-40B4-BE49-F238E27FC236}">
                <a16:creationId xmlns:a16="http://schemas.microsoft.com/office/drawing/2014/main" id="{06E1D110-8A62-0ED1-DE20-D28BD6F023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FEB16D-203D-4B0C-8AE9-0CBEA022103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60</a:t>
            </a:fld>
            <a:endParaRPr lang="en-US"/>
          </a:p>
        </p:txBody>
      </p:sp>
    </p:spTree>
    <p:extLst>
      <p:ext uri="{BB962C8B-B14F-4D97-AF65-F5344CB8AC3E}">
        <p14:creationId xmlns:p14="http://schemas.microsoft.com/office/powerpoint/2010/main" val="677613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61</a:t>
            </a:fld>
            <a:endParaRPr lang="en-US"/>
          </a:p>
        </p:txBody>
      </p:sp>
    </p:spTree>
    <p:extLst>
      <p:ext uri="{BB962C8B-B14F-4D97-AF65-F5344CB8AC3E}">
        <p14:creationId xmlns:p14="http://schemas.microsoft.com/office/powerpoint/2010/main" val="2429642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62</a:t>
            </a:fld>
            <a:endParaRPr lang="en-US"/>
          </a:p>
        </p:txBody>
      </p:sp>
    </p:spTree>
    <p:extLst>
      <p:ext uri="{BB962C8B-B14F-4D97-AF65-F5344CB8AC3E}">
        <p14:creationId xmlns:p14="http://schemas.microsoft.com/office/powerpoint/2010/main" val="43602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8</a:t>
            </a:fld>
            <a:endParaRPr lang="en-US"/>
          </a:p>
        </p:txBody>
      </p:sp>
    </p:spTree>
    <p:extLst>
      <p:ext uri="{BB962C8B-B14F-4D97-AF65-F5344CB8AC3E}">
        <p14:creationId xmlns:p14="http://schemas.microsoft.com/office/powerpoint/2010/main" val="12502060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63</a:t>
            </a:fld>
            <a:endParaRPr lang="en-US"/>
          </a:p>
        </p:txBody>
      </p:sp>
    </p:spTree>
    <p:extLst>
      <p:ext uri="{BB962C8B-B14F-4D97-AF65-F5344CB8AC3E}">
        <p14:creationId xmlns:p14="http://schemas.microsoft.com/office/powerpoint/2010/main" val="17183980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64</a:t>
            </a:fld>
            <a:endParaRPr lang="en-US"/>
          </a:p>
        </p:txBody>
      </p:sp>
    </p:spTree>
    <p:extLst>
      <p:ext uri="{BB962C8B-B14F-4D97-AF65-F5344CB8AC3E}">
        <p14:creationId xmlns:p14="http://schemas.microsoft.com/office/powerpoint/2010/main" val="3038804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65</a:t>
            </a:fld>
            <a:endParaRPr lang="en-US"/>
          </a:p>
        </p:txBody>
      </p:sp>
    </p:spTree>
    <p:extLst>
      <p:ext uri="{BB962C8B-B14F-4D97-AF65-F5344CB8AC3E}">
        <p14:creationId xmlns:p14="http://schemas.microsoft.com/office/powerpoint/2010/main" val="929589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66</a:t>
            </a:fld>
            <a:endParaRPr lang="en-US"/>
          </a:p>
        </p:txBody>
      </p:sp>
    </p:spTree>
    <p:extLst>
      <p:ext uri="{BB962C8B-B14F-4D97-AF65-F5344CB8AC3E}">
        <p14:creationId xmlns:p14="http://schemas.microsoft.com/office/powerpoint/2010/main" val="661657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67</a:t>
            </a:fld>
            <a:endParaRPr lang="en-US"/>
          </a:p>
        </p:txBody>
      </p:sp>
    </p:spTree>
    <p:extLst>
      <p:ext uri="{BB962C8B-B14F-4D97-AF65-F5344CB8AC3E}">
        <p14:creationId xmlns:p14="http://schemas.microsoft.com/office/powerpoint/2010/main" val="3808562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68</a:t>
            </a:fld>
            <a:endParaRPr lang="en-US"/>
          </a:p>
        </p:txBody>
      </p:sp>
    </p:spTree>
    <p:extLst>
      <p:ext uri="{BB962C8B-B14F-4D97-AF65-F5344CB8AC3E}">
        <p14:creationId xmlns:p14="http://schemas.microsoft.com/office/powerpoint/2010/main" val="29178024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69</a:t>
            </a:fld>
            <a:endParaRPr lang="en-US"/>
          </a:p>
        </p:txBody>
      </p:sp>
    </p:spTree>
    <p:extLst>
      <p:ext uri="{BB962C8B-B14F-4D97-AF65-F5344CB8AC3E}">
        <p14:creationId xmlns:p14="http://schemas.microsoft.com/office/powerpoint/2010/main" val="9572980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70</a:t>
            </a:fld>
            <a:endParaRPr lang="en-US"/>
          </a:p>
        </p:txBody>
      </p:sp>
    </p:spTree>
    <p:extLst>
      <p:ext uri="{BB962C8B-B14F-4D97-AF65-F5344CB8AC3E}">
        <p14:creationId xmlns:p14="http://schemas.microsoft.com/office/powerpoint/2010/main" val="5416005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71</a:t>
            </a:fld>
            <a:endParaRPr lang="en-US"/>
          </a:p>
        </p:txBody>
      </p:sp>
    </p:spTree>
    <p:extLst>
      <p:ext uri="{BB962C8B-B14F-4D97-AF65-F5344CB8AC3E}">
        <p14:creationId xmlns:p14="http://schemas.microsoft.com/office/powerpoint/2010/main" val="1205288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72</a:t>
            </a:fld>
            <a:endParaRPr lang="en-US"/>
          </a:p>
        </p:txBody>
      </p:sp>
    </p:spTree>
    <p:extLst>
      <p:ext uri="{BB962C8B-B14F-4D97-AF65-F5344CB8AC3E}">
        <p14:creationId xmlns:p14="http://schemas.microsoft.com/office/powerpoint/2010/main" val="288673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9</a:t>
            </a:fld>
            <a:endParaRPr lang="en-US"/>
          </a:p>
        </p:txBody>
      </p:sp>
    </p:spTree>
    <p:extLst>
      <p:ext uri="{BB962C8B-B14F-4D97-AF65-F5344CB8AC3E}">
        <p14:creationId xmlns:p14="http://schemas.microsoft.com/office/powerpoint/2010/main" val="763449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73</a:t>
            </a:fld>
            <a:endParaRPr lang="en-US"/>
          </a:p>
        </p:txBody>
      </p:sp>
    </p:spTree>
    <p:extLst>
      <p:ext uri="{BB962C8B-B14F-4D97-AF65-F5344CB8AC3E}">
        <p14:creationId xmlns:p14="http://schemas.microsoft.com/office/powerpoint/2010/main" val="18964640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74</a:t>
            </a:fld>
            <a:endParaRPr lang="en-US"/>
          </a:p>
        </p:txBody>
      </p:sp>
    </p:spTree>
    <p:extLst>
      <p:ext uri="{BB962C8B-B14F-4D97-AF65-F5344CB8AC3E}">
        <p14:creationId xmlns:p14="http://schemas.microsoft.com/office/powerpoint/2010/main" val="430514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75</a:t>
            </a:fld>
            <a:endParaRPr lang="en-US"/>
          </a:p>
        </p:txBody>
      </p:sp>
    </p:spTree>
    <p:extLst>
      <p:ext uri="{BB962C8B-B14F-4D97-AF65-F5344CB8AC3E}">
        <p14:creationId xmlns:p14="http://schemas.microsoft.com/office/powerpoint/2010/main" val="25632613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76</a:t>
            </a:fld>
            <a:endParaRPr lang="en-US"/>
          </a:p>
        </p:txBody>
      </p:sp>
    </p:spTree>
    <p:extLst>
      <p:ext uri="{BB962C8B-B14F-4D97-AF65-F5344CB8AC3E}">
        <p14:creationId xmlns:p14="http://schemas.microsoft.com/office/powerpoint/2010/main" val="2345947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77</a:t>
            </a:fld>
            <a:endParaRPr lang="en-US"/>
          </a:p>
        </p:txBody>
      </p:sp>
    </p:spTree>
    <p:extLst>
      <p:ext uri="{BB962C8B-B14F-4D97-AF65-F5344CB8AC3E}">
        <p14:creationId xmlns:p14="http://schemas.microsoft.com/office/powerpoint/2010/main" val="3121274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79</a:t>
            </a:fld>
            <a:endParaRPr lang="en-US"/>
          </a:p>
        </p:txBody>
      </p:sp>
    </p:spTree>
    <p:extLst>
      <p:ext uri="{BB962C8B-B14F-4D97-AF65-F5344CB8AC3E}">
        <p14:creationId xmlns:p14="http://schemas.microsoft.com/office/powerpoint/2010/main" val="282335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10</a:t>
            </a:fld>
            <a:endParaRPr lang="en-US"/>
          </a:p>
        </p:txBody>
      </p:sp>
    </p:spTree>
    <p:extLst>
      <p:ext uri="{BB962C8B-B14F-4D97-AF65-F5344CB8AC3E}">
        <p14:creationId xmlns:p14="http://schemas.microsoft.com/office/powerpoint/2010/main" val="388589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11</a:t>
            </a:fld>
            <a:endParaRPr lang="en-US"/>
          </a:p>
        </p:txBody>
      </p:sp>
    </p:spTree>
    <p:extLst>
      <p:ext uri="{BB962C8B-B14F-4D97-AF65-F5344CB8AC3E}">
        <p14:creationId xmlns:p14="http://schemas.microsoft.com/office/powerpoint/2010/main" val="357489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0511BAA-0493-4897-3826-8FD5C107A2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F22D3F-F072-868D-E586-41BDAE66C6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DA517A-849F-F222-9FE7-27C6BAD47578}"/>
              </a:ext>
            </a:extLst>
          </p:cNvPr>
          <p:cNvSpPr>
            <a:spLocks noGrp="1" noChangeArrowheads="1"/>
          </p:cNvSpPr>
          <p:nvPr>
            <p:ph type="sldNum" sz="quarter" idx="12"/>
          </p:nvPr>
        </p:nvSpPr>
        <p:spPr>
          <a:ln/>
        </p:spPr>
        <p:txBody>
          <a:bodyPr/>
          <a:lstStyle>
            <a:lvl1pPr>
              <a:defRPr/>
            </a:lvl1pPr>
          </a:lstStyle>
          <a:p>
            <a:pPr>
              <a:defRPr/>
            </a:pPr>
            <a:fld id="{C5661E1D-0633-410E-A509-1A136E5A620B}" type="slidenum">
              <a:rPr lang="en-US" altLang="en-US"/>
              <a:pPr>
                <a:defRPr/>
              </a:pPr>
              <a:t>‹#›</a:t>
            </a:fld>
            <a:endParaRPr lang="en-US" altLang="en-US"/>
          </a:p>
        </p:txBody>
      </p:sp>
    </p:spTree>
    <p:extLst>
      <p:ext uri="{BB962C8B-B14F-4D97-AF65-F5344CB8AC3E}">
        <p14:creationId xmlns:p14="http://schemas.microsoft.com/office/powerpoint/2010/main" val="45883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06CB5A-D9DF-9EB2-765B-3D98214014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CD83FB-C723-179F-C61F-0548D9940D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65249E-29AA-CACF-DF44-00FB5CA984D2}"/>
              </a:ext>
            </a:extLst>
          </p:cNvPr>
          <p:cNvSpPr>
            <a:spLocks noGrp="1" noChangeArrowheads="1"/>
          </p:cNvSpPr>
          <p:nvPr>
            <p:ph type="sldNum" sz="quarter" idx="12"/>
          </p:nvPr>
        </p:nvSpPr>
        <p:spPr>
          <a:ln/>
        </p:spPr>
        <p:txBody>
          <a:bodyPr/>
          <a:lstStyle>
            <a:lvl1pPr>
              <a:defRPr/>
            </a:lvl1pPr>
          </a:lstStyle>
          <a:p>
            <a:pPr>
              <a:defRPr/>
            </a:pPr>
            <a:fld id="{F07381A3-7655-4388-986C-C928F1B97AD2}" type="slidenum">
              <a:rPr lang="en-US" altLang="en-US"/>
              <a:pPr>
                <a:defRPr/>
              </a:pPr>
              <a:t>‹#›</a:t>
            </a:fld>
            <a:endParaRPr lang="en-US" altLang="en-US"/>
          </a:p>
        </p:txBody>
      </p:sp>
    </p:spTree>
    <p:extLst>
      <p:ext uri="{BB962C8B-B14F-4D97-AF65-F5344CB8AC3E}">
        <p14:creationId xmlns:p14="http://schemas.microsoft.com/office/powerpoint/2010/main" val="31017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072422-DF12-D059-305A-4E2D9995C3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60974F-1C71-83DE-4EB3-CB5D8EF992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C2B70C-99D6-A0E5-6D05-C373135D43DC}"/>
              </a:ext>
            </a:extLst>
          </p:cNvPr>
          <p:cNvSpPr>
            <a:spLocks noGrp="1" noChangeArrowheads="1"/>
          </p:cNvSpPr>
          <p:nvPr>
            <p:ph type="sldNum" sz="quarter" idx="12"/>
          </p:nvPr>
        </p:nvSpPr>
        <p:spPr>
          <a:ln/>
        </p:spPr>
        <p:txBody>
          <a:bodyPr/>
          <a:lstStyle>
            <a:lvl1pPr>
              <a:defRPr/>
            </a:lvl1pPr>
          </a:lstStyle>
          <a:p>
            <a:pPr>
              <a:defRPr/>
            </a:pPr>
            <a:fld id="{EE82E3A8-6C7C-4709-9EC3-523A1C203258}" type="slidenum">
              <a:rPr lang="en-US" altLang="en-US"/>
              <a:pPr>
                <a:defRPr/>
              </a:pPr>
              <a:t>‹#›</a:t>
            </a:fld>
            <a:endParaRPr lang="en-US" altLang="en-US"/>
          </a:p>
        </p:txBody>
      </p:sp>
    </p:spTree>
    <p:extLst>
      <p:ext uri="{BB962C8B-B14F-4D97-AF65-F5344CB8AC3E}">
        <p14:creationId xmlns:p14="http://schemas.microsoft.com/office/powerpoint/2010/main" val="118763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F8CEC5-48E5-86D2-3632-079CCBAED2EC}"/>
              </a:ext>
            </a:extLst>
          </p:cNvPr>
          <p:cNvSpPr>
            <a:spLocks noGrp="1"/>
          </p:cNvSpPr>
          <p:nvPr>
            <p:ph type="dt" sz="half" idx="10"/>
          </p:nvPr>
        </p:nvSpPr>
        <p:spPr/>
        <p:txBody>
          <a:bodyPr/>
          <a:lstStyle>
            <a:lvl1pPr>
              <a:defRPr/>
            </a:lvl1pPr>
          </a:lstStyle>
          <a:p>
            <a:pPr>
              <a:defRPr/>
            </a:pPr>
            <a:fld id="{3B30A6B8-8DC3-4EA7-86A9-5AB543EDF646}" type="datetimeFigureOut">
              <a:rPr lang="en-US"/>
              <a:pPr>
                <a:defRPr/>
              </a:pPr>
              <a:t>10/7/2024</a:t>
            </a:fld>
            <a:endParaRPr lang="en-US"/>
          </a:p>
        </p:txBody>
      </p:sp>
      <p:sp>
        <p:nvSpPr>
          <p:cNvPr id="3" name="Footer Placeholder 4">
            <a:extLst>
              <a:ext uri="{FF2B5EF4-FFF2-40B4-BE49-F238E27FC236}">
                <a16:creationId xmlns:a16="http://schemas.microsoft.com/office/drawing/2014/main" id="{064869C0-5669-0054-894E-15733659605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281A46C-223D-E651-5B6C-46D332678AC4}"/>
              </a:ext>
            </a:extLst>
          </p:cNvPr>
          <p:cNvSpPr>
            <a:spLocks noGrp="1"/>
          </p:cNvSpPr>
          <p:nvPr>
            <p:ph type="sldNum" sz="quarter" idx="12"/>
          </p:nvPr>
        </p:nvSpPr>
        <p:spPr/>
        <p:txBody>
          <a:bodyPr/>
          <a:lstStyle>
            <a:lvl1pPr>
              <a:defRPr/>
            </a:lvl1pPr>
          </a:lstStyle>
          <a:p>
            <a:pPr>
              <a:defRPr/>
            </a:pPr>
            <a:fld id="{9D8F8784-B8F2-4E50-B5C2-B6ABE88C5E0B}" type="slidenum">
              <a:rPr lang="en-US"/>
              <a:pPr>
                <a:defRPr/>
              </a:pPr>
              <a:t>‹#›</a:t>
            </a:fld>
            <a:endParaRPr lang="en-US"/>
          </a:p>
        </p:txBody>
      </p:sp>
    </p:spTree>
    <p:extLst>
      <p:ext uri="{BB962C8B-B14F-4D97-AF65-F5344CB8AC3E}">
        <p14:creationId xmlns:p14="http://schemas.microsoft.com/office/powerpoint/2010/main" val="390594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B654B6-1897-0587-5E21-81202D410E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5BDDB1-6DB4-58DB-4879-5D6C05656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C0D1FB-443C-069E-BCC6-AF5B01C27721}"/>
              </a:ext>
            </a:extLst>
          </p:cNvPr>
          <p:cNvSpPr>
            <a:spLocks noGrp="1" noChangeArrowheads="1"/>
          </p:cNvSpPr>
          <p:nvPr>
            <p:ph type="sldNum" sz="quarter" idx="12"/>
          </p:nvPr>
        </p:nvSpPr>
        <p:spPr>
          <a:ln/>
        </p:spPr>
        <p:txBody>
          <a:bodyPr/>
          <a:lstStyle>
            <a:lvl1pPr>
              <a:defRPr/>
            </a:lvl1pPr>
          </a:lstStyle>
          <a:p>
            <a:pPr>
              <a:defRPr/>
            </a:pPr>
            <a:fld id="{74105AF5-DB8A-4556-BA11-F5271192DDDD}" type="slidenum">
              <a:rPr lang="en-US" altLang="en-US"/>
              <a:pPr>
                <a:defRPr/>
              </a:pPr>
              <a:t>‹#›</a:t>
            </a:fld>
            <a:endParaRPr lang="en-US" altLang="en-US"/>
          </a:p>
        </p:txBody>
      </p:sp>
    </p:spTree>
    <p:extLst>
      <p:ext uri="{BB962C8B-B14F-4D97-AF65-F5344CB8AC3E}">
        <p14:creationId xmlns:p14="http://schemas.microsoft.com/office/powerpoint/2010/main" val="291752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63544F-A1B1-0717-40C1-8D9094B2E8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AE0D16-ABEB-54BC-86DD-6FAFDCE76E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072105-FC42-5421-26F7-CB1F7A43DD09}"/>
              </a:ext>
            </a:extLst>
          </p:cNvPr>
          <p:cNvSpPr>
            <a:spLocks noGrp="1" noChangeArrowheads="1"/>
          </p:cNvSpPr>
          <p:nvPr>
            <p:ph type="sldNum" sz="quarter" idx="12"/>
          </p:nvPr>
        </p:nvSpPr>
        <p:spPr>
          <a:ln/>
        </p:spPr>
        <p:txBody>
          <a:bodyPr/>
          <a:lstStyle>
            <a:lvl1pPr>
              <a:defRPr/>
            </a:lvl1pPr>
          </a:lstStyle>
          <a:p>
            <a:pPr>
              <a:defRPr/>
            </a:pPr>
            <a:fld id="{566790B1-563A-4ABF-9996-0E32DA436299}" type="slidenum">
              <a:rPr lang="en-US" altLang="en-US"/>
              <a:pPr>
                <a:defRPr/>
              </a:pPr>
              <a:t>‹#›</a:t>
            </a:fld>
            <a:endParaRPr lang="en-US" altLang="en-US"/>
          </a:p>
        </p:txBody>
      </p:sp>
    </p:spTree>
    <p:extLst>
      <p:ext uri="{BB962C8B-B14F-4D97-AF65-F5344CB8AC3E}">
        <p14:creationId xmlns:p14="http://schemas.microsoft.com/office/powerpoint/2010/main" val="24742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5903CDF-AB8B-F378-A480-834D274E08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B4C593-9B77-AEE5-B370-131DFBCD54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8EEA7E3-0A46-A01F-D381-26D03D724031}"/>
              </a:ext>
            </a:extLst>
          </p:cNvPr>
          <p:cNvSpPr>
            <a:spLocks noGrp="1" noChangeArrowheads="1"/>
          </p:cNvSpPr>
          <p:nvPr>
            <p:ph type="sldNum" sz="quarter" idx="12"/>
          </p:nvPr>
        </p:nvSpPr>
        <p:spPr>
          <a:ln/>
        </p:spPr>
        <p:txBody>
          <a:bodyPr/>
          <a:lstStyle>
            <a:lvl1pPr>
              <a:defRPr/>
            </a:lvl1pPr>
          </a:lstStyle>
          <a:p>
            <a:pPr>
              <a:defRPr/>
            </a:pPr>
            <a:fld id="{2603CB33-8EE2-4839-BB7A-6B190FBD0914}" type="slidenum">
              <a:rPr lang="en-US" altLang="en-US"/>
              <a:pPr>
                <a:defRPr/>
              </a:pPr>
              <a:t>‹#›</a:t>
            </a:fld>
            <a:endParaRPr lang="en-US" altLang="en-US"/>
          </a:p>
        </p:txBody>
      </p:sp>
    </p:spTree>
    <p:extLst>
      <p:ext uri="{BB962C8B-B14F-4D97-AF65-F5344CB8AC3E}">
        <p14:creationId xmlns:p14="http://schemas.microsoft.com/office/powerpoint/2010/main" val="100437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8B40AD-4427-F954-7186-D66668EF451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5AD93C1-B1BA-FDBE-275C-220CCC327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1D6E3F4-96E7-CEEE-0D5C-1C18F62B7524}"/>
              </a:ext>
            </a:extLst>
          </p:cNvPr>
          <p:cNvSpPr>
            <a:spLocks noGrp="1" noChangeArrowheads="1"/>
          </p:cNvSpPr>
          <p:nvPr>
            <p:ph type="sldNum" sz="quarter" idx="12"/>
          </p:nvPr>
        </p:nvSpPr>
        <p:spPr>
          <a:ln/>
        </p:spPr>
        <p:txBody>
          <a:bodyPr/>
          <a:lstStyle>
            <a:lvl1pPr>
              <a:defRPr/>
            </a:lvl1pPr>
          </a:lstStyle>
          <a:p>
            <a:pPr>
              <a:defRPr/>
            </a:pPr>
            <a:fld id="{06D6DD6E-2DD4-4F60-BDFD-1B3771B1421E}" type="slidenum">
              <a:rPr lang="en-US" altLang="en-US"/>
              <a:pPr>
                <a:defRPr/>
              </a:pPr>
              <a:t>‹#›</a:t>
            </a:fld>
            <a:endParaRPr lang="en-US" altLang="en-US"/>
          </a:p>
        </p:txBody>
      </p:sp>
    </p:spTree>
    <p:extLst>
      <p:ext uri="{BB962C8B-B14F-4D97-AF65-F5344CB8AC3E}">
        <p14:creationId xmlns:p14="http://schemas.microsoft.com/office/powerpoint/2010/main" val="61301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F0C4D6-A853-174A-C5AF-426D1FBA3CD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F46A64-9D7E-CCFC-1E78-4D7D7B6E05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D62F0B-77E5-7BD0-7183-72CF590BEBD7}"/>
              </a:ext>
            </a:extLst>
          </p:cNvPr>
          <p:cNvSpPr>
            <a:spLocks noGrp="1" noChangeArrowheads="1"/>
          </p:cNvSpPr>
          <p:nvPr>
            <p:ph type="sldNum" sz="quarter" idx="12"/>
          </p:nvPr>
        </p:nvSpPr>
        <p:spPr>
          <a:ln/>
        </p:spPr>
        <p:txBody>
          <a:bodyPr/>
          <a:lstStyle>
            <a:lvl1pPr>
              <a:defRPr/>
            </a:lvl1pPr>
          </a:lstStyle>
          <a:p>
            <a:pPr>
              <a:defRPr/>
            </a:pPr>
            <a:fld id="{1F8BB4F7-DE5D-4C33-AED9-92693D09C7EA}" type="slidenum">
              <a:rPr lang="en-US" altLang="en-US"/>
              <a:pPr>
                <a:defRPr/>
              </a:pPr>
              <a:t>‹#›</a:t>
            </a:fld>
            <a:endParaRPr lang="en-US" altLang="en-US"/>
          </a:p>
        </p:txBody>
      </p:sp>
    </p:spTree>
    <p:extLst>
      <p:ext uri="{BB962C8B-B14F-4D97-AF65-F5344CB8AC3E}">
        <p14:creationId xmlns:p14="http://schemas.microsoft.com/office/powerpoint/2010/main" val="152361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13F1AC-EC5A-9AD8-356B-0BB5A932410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0EAD1CE-57D7-B831-B26A-4DF9C54A8E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62C016E-F5E4-3A48-9DCB-2E960DA532FE}"/>
              </a:ext>
            </a:extLst>
          </p:cNvPr>
          <p:cNvSpPr>
            <a:spLocks noGrp="1" noChangeArrowheads="1"/>
          </p:cNvSpPr>
          <p:nvPr>
            <p:ph type="sldNum" sz="quarter" idx="12"/>
          </p:nvPr>
        </p:nvSpPr>
        <p:spPr>
          <a:ln/>
        </p:spPr>
        <p:txBody>
          <a:bodyPr/>
          <a:lstStyle>
            <a:lvl1pPr>
              <a:defRPr/>
            </a:lvl1pPr>
          </a:lstStyle>
          <a:p>
            <a:pPr>
              <a:defRPr/>
            </a:pPr>
            <a:fld id="{2A3167C1-8362-402F-8595-A3ADD05CDE29}" type="slidenum">
              <a:rPr lang="en-US" altLang="en-US"/>
              <a:pPr>
                <a:defRPr/>
              </a:pPr>
              <a:t>‹#›</a:t>
            </a:fld>
            <a:endParaRPr lang="en-US" altLang="en-US"/>
          </a:p>
        </p:txBody>
      </p:sp>
    </p:spTree>
    <p:extLst>
      <p:ext uri="{BB962C8B-B14F-4D97-AF65-F5344CB8AC3E}">
        <p14:creationId xmlns:p14="http://schemas.microsoft.com/office/powerpoint/2010/main" val="166233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7A8A2D-0FC5-7104-4F3A-2AE3C85498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F3FD89-74B6-8449-0487-57D6B025A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E793D0-2055-506E-2636-B2839A0D964C}"/>
              </a:ext>
            </a:extLst>
          </p:cNvPr>
          <p:cNvSpPr>
            <a:spLocks noGrp="1" noChangeArrowheads="1"/>
          </p:cNvSpPr>
          <p:nvPr>
            <p:ph type="sldNum" sz="quarter" idx="12"/>
          </p:nvPr>
        </p:nvSpPr>
        <p:spPr>
          <a:ln/>
        </p:spPr>
        <p:txBody>
          <a:bodyPr/>
          <a:lstStyle>
            <a:lvl1pPr>
              <a:defRPr/>
            </a:lvl1pPr>
          </a:lstStyle>
          <a:p>
            <a:pPr>
              <a:defRPr/>
            </a:pPr>
            <a:fld id="{03C2174C-1CE5-4382-ACF4-A19F0F5170CF}" type="slidenum">
              <a:rPr lang="en-US" altLang="en-US"/>
              <a:pPr>
                <a:defRPr/>
              </a:pPr>
              <a:t>‹#›</a:t>
            </a:fld>
            <a:endParaRPr lang="en-US" altLang="en-US"/>
          </a:p>
        </p:txBody>
      </p:sp>
    </p:spTree>
    <p:extLst>
      <p:ext uri="{BB962C8B-B14F-4D97-AF65-F5344CB8AC3E}">
        <p14:creationId xmlns:p14="http://schemas.microsoft.com/office/powerpoint/2010/main" val="24475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AA584C-AE77-D249-DB69-9B43A4B8A2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552D73-5FFA-0D28-CE53-0145888722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28E669-67F7-B642-160C-6D8A51986E30}"/>
              </a:ext>
            </a:extLst>
          </p:cNvPr>
          <p:cNvSpPr>
            <a:spLocks noGrp="1" noChangeArrowheads="1"/>
          </p:cNvSpPr>
          <p:nvPr>
            <p:ph type="sldNum" sz="quarter" idx="12"/>
          </p:nvPr>
        </p:nvSpPr>
        <p:spPr>
          <a:ln/>
        </p:spPr>
        <p:txBody>
          <a:bodyPr/>
          <a:lstStyle>
            <a:lvl1pPr>
              <a:defRPr/>
            </a:lvl1pPr>
          </a:lstStyle>
          <a:p>
            <a:pPr>
              <a:defRPr/>
            </a:pPr>
            <a:fld id="{C684EC54-F5A6-4030-977D-44A6B7DDCB7A}" type="slidenum">
              <a:rPr lang="en-US" altLang="en-US"/>
              <a:pPr>
                <a:defRPr/>
              </a:pPr>
              <a:t>‹#›</a:t>
            </a:fld>
            <a:endParaRPr lang="en-US" altLang="en-US"/>
          </a:p>
        </p:txBody>
      </p:sp>
    </p:spTree>
    <p:extLst>
      <p:ext uri="{BB962C8B-B14F-4D97-AF65-F5344CB8AC3E}">
        <p14:creationId xmlns:p14="http://schemas.microsoft.com/office/powerpoint/2010/main" val="147266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A44949"/>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EA363F-CD5A-5BDE-68E3-47B8E2906F5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237A4C-068D-933A-D763-C854049419C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FCDCFF5-AC01-F724-BB58-11B46B3F984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D49A92EB-267F-7635-D6E2-62402C34633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D50E1585-5B63-C8B2-E93B-7E92B803FD9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7012328-088C-4CB6-AF75-107E34D5F7AB}" type="slidenum">
              <a:rPr lang="en-US" altLang="en-US"/>
              <a:pPr>
                <a:defRPr/>
              </a:pPr>
              <a:t>‹#›</a:t>
            </a:fld>
            <a:endParaRPr lang="en-US" altLang="en-US"/>
          </a:p>
        </p:txBody>
      </p:sp>
    </p:spTree>
    <p:extLst>
      <p:ext uri="{BB962C8B-B14F-4D97-AF65-F5344CB8AC3E}">
        <p14:creationId xmlns:p14="http://schemas.microsoft.com/office/powerpoint/2010/main" val="354704726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ahoma" pitchFamily="34" charset="0"/>
        </a:defRPr>
      </a:lvl2pPr>
      <a:lvl3pPr algn="ctr" rtl="0" eaLnBrk="0" fontAlgn="base" hangingPunct="0">
        <a:spcBef>
          <a:spcPct val="0"/>
        </a:spcBef>
        <a:spcAft>
          <a:spcPct val="0"/>
        </a:spcAft>
        <a:defRPr sz="4400" b="1">
          <a:solidFill>
            <a:schemeClr val="tx2"/>
          </a:solidFill>
          <a:latin typeface="Tahoma" pitchFamily="34" charset="0"/>
        </a:defRPr>
      </a:lvl3pPr>
      <a:lvl4pPr algn="ctr" rtl="0" eaLnBrk="0" fontAlgn="base" hangingPunct="0">
        <a:spcBef>
          <a:spcPct val="0"/>
        </a:spcBef>
        <a:spcAft>
          <a:spcPct val="0"/>
        </a:spcAft>
        <a:defRPr sz="4400" b="1">
          <a:solidFill>
            <a:schemeClr val="tx2"/>
          </a:solidFill>
          <a:latin typeface="Tahoma" pitchFamily="34" charset="0"/>
        </a:defRPr>
      </a:lvl4pPr>
      <a:lvl5pPr algn="ctr" rtl="0" eaLnBrk="0" fontAlgn="base" hangingPunct="0">
        <a:spcBef>
          <a:spcPct val="0"/>
        </a:spcBef>
        <a:spcAft>
          <a:spcPct val="0"/>
        </a:spcAft>
        <a:defRPr sz="4400" b="1">
          <a:solidFill>
            <a:schemeClr val="tx2"/>
          </a:solidFill>
          <a:latin typeface="Tahoma" pitchFamily="34" charset="0"/>
        </a:defRPr>
      </a:lvl5pPr>
      <a:lvl6pPr marL="457200" algn="ctr" rtl="0" fontAlgn="base">
        <a:spcBef>
          <a:spcPct val="0"/>
        </a:spcBef>
        <a:spcAft>
          <a:spcPct val="0"/>
        </a:spcAft>
        <a:defRPr sz="4400" b="1">
          <a:solidFill>
            <a:schemeClr val="tx2"/>
          </a:solidFill>
          <a:latin typeface="Tahoma" pitchFamily="34" charset="0"/>
        </a:defRPr>
      </a:lvl6pPr>
      <a:lvl7pPr marL="914400" algn="ctr" rtl="0" fontAlgn="base">
        <a:spcBef>
          <a:spcPct val="0"/>
        </a:spcBef>
        <a:spcAft>
          <a:spcPct val="0"/>
        </a:spcAft>
        <a:defRPr sz="4400" b="1">
          <a:solidFill>
            <a:schemeClr val="tx2"/>
          </a:solidFill>
          <a:latin typeface="Tahoma" pitchFamily="34" charset="0"/>
        </a:defRPr>
      </a:lvl7pPr>
      <a:lvl8pPr marL="1371600" algn="ctr" rtl="0" fontAlgn="base">
        <a:spcBef>
          <a:spcPct val="0"/>
        </a:spcBef>
        <a:spcAft>
          <a:spcPct val="0"/>
        </a:spcAft>
        <a:defRPr sz="4400" b="1">
          <a:solidFill>
            <a:schemeClr val="tx2"/>
          </a:solidFill>
          <a:latin typeface="Tahoma" pitchFamily="34" charset="0"/>
        </a:defRPr>
      </a:lvl8pPr>
      <a:lvl9pPr marL="1828800" algn="ctr" rtl="0" fontAlgn="base">
        <a:spcBef>
          <a:spcPct val="0"/>
        </a:spcBef>
        <a:spcAft>
          <a:spcPct val="0"/>
        </a:spcAft>
        <a:defRPr sz="4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210FDBC-1ED2-6114-1467-B33A1A04662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E29DDF1-D92B-7060-5FE1-5F8D46A582C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5E6492-1B6B-E670-240C-44AADD819A9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1915BBC-DCDA-4B59-92AF-B81F25A1A9A9}" type="datetimeFigureOut">
              <a:rPr lang="en-US"/>
              <a:pPr>
                <a:defRPr/>
              </a:pPr>
              <a:t>10/7/2024</a:t>
            </a:fld>
            <a:endParaRPr lang="en-US"/>
          </a:p>
        </p:txBody>
      </p:sp>
      <p:sp>
        <p:nvSpPr>
          <p:cNvPr id="5" name="Footer Placeholder 4">
            <a:extLst>
              <a:ext uri="{FF2B5EF4-FFF2-40B4-BE49-F238E27FC236}">
                <a16:creationId xmlns:a16="http://schemas.microsoft.com/office/drawing/2014/main" id="{E88E7E32-F289-3FE6-2CBE-B3E3AD1F9AB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C1D4BBC-3C94-EA44-0CBB-DFEC15AB90FD}"/>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59F7BC5-F630-4DB4-BFC5-BF7CF217242C}" type="slidenum">
              <a:rPr lang="en-US"/>
              <a:pPr>
                <a:defRPr/>
              </a:pPr>
              <a:t>‹#›</a:t>
            </a:fld>
            <a:endParaRPr lang="en-US"/>
          </a:p>
        </p:txBody>
      </p:sp>
    </p:spTree>
    <p:extLst>
      <p:ext uri="{BB962C8B-B14F-4D97-AF65-F5344CB8AC3E}">
        <p14:creationId xmlns:p14="http://schemas.microsoft.com/office/powerpoint/2010/main" val="2905157766"/>
      </p:ext>
    </p:extLst>
  </p:cSld>
  <p:clrMap bg1="lt1" tx1="dk1" bg2="lt2" tx2="dk2" accent1="accent1" accent2="accent2" accent3="accent3" accent4="accent4" accent5="accent5" accent6="accent6" hlink="hlink" folHlink="folHlink"/>
  <p:sldLayoutIdLst>
    <p:sldLayoutId id="2147483760"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5C3FE48-7ECD-EBDD-48EF-BF4BB9668F12}"/>
              </a:ext>
            </a:extLst>
          </p:cNvPr>
          <p:cNvSpPr>
            <a:spLocks noGrp="1" noChangeArrowheads="1"/>
          </p:cNvSpPr>
          <p:nvPr>
            <p:ph type="ctrTitle"/>
          </p:nvPr>
        </p:nvSpPr>
        <p:spPr/>
        <p:txBody>
          <a:bodyPr/>
          <a:lstStyle/>
          <a:p>
            <a:endParaRPr lang="en-US" altLang="en-US"/>
          </a:p>
        </p:txBody>
      </p:sp>
      <p:sp>
        <p:nvSpPr>
          <p:cNvPr id="4099" name="Subtitle 2">
            <a:extLst>
              <a:ext uri="{FF2B5EF4-FFF2-40B4-BE49-F238E27FC236}">
                <a16:creationId xmlns:a16="http://schemas.microsoft.com/office/drawing/2014/main" id="{49A0C011-50B3-7788-8442-541495FE8AD4}"/>
              </a:ext>
            </a:extLst>
          </p:cNvPr>
          <p:cNvSpPr>
            <a:spLocks noGrp="1" noChangeArrowheads="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4A321FA-8AB8-60B1-3876-2A78DF9DCA05}"/>
              </a:ext>
            </a:extLst>
          </p:cNvPr>
          <p:cNvSpPr>
            <a:spLocks noGrp="1" noChangeArrowheads="1"/>
          </p:cNvSpPr>
          <p:nvPr>
            <p:ph type="title"/>
          </p:nvPr>
        </p:nvSpPr>
        <p:spPr>
          <a:xfrm>
            <a:off x="0" y="304800"/>
            <a:ext cx="9144000" cy="1143000"/>
          </a:xfrm>
        </p:spPr>
        <p:txBody>
          <a:bodyPr/>
          <a:lstStyle/>
          <a:p>
            <a:pPr eaLnBrk="1" hangingPunct="1"/>
            <a:r>
              <a:rPr lang="en-US" altLang="en-US"/>
              <a:t>Suffering Lamb of Isaiah 53</a:t>
            </a:r>
          </a:p>
        </p:txBody>
      </p:sp>
      <p:sp>
        <p:nvSpPr>
          <p:cNvPr id="13315" name="Rectangle 3">
            <a:extLst>
              <a:ext uri="{FF2B5EF4-FFF2-40B4-BE49-F238E27FC236}">
                <a16:creationId xmlns:a16="http://schemas.microsoft.com/office/drawing/2014/main" id="{13B50A4F-DCF9-7F4C-4B40-B65EF5FDF98F}"/>
              </a:ext>
            </a:extLst>
          </p:cNvPr>
          <p:cNvSpPr>
            <a:spLocks noGrp="1" noChangeArrowheads="1"/>
          </p:cNvSpPr>
          <p:nvPr>
            <p:ph type="body" idx="1"/>
          </p:nvPr>
        </p:nvSpPr>
        <p:spPr>
          <a:xfrm>
            <a:off x="685800" y="1524000"/>
            <a:ext cx="7772400" cy="5334000"/>
          </a:xfrm>
        </p:spPr>
        <p:txBody>
          <a:bodyPr/>
          <a:lstStyle/>
          <a:p>
            <a:pPr eaLnBrk="1" hangingPunct="1">
              <a:buFontTx/>
              <a:buNone/>
            </a:pPr>
            <a:r>
              <a:rPr lang="en-US" altLang="en-US"/>
              <a:t>	All of us like sheep have gone astray, Each of us has turned to his own way; But the LORD has caused the iniquity of us all To fall on Him.  He was oppressed and He was afflicted, Yet He did not open His mouth; Like a lamb that is led to slaughter, And like a sheep that is silent before its shearers, So He did not open His mouth.</a:t>
            </a:r>
          </a:p>
          <a:p>
            <a:pPr eaLnBrk="1" hangingPunct="1">
              <a:buFontTx/>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0E9DA06-D2DC-6574-070B-D1F67EFC37B4}"/>
              </a:ext>
            </a:extLst>
          </p:cNvPr>
          <p:cNvSpPr>
            <a:spLocks noGrp="1" noChangeArrowheads="1"/>
          </p:cNvSpPr>
          <p:nvPr>
            <p:ph type="title"/>
          </p:nvPr>
        </p:nvSpPr>
        <p:spPr/>
        <p:txBody>
          <a:bodyPr/>
          <a:lstStyle/>
          <a:p>
            <a:pPr eaLnBrk="1" hangingPunct="1"/>
            <a:endParaRPr lang="en-US" altLang="en-US"/>
          </a:p>
        </p:txBody>
      </p:sp>
      <p:sp>
        <p:nvSpPr>
          <p:cNvPr id="14339" name="Rectangle 3">
            <a:extLst>
              <a:ext uri="{FF2B5EF4-FFF2-40B4-BE49-F238E27FC236}">
                <a16:creationId xmlns:a16="http://schemas.microsoft.com/office/drawing/2014/main" id="{4A01F404-F3D6-D07D-BD0A-6CB2C00BC944}"/>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8E9DCAC3-9F61-D4C5-188D-AC025F4935B7}"/>
              </a:ext>
            </a:extLst>
          </p:cNvPr>
          <p:cNvSpPr>
            <a:spLocks noGrp="1" noChangeArrowheads="1"/>
          </p:cNvSpPr>
          <p:nvPr>
            <p:ph type="title" idx="4294967295"/>
          </p:nvPr>
        </p:nvSpPr>
        <p:spPr/>
        <p:txBody>
          <a:bodyPr/>
          <a:lstStyle/>
          <a:p>
            <a:r>
              <a:rPr lang="en-US" altLang="en-US"/>
              <a:t>162 - Night With Ebon Pinion - Title</a:t>
            </a:r>
          </a:p>
        </p:txBody>
      </p:sp>
      <p:pic>
        <p:nvPicPr>
          <p:cNvPr id="15363" name="HymnSlide" descr="HymnSlideImage.png">
            <a:extLst>
              <a:ext uri="{FF2B5EF4-FFF2-40B4-BE49-F238E27FC236}">
                <a16:creationId xmlns:a16="http://schemas.microsoft.com/office/drawing/2014/main" id="{784788B5-6BF3-8D82-2E37-3BC16F30B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HymnText">
            <a:extLst>
              <a:ext uri="{FF2B5EF4-FFF2-40B4-BE49-F238E27FC236}">
                <a16:creationId xmlns:a16="http://schemas.microsoft.com/office/drawing/2014/main" id="{ADD9EA37-D56B-F04C-EA14-6FA190249C9F}"/>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C726BC42-EDCD-DA27-0801-0F857A1F1E61}"/>
              </a:ext>
            </a:extLst>
          </p:cNvPr>
          <p:cNvSpPr>
            <a:spLocks noGrp="1" noChangeArrowheads="1"/>
          </p:cNvSpPr>
          <p:nvPr>
            <p:ph type="title" idx="4294967295"/>
          </p:nvPr>
        </p:nvSpPr>
        <p:spPr/>
        <p:txBody>
          <a:bodyPr/>
          <a:lstStyle/>
          <a:p>
            <a:r>
              <a:rPr lang="en-US" altLang="en-US"/>
              <a:t>162 - Night With Ebon Pinion - 1.1</a:t>
            </a:r>
          </a:p>
        </p:txBody>
      </p:sp>
      <p:pic>
        <p:nvPicPr>
          <p:cNvPr id="17411" name="HymnSlide" descr="HymnSlideImage.png">
            <a:extLst>
              <a:ext uri="{FF2B5EF4-FFF2-40B4-BE49-F238E27FC236}">
                <a16:creationId xmlns:a16="http://schemas.microsoft.com/office/drawing/2014/main" id="{3DBB7FA8-1676-B890-E302-A30F9EE24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36E55928-0835-9CE6-E178-DDE3DA5F6C03}"/>
              </a:ext>
            </a:extLst>
          </p:cNvPr>
          <p:cNvSpPr>
            <a:spLocks noGrp="1" noChangeArrowheads="1"/>
          </p:cNvSpPr>
          <p:nvPr>
            <p:ph type="title" idx="4294967295"/>
          </p:nvPr>
        </p:nvSpPr>
        <p:spPr/>
        <p:txBody>
          <a:bodyPr/>
          <a:lstStyle/>
          <a:p>
            <a:r>
              <a:rPr lang="en-US" altLang="en-US"/>
              <a:t>162 - Night With Ebon Pinion - 1.2</a:t>
            </a:r>
          </a:p>
        </p:txBody>
      </p:sp>
      <p:pic>
        <p:nvPicPr>
          <p:cNvPr id="18435" name="HymnSlide" descr="HymnSlideImage.png">
            <a:extLst>
              <a:ext uri="{FF2B5EF4-FFF2-40B4-BE49-F238E27FC236}">
                <a16:creationId xmlns:a16="http://schemas.microsoft.com/office/drawing/2014/main" id="{89094C6A-E84A-C848-F918-A76383AAE1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30CDC5AB-7F06-B1D6-1CDD-BD57F21CB03C}"/>
              </a:ext>
            </a:extLst>
          </p:cNvPr>
          <p:cNvSpPr>
            <a:spLocks noGrp="1" noChangeArrowheads="1"/>
          </p:cNvSpPr>
          <p:nvPr>
            <p:ph type="title" idx="4294967295"/>
          </p:nvPr>
        </p:nvSpPr>
        <p:spPr/>
        <p:txBody>
          <a:bodyPr/>
          <a:lstStyle/>
          <a:p>
            <a:r>
              <a:rPr lang="en-US" altLang="en-US"/>
              <a:t>162 - Night With Ebon Pinion - 1.3</a:t>
            </a:r>
          </a:p>
        </p:txBody>
      </p:sp>
      <p:pic>
        <p:nvPicPr>
          <p:cNvPr id="19459" name="HymnSlide" descr="HymnSlideImage.png">
            <a:extLst>
              <a:ext uri="{FF2B5EF4-FFF2-40B4-BE49-F238E27FC236}">
                <a16:creationId xmlns:a16="http://schemas.microsoft.com/office/drawing/2014/main" id="{5103B577-C52E-3023-1460-3EE1079242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HymnText">
            <a:extLst>
              <a:ext uri="{FF2B5EF4-FFF2-40B4-BE49-F238E27FC236}">
                <a16:creationId xmlns:a16="http://schemas.microsoft.com/office/drawing/2014/main" id="{CBABED8E-16A7-995F-07CC-3E59214D3F67}"/>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1</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0B39397B-10D4-D999-AEB6-0B39C52E8ADD}"/>
              </a:ext>
            </a:extLst>
          </p:cNvPr>
          <p:cNvSpPr>
            <a:spLocks noGrp="1" noChangeArrowheads="1"/>
          </p:cNvSpPr>
          <p:nvPr>
            <p:ph type="title" idx="4294967295"/>
          </p:nvPr>
        </p:nvSpPr>
        <p:spPr/>
        <p:txBody>
          <a:bodyPr/>
          <a:lstStyle/>
          <a:p>
            <a:r>
              <a:rPr lang="en-US" altLang="en-US"/>
              <a:t>162 - Night With Ebon Pinion - 2.1</a:t>
            </a:r>
          </a:p>
        </p:txBody>
      </p:sp>
      <p:pic>
        <p:nvPicPr>
          <p:cNvPr id="20483" name="HymnSlide" descr="HymnSlideImage.png">
            <a:extLst>
              <a:ext uri="{FF2B5EF4-FFF2-40B4-BE49-F238E27FC236}">
                <a16:creationId xmlns:a16="http://schemas.microsoft.com/office/drawing/2014/main" id="{906BE585-85A1-77A8-F7F2-B677309E2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015D0E11-28DA-A131-846C-D0370076CFF0}"/>
              </a:ext>
            </a:extLst>
          </p:cNvPr>
          <p:cNvSpPr>
            <a:spLocks noGrp="1" noChangeArrowheads="1"/>
          </p:cNvSpPr>
          <p:nvPr>
            <p:ph type="title" idx="4294967295"/>
          </p:nvPr>
        </p:nvSpPr>
        <p:spPr/>
        <p:txBody>
          <a:bodyPr/>
          <a:lstStyle/>
          <a:p>
            <a:r>
              <a:rPr lang="en-US" altLang="en-US"/>
              <a:t>162 - Night With Ebon Pinion - 2.2</a:t>
            </a:r>
          </a:p>
        </p:txBody>
      </p:sp>
      <p:pic>
        <p:nvPicPr>
          <p:cNvPr id="21507" name="HymnSlide" descr="HymnSlideImage.png">
            <a:extLst>
              <a:ext uri="{FF2B5EF4-FFF2-40B4-BE49-F238E27FC236}">
                <a16:creationId xmlns:a16="http://schemas.microsoft.com/office/drawing/2014/main" id="{35A4B691-353B-9B46-88F6-7B37E563F1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21D35902-1707-C0F2-5164-284D79D5D26B}"/>
              </a:ext>
            </a:extLst>
          </p:cNvPr>
          <p:cNvSpPr>
            <a:spLocks noGrp="1" noChangeArrowheads="1"/>
          </p:cNvSpPr>
          <p:nvPr>
            <p:ph type="title" idx="4294967295"/>
          </p:nvPr>
        </p:nvSpPr>
        <p:spPr/>
        <p:txBody>
          <a:bodyPr/>
          <a:lstStyle/>
          <a:p>
            <a:r>
              <a:rPr lang="en-US" altLang="en-US"/>
              <a:t>162 - Night With Ebon Pinion - 2.3</a:t>
            </a:r>
          </a:p>
        </p:txBody>
      </p:sp>
      <p:pic>
        <p:nvPicPr>
          <p:cNvPr id="22531" name="HymnSlide" descr="HymnSlideImage.png">
            <a:extLst>
              <a:ext uri="{FF2B5EF4-FFF2-40B4-BE49-F238E27FC236}">
                <a16:creationId xmlns:a16="http://schemas.microsoft.com/office/drawing/2014/main" id="{655B5A29-CA34-9530-5C0A-BDD4D784C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HymnText">
            <a:extLst>
              <a:ext uri="{FF2B5EF4-FFF2-40B4-BE49-F238E27FC236}">
                <a16:creationId xmlns:a16="http://schemas.microsoft.com/office/drawing/2014/main" id="{39CFD335-7E80-F48C-74EE-666EE3B91F98}"/>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2</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70DA3BD9-7402-D16C-2157-E4663C5C90F3}"/>
              </a:ext>
            </a:extLst>
          </p:cNvPr>
          <p:cNvSpPr>
            <a:spLocks noGrp="1" noChangeArrowheads="1"/>
          </p:cNvSpPr>
          <p:nvPr>
            <p:ph type="title" idx="4294967295"/>
          </p:nvPr>
        </p:nvSpPr>
        <p:spPr/>
        <p:txBody>
          <a:bodyPr/>
          <a:lstStyle/>
          <a:p>
            <a:r>
              <a:rPr lang="en-US" altLang="en-US"/>
              <a:t>162 - Night With Ebon Pinion - 3.1</a:t>
            </a:r>
          </a:p>
        </p:txBody>
      </p:sp>
      <p:pic>
        <p:nvPicPr>
          <p:cNvPr id="23555" name="HymnSlide" descr="HymnSlideImage.png">
            <a:extLst>
              <a:ext uri="{FF2B5EF4-FFF2-40B4-BE49-F238E27FC236}">
                <a16:creationId xmlns:a16="http://schemas.microsoft.com/office/drawing/2014/main" id="{794E233A-3428-FC59-F01C-59D97A9CED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A29870-090C-B271-AF34-6CE1EB46A3E7}"/>
              </a:ext>
            </a:extLst>
          </p:cNvPr>
          <p:cNvSpPr>
            <a:spLocks noGrp="1" noChangeArrowheads="1"/>
          </p:cNvSpPr>
          <p:nvPr>
            <p:ph type="title"/>
          </p:nvPr>
        </p:nvSpPr>
        <p:spPr>
          <a:xfrm>
            <a:off x="685800" y="1447800"/>
            <a:ext cx="7772400" cy="1905000"/>
          </a:xfrm>
        </p:spPr>
        <p:txBody>
          <a:bodyPr/>
          <a:lstStyle/>
          <a:p>
            <a:pPr eaLnBrk="1" hangingPunct="1"/>
            <a:r>
              <a:rPr lang="en-US" altLang="en-US"/>
              <a:t>Behold the Lamb</a:t>
            </a:r>
            <a:br>
              <a:rPr lang="en-US" altLang="en-US"/>
            </a:br>
            <a:r>
              <a:rPr lang="en-US" altLang="en-US"/>
              <a:t>of God</a:t>
            </a:r>
          </a:p>
        </p:txBody>
      </p:sp>
      <p:sp>
        <p:nvSpPr>
          <p:cNvPr id="5123" name="Text Box 4">
            <a:extLst>
              <a:ext uri="{FF2B5EF4-FFF2-40B4-BE49-F238E27FC236}">
                <a16:creationId xmlns:a16="http://schemas.microsoft.com/office/drawing/2014/main" id="{0E47E22D-D67B-88FF-1A15-DE77A00E1FC5}"/>
              </a:ext>
            </a:extLst>
          </p:cNvPr>
          <p:cNvSpPr txBox="1">
            <a:spLocks noChangeArrowheads="1"/>
          </p:cNvSpPr>
          <p:nvPr/>
        </p:nvSpPr>
        <p:spPr bwMode="auto">
          <a:xfrm>
            <a:off x="0" y="3810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ahoma" panose="020B0604030504040204" pitchFamily="34" charset="0"/>
              </a:defRPr>
            </a:lvl1pPr>
            <a:lvl2pPr marL="742950" indent="-285750">
              <a:spcBef>
                <a:spcPct val="20000"/>
              </a:spcBef>
              <a:buChar char="–"/>
              <a:defRPr sz="2800" b="1">
                <a:solidFill>
                  <a:schemeClr val="tx1"/>
                </a:solidFill>
                <a:latin typeface="Tahoma" panose="020B0604030504040204" pitchFamily="34" charset="0"/>
              </a:defRPr>
            </a:lvl2pPr>
            <a:lvl3pPr marL="1143000" indent="-228600">
              <a:spcBef>
                <a:spcPct val="20000"/>
              </a:spcBef>
              <a:buChar char="•"/>
              <a:defRPr sz="2400" b="1">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Tahoma" panose="020B0604030504040204" pitchFamily="34" charset="0"/>
              </a:defRPr>
            </a:lvl4pPr>
            <a:lvl5pPr marL="2057400" indent="-228600">
              <a:spcBef>
                <a:spcPct val="20000"/>
              </a:spcBef>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8F8F8"/>
                </a:solidFill>
                <a:effectLst/>
                <a:uLnTx/>
                <a:uFillTx/>
                <a:latin typeface="Tahoma" panose="020B0604030504040204" pitchFamily="34" charset="0"/>
                <a:ea typeface="+mn-ea"/>
                <a:cs typeface="+mn-cs"/>
              </a:rPr>
              <a:t>The Sacrifice for Our Sins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744A62A9-8B50-CEB2-4C6A-4368F8AD9959}"/>
              </a:ext>
            </a:extLst>
          </p:cNvPr>
          <p:cNvSpPr>
            <a:spLocks noGrp="1" noChangeArrowheads="1"/>
          </p:cNvSpPr>
          <p:nvPr>
            <p:ph type="title" idx="4294967295"/>
          </p:nvPr>
        </p:nvSpPr>
        <p:spPr/>
        <p:txBody>
          <a:bodyPr/>
          <a:lstStyle/>
          <a:p>
            <a:r>
              <a:rPr lang="en-US" altLang="en-US"/>
              <a:t>162 - Night With Ebon Pinion - 3.2</a:t>
            </a:r>
          </a:p>
        </p:txBody>
      </p:sp>
      <p:pic>
        <p:nvPicPr>
          <p:cNvPr id="24579" name="HymnSlide" descr="HymnSlideImage.png">
            <a:extLst>
              <a:ext uri="{FF2B5EF4-FFF2-40B4-BE49-F238E27FC236}">
                <a16:creationId xmlns:a16="http://schemas.microsoft.com/office/drawing/2014/main" id="{AC169E97-7099-427D-865D-10CAC4829B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24BEE7EF-1279-A724-664F-34EFDDA716C6}"/>
              </a:ext>
            </a:extLst>
          </p:cNvPr>
          <p:cNvSpPr>
            <a:spLocks noGrp="1" noChangeArrowheads="1"/>
          </p:cNvSpPr>
          <p:nvPr>
            <p:ph type="title" idx="4294967295"/>
          </p:nvPr>
        </p:nvSpPr>
        <p:spPr/>
        <p:txBody>
          <a:bodyPr/>
          <a:lstStyle/>
          <a:p>
            <a:r>
              <a:rPr lang="en-US" altLang="en-US"/>
              <a:t>162 - Night With Ebon Pinion - 3.3</a:t>
            </a:r>
          </a:p>
        </p:txBody>
      </p:sp>
      <p:pic>
        <p:nvPicPr>
          <p:cNvPr id="25603" name="HymnSlide" descr="HymnSlideImage.png">
            <a:extLst>
              <a:ext uri="{FF2B5EF4-FFF2-40B4-BE49-F238E27FC236}">
                <a16:creationId xmlns:a16="http://schemas.microsoft.com/office/drawing/2014/main" id="{F2928F50-F5A6-6C0A-1ADC-28269149C5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HymnText">
            <a:extLst>
              <a:ext uri="{FF2B5EF4-FFF2-40B4-BE49-F238E27FC236}">
                <a16:creationId xmlns:a16="http://schemas.microsoft.com/office/drawing/2014/main" id="{D26D3C5D-7422-5258-856F-794F5DEB55CB}"/>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Song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78BEBED-5787-BFD0-7D35-2C9F29D2E0B9}"/>
              </a:ext>
            </a:extLst>
          </p:cNvPr>
          <p:cNvSpPr>
            <a:spLocks noGrp="1" noChangeArrowheads="1"/>
          </p:cNvSpPr>
          <p:nvPr>
            <p:ph type="title"/>
          </p:nvPr>
        </p:nvSpPr>
        <p:spPr/>
        <p:txBody>
          <a:bodyPr/>
          <a:lstStyle/>
          <a:p>
            <a:pPr eaLnBrk="1" hangingPunct="1"/>
            <a:endParaRPr lang="en-US" altLang="en-US"/>
          </a:p>
        </p:txBody>
      </p:sp>
      <p:sp>
        <p:nvSpPr>
          <p:cNvPr id="26627" name="Rectangle 3">
            <a:extLst>
              <a:ext uri="{FF2B5EF4-FFF2-40B4-BE49-F238E27FC236}">
                <a16:creationId xmlns:a16="http://schemas.microsoft.com/office/drawing/2014/main" id="{CD80FDAB-BDDF-C4A0-CC0B-27B93B29B090}"/>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9AC45E62-BC5D-4FBB-9105-397EE7C3A0CD}"/>
              </a:ext>
            </a:extLst>
          </p:cNvPr>
          <p:cNvSpPr>
            <a:spLocks noGrp="1" noChangeArrowheads="1"/>
          </p:cNvSpPr>
          <p:nvPr>
            <p:ph type="title" idx="4294967295"/>
          </p:nvPr>
        </p:nvSpPr>
        <p:spPr/>
        <p:txBody>
          <a:bodyPr/>
          <a:lstStyle/>
          <a:p>
            <a:r>
              <a:rPr lang="en-US" altLang="en-US"/>
              <a:t>157 - At The Cross - Title</a:t>
            </a:r>
          </a:p>
        </p:txBody>
      </p:sp>
      <p:pic>
        <p:nvPicPr>
          <p:cNvPr id="27651" name="HymnSlide" descr="HymnSlideImage.png">
            <a:extLst>
              <a:ext uri="{FF2B5EF4-FFF2-40B4-BE49-F238E27FC236}">
                <a16:creationId xmlns:a16="http://schemas.microsoft.com/office/drawing/2014/main" id="{E0030083-7270-96DA-1CE3-68932AC33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ymnText">
            <a:extLst>
              <a:ext uri="{FF2B5EF4-FFF2-40B4-BE49-F238E27FC236}">
                <a16:creationId xmlns:a16="http://schemas.microsoft.com/office/drawing/2014/main" id="{D83650B7-82E1-D6AD-BD49-D034626D1745}"/>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D09AAC41-C7ED-4629-7A12-5274BACF691C}"/>
              </a:ext>
            </a:extLst>
          </p:cNvPr>
          <p:cNvSpPr>
            <a:spLocks noGrp="1" noChangeArrowheads="1"/>
          </p:cNvSpPr>
          <p:nvPr>
            <p:ph type="title" idx="4294967295"/>
          </p:nvPr>
        </p:nvSpPr>
        <p:spPr/>
        <p:txBody>
          <a:bodyPr/>
          <a:lstStyle/>
          <a:p>
            <a:r>
              <a:rPr lang="en-US" altLang="en-US"/>
              <a:t>157 - At The Cross - 1.1</a:t>
            </a:r>
          </a:p>
        </p:txBody>
      </p:sp>
      <p:pic>
        <p:nvPicPr>
          <p:cNvPr id="29699" name="HymnSlide" descr="HymnSlideImage.png">
            <a:extLst>
              <a:ext uri="{FF2B5EF4-FFF2-40B4-BE49-F238E27FC236}">
                <a16:creationId xmlns:a16="http://schemas.microsoft.com/office/drawing/2014/main" id="{0D5810A8-03E4-E880-FF4E-B123A1E1BC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28FFB054-A4AC-C5F9-37C5-37AF991D3114}"/>
              </a:ext>
            </a:extLst>
          </p:cNvPr>
          <p:cNvSpPr>
            <a:spLocks noGrp="1" noChangeArrowheads="1"/>
          </p:cNvSpPr>
          <p:nvPr>
            <p:ph type="title" idx="4294967295"/>
          </p:nvPr>
        </p:nvSpPr>
        <p:spPr/>
        <p:txBody>
          <a:bodyPr/>
          <a:lstStyle/>
          <a:p>
            <a:r>
              <a:rPr lang="en-US" altLang="en-US"/>
              <a:t>157 - At The Cross - 1.2</a:t>
            </a:r>
          </a:p>
        </p:txBody>
      </p:sp>
      <p:pic>
        <p:nvPicPr>
          <p:cNvPr id="30723" name="HymnSlide" descr="HymnSlideImage.png">
            <a:extLst>
              <a:ext uri="{FF2B5EF4-FFF2-40B4-BE49-F238E27FC236}">
                <a16:creationId xmlns:a16="http://schemas.microsoft.com/office/drawing/2014/main" id="{A07BDED5-D410-56A6-8268-A465087E2E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a:extLst>
              <a:ext uri="{FF2B5EF4-FFF2-40B4-BE49-F238E27FC236}">
                <a16:creationId xmlns:a16="http://schemas.microsoft.com/office/drawing/2014/main" id="{80FE8E73-C595-1882-839B-9F7027104023}"/>
              </a:ext>
            </a:extLst>
          </p:cNvPr>
          <p:cNvSpPr>
            <a:spLocks noGrp="1" noChangeArrowheads="1"/>
          </p:cNvSpPr>
          <p:nvPr>
            <p:ph type="title" idx="4294967295"/>
          </p:nvPr>
        </p:nvSpPr>
        <p:spPr/>
        <p:txBody>
          <a:bodyPr/>
          <a:lstStyle/>
          <a:p>
            <a:r>
              <a:rPr lang="en-US" altLang="en-US"/>
              <a:t>157 - At The Cross - 2.1</a:t>
            </a:r>
          </a:p>
        </p:txBody>
      </p:sp>
      <p:pic>
        <p:nvPicPr>
          <p:cNvPr id="31747" name="HymnSlide" descr="HymnSlideImage.png">
            <a:extLst>
              <a:ext uri="{FF2B5EF4-FFF2-40B4-BE49-F238E27FC236}">
                <a16:creationId xmlns:a16="http://schemas.microsoft.com/office/drawing/2014/main" id="{110F6EE2-2C8C-EDB9-44A2-6600E0753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id="{90234255-C4D5-5293-15B7-ED8794BE8173}"/>
              </a:ext>
            </a:extLst>
          </p:cNvPr>
          <p:cNvSpPr>
            <a:spLocks noGrp="1" noChangeArrowheads="1"/>
          </p:cNvSpPr>
          <p:nvPr>
            <p:ph type="title" idx="4294967295"/>
          </p:nvPr>
        </p:nvSpPr>
        <p:spPr/>
        <p:txBody>
          <a:bodyPr/>
          <a:lstStyle/>
          <a:p>
            <a:r>
              <a:rPr lang="en-US" altLang="en-US"/>
              <a:t>157 - At The Cross - 2.2</a:t>
            </a:r>
          </a:p>
        </p:txBody>
      </p:sp>
      <p:pic>
        <p:nvPicPr>
          <p:cNvPr id="32771" name="HymnSlide" descr="HymnSlideImage.png">
            <a:extLst>
              <a:ext uri="{FF2B5EF4-FFF2-40B4-BE49-F238E27FC236}">
                <a16:creationId xmlns:a16="http://schemas.microsoft.com/office/drawing/2014/main" id="{0D5D32C1-76BA-E2C6-2CE9-58BC488D80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D4DE5BE4-9E29-654D-7DDF-90067F931C64}"/>
              </a:ext>
            </a:extLst>
          </p:cNvPr>
          <p:cNvSpPr>
            <a:spLocks noGrp="1" noChangeArrowheads="1"/>
          </p:cNvSpPr>
          <p:nvPr>
            <p:ph type="title" idx="4294967295"/>
          </p:nvPr>
        </p:nvSpPr>
        <p:spPr/>
        <p:txBody>
          <a:bodyPr/>
          <a:lstStyle/>
          <a:p>
            <a:r>
              <a:rPr lang="en-US" altLang="en-US"/>
              <a:t>157 - At The Cross - 3.1</a:t>
            </a:r>
          </a:p>
        </p:txBody>
      </p:sp>
      <p:pic>
        <p:nvPicPr>
          <p:cNvPr id="33795" name="HymnSlide" descr="HymnSlideImage.png">
            <a:extLst>
              <a:ext uri="{FF2B5EF4-FFF2-40B4-BE49-F238E27FC236}">
                <a16:creationId xmlns:a16="http://schemas.microsoft.com/office/drawing/2014/main" id="{6F99E4BD-1525-37A9-181C-8321EB4798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C50B632E-75AB-E6B9-B7C7-CB26CA4976B3}"/>
              </a:ext>
            </a:extLst>
          </p:cNvPr>
          <p:cNvSpPr>
            <a:spLocks noGrp="1" noChangeArrowheads="1"/>
          </p:cNvSpPr>
          <p:nvPr>
            <p:ph type="title" idx="4294967295"/>
          </p:nvPr>
        </p:nvSpPr>
        <p:spPr/>
        <p:txBody>
          <a:bodyPr/>
          <a:lstStyle/>
          <a:p>
            <a:r>
              <a:rPr lang="en-US" altLang="en-US"/>
              <a:t>157 - At The Cross - 3.2</a:t>
            </a:r>
          </a:p>
        </p:txBody>
      </p:sp>
      <p:pic>
        <p:nvPicPr>
          <p:cNvPr id="34819" name="HymnSlide" descr="HymnSlideImage.png">
            <a:extLst>
              <a:ext uri="{FF2B5EF4-FFF2-40B4-BE49-F238E27FC236}">
                <a16:creationId xmlns:a16="http://schemas.microsoft.com/office/drawing/2014/main" id="{CE0A7FCE-2FFC-8B14-D4DE-A03BDCBD91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CB69690-5A4A-83B1-0BC6-264EF7115FC5}"/>
              </a:ext>
            </a:extLst>
          </p:cNvPr>
          <p:cNvSpPr>
            <a:spLocks noGrp="1" noChangeArrowheads="1"/>
          </p:cNvSpPr>
          <p:nvPr>
            <p:ph type="title"/>
          </p:nvPr>
        </p:nvSpPr>
        <p:spPr>
          <a:xfrm>
            <a:off x="685800" y="152400"/>
            <a:ext cx="7772400" cy="1143000"/>
          </a:xfrm>
        </p:spPr>
        <p:txBody>
          <a:bodyPr/>
          <a:lstStyle/>
          <a:p>
            <a:pPr eaLnBrk="1" hangingPunct="1"/>
            <a:r>
              <a:rPr lang="en-US" altLang="en-US"/>
              <a:t>“Where Is the Lamb?”</a:t>
            </a:r>
          </a:p>
        </p:txBody>
      </p:sp>
      <p:sp>
        <p:nvSpPr>
          <p:cNvPr id="6147" name="Rectangle 3">
            <a:extLst>
              <a:ext uri="{FF2B5EF4-FFF2-40B4-BE49-F238E27FC236}">
                <a16:creationId xmlns:a16="http://schemas.microsoft.com/office/drawing/2014/main" id="{7C958CF2-A35A-069E-587E-BE81702D4A26}"/>
              </a:ext>
            </a:extLst>
          </p:cNvPr>
          <p:cNvSpPr>
            <a:spLocks noGrp="1" noChangeArrowheads="1"/>
          </p:cNvSpPr>
          <p:nvPr>
            <p:ph type="body" idx="1"/>
          </p:nvPr>
        </p:nvSpPr>
        <p:spPr>
          <a:xfrm>
            <a:off x="304800" y="1447800"/>
            <a:ext cx="8458200" cy="5410200"/>
          </a:xfrm>
        </p:spPr>
        <p:txBody>
          <a:bodyPr/>
          <a:lstStyle/>
          <a:p>
            <a:pPr eaLnBrk="1" hangingPunct="1">
              <a:buFontTx/>
              <a:buNone/>
            </a:pPr>
            <a:r>
              <a:rPr lang="en-US" altLang="en-US"/>
              <a:t>	Abraham took the wood of the burnt offering and laid it on Isaac his son, and he took in his hand the fire and the knife. So the two of them walked on together.  Isaac spoke to Abraham his father and said, "My father!" And he said, "Here I am, my son." And he said, "Behold, the fire and the wood, but where is the lamb for the burnt offering?“</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4995211B-CF27-167F-30D4-ECFCA2752135}"/>
              </a:ext>
            </a:extLst>
          </p:cNvPr>
          <p:cNvSpPr>
            <a:spLocks noGrp="1" noChangeArrowheads="1"/>
          </p:cNvSpPr>
          <p:nvPr>
            <p:ph type="title" idx="4294967295"/>
          </p:nvPr>
        </p:nvSpPr>
        <p:spPr/>
        <p:txBody>
          <a:bodyPr/>
          <a:lstStyle/>
          <a:p>
            <a:r>
              <a:rPr lang="en-US" altLang="en-US"/>
              <a:t>157 - At The Cross - 4.1</a:t>
            </a:r>
          </a:p>
        </p:txBody>
      </p:sp>
      <p:pic>
        <p:nvPicPr>
          <p:cNvPr id="35843" name="HymnSlide" descr="HymnSlideImage.png">
            <a:extLst>
              <a:ext uri="{FF2B5EF4-FFF2-40B4-BE49-F238E27FC236}">
                <a16:creationId xmlns:a16="http://schemas.microsoft.com/office/drawing/2014/main" id="{26463409-F7FB-EE50-9FAA-A614FB8EBB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2C4CD38F-08A4-0BA7-5B72-4E172EC14D84}"/>
              </a:ext>
            </a:extLst>
          </p:cNvPr>
          <p:cNvSpPr>
            <a:spLocks noGrp="1" noChangeArrowheads="1"/>
          </p:cNvSpPr>
          <p:nvPr>
            <p:ph type="title" idx="4294967295"/>
          </p:nvPr>
        </p:nvSpPr>
        <p:spPr/>
        <p:txBody>
          <a:bodyPr/>
          <a:lstStyle/>
          <a:p>
            <a:r>
              <a:rPr lang="en-US" altLang="en-US"/>
              <a:t>157 - At The Cross - 4.2</a:t>
            </a:r>
          </a:p>
        </p:txBody>
      </p:sp>
      <p:pic>
        <p:nvPicPr>
          <p:cNvPr id="36867" name="HymnSlide" descr="HymnSlideImage.png">
            <a:extLst>
              <a:ext uri="{FF2B5EF4-FFF2-40B4-BE49-F238E27FC236}">
                <a16:creationId xmlns:a16="http://schemas.microsoft.com/office/drawing/2014/main" id="{73F07FAF-7DD2-F102-5B4B-E798BB88A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25977CD-A691-F252-55CA-EB4DD2C4207C}"/>
              </a:ext>
            </a:extLst>
          </p:cNvPr>
          <p:cNvSpPr>
            <a:spLocks noGrp="1" noChangeArrowheads="1"/>
          </p:cNvSpPr>
          <p:nvPr>
            <p:ph type="title"/>
          </p:nvPr>
        </p:nvSpPr>
        <p:spPr/>
        <p:txBody>
          <a:bodyPr/>
          <a:lstStyle/>
          <a:p>
            <a:pPr eaLnBrk="1" hangingPunct="1"/>
            <a:endParaRPr lang="en-US" altLang="en-US"/>
          </a:p>
        </p:txBody>
      </p:sp>
      <p:sp>
        <p:nvSpPr>
          <p:cNvPr id="37891" name="Rectangle 3">
            <a:extLst>
              <a:ext uri="{FF2B5EF4-FFF2-40B4-BE49-F238E27FC236}">
                <a16:creationId xmlns:a16="http://schemas.microsoft.com/office/drawing/2014/main" id="{43E682FD-690A-7D69-9772-A1BF1FA485A6}"/>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07DC4-FF2A-846B-4D11-50564A74D187}"/>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Title</a:t>
            </a:r>
          </a:p>
        </p:txBody>
      </p:sp>
      <p:pic>
        <p:nvPicPr>
          <p:cNvPr id="38915" name="HymnSlide" descr="HymnSlideImage.png">
            <a:extLst>
              <a:ext uri="{FF2B5EF4-FFF2-40B4-BE49-F238E27FC236}">
                <a16:creationId xmlns:a16="http://schemas.microsoft.com/office/drawing/2014/main" id="{7DE0D848-41CE-7F28-254A-B6D36524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HymnText">
            <a:extLst>
              <a:ext uri="{FF2B5EF4-FFF2-40B4-BE49-F238E27FC236}">
                <a16:creationId xmlns:a16="http://schemas.microsoft.com/office/drawing/2014/main" id="{27664AE3-8999-76A8-9BA1-9687BB4DDF60}"/>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42337-B841-C7C2-5F8F-47A2F6B4F08E}"/>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- 1.1</a:t>
            </a:r>
          </a:p>
        </p:txBody>
      </p:sp>
      <p:pic>
        <p:nvPicPr>
          <p:cNvPr id="40963" name="HymnSlide" descr="HymnSlideImage.png">
            <a:extLst>
              <a:ext uri="{FF2B5EF4-FFF2-40B4-BE49-F238E27FC236}">
                <a16:creationId xmlns:a16="http://schemas.microsoft.com/office/drawing/2014/main" id="{7A39D968-B7A1-F63D-89CD-62834E0475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F966D-65E3-D3BA-D10F-EEACC68D2CEA}"/>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- 1.2</a:t>
            </a:r>
          </a:p>
        </p:txBody>
      </p:sp>
      <p:pic>
        <p:nvPicPr>
          <p:cNvPr id="41987" name="HymnSlide" descr="HymnSlideImage.png">
            <a:extLst>
              <a:ext uri="{FF2B5EF4-FFF2-40B4-BE49-F238E27FC236}">
                <a16:creationId xmlns:a16="http://schemas.microsoft.com/office/drawing/2014/main" id="{D02D6F3D-6809-1952-8896-F0C419D230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HymnText">
            <a:extLst>
              <a:ext uri="{FF2B5EF4-FFF2-40B4-BE49-F238E27FC236}">
                <a16:creationId xmlns:a16="http://schemas.microsoft.com/office/drawing/2014/main" id="{91A5B2C0-7C9E-0360-8B7F-3A0C4A9DF98A}"/>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1</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4B8F3-D035-610B-FBDF-6BB5CBB60769}"/>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- 2.1</a:t>
            </a:r>
          </a:p>
        </p:txBody>
      </p:sp>
      <p:pic>
        <p:nvPicPr>
          <p:cNvPr id="43011" name="HymnSlide" descr="HymnSlideImage.png">
            <a:extLst>
              <a:ext uri="{FF2B5EF4-FFF2-40B4-BE49-F238E27FC236}">
                <a16:creationId xmlns:a16="http://schemas.microsoft.com/office/drawing/2014/main" id="{EACE9DA9-4A14-B70A-69BB-9CDF80FEC7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F9C0B-D1B6-7B88-E0A6-9A4280F6F08A}"/>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- 2.2</a:t>
            </a:r>
          </a:p>
        </p:txBody>
      </p:sp>
      <p:pic>
        <p:nvPicPr>
          <p:cNvPr id="44035" name="HymnSlide" descr="HymnSlideImage.png">
            <a:extLst>
              <a:ext uri="{FF2B5EF4-FFF2-40B4-BE49-F238E27FC236}">
                <a16:creationId xmlns:a16="http://schemas.microsoft.com/office/drawing/2014/main" id="{13872C3C-3644-2049-556B-9EB1B5CB85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HymnText">
            <a:extLst>
              <a:ext uri="{FF2B5EF4-FFF2-40B4-BE49-F238E27FC236}">
                <a16:creationId xmlns:a16="http://schemas.microsoft.com/office/drawing/2014/main" id="{11FF40F0-27A4-9FB7-4103-C27FEDFA0289}"/>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2</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AFD32-4BC7-325C-8C6A-64C9949CD009}"/>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- 3.1</a:t>
            </a:r>
          </a:p>
        </p:txBody>
      </p:sp>
      <p:pic>
        <p:nvPicPr>
          <p:cNvPr id="45059" name="HymnSlide" descr="HymnSlideImage.png">
            <a:extLst>
              <a:ext uri="{FF2B5EF4-FFF2-40B4-BE49-F238E27FC236}">
                <a16:creationId xmlns:a16="http://schemas.microsoft.com/office/drawing/2014/main" id="{68C694AF-BE83-23F4-4F43-079CE19BAB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1A16A-EE55-2BD1-854A-2BA4BEE4490E}"/>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- 3.2</a:t>
            </a:r>
          </a:p>
        </p:txBody>
      </p:sp>
      <p:pic>
        <p:nvPicPr>
          <p:cNvPr id="46083" name="HymnSlide" descr="HymnSlideImage.png">
            <a:extLst>
              <a:ext uri="{FF2B5EF4-FFF2-40B4-BE49-F238E27FC236}">
                <a16:creationId xmlns:a16="http://schemas.microsoft.com/office/drawing/2014/main" id="{9C73D0EE-0616-800C-EC4B-E71971E2E7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HymnText">
            <a:extLst>
              <a:ext uri="{FF2B5EF4-FFF2-40B4-BE49-F238E27FC236}">
                <a16:creationId xmlns:a16="http://schemas.microsoft.com/office/drawing/2014/main" id="{9EA71162-10BA-A25A-2532-EC6788716283}"/>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3</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E811CC2-7EAD-093C-BE91-5B2412FAA9A4}"/>
              </a:ext>
            </a:extLst>
          </p:cNvPr>
          <p:cNvSpPr>
            <a:spLocks noGrp="1" noChangeArrowheads="1"/>
          </p:cNvSpPr>
          <p:nvPr>
            <p:ph type="title"/>
          </p:nvPr>
        </p:nvSpPr>
        <p:spPr/>
        <p:txBody>
          <a:bodyPr/>
          <a:lstStyle/>
          <a:p>
            <a:pPr eaLnBrk="1" hangingPunct="1"/>
            <a:r>
              <a:rPr lang="en-US" altLang="en-US"/>
              <a:t>“Where Is the Lamb?”</a:t>
            </a:r>
          </a:p>
        </p:txBody>
      </p:sp>
      <p:sp>
        <p:nvSpPr>
          <p:cNvPr id="7171" name="Rectangle 3">
            <a:extLst>
              <a:ext uri="{FF2B5EF4-FFF2-40B4-BE49-F238E27FC236}">
                <a16:creationId xmlns:a16="http://schemas.microsoft.com/office/drawing/2014/main" id="{D87343D9-1D12-D858-ACBA-B9380465E31C}"/>
              </a:ext>
            </a:extLst>
          </p:cNvPr>
          <p:cNvSpPr>
            <a:spLocks noGrp="1" noChangeArrowheads="1"/>
          </p:cNvSpPr>
          <p:nvPr>
            <p:ph type="body" idx="1"/>
          </p:nvPr>
        </p:nvSpPr>
        <p:spPr>
          <a:xfrm>
            <a:off x="685800" y="2438400"/>
            <a:ext cx="7772400" cy="3657600"/>
          </a:xfrm>
        </p:spPr>
        <p:txBody>
          <a:bodyPr/>
          <a:lstStyle/>
          <a:p>
            <a:pPr eaLnBrk="1" hangingPunct="1">
              <a:buFontTx/>
              <a:buNone/>
            </a:pPr>
            <a:r>
              <a:rPr lang="en-US" altLang="en-US"/>
              <a:t> 	Abraham said, "</a:t>
            </a:r>
            <a:r>
              <a:rPr lang="en-US" altLang="en-US">
                <a:solidFill>
                  <a:schemeClr val="bg1"/>
                </a:solidFill>
              </a:rPr>
              <a:t>God will provide for Himself the lamb</a:t>
            </a:r>
            <a:r>
              <a:rPr lang="en-US" altLang="en-US"/>
              <a:t> for the burnt offering, my son."</a:t>
            </a:r>
          </a:p>
          <a:p>
            <a:pPr eaLnBrk="1" hangingPunct="1">
              <a:buFontTx/>
              <a:buNone/>
            </a:pPr>
            <a:endParaRPr lang="en-US" altLang="en-US"/>
          </a:p>
          <a:p>
            <a:pPr eaLnBrk="1" hangingPunct="1">
              <a:buFontTx/>
              <a:buNone/>
            </a:pPr>
            <a:r>
              <a:rPr lang="en-US" altLang="en-US"/>
              <a:t>Genesis 22:6-8</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31B85-DCAC-9276-560A-6702B0087581}"/>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- 4.1</a:t>
            </a:r>
          </a:p>
        </p:txBody>
      </p:sp>
      <p:pic>
        <p:nvPicPr>
          <p:cNvPr id="47107" name="HymnSlide" descr="HymnSlideImage.png">
            <a:extLst>
              <a:ext uri="{FF2B5EF4-FFF2-40B4-BE49-F238E27FC236}">
                <a16:creationId xmlns:a16="http://schemas.microsoft.com/office/drawing/2014/main" id="{7000C533-F3D5-A1F0-7C74-724B308D66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8C539-40C1-B70F-42F7-29C090C3E016}"/>
              </a:ext>
            </a:extLst>
          </p:cNvPr>
          <p:cNvSpPr>
            <a:spLocks noGrp="1"/>
          </p:cNvSpPr>
          <p:nvPr>
            <p:ph type="title" idx="4294967295"/>
          </p:nvPr>
        </p:nvSpPr>
        <p:spPr/>
        <p:txBody>
          <a:bodyPr rtlCol="0">
            <a:normAutofit fontScale="90000"/>
          </a:bodyPr>
          <a:lstStyle/>
          <a:p>
            <a:pPr fontAlgn="auto">
              <a:spcAft>
                <a:spcPts val="0"/>
              </a:spcAft>
              <a:defRPr/>
            </a:pPr>
            <a:r>
              <a:rPr lang="en-US" dirty="0"/>
              <a:t>189 - When I Survey The Wondrous Cross - 4.2</a:t>
            </a:r>
          </a:p>
        </p:txBody>
      </p:sp>
      <p:pic>
        <p:nvPicPr>
          <p:cNvPr id="48131" name="HymnSlide" descr="HymnSlideImage.png">
            <a:extLst>
              <a:ext uri="{FF2B5EF4-FFF2-40B4-BE49-F238E27FC236}">
                <a16:creationId xmlns:a16="http://schemas.microsoft.com/office/drawing/2014/main" id="{9B056707-7B3E-CD05-0CB8-52F71A5B5A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HymnText">
            <a:extLst>
              <a:ext uri="{FF2B5EF4-FFF2-40B4-BE49-F238E27FC236}">
                <a16:creationId xmlns:a16="http://schemas.microsoft.com/office/drawing/2014/main" id="{569696AE-B4E5-2275-5D8A-6C939EEC973B}"/>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Song</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26BB0C5-EF74-71C2-3D73-E5BE5E6867F7}"/>
              </a:ext>
            </a:extLst>
          </p:cNvPr>
          <p:cNvSpPr>
            <a:spLocks noGrp="1" noChangeArrowheads="1"/>
          </p:cNvSpPr>
          <p:nvPr>
            <p:ph type="title"/>
          </p:nvPr>
        </p:nvSpPr>
        <p:spPr/>
        <p:txBody>
          <a:bodyPr/>
          <a:lstStyle/>
          <a:p>
            <a:pPr eaLnBrk="1" hangingPunct="1"/>
            <a:endParaRPr lang="en-US" altLang="en-US"/>
          </a:p>
        </p:txBody>
      </p:sp>
      <p:sp>
        <p:nvSpPr>
          <p:cNvPr id="49155" name="Rectangle 3">
            <a:extLst>
              <a:ext uri="{FF2B5EF4-FFF2-40B4-BE49-F238E27FC236}">
                <a16:creationId xmlns:a16="http://schemas.microsoft.com/office/drawing/2014/main" id="{1A2F5667-51F1-5980-1685-E56087321049}"/>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FDF09-EE0D-CB53-6DA8-05C9513F76C5}"/>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Title</a:t>
            </a:r>
          </a:p>
        </p:txBody>
      </p:sp>
      <p:pic>
        <p:nvPicPr>
          <p:cNvPr id="50179" name="HymnSlide" descr="HymnSlideImage.png">
            <a:extLst>
              <a:ext uri="{FF2B5EF4-FFF2-40B4-BE49-F238E27FC236}">
                <a16:creationId xmlns:a16="http://schemas.microsoft.com/office/drawing/2014/main" id="{FD9DFBB9-E024-9C59-CDA9-50074841B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HymnText">
            <a:extLst>
              <a:ext uri="{FF2B5EF4-FFF2-40B4-BE49-F238E27FC236}">
                <a16:creationId xmlns:a16="http://schemas.microsoft.com/office/drawing/2014/main" id="{95D843F0-B749-C195-5307-806DD36B8352}"/>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115D4-CCC6-3589-AFA1-4B1FE2F90D40}"/>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- 1.1</a:t>
            </a:r>
          </a:p>
        </p:txBody>
      </p:sp>
      <p:pic>
        <p:nvPicPr>
          <p:cNvPr id="52227" name="HymnSlide" descr="HymnSlideImage.png">
            <a:extLst>
              <a:ext uri="{FF2B5EF4-FFF2-40B4-BE49-F238E27FC236}">
                <a16:creationId xmlns:a16="http://schemas.microsoft.com/office/drawing/2014/main" id="{C2632547-420C-91D0-F494-20760B0162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5F17AB-A21B-31B6-71FE-C594E9B885D4}"/>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- 1.2</a:t>
            </a:r>
          </a:p>
        </p:txBody>
      </p:sp>
      <p:pic>
        <p:nvPicPr>
          <p:cNvPr id="53251" name="HymnSlide" descr="HymnSlideImage.png">
            <a:extLst>
              <a:ext uri="{FF2B5EF4-FFF2-40B4-BE49-F238E27FC236}">
                <a16:creationId xmlns:a16="http://schemas.microsoft.com/office/drawing/2014/main" id="{B3A2FE9D-EE1F-1157-57A0-954D30D095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HymnText">
            <a:extLst>
              <a:ext uri="{FF2B5EF4-FFF2-40B4-BE49-F238E27FC236}">
                <a16:creationId xmlns:a16="http://schemas.microsoft.com/office/drawing/2014/main" id="{23964797-3888-E924-B6B1-CE1972E7762B}"/>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1</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DF81A3-030E-3089-E0FA-E416D82C7058}"/>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- 2.1</a:t>
            </a:r>
          </a:p>
        </p:txBody>
      </p:sp>
      <p:pic>
        <p:nvPicPr>
          <p:cNvPr id="54275" name="HymnSlide" descr="HymnSlideImage.png">
            <a:extLst>
              <a:ext uri="{FF2B5EF4-FFF2-40B4-BE49-F238E27FC236}">
                <a16:creationId xmlns:a16="http://schemas.microsoft.com/office/drawing/2014/main" id="{8DB73968-9711-6E00-E1BE-6EAD91E13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7BF67-BC21-F1C4-6CB7-490F2C0322BD}"/>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- 2.2</a:t>
            </a:r>
          </a:p>
        </p:txBody>
      </p:sp>
      <p:pic>
        <p:nvPicPr>
          <p:cNvPr id="55299" name="HymnSlide" descr="HymnSlideImage.png">
            <a:extLst>
              <a:ext uri="{FF2B5EF4-FFF2-40B4-BE49-F238E27FC236}">
                <a16:creationId xmlns:a16="http://schemas.microsoft.com/office/drawing/2014/main" id="{810D7D9D-25E8-E874-FAC1-A1D033187E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HymnText">
            <a:extLst>
              <a:ext uri="{FF2B5EF4-FFF2-40B4-BE49-F238E27FC236}">
                <a16:creationId xmlns:a16="http://schemas.microsoft.com/office/drawing/2014/main" id="{3D41C3B0-C704-7AA8-60B0-62B9EC697D1C}"/>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2</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DEE41-869F-E811-AB9D-BEB0812DCC12}"/>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- 3.1</a:t>
            </a:r>
          </a:p>
        </p:txBody>
      </p:sp>
      <p:pic>
        <p:nvPicPr>
          <p:cNvPr id="56323" name="HymnSlide" descr="HymnSlideImage.png">
            <a:extLst>
              <a:ext uri="{FF2B5EF4-FFF2-40B4-BE49-F238E27FC236}">
                <a16:creationId xmlns:a16="http://schemas.microsoft.com/office/drawing/2014/main" id="{5A72880B-C56D-3B06-D0F9-AB891EEA5E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17CD7-E2B4-4EEB-E01A-B8879DF8DEB9}"/>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- 3.2</a:t>
            </a:r>
          </a:p>
        </p:txBody>
      </p:sp>
      <p:pic>
        <p:nvPicPr>
          <p:cNvPr id="57347" name="HymnSlide" descr="HymnSlideImage.png">
            <a:extLst>
              <a:ext uri="{FF2B5EF4-FFF2-40B4-BE49-F238E27FC236}">
                <a16:creationId xmlns:a16="http://schemas.microsoft.com/office/drawing/2014/main" id="{7ACBC39F-A5E9-94CE-50B1-C32369B14D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HymnText">
            <a:extLst>
              <a:ext uri="{FF2B5EF4-FFF2-40B4-BE49-F238E27FC236}">
                <a16:creationId xmlns:a16="http://schemas.microsoft.com/office/drawing/2014/main" id="{361F00D7-E0A6-D99E-85E1-1976AFA9805C}"/>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3</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3BEAD00-22F6-387C-0399-3161CE871D9E}"/>
              </a:ext>
            </a:extLst>
          </p:cNvPr>
          <p:cNvSpPr>
            <a:spLocks noGrp="1" noChangeArrowheads="1"/>
          </p:cNvSpPr>
          <p:nvPr>
            <p:ph type="ctrTitle"/>
          </p:nvPr>
        </p:nvSpPr>
        <p:spPr>
          <a:xfrm>
            <a:off x="685800" y="1143000"/>
            <a:ext cx="7772400" cy="1524000"/>
          </a:xfrm>
        </p:spPr>
        <p:txBody>
          <a:bodyPr/>
          <a:lstStyle/>
          <a:p>
            <a:pPr eaLnBrk="1" hangingPunct="1"/>
            <a:r>
              <a:rPr lang="en-US" altLang="en-US"/>
              <a:t>John the Baptist</a:t>
            </a:r>
            <a:br>
              <a:rPr lang="en-US" altLang="en-US"/>
            </a:br>
            <a:r>
              <a:rPr lang="en-US" altLang="en-US"/>
              <a:t>Introduces Christ</a:t>
            </a:r>
          </a:p>
        </p:txBody>
      </p:sp>
      <p:sp>
        <p:nvSpPr>
          <p:cNvPr id="8195" name="Rectangle 3">
            <a:extLst>
              <a:ext uri="{FF2B5EF4-FFF2-40B4-BE49-F238E27FC236}">
                <a16:creationId xmlns:a16="http://schemas.microsoft.com/office/drawing/2014/main" id="{A3246CAF-FCFC-9B07-CBA7-26BF1DE29615}"/>
              </a:ext>
            </a:extLst>
          </p:cNvPr>
          <p:cNvSpPr>
            <a:spLocks noGrp="1" noChangeArrowheads="1"/>
          </p:cNvSpPr>
          <p:nvPr>
            <p:ph type="subTitle" idx="1"/>
          </p:nvPr>
        </p:nvSpPr>
        <p:spPr>
          <a:xfrm>
            <a:off x="685800" y="3505200"/>
            <a:ext cx="7620000" cy="2743200"/>
          </a:xfrm>
        </p:spPr>
        <p:txBody>
          <a:bodyPr/>
          <a:lstStyle/>
          <a:p>
            <a:pPr eaLnBrk="1" hangingPunct="1"/>
            <a:r>
              <a:rPr lang="en-US" altLang="en-US" sz="3600"/>
              <a:t>“Behold the Lamb of God Who takes away the sin of the world.”</a:t>
            </a:r>
          </a:p>
          <a:p>
            <a:pPr eaLnBrk="1" hangingPunct="1"/>
            <a:r>
              <a:rPr lang="en-US" altLang="en-US" sz="3600"/>
              <a:t>John 1:29</a:t>
            </a:r>
          </a:p>
          <a:p>
            <a:pPr eaLnBrk="1" hangingPunct="1"/>
            <a:endParaRPr lang="en-US" altLang="en-US" sz="3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1A6D7-D33A-4669-6F08-04C6098AA22A}"/>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- 4.1</a:t>
            </a:r>
          </a:p>
        </p:txBody>
      </p:sp>
      <p:pic>
        <p:nvPicPr>
          <p:cNvPr id="58371" name="HymnSlide" descr="HymnSlideImage.png">
            <a:extLst>
              <a:ext uri="{FF2B5EF4-FFF2-40B4-BE49-F238E27FC236}">
                <a16:creationId xmlns:a16="http://schemas.microsoft.com/office/drawing/2014/main" id="{31CBA18D-6F96-2D11-E6E7-E18D286CA6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CD094-619D-12B8-059A-78CC8E7FF16E}"/>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- 4.2</a:t>
            </a:r>
          </a:p>
        </p:txBody>
      </p:sp>
      <p:pic>
        <p:nvPicPr>
          <p:cNvPr id="59395" name="HymnSlide" descr="HymnSlideImage.png">
            <a:extLst>
              <a:ext uri="{FF2B5EF4-FFF2-40B4-BE49-F238E27FC236}">
                <a16:creationId xmlns:a16="http://schemas.microsoft.com/office/drawing/2014/main" id="{ADA0E740-9B73-014A-3BCE-9F1CC18D31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HymnText">
            <a:extLst>
              <a:ext uri="{FF2B5EF4-FFF2-40B4-BE49-F238E27FC236}">
                <a16:creationId xmlns:a16="http://schemas.microsoft.com/office/drawing/2014/main" id="{739698DC-4B75-A9F5-917A-A7EB2936BE2F}"/>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4</a:t>
            </a: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D5D01-E448-4A46-219C-D6B651A78EAF}"/>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- 5.1</a:t>
            </a:r>
          </a:p>
        </p:txBody>
      </p:sp>
      <p:pic>
        <p:nvPicPr>
          <p:cNvPr id="60419" name="HymnSlide" descr="HymnSlideImage.png">
            <a:extLst>
              <a:ext uri="{FF2B5EF4-FFF2-40B4-BE49-F238E27FC236}">
                <a16:creationId xmlns:a16="http://schemas.microsoft.com/office/drawing/2014/main" id="{67F00BF0-C071-29D5-E3A6-5C48880FBD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83AB8-4695-AE11-66A2-B2DCE403CFD4}"/>
              </a:ext>
            </a:extLst>
          </p:cNvPr>
          <p:cNvSpPr>
            <a:spLocks noGrp="1"/>
          </p:cNvSpPr>
          <p:nvPr>
            <p:ph type="title" idx="4294967295"/>
          </p:nvPr>
        </p:nvSpPr>
        <p:spPr/>
        <p:txBody>
          <a:bodyPr rtlCol="0">
            <a:normAutofit fontScale="90000"/>
          </a:bodyPr>
          <a:lstStyle/>
          <a:p>
            <a:pPr fontAlgn="auto">
              <a:spcAft>
                <a:spcPts val="0"/>
              </a:spcAft>
              <a:defRPr/>
            </a:pPr>
            <a:r>
              <a:rPr lang="en-US" dirty="0"/>
              <a:t>161 - Hallelujah! What A Savior! - 5.2</a:t>
            </a:r>
          </a:p>
        </p:txBody>
      </p:sp>
      <p:pic>
        <p:nvPicPr>
          <p:cNvPr id="61443" name="HymnSlide" descr="HymnSlideImage.png">
            <a:extLst>
              <a:ext uri="{FF2B5EF4-FFF2-40B4-BE49-F238E27FC236}">
                <a16:creationId xmlns:a16="http://schemas.microsoft.com/office/drawing/2014/main" id="{2277E355-CD4D-3A69-C222-56DEA157C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HymnText">
            <a:extLst>
              <a:ext uri="{FF2B5EF4-FFF2-40B4-BE49-F238E27FC236}">
                <a16:creationId xmlns:a16="http://schemas.microsoft.com/office/drawing/2014/main" id="{2E6C5761-A5B6-B822-5E34-3286159ABF36}"/>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Song</a:t>
            </a: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EF3C4E7-B845-87C9-B396-F01D9C8A0210}"/>
              </a:ext>
            </a:extLst>
          </p:cNvPr>
          <p:cNvSpPr>
            <a:spLocks noGrp="1" noChangeArrowheads="1"/>
          </p:cNvSpPr>
          <p:nvPr>
            <p:ph type="title"/>
          </p:nvPr>
        </p:nvSpPr>
        <p:spPr/>
        <p:txBody>
          <a:bodyPr/>
          <a:lstStyle/>
          <a:p>
            <a:pPr eaLnBrk="1" hangingPunct="1"/>
            <a:endParaRPr lang="en-US" altLang="en-US"/>
          </a:p>
        </p:txBody>
      </p:sp>
      <p:sp>
        <p:nvSpPr>
          <p:cNvPr id="62467" name="Rectangle 3">
            <a:extLst>
              <a:ext uri="{FF2B5EF4-FFF2-40B4-BE49-F238E27FC236}">
                <a16:creationId xmlns:a16="http://schemas.microsoft.com/office/drawing/2014/main" id="{0A2F6CB4-4D4B-5318-1976-FCC51F39C3A0}"/>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18ACD14-6857-693B-D486-08BAA768519B}"/>
              </a:ext>
            </a:extLst>
          </p:cNvPr>
          <p:cNvSpPr>
            <a:spLocks noGrp="1" noChangeArrowheads="1"/>
          </p:cNvSpPr>
          <p:nvPr>
            <p:ph type="title"/>
          </p:nvPr>
        </p:nvSpPr>
        <p:spPr>
          <a:xfrm>
            <a:off x="685800" y="228600"/>
            <a:ext cx="7772400" cy="1524000"/>
          </a:xfrm>
        </p:spPr>
        <p:txBody>
          <a:bodyPr/>
          <a:lstStyle/>
          <a:p>
            <a:pPr eaLnBrk="1" hangingPunct="1"/>
            <a:r>
              <a:rPr lang="en-US" altLang="en-US"/>
              <a:t>Takes Away the Sin</a:t>
            </a:r>
            <a:br>
              <a:rPr lang="en-US" altLang="en-US"/>
            </a:br>
            <a:r>
              <a:rPr lang="en-US" altLang="en-US"/>
              <a:t>of the World</a:t>
            </a:r>
          </a:p>
        </p:txBody>
      </p:sp>
      <p:sp>
        <p:nvSpPr>
          <p:cNvPr id="18435" name="Rectangle 3">
            <a:extLst>
              <a:ext uri="{FF2B5EF4-FFF2-40B4-BE49-F238E27FC236}">
                <a16:creationId xmlns:a16="http://schemas.microsoft.com/office/drawing/2014/main" id="{22379F2C-E5CF-090A-40DA-65C62A16A773}"/>
              </a:ext>
            </a:extLst>
          </p:cNvPr>
          <p:cNvSpPr>
            <a:spLocks noGrp="1" noChangeArrowheads="1"/>
          </p:cNvSpPr>
          <p:nvPr>
            <p:ph type="body" idx="1"/>
          </p:nvPr>
        </p:nvSpPr>
        <p:spPr/>
        <p:txBody>
          <a:bodyPr/>
          <a:lstStyle/>
          <a:p>
            <a:pPr eaLnBrk="1" hangingPunct="1"/>
            <a:r>
              <a:rPr lang="en-US" altLang="en-US"/>
              <a:t>Only a Perfect Sacrifice</a:t>
            </a:r>
          </a:p>
          <a:p>
            <a:pPr eaLnBrk="1" hangingPunct="1"/>
            <a:r>
              <a:rPr lang="en-US" altLang="en-US"/>
              <a:t>Quality of Everything Jesus Does</a:t>
            </a:r>
          </a:p>
          <a:p>
            <a:pPr lvl="1" eaLnBrk="1" hangingPunct="1"/>
            <a:r>
              <a:rPr lang="en-US" altLang="en-US"/>
              <a:t>Creation</a:t>
            </a:r>
          </a:p>
          <a:p>
            <a:pPr lvl="1" eaLnBrk="1" hangingPunct="1"/>
            <a:r>
              <a:rPr lang="en-US" altLang="en-US"/>
              <a:t>Healing</a:t>
            </a:r>
          </a:p>
          <a:p>
            <a:pPr lvl="1" eaLnBrk="1" hangingPunct="1"/>
            <a:r>
              <a:rPr lang="en-US" altLang="en-US"/>
              <a:t>Sacrifice</a:t>
            </a:r>
          </a:p>
          <a:p>
            <a:pPr lvl="1" eaLnBrk="1" hangingPunct="1"/>
            <a:r>
              <a:rPr lang="en-US" altLang="en-US"/>
              <a:t>Forgiveness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down)">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down)">
                                      <p:cBhvr>
                                        <p:cTn id="27" dur="500"/>
                                        <p:tgtEl>
                                          <p:spTgt spid="18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wipe(down)">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A09A4CA-382F-B60F-0292-DF34D2547A86}"/>
              </a:ext>
            </a:extLst>
          </p:cNvPr>
          <p:cNvSpPr>
            <a:spLocks noGrp="1" noChangeArrowheads="1"/>
          </p:cNvSpPr>
          <p:nvPr>
            <p:ph type="title"/>
          </p:nvPr>
        </p:nvSpPr>
        <p:spPr>
          <a:xfrm>
            <a:off x="685800" y="228600"/>
            <a:ext cx="7772400" cy="1524000"/>
          </a:xfrm>
        </p:spPr>
        <p:txBody>
          <a:bodyPr/>
          <a:lstStyle/>
          <a:p>
            <a:pPr eaLnBrk="1" hangingPunct="1"/>
            <a:r>
              <a:rPr lang="en-US" altLang="en-US"/>
              <a:t>Takes Away the Sin</a:t>
            </a:r>
            <a:br>
              <a:rPr lang="en-US" altLang="en-US"/>
            </a:br>
            <a:r>
              <a:rPr lang="en-US" altLang="en-US"/>
              <a:t>of the World</a:t>
            </a:r>
          </a:p>
        </p:txBody>
      </p:sp>
      <p:sp>
        <p:nvSpPr>
          <p:cNvPr id="64515" name="Rectangle 3">
            <a:extLst>
              <a:ext uri="{FF2B5EF4-FFF2-40B4-BE49-F238E27FC236}">
                <a16:creationId xmlns:a16="http://schemas.microsoft.com/office/drawing/2014/main" id="{37B42687-888A-C19B-430A-B6ADAC0F766F}"/>
              </a:ext>
            </a:extLst>
          </p:cNvPr>
          <p:cNvSpPr>
            <a:spLocks noGrp="1" noChangeArrowheads="1"/>
          </p:cNvSpPr>
          <p:nvPr>
            <p:ph type="body" idx="1"/>
          </p:nvPr>
        </p:nvSpPr>
        <p:spPr/>
        <p:txBody>
          <a:bodyPr/>
          <a:lstStyle/>
          <a:p>
            <a:pPr eaLnBrk="1" hangingPunct="1">
              <a:buFontTx/>
              <a:buNone/>
            </a:pPr>
            <a:r>
              <a:rPr lang="en-US" altLang="en-US"/>
              <a:t>	but if we walk in the Light as He Himself is in the Light, we have fellowship with one another, and the blood of Jesus His Son cleanses us from all sin.</a:t>
            </a:r>
          </a:p>
          <a:p>
            <a:pPr eaLnBrk="1" hangingPunct="1">
              <a:buFontTx/>
              <a:buNone/>
            </a:pPr>
            <a:endParaRPr lang="en-US" altLang="en-US"/>
          </a:p>
          <a:p>
            <a:pPr algn="ctr" eaLnBrk="1" hangingPunct="1">
              <a:buFontTx/>
              <a:buNone/>
            </a:pPr>
            <a:r>
              <a:rPr lang="en-US" altLang="en-US"/>
              <a:t>1 John 1:7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AAE4CF4-E861-5842-598A-737F1D767185}"/>
              </a:ext>
            </a:extLst>
          </p:cNvPr>
          <p:cNvSpPr>
            <a:spLocks noGrp="1" noChangeArrowheads="1"/>
          </p:cNvSpPr>
          <p:nvPr>
            <p:ph type="title"/>
          </p:nvPr>
        </p:nvSpPr>
        <p:spPr/>
        <p:txBody>
          <a:bodyPr/>
          <a:lstStyle/>
          <a:p>
            <a:pPr eaLnBrk="1" hangingPunct="1"/>
            <a:r>
              <a:rPr lang="en-US" altLang="en-US"/>
              <a:t>Behold the Lamb</a:t>
            </a:r>
          </a:p>
        </p:txBody>
      </p:sp>
      <p:sp>
        <p:nvSpPr>
          <p:cNvPr id="7171" name="Rectangle 3">
            <a:extLst>
              <a:ext uri="{FF2B5EF4-FFF2-40B4-BE49-F238E27FC236}">
                <a16:creationId xmlns:a16="http://schemas.microsoft.com/office/drawing/2014/main" id="{F9C8F704-9874-7113-9577-1B24DECCDCEF}"/>
              </a:ext>
            </a:extLst>
          </p:cNvPr>
          <p:cNvSpPr>
            <a:spLocks noGrp="1" noChangeArrowheads="1"/>
          </p:cNvSpPr>
          <p:nvPr>
            <p:ph type="body" idx="1"/>
          </p:nvPr>
        </p:nvSpPr>
        <p:spPr>
          <a:xfrm>
            <a:off x="685800" y="1981200"/>
            <a:ext cx="7772400" cy="4876800"/>
          </a:xfrm>
        </p:spPr>
        <p:txBody>
          <a:bodyPr/>
          <a:lstStyle/>
          <a:p>
            <a:pPr eaLnBrk="1" hangingPunct="1">
              <a:buFontTx/>
              <a:buNone/>
            </a:pPr>
            <a:r>
              <a:rPr lang="en-US" altLang="en-US" sz="3600"/>
              <a:t>We Must See the Lamb of God</a:t>
            </a:r>
          </a:p>
          <a:p>
            <a:pPr eaLnBrk="1" hangingPunct="1"/>
            <a:r>
              <a:rPr lang="en-US" altLang="en-US" sz="3600"/>
              <a:t>In His Service</a:t>
            </a:r>
          </a:p>
          <a:p>
            <a:pPr eaLnBrk="1" hangingPunct="1"/>
            <a:r>
              <a:rPr lang="en-US" altLang="en-US" sz="3600"/>
              <a:t>In His Purity and Holiness</a:t>
            </a:r>
          </a:p>
          <a:p>
            <a:pPr eaLnBrk="1" hangingPunct="1"/>
            <a:r>
              <a:rPr lang="en-US" altLang="en-US" sz="3600"/>
              <a:t>In His Sacrifice</a:t>
            </a:r>
          </a:p>
          <a:p>
            <a:pPr eaLnBrk="1" hangingPunct="1"/>
            <a:r>
              <a:rPr lang="en-US" altLang="en-US" sz="3600"/>
              <a:t>In His Grace</a:t>
            </a:r>
          </a:p>
          <a:p>
            <a:pPr eaLnBrk="1" hangingPunct="1">
              <a:buFontTx/>
              <a:buNone/>
            </a:pPr>
            <a:endParaRPr lang="en-US" altLang="en-US" sz="3600"/>
          </a:p>
          <a:p>
            <a:pPr algn="ctr" eaLnBrk="1" hangingPunct="1">
              <a:buFontTx/>
              <a:buNone/>
            </a:pPr>
            <a:r>
              <a:rPr lang="en-US" altLang="en-US" sz="3600">
                <a:solidFill>
                  <a:schemeClr val="bg1"/>
                </a:solidFill>
              </a:rPr>
              <a:t>And He Died For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wipe(down)">
                                      <p:cBhvr>
                                        <p:cTn id="15" dur="500"/>
                                        <p:tgtEl>
                                          <p:spTgt spid="71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wipe(down)">
                                      <p:cBhvr>
                                        <p:cTn id="20" dur="500"/>
                                        <p:tgtEl>
                                          <p:spTgt spid="717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wipe(down)">
                                      <p:cBhvr>
                                        <p:cTn id="25" dur="500"/>
                                        <p:tgtEl>
                                          <p:spTgt spid="717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7171">
                                            <p:txEl>
                                              <p:pRg st="6" end="6"/>
                                            </p:txEl>
                                          </p:spTgt>
                                        </p:tgtEl>
                                        <p:attrNameLst>
                                          <p:attrName>style.visibility</p:attrName>
                                        </p:attrNameLst>
                                      </p:cBhvr>
                                      <p:to>
                                        <p:strVal val="visible"/>
                                      </p:to>
                                    </p:set>
                                    <p:animEffect transition="in" filter="wipe(down)">
                                      <p:cBhvr>
                                        <p:cTn id="30"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6767607-3385-E158-B98A-D87BB33876B1}"/>
              </a:ext>
            </a:extLst>
          </p:cNvPr>
          <p:cNvSpPr>
            <a:spLocks noGrp="1" noChangeArrowheads="1"/>
          </p:cNvSpPr>
          <p:nvPr>
            <p:ph type="title"/>
          </p:nvPr>
        </p:nvSpPr>
        <p:spPr/>
        <p:txBody>
          <a:bodyPr/>
          <a:lstStyle/>
          <a:p>
            <a:pPr eaLnBrk="1" hangingPunct="1"/>
            <a:r>
              <a:rPr lang="en-US" altLang="en-US"/>
              <a:t>“Where Is the Lamb?”</a:t>
            </a:r>
          </a:p>
        </p:txBody>
      </p:sp>
      <p:sp>
        <p:nvSpPr>
          <p:cNvPr id="66563" name="Rectangle 3">
            <a:extLst>
              <a:ext uri="{FF2B5EF4-FFF2-40B4-BE49-F238E27FC236}">
                <a16:creationId xmlns:a16="http://schemas.microsoft.com/office/drawing/2014/main" id="{926BEB9E-6249-A9F0-BCA4-AE398C52259B}"/>
              </a:ext>
            </a:extLst>
          </p:cNvPr>
          <p:cNvSpPr>
            <a:spLocks noGrp="1" noChangeArrowheads="1"/>
          </p:cNvSpPr>
          <p:nvPr>
            <p:ph type="body" idx="1"/>
          </p:nvPr>
        </p:nvSpPr>
        <p:spPr>
          <a:xfrm>
            <a:off x="685800" y="2438400"/>
            <a:ext cx="7772400" cy="3657600"/>
          </a:xfrm>
        </p:spPr>
        <p:txBody>
          <a:bodyPr/>
          <a:lstStyle/>
          <a:p>
            <a:pPr eaLnBrk="1" hangingPunct="1">
              <a:buFontTx/>
              <a:buNone/>
            </a:pPr>
            <a:r>
              <a:rPr lang="en-US" altLang="en-US"/>
              <a:t> 	Abraham said, "</a:t>
            </a:r>
            <a:r>
              <a:rPr lang="en-US" altLang="en-US">
                <a:solidFill>
                  <a:schemeClr val="bg1"/>
                </a:solidFill>
              </a:rPr>
              <a:t>God will provide for Himself the lamb</a:t>
            </a:r>
            <a:r>
              <a:rPr lang="en-US" altLang="en-US"/>
              <a:t> for the burnt offering, my son."</a:t>
            </a:r>
          </a:p>
          <a:p>
            <a:pPr eaLnBrk="1" hangingPunct="1">
              <a:buFontTx/>
              <a:buNone/>
            </a:pPr>
            <a:endParaRPr lang="en-US" altLang="en-US"/>
          </a:p>
          <a:p>
            <a:pPr eaLnBrk="1" hangingPunct="1">
              <a:buFontTx/>
              <a:buNone/>
            </a:pPr>
            <a:r>
              <a:rPr lang="en-US" altLang="en-US"/>
              <a:t>Genesis 22:6-8</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a:extLst>
              <a:ext uri="{FF2B5EF4-FFF2-40B4-BE49-F238E27FC236}">
                <a16:creationId xmlns:a16="http://schemas.microsoft.com/office/drawing/2014/main" id="{0CB0259F-4A6F-01AF-DE20-CA7B73D5A352}"/>
              </a:ext>
            </a:extLst>
          </p:cNvPr>
          <p:cNvSpPr>
            <a:spLocks noGrp="1" noChangeArrowheads="1"/>
          </p:cNvSpPr>
          <p:nvPr>
            <p:ph type="title" idx="4294967295"/>
          </p:nvPr>
        </p:nvSpPr>
        <p:spPr/>
        <p:txBody>
          <a:bodyPr/>
          <a:lstStyle/>
          <a:p>
            <a:r>
              <a:rPr lang="en-US" altLang="en-US"/>
              <a:t>307 - Are You Washed - Title</a:t>
            </a:r>
          </a:p>
        </p:txBody>
      </p:sp>
      <p:pic>
        <p:nvPicPr>
          <p:cNvPr id="67587" name="HymnSlide" descr="HymnSlideImage.png">
            <a:extLst>
              <a:ext uri="{FF2B5EF4-FFF2-40B4-BE49-F238E27FC236}">
                <a16:creationId xmlns:a16="http://schemas.microsoft.com/office/drawing/2014/main" id="{EB6EE9E6-B48E-C470-7214-791BB4A7D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HymnText">
            <a:extLst>
              <a:ext uri="{FF2B5EF4-FFF2-40B4-BE49-F238E27FC236}">
                <a16:creationId xmlns:a16="http://schemas.microsoft.com/office/drawing/2014/main" id="{FEAA9F20-F6E9-D15D-0BCD-95BE4E9CEAB6}"/>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BAA7565-4D6D-B5F5-7450-27814E6AB415}"/>
              </a:ext>
            </a:extLst>
          </p:cNvPr>
          <p:cNvSpPr>
            <a:spLocks noGrp="1" noChangeArrowheads="1"/>
          </p:cNvSpPr>
          <p:nvPr>
            <p:ph type="title"/>
          </p:nvPr>
        </p:nvSpPr>
        <p:spPr/>
        <p:txBody>
          <a:bodyPr/>
          <a:lstStyle/>
          <a:p>
            <a:pPr eaLnBrk="1" hangingPunct="1"/>
            <a:r>
              <a:rPr lang="en-US" altLang="en-US"/>
              <a:t>Lamb Sacrifices in the Temple</a:t>
            </a:r>
          </a:p>
        </p:txBody>
      </p:sp>
      <p:sp>
        <p:nvSpPr>
          <p:cNvPr id="4099" name="Rectangle 3">
            <a:extLst>
              <a:ext uri="{FF2B5EF4-FFF2-40B4-BE49-F238E27FC236}">
                <a16:creationId xmlns:a16="http://schemas.microsoft.com/office/drawing/2014/main" id="{4948A052-8DAA-30F2-E53A-6A88D4EECDF2}"/>
              </a:ext>
            </a:extLst>
          </p:cNvPr>
          <p:cNvSpPr>
            <a:spLocks noGrp="1" noChangeArrowheads="1"/>
          </p:cNvSpPr>
          <p:nvPr>
            <p:ph type="body" idx="1"/>
          </p:nvPr>
        </p:nvSpPr>
        <p:spPr>
          <a:xfrm>
            <a:off x="685800" y="1828800"/>
            <a:ext cx="7772400" cy="5029200"/>
          </a:xfrm>
        </p:spPr>
        <p:txBody>
          <a:bodyPr/>
          <a:lstStyle/>
          <a:p>
            <a:pPr eaLnBrk="1" hangingPunct="1"/>
            <a:r>
              <a:rPr lang="en-US" altLang="en-US"/>
              <a:t>2 lambs to begin and end each day</a:t>
            </a:r>
          </a:p>
          <a:p>
            <a:pPr eaLnBrk="1" hangingPunct="1"/>
            <a:r>
              <a:rPr lang="en-US" altLang="en-US"/>
              <a:t>4 lambs on the Sabbath</a:t>
            </a:r>
          </a:p>
          <a:p>
            <a:pPr eaLnBrk="1" hangingPunct="1"/>
            <a:r>
              <a:rPr lang="en-US" altLang="en-US"/>
              <a:t>800+ lambs each year</a:t>
            </a:r>
          </a:p>
          <a:p>
            <a:pPr lvl="1" eaLnBrk="1" hangingPunct="1"/>
            <a:r>
              <a:rPr lang="en-US" altLang="en-US"/>
              <a:t>Plus lambs sacrificed for…</a:t>
            </a:r>
          </a:p>
          <a:p>
            <a:pPr lvl="2" eaLnBrk="1" hangingPunct="1"/>
            <a:r>
              <a:rPr lang="en-US" altLang="en-US" sz="3000"/>
              <a:t>Feast days</a:t>
            </a:r>
          </a:p>
          <a:p>
            <a:pPr lvl="2" eaLnBrk="1" hangingPunct="1"/>
            <a:r>
              <a:rPr lang="en-US" altLang="en-US" sz="3000"/>
              <a:t>Cleansing requirements</a:t>
            </a:r>
          </a:p>
          <a:p>
            <a:pPr lvl="2" eaLnBrk="1" hangingPunct="1"/>
            <a:r>
              <a:rPr lang="en-US" altLang="en-US" sz="3000"/>
              <a:t>Sin offerings</a:t>
            </a:r>
          </a:p>
          <a:p>
            <a:pPr lvl="2" eaLnBrk="1" hangingPunct="1"/>
            <a:r>
              <a:rPr lang="en-US" altLang="en-US" sz="3000"/>
              <a:t>Trespass offerings</a:t>
            </a:r>
            <a:endParaRPr lang="en-US" altLang="en-US" sz="2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 calcmode="lin" valueType="num">
                                      <p:cBhvr additive="base">
                                        <p:cTn id="35" dur="500" fill="hold"/>
                                        <p:tgtEl>
                                          <p:spTgt spid="409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4099">
                                            <p:txEl>
                                              <p:pRg st="6" end="6"/>
                                            </p:txEl>
                                          </p:spTgt>
                                        </p:tgtEl>
                                        <p:attrNameLst>
                                          <p:attrName>style.visibility</p:attrName>
                                        </p:attrNameLst>
                                      </p:cBhvr>
                                      <p:to>
                                        <p:strVal val="visible"/>
                                      </p:to>
                                    </p:set>
                                    <p:anim calcmode="lin" valueType="num">
                                      <p:cBhvr additive="base">
                                        <p:cTn id="41" dur="500" fill="hold"/>
                                        <p:tgtEl>
                                          <p:spTgt spid="4099">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4099">
                                            <p:txEl>
                                              <p:pRg st="7" end="7"/>
                                            </p:txEl>
                                          </p:spTgt>
                                        </p:tgtEl>
                                        <p:attrNameLst>
                                          <p:attrName>style.visibility</p:attrName>
                                        </p:attrNameLst>
                                      </p:cBhvr>
                                      <p:to>
                                        <p:strVal val="visible"/>
                                      </p:to>
                                    </p:set>
                                    <p:anim calcmode="lin" valueType="num">
                                      <p:cBhvr additive="base">
                                        <p:cTn id="47" dur="500" fill="hold"/>
                                        <p:tgtEl>
                                          <p:spTgt spid="4099">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D433CD8E-0097-8C41-7420-D7D557DA3044}"/>
              </a:ext>
            </a:extLst>
          </p:cNvPr>
          <p:cNvSpPr>
            <a:spLocks noGrp="1" noChangeArrowheads="1"/>
          </p:cNvSpPr>
          <p:nvPr>
            <p:ph type="title" idx="4294967295"/>
          </p:nvPr>
        </p:nvSpPr>
        <p:spPr/>
        <p:txBody>
          <a:bodyPr/>
          <a:lstStyle/>
          <a:p>
            <a:r>
              <a:rPr lang="en-US" altLang="en-US"/>
              <a:t>307 - Are You Washed - 1.1</a:t>
            </a:r>
          </a:p>
        </p:txBody>
      </p:sp>
      <p:pic>
        <p:nvPicPr>
          <p:cNvPr id="69635" name="HymnSlide" descr="HymnSlideImage.png">
            <a:extLst>
              <a:ext uri="{FF2B5EF4-FFF2-40B4-BE49-F238E27FC236}">
                <a16:creationId xmlns:a16="http://schemas.microsoft.com/office/drawing/2014/main" id="{9D055456-433B-C59E-22DB-503E9ED0D2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a:extLst>
              <a:ext uri="{FF2B5EF4-FFF2-40B4-BE49-F238E27FC236}">
                <a16:creationId xmlns:a16="http://schemas.microsoft.com/office/drawing/2014/main" id="{FDBAF0C0-2E6D-839E-3CEF-8C8FCA4140D5}"/>
              </a:ext>
            </a:extLst>
          </p:cNvPr>
          <p:cNvSpPr>
            <a:spLocks noGrp="1" noChangeArrowheads="1"/>
          </p:cNvSpPr>
          <p:nvPr>
            <p:ph type="title" idx="4294967295"/>
          </p:nvPr>
        </p:nvSpPr>
        <p:spPr/>
        <p:txBody>
          <a:bodyPr/>
          <a:lstStyle/>
          <a:p>
            <a:r>
              <a:rPr lang="en-US" altLang="en-US"/>
              <a:t>307 - Are You Washed - 1.2</a:t>
            </a:r>
          </a:p>
        </p:txBody>
      </p:sp>
      <p:pic>
        <p:nvPicPr>
          <p:cNvPr id="70659" name="HymnSlide" descr="HymnSlideImage.png">
            <a:extLst>
              <a:ext uri="{FF2B5EF4-FFF2-40B4-BE49-F238E27FC236}">
                <a16:creationId xmlns:a16="http://schemas.microsoft.com/office/drawing/2014/main" id="{8C7ED427-B8A9-ACE1-2D27-C3C5A7C54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a:extLst>
              <a:ext uri="{FF2B5EF4-FFF2-40B4-BE49-F238E27FC236}">
                <a16:creationId xmlns:a16="http://schemas.microsoft.com/office/drawing/2014/main" id="{CED21745-96FE-0E87-42DD-161E9296D3E4}"/>
              </a:ext>
            </a:extLst>
          </p:cNvPr>
          <p:cNvSpPr>
            <a:spLocks noGrp="1" noChangeArrowheads="1"/>
          </p:cNvSpPr>
          <p:nvPr>
            <p:ph type="title" idx="4294967295"/>
          </p:nvPr>
        </p:nvSpPr>
        <p:spPr/>
        <p:txBody>
          <a:bodyPr/>
          <a:lstStyle/>
          <a:p>
            <a:r>
              <a:rPr lang="en-US" altLang="en-US"/>
              <a:t>307 - Are You Washed - 1.3</a:t>
            </a:r>
          </a:p>
        </p:txBody>
      </p:sp>
      <p:pic>
        <p:nvPicPr>
          <p:cNvPr id="71683" name="HymnSlide" descr="HymnSlideImage.png">
            <a:extLst>
              <a:ext uri="{FF2B5EF4-FFF2-40B4-BE49-F238E27FC236}">
                <a16:creationId xmlns:a16="http://schemas.microsoft.com/office/drawing/2014/main" id="{058B68AE-D3C5-AE96-E34C-7440EDB09B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a:extLst>
              <a:ext uri="{FF2B5EF4-FFF2-40B4-BE49-F238E27FC236}">
                <a16:creationId xmlns:a16="http://schemas.microsoft.com/office/drawing/2014/main" id="{9E7515C3-E8C7-5650-9773-055DE9BA895E}"/>
              </a:ext>
            </a:extLst>
          </p:cNvPr>
          <p:cNvSpPr>
            <a:spLocks noGrp="1" noChangeArrowheads="1"/>
          </p:cNvSpPr>
          <p:nvPr>
            <p:ph type="title" idx="4294967295"/>
          </p:nvPr>
        </p:nvSpPr>
        <p:spPr/>
        <p:txBody>
          <a:bodyPr/>
          <a:lstStyle/>
          <a:p>
            <a:r>
              <a:rPr lang="en-US" altLang="en-US"/>
              <a:t>307 - Are You Washed - C.1</a:t>
            </a:r>
          </a:p>
        </p:txBody>
      </p:sp>
      <p:pic>
        <p:nvPicPr>
          <p:cNvPr id="72707" name="HymnSlide" descr="HymnSlideImage.png">
            <a:extLst>
              <a:ext uri="{FF2B5EF4-FFF2-40B4-BE49-F238E27FC236}">
                <a16:creationId xmlns:a16="http://schemas.microsoft.com/office/drawing/2014/main" id="{0CB07271-4211-B83D-D108-5043F5F441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a:extLst>
              <a:ext uri="{FF2B5EF4-FFF2-40B4-BE49-F238E27FC236}">
                <a16:creationId xmlns:a16="http://schemas.microsoft.com/office/drawing/2014/main" id="{42AB58E0-E4ED-7FCE-77AC-BE077998615C}"/>
              </a:ext>
            </a:extLst>
          </p:cNvPr>
          <p:cNvSpPr>
            <a:spLocks noGrp="1" noChangeArrowheads="1"/>
          </p:cNvSpPr>
          <p:nvPr>
            <p:ph type="title" idx="4294967295"/>
          </p:nvPr>
        </p:nvSpPr>
        <p:spPr/>
        <p:txBody>
          <a:bodyPr/>
          <a:lstStyle/>
          <a:p>
            <a:r>
              <a:rPr lang="en-US" altLang="en-US"/>
              <a:t>307 - Are You Washed - C.2</a:t>
            </a:r>
          </a:p>
        </p:txBody>
      </p:sp>
      <p:pic>
        <p:nvPicPr>
          <p:cNvPr id="73731" name="HymnSlide" descr="HymnSlideImage.png">
            <a:extLst>
              <a:ext uri="{FF2B5EF4-FFF2-40B4-BE49-F238E27FC236}">
                <a16:creationId xmlns:a16="http://schemas.microsoft.com/office/drawing/2014/main" id="{3462CDAA-CC78-E1E1-E0D2-0F5411CE19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a:extLst>
              <a:ext uri="{FF2B5EF4-FFF2-40B4-BE49-F238E27FC236}">
                <a16:creationId xmlns:a16="http://schemas.microsoft.com/office/drawing/2014/main" id="{1C598B1C-4169-6B07-1A8A-720B0EBF2534}"/>
              </a:ext>
            </a:extLst>
          </p:cNvPr>
          <p:cNvSpPr>
            <a:spLocks noGrp="1" noChangeArrowheads="1"/>
          </p:cNvSpPr>
          <p:nvPr>
            <p:ph type="title" idx="4294967295"/>
          </p:nvPr>
        </p:nvSpPr>
        <p:spPr/>
        <p:txBody>
          <a:bodyPr/>
          <a:lstStyle/>
          <a:p>
            <a:r>
              <a:rPr lang="en-US" altLang="en-US"/>
              <a:t>307 - Are You Washed - C.3</a:t>
            </a:r>
          </a:p>
        </p:txBody>
      </p:sp>
      <p:pic>
        <p:nvPicPr>
          <p:cNvPr id="74755" name="HymnSlide" descr="HymnSlideImage.png">
            <a:extLst>
              <a:ext uri="{FF2B5EF4-FFF2-40B4-BE49-F238E27FC236}">
                <a16:creationId xmlns:a16="http://schemas.microsoft.com/office/drawing/2014/main" id="{3C0D92DA-B656-4CFA-29DE-7C8F0E5B4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HymnText">
            <a:extLst>
              <a:ext uri="{FF2B5EF4-FFF2-40B4-BE49-F238E27FC236}">
                <a16:creationId xmlns:a16="http://schemas.microsoft.com/office/drawing/2014/main" id="{41F542BA-39EF-8DC7-DC47-F315158DCC70}"/>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1</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a:extLst>
              <a:ext uri="{FF2B5EF4-FFF2-40B4-BE49-F238E27FC236}">
                <a16:creationId xmlns:a16="http://schemas.microsoft.com/office/drawing/2014/main" id="{E251A5D1-721E-4D83-8E99-1A9B12D54BE4}"/>
              </a:ext>
            </a:extLst>
          </p:cNvPr>
          <p:cNvSpPr>
            <a:spLocks noGrp="1" noChangeArrowheads="1"/>
          </p:cNvSpPr>
          <p:nvPr>
            <p:ph type="title" idx="4294967295"/>
          </p:nvPr>
        </p:nvSpPr>
        <p:spPr/>
        <p:txBody>
          <a:bodyPr/>
          <a:lstStyle/>
          <a:p>
            <a:r>
              <a:rPr lang="en-US" altLang="en-US"/>
              <a:t>307 - Are You Washed - 2.1</a:t>
            </a:r>
          </a:p>
        </p:txBody>
      </p:sp>
      <p:pic>
        <p:nvPicPr>
          <p:cNvPr id="75779" name="HymnSlide" descr="HymnSlideImage.png">
            <a:extLst>
              <a:ext uri="{FF2B5EF4-FFF2-40B4-BE49-F238E27FC236}">
                <a16:creationId xmlns:a16="http://schemas.microsoft.com/office/drawing/2014/main" id="{C7B787C6-A1CA-2603-0123-A1FC37AD4C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a:extLst>
              <a:ext uri="{FF2B5EF4-FFF2-40B4-BE49-F238E27FC236}">
                <a16:creationId xmlns:a16="http://schemas.microsoft.com/office/drawing/2014/main" id="{6579899C-E475-B366-72C7-A634FBE28418}"/>
              </a:ext>
            </a:extLst>
          </p:cNvPr>
          <p:cNvSpPr>
            <a:spLocks noGrp="1" noChangeArrowheads="1"/>
          </p:cNvSpPr>
          <p:nvPr>
            <p:ph type="title" idx="4294967295"/>
          </p:nvPr>
        </p:nvSpPr>
        <p:spPr/>
        <p:txBody>
          <a:bodyPr/>
          <a:lstStyle/>
          <a:p>
            <a:r>
              <a:rPr lang="en-US" altLang="en-US"/>
              <a:t>307 - Are You Washed - 2.2</a:t>
            </a:r>
          </a:p>
        </p:txBody>
      </p:sp>
      <p:pic>
        <p:nvPicPr>
          <p:cNvPr id="76803" name="HymnSlide" descr="HymnSlideImage.png">
            <a:extLst>
              <a:ext uri="{FF2B5EF4-FFF2-40B4-BE49-F238E27FC236}">
                <a16:creationId xmlns:a16="http://schemas.microsoft.com/office/drawing/2014/main" id="{2DDE28DE-4675-EC09-A69C-7996BF2218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a:extLst>
              <a:ext uri="{FF2B5EF4-FFF2-40B4-BE49-F238E27FC236}">
                <a16:creationId xmlns:a16="http://schemas.microsoft.com/office/drawing/2014/main" id="{60478FF7-3AE5-3699-D1AE-4D7FB50D2E99}"/>
              </a:ext>
            </a:extLst>
          </p:cNvPr>
          <p:cNvSpPr>
            <a:spLocks noGrp="1" noChangeArrowheads="1"/>
          </p:cNvSpPr>
          <p:nvPr>
            <p:ph type="title" idx="4294967295"/>
          </p:nvPr>
        </p:nvSpPr>
        <p:spPr/>
        <p:txBody>
          <a:bodyPr/>
          <a:lstStyle/>
          <a:p>
            <a:r>
              <a:rPr lang="en-US" altLang="en-US"/>
              <a:t>307 - Are You Washed - 2.3</a:t>
            </a:r>
          </a:p>
        </p:txBody>
      </p:sp>
      <p:pic>
        <p:nvPicPr>
          <p:cNvPr id="77827" name="HymnSlide" descr="HymnSlideImage.png">
            <a:extLst>
              <a:ext uri="{FF2B5EF4-FFF2-40B4-BE49-F238E27FC236}">
                <a16:creationId xmlns:a16="http://schemas.microsoft.com/office/drawing/2014/main" id="{06565056-C0DD-6DB0-A8F9-3F7CD74F75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a:extLst>
              <a:ext uri="{FF2B5EF4-FFF2-40B4-BE49-F238E27FC236}">
                <a16:creationId xmlns:a16="http://schemas.microsoft.com/office/drawing/2014/main" id="{312E7923-C58E-3088-B568-25CC6E7F6CFA}"/>
              </a:ext>
            </a:extLst>
          </p:cNvPr>
          <p:cNvSpPr>
            <a:spLocks noGrp="1" noChangeArrowheads="1"/>
          </p:cNvSpPr>
          <p:nvPr>
            <p:ph type="title" idx="4294967295"/>
          </p:nvPr>
        </p:nvSpPr>
        <p:spPr/>
        <p:txBody>
          <a:bodyPr/>
          <a:lstStyle/>
          <a:p>
            <a:r>
              <a:rPr lang="en-US" altLang="en-US"/>
              <a:t>307 - Are You Washed - C.1</a:t>
            </a:r>
          </a:p>
        </p:txBody>
      </p:sp>
      <p:pic>
        <p:nvPicPr>
          <p:cNvPr id="78851" name="HymnSlide" descr="HymnSlideImage.png">
            <a:extLst>
              <a:ext uri="{FF2B5EF4-FFF2-40B4-BE49-F238E27FC236}">
                <a16:creationId xmlns:a16="http://schemas.microsoft.com/office/drawing/2014/main" id="{C91C41AD-88EB-A898-A5A9-BF2C83F2D9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BB8A9CD-350C-7093-DB6F-56DE2742B8E3}"/>
              </a:ext>
            </a:extLst>
          </p:cNvPr>
          <p:cNvSpPr>
            <a:spLocks noGrp="1" noChangeArrowheads="1"/>
          </p:cNvSpPr>
          <p:nvPr>
            <p:ph type="title"/>
          </p:nvPr>
        </p:nvSpPr>
        <p:spPr/>
        <p:txBody>
          <a:bodyPr/>
          <a:lstStyle/>
          <a:p>
            <a:pPr eaLnBrk="1" hangingPunct="1"/>
            <a:r>
              <a:rPr lang="en-US" altLang="en-US"/>
              <a:t>Sacrifice of a Lamb</a:t>
            </a:r>
          </a:p>
        </p:txBody>
      </p:sp>
      <p:sp>
        <p:nvSpPr>
          <p:cNvPr id="5123" name="Rectangle 3">
            <a:extLst>
              <a:ext uri="{FF2B5EF4-FFF2-40B4-BE49-F238E27FC236}">
                <a16:creationId xmlns:a16="http://schemas.microsoft.com/office/drawing/2014/main" id="{1608C67C-2E3C-FD12-5A10-F02F7BB0FC63}"/>
              </a:ext>
            </a:extLst>
          </p:cNvPr>
          <p:cNvSpPr>
            <a:spLocks noGrp="1" noChangeArrowheads="1"/>
          </p:cNvSpPr>
          <p:nvPr>
            <p:ph type="body" idx="1"/>
          </p:nvPr>
        </p:nvSpPr>
        <p:spPr/>
        <p:txBody>
          <a:bodyPr/>
          <a:lstStyle/>
          <a:p>
            <a:pPr eaLnBrk="1" hangingPunct="1">
              <a:buFontTx/>
              <a:buNone/>
            </a:pPr>
            <a:r>
              <a:rPr lang="en-US" altLang="en-US"/>
              <a:t>Leviticus 4:32-35</a:t>
            </a:r>
          </a:p>
          <a:p>
            <a:pPr eaLnBrk="1" hangingPunct="1"/>
            <a:r>
              <a:rPr lang="en-US" altLang="en-US"/>
              <a:t>Bring your own lamb</a:t>
            </a:r>
          </a:p>
          <a:p>
            <a:pPr eaLnBrk="1" hangingPunct="1"/>
            <a:r>
              <a:rPr lang="en-US" altLang="en-US"/>
              <a:t>Prayer and confession</a:t>
            </a:r>
          </a:p>
          <a:p>
            <a:pPr eaLnBrk="1" hangingPunct="1"/>
            <a:r>
              <a:rPr lang="en-US" altLang="en-US"/>
              <a:t>Lamb’s throat is cut</a:t>
            </a:r>
          </a:p>
          <a:p>
            <a:pPr eaLnBrk="1" hangingPunct="1"/>
            <a:r>
              <a:rPr lang="en-US" altLang="en-US"/>
              <a:t>Blood is poured at the base of the altar</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additive="base">
                                        <p:cTn id="7"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a:extLst>
              <a:ext uri="{FF2B5EF4-FFF2-40B4-BE49-F238E27FC236}">
                <a16:creationId xmlns:a16="http://schemas.microsoft.com/office/drawing/2014/main" id="{0BCAB69E-76F5-7F59-A139-E78D9FE7C31F}"/>
              </a:ext>
            </a:extLst>
          </p:cNvPr>
          <p:cNvSpPr>
            <a:spLocks noGrp="1" noChangeArrowheads="1"/>
          </p:cNvSpPr>
          <p:nvPr>
            <p:ph type="title" idx="4294967295"/>
          </p:nvPr>
        </p:nvSpPr>
        <p:spPr/>
        <p:txBody>
          <a:bodyPr/>
          <a:lstStyle/>
          <a:p>
            <a:r>
              <a:rPr lang="en-US" altLang="en-US"/>
              <a:t>307 - Are You Washed - C.2</a:t>
            </a:r>
          </a:p>
        </p:txBody>
      </p:sp>
      <p:pic>
        <p:nvPicPr>
          <p:cNvPr id="79875" name="HymnSlide" descr="HymnSlideImage.png">
            <a:extLst>
              <a:ext uri="{FF2B5EF4-FFF2-40B4-BE49-F238E27FC236}">
                <a16:creationId xmlns:a16="http://schemas.microsoft.com/office/drawing/2014/main" id="{2BDD1110-0EC9-817C-6B51-DAF469761C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a:extLst>
              <a:ext uri="{FF2B5EF4-FFF2-40B4-BE49-F238E27FC236}">
                <a16:creationId xmlns:a16="http://schemas.microsoft.com/office/drawing/2014/main" id="{A2255E08-325A-D93C-29B3-7D478E38BE99}"/>
              </a:ext>
            </a:extLst>
          </p:cNvPr>
          <p:cNvSpPr>
            <a:spLocks noGrp="1" noChangeArrowheads="1"/>
          </p:cNvSpPr>
          <p:nvPr>
            <p:ph type="title" idx="4294967295"/>
          </p:nvPr>
        </p:nvSpPr>
        <p:spPr/>
        <p:txBody>
          <a:bodyPr/>
          <a:lstStyle/>
          <a:p>
            <a:r>
              <a:rPr lang="en-US" altLang="en-US"/>
              <a:t>307 - Are You Washed - C.3</a:t>
            </a:r>
          </a:p>
        </p:txBody>
      </p:sp>
      <p:pic>
        <p:nvPicPr>
          <p:cNvPr id="80899" name="HymnSlide" descr="HymnSlideImage.png">
            <a:extLst>
              <a:ext uri="{FF2B5EF4-FFF2-40B4-BE49-F238E27FC236}">
                <a16:creationId xmlns:a16="http://schemas.microsoft.com/office/drawing/2014/main" id="{98DB500B-3350-424E-6C12-316838FE32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HymnText">
            <a:extLst>
              <a:ext uri="{FF2B5EF4-FFF2-40B4-BE49-F238E27FC236}">
                <a16:creationId xmlns:a16="http://schemas.microsoft.com/office/drawing/2014/main" id="{C7D58BA0-773C-499E-9130-E5005154BF24}"/>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Verse 2</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a:extLst>
              <a:ext uri="{FF2B5EF4-FFF2-40B4-BE49-F238E27FC236}">
                <a16:creationId xmlns:a16="http://schemas.microsoft.com/office/drawing/2014/main" id="{F9F3D9B9-45F8-6723-600A-76675481A03D}"/>
              </a:ext>
            </a:extLst>
          </p:cNvPr>
          <p:cNvSpPr>
            <a:spLocks noGrp="1" noChangeArrowheads="1"/>
          </p:cNvSpPr>
          <p:nvPr>
            <p:ph type="title" idx="4294967295"/>
          </p:nvPr>
        </p:nvSpPr>
        <p:spPr/>
        <p:txBody>
          <a:bodyPr/>
          <a:lstStyle/>
          <a:p>
            <a:r>
              <a:rPr lang="en-US" altLang="en-US"/>
              <a:t>307 - Are You Washed - 3.1</a:t>
            </a:r>
          </a:p>
        </p:txBody>
      </p:sp>
      <p:pic>
        <p:nvPicPr>
          <p:cNvPr id="81923" name="HymnSlide" descr="HymnSlideImage.png">
            <a:extLst>
              <a:ext uri="{FF2B5EF4-FFF2-40B4-BE49-F238E27FC236}">
                <a16:creationId xmlns:a16="http://schemas.microsoft.com/office/drawing/2014/main" id="{7E93649C-4A91-93E9-9E78-64BD54642C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a:extLst>
              <a:ext uri="{FF2B5EF4-FFF2-40B4-BE49-F238E27FC236}">
                <a16:creationId xmlns:a16="http://schemas.microsoft.com/office/drawing/2014/main" id="{8202C173-1416-AECE-2086-996F96C7C036}"/>
              </a:ext>
            </a:extLst>
          </p:cNvPr>
          <p:cNvSpPr>
            <a:spLocks noGrp="1" noChangeArrowheads="1"/>
          </p:cNvSpPr>
          <p:nvPr>
            <p:ph type="title" idx="4294967295"/>
          </p:nvPr>
        </p:nvSpPr>
        <p:spPr/>
        <p:txBody>
          <a:bodyPr/>
          <a:lstStyle/>
          <a:p>
            <a:r>
              <a:rPr lang="en-US" altLang="en-US"/>
              <a:t>307 - Are You Washed - 3.2</a:t>
            </a:r>
          </a:p>
        </p:txBody>
      </p:sp>
      <p:pic>
        <p:nvPicPr>
          <p:cNvPr id="82947" name="HymnSlide" descr="HymnSlideImage.png">
            <a:extLst>
              <a:ext uri="{FF2B5EF4-FFF2-40B4-BE49-F238E27FC236}">
                <a16:creationId xmlns:a16="http://schemas.microsoft.com/office/drawing/2014/main" id="{74A17879-DBEB-8087-B33F-84D0781F4F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a:extLst>
              <a:ext uri="{FF2B5EF4-FFF2-40B4-BE49-F238E27FC236}">
                <a16:creationId xmlns:a16="http://schemas.microsoft.com/office/drawing/2014/main" id="{4C1FCA8A-B89B-BDC0-F048-AE10C10AFC29}"/>
              </a:ext>
            </a:extLst>
          </p:cNvPr>
          <p:cNvSpPr>
            <a:spLocks noGrp="1" noChangeArrowheads="1"/>
          </p:cNvSpPr>
          <p:nvPr>
            <p:ph type="title" idx="4294967295"/>
          </p:nvPr>
        </p:nvSpPr>
        <p:spPr/>
        <p:txBody>
          <a:bodyPr/>
          <a:lstStyle/>
          <a:p>
            <a:r>
              <a:rPr lang="en-US" altLang="en-US"/>
              <a:t>307 - Are You Washed - 3.3</a:t>
            </a:r>
          </a:p>
        </p:txBody>
      </p:sp>
      <p:pic>
        <p:nvPicPr>
          <p:cNvPr id="83971" name="HymnSlide" descr="HymnSlideImage.png">
            <a:extLst>
              <a:ext uri="{FF2B5EF4-FFF2-40B4-BE49-F238E27FC236}">
                <a16:creationId xmlns:a16="http://schemas.microsoft.com/office/drawing/2014/main" id="{B9C760F0-11B3-2AD0-630F-C66C76341F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a:extLst>
              <a:ext uri="{FF2B5EF4-FFF2-40B4-BE49-F238E27FC236}">
                <a16:creationId xmlns:a16="http://schemas.microsoft.com/office/drawing/2014/main" id="{94C9315E-A545-00FC-56B0-AB3C7AD0339B}"/>
              </a:ext>
            </a:extLst>
          </p:cNvPr>
          <p:cNvSpPr>
            <a:spLocks noGrp="1" noChangeArrowheads="1"/>
          </p:cNvSpPr>
          <p:nvPr>
            <p:ph type="title" idx="4294967295"/>
          </p:nvPr>
        </p:nvSpPr>
        <p:spPr/>
        <p:txBody>
          <a:bodyPr/>
          <a:lstStyle/>
          <a:p>
            <a:r>
              <a:rPr lang="en-US" altLang="en-US"/>
              <a:t>307 - Are You Washed - C.1</a:t>
            </a:r>
          </a:p>
        </p:txBody>
      </p:sp>
      <p:pic>
        <p:nvPicPr>
          <p:cNvPr id="84995" name="HymnSlide" descr="HymnSlideImage.png">
            <a:extLst>
              <a:ext uri="{FF2B5EF4-FFF2-40B4-BE49-F238E27FC236}">
                <a16:creationId xmlns:a16="http://schemas.microsoft.com/office/drawing/2014/main" id="{73AE9360-CA2A-29CB-A5ED-7EFC21EC2F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a:extLst>
              <a:ext uri="{FF2B5EF4-FFF2-40B4-BE49-F238E27FC236}">
                <a16:creationId xmlns:a16="http://schemas.microsoft.com/office/drawing/2014/main" id="{D26A915B-87B8-6469-897F-B5A7992D4AA9}"/>
              </a:ext>
            </a:extLst>
          </p:cNvPr>
          <p:cNvSpPr>
            <a:spLocks noGrp="1" noChangeArrowheads="1"/>
          </p:cNvSpPr>
          <p:nvPr>
            <p:ph type="title" idx="4294967295"/>
          </p:nvPr>
        </p:nvSpPr>
        <p:spPr/>
        <p:txBody>
          <a:bodyPr/>
          <a:lstStyle/>
          <a:p>
            <a:r>
              <a:rPr lang="en-US" altLang="en-US"/>
              <a:t>307 - Are You Washed - C.2</a:t>
            </a:r>
          </a:p>
        </p:txBody>
      </p:sp>
      <p:pic>
        <p:nvPicPr>
          <p:cNvPr id="86019" name="HymnSlide" descr="HymnSlideImage.png">
            <a:extLst>
              <a:ext uri="{FF2B5EF4-FFF2-40B4-BE49-F238E27FC236}">
                <a16:creationId xmlns:a16="http://schemas.microsoft.com/office/drawing/2014/main" id="{CC2A4A4C-201D-3EE8-C633-9F5375E42E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a:extLst>
              <a:ext uri="{FF2B5EF4-FFF2-40B4-BE49-F238E27FC236}">
                <a16:creationId xmlns:a16="http://schemas.microsoft.com/office/drawing/2014/main" id="{1E92C5FD-2E1C-531F-6375-03904100C00D}"/>
              </a:ext>
            </a:extLst>
          </p:cNvPr>
          <p:cNvSpPr>
            <a:spLocks noGrp="1" noChangeArrowheads="1"/>
          </p:cNvSpPr>
          <p:nvPr>
            <p:ph type="title" idx="4294967295"/>
          </p:nvPr>
        </p:nvSpPr>
        <p:spPr/>
        <p:txBody>
          <a:bodyPr/>
          <a:lstStyle/>
          <a:p>
            <a:r>
              <a:rPr lang="en-US" altLang="en-US"/>
              <a:t>307 - Are You Washed - C.3</a:t>
            </a:r>
          </a:p>
        </p:txBody>
      </p:sp>
      <p:pic>
        <p:nvPicPr>
          <p:cNvPr id="87043" name="HymnSlide" descr="HymnSlideImage.png">
            <a:extLst>
              <a:ext uri="{FF2B5EF4-FFF2-40B4-BE49-F238E27FC236}">
                <a16:creationId xmlns:a16="http://schemas.microsoft.com/office/drawing/2014/main" id="{E161DF68-BADC-1279-B6D4-ED6010169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HymnText">
            <a:extLst>
              <a:ext uri="{FF2B5EF4-FFF2-40B4-BE49-F238E27FC236}">
                <a16:creationId xmlns:a16="http://schemas.microsoft.com/office/drawing/2014/main" id="{AE06FC2E-18CF-AD54-6054-038B1E504224}"/>
              </a:ext>
            </a:extLst>
          </p:cNvPr>
          <p:cNvSpPr txBox="1">
            <a:spLocks noChangeArrowheads="1"/>
          </p:cNvSpPr>
          <p:nvPr/>
        </p:nvSpPr>
        <p:spPr bwMode="auto">
          <a:xfrm>
            <a:off x="152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End of Song</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AF7B067-87AD-E17E-4F13-61D2D7C8186C}"/>
              </a:ext>
            </a:extLst>
          </p:cNvPr>
          <p:cNvSpPr>
            <a:spLocks noGrp="1" noChangeArrowheads="1"/>
          </p:cNvSpPr>
          <p:nvPr>
            <p:ph type="title"/>
          </p:nvPr>
        </p:nvSpPr>
        <p:spPr/>
        <p:txBody>
          <a:bodyPr/>
          <a:lstStyle/>
          <a:p>
            <a:pPr eaLnBrk="1" hangingPunct="1"/>
            <a:r>
              <a:rPr lang="en-US" altLang="en-US"/>
              <a:t>Where Is the Lamb?</a:t>
            </a:r>
          </a:p>
        </p:txBody>
      </p:sp>
      <p:sp>
        <p:nvSpPr>
          <p:cNvPr id="23555" name="Rectangle 3">
            <a:extLst>
              <a:ext uri="{FF2B5EF4-FFF2-40B4-BE49-F238E27FC236}">
                <a16:creationId xmlns:a16="http://schemas.microsoft.com/office/drawing/2014/main" id="{0C9A536A-E578-5A3C-A786-7A4842C0A79F}"/>
              </a:ext>
            </a:extLst>
          </p:cNvPr>
          <p:cNvSpPr>
            <a:spLocks noGrp="1" noChangeArrowheads="1"/>
          </p:cNvSpPr>
          <p:nvPr>
            <p:ph type="body" idx="1"/>
          </p:nvPr>
        </p:nvSpPr>
        <p:spPr>
          <a:xfrm>
            <a:off x="685800" y="2362200"/>
            <a:ext cx="7772400" cy="4114800"/>
          </a:xfrm>
        </p:spPr>
        <p:txBody>
          <a:bodyPr/>
          <a:lstStyle/>
          <a:p>
            <a:pPr algn="ctr" eaLnBrk="1" hangingPunct="1">
              <a:buFontTx/>
              <a:buNone/>
            </a:pPr>
            <a:r>
              <a:rPr lang="en-US" altLang="en-US"/>
              <a:t>God has provided a Lamb!</a:t>
            </a:r>
          </a:p>
          <a:p>
            <a:pPr algn="ctr" eaLnBrk="1" hangingPunct="1">
              <a:buFontTx/>
              <a:buNone/>
            </a:pPr>
            <a:endParaRPr lang="en-US" altLang="en-US"/>
          </a:p>
          <a:p>
            <a:pPr algn="ctr" eaLnBrk="1" hangingPunct="1">
              <a:buFontTx/>
              <a:buNone/>
            </a:pPr>
            <a:r>
              <a:rPr lang="en-US" altLang="en-US"/>
              <a:t>That Lamb is His Son!</a:t>
            </a:r>
          </a:p>
          <a:p>
            <a:pPr algn="ctr" eaLnBrk="1" hangingPunct="1">
              <a:buFontTx/>
              <a:buNone/>
            </a:pP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animEffect transition="in" filter="wipe(down)">
                                      <p:cBhvr>
                                        <p:cTn id="11"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58D4C8D-5C1A-0E1D-5D30-A231C972EBC8}"/>
              </a:ext>
            </a:extLst>
          </p:cNvPr>
          <p:cNvSpPr>
            <a:spLocks noGrp="1" noChangeArrowheads="1"/>
          </p:cNvSpPr>
          <p:nvPr>
            <p:ph type="title"/>
          </p:nvPr>
        </p:nvSpPr>
        <p:spPr/>
        <p:txBody>
          <a:bodyPr/>
          <a:lstStyle/>
          <a:p>
            <a:pPr eaLnBrk="1" hangingPunct="1"/>
            <a:endParaRPr lang="en-US" altLang="en-US"/>
          </a:p>
        </p:txBody>
      </p:sp>
      <p:sp>
        <p:nvSpPr>
          <p:cNvPr id="89091" name="Rectangle 3">
            <a:extLst>
              <a:ext uri="{FF2B5EF4-FFF2-40B4-BE49-F238E27FC236}">
                <a16:creationId xmlns:a16="http://schemas.microsoft.com/office/drawing/2014/main" id="{7AAFB148-4508-5044-E2D6-9C63727F3F89}"/>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58D4F72-B44E-7D4C-1378-934E4239132D}"/>
              </a:ext>
            </a:extLst>
          </p:cNvPr>
          <p:cNvSpPr>
            <a:spLocks noGrp="1" noChangeArrowheads="1"/>
          </p:cNvSpPr>
          <p:nvPr>
            <p:ph type="title"/>
          </p:nvPr>
        </p:nvSpPr>
        <p:spPr>
          <a:xfrm>
            <a:off x="685800" y="304800"/>
            <a:ext cx="7772400" cy="1143000"/>
          </a:xfrm>
        </p:spPr>
        <p:txBody>
          <a:bodyPr/>
          <a:lstStyle/>
          <a:p>
            <a:pPr eaLnBrk="1" hangingPunct="1"/>
            <a:r>
              <a:rPr lang="en-US" altLang="en-US"/>
              <a:t>Passover Lamb</a:t>
            </a:r>
          </a:p>
        </p:txBody>
      </p:sp>
      <p:sp>
        <p:nvSpPr>
          <p:cNvPr id="6147" name="Rectangle 3">
            <a:extLst>
              <a:ext uri="{FF2B5EF4-FFF2-40B4-BE49-F238E27FC236}">
                <a16:creationId xmlns:a16="http://schemas.microsoft.com/office/drawing/2014/main" id="{A4EE382B-7566-DA71-6581-692578E04937}"/>
              </a:ext>
            </a:extLst>
          </p:cNvPr>
          <p:cNvSpPr>
            <a:spLocks noGrp="1" noChangeArrowheads="1"/>
          </p:cNvSpPr>
          <p:nvPr>
            <p:ph type="body" idx="1"/>
          </p:nvPr>
        </p:nvSpPr>
        <p:spPr>
          <a:xfrm>
            <a:off x="685800" y="1752600"/>
            <a:ext cx="7772400" cy="4876800"/>
          </a:xfrm>
        </p:spPr>
        <p:txBody>
          <a:bodyPr/>
          <a:lstStyle/>
          <a:p>
            <a:pPr algn="ctr" eaLnBrk="1" hangingPunct="1">
              <a:buFontTx/>
              <a:buNone/>
            </a:pPr>
            <a:r>
              <a:rPr lang="en-US" altLang="en-US"/>
              <a:t>The lamb was a substitute for every firstborn son, a ransom</a:t>
            </a:r>
          </a:p>
          <a:p>
            <a:pPr algn="ctr" eaLnBrk="1" hangingPunct="1">
              <a:buFontTx/>
              <a:buNone/>
            </a:pPr>
            <a:endParaRPr lang="en-US" altLang="en-US"/>
          </a:p>
          <a:p>
            <a:pPr algn="ctr" eaLnBrk="1" hangingPunct="1">
              <a:buFontTx/>
              <a:buNone/>
            </a:pPr>
            <a:r>
              <a:rPr lang="en-US" altLang="en-US" i="1">
                <a:solidFill>
                  <a:schemeClr val="tx2"/>
                </a:solidFill>
              </a:rPr>
              <a:t>Redemption</a:t>
            </a:r>
          </a:p>
          <a:p>
            <a:pPr eaLnBrk="1" hangingPunct="1">
              <a:buFontTx/>
              <a:buNone/>
            </a:pPr>
            <a:endParaRPr lang="en-US" altLang="en-US" i="1">
              <a:solidFill>
                <a:schemeClr val="tx2"/>
              </a:solidFill>
            </a:endParaRPr>
          </a:p>
          <a:p>
            <a:pPr algn="ctr" eaLnBrk="1" hangingPunct="1">
              <a:buFontTx/>
              <a:buNone/>
            </a:pPr>
            <a:r>
              <a:rPr lang="en-US" altLang="en-US"/>
              <a:t>Christ is our Passover Lamb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C5EC9D1-DDF4-4415-8E6A-712D9CCC0EA3}"/>
              </a:ext>
            </a:extLst>
          </p:cNvPr>
          <p:cNvSpPr>
            <a:spLocks noGrp="1" noChangeArrowheads="1"/>
          </p:cNvSpPr>
          <p:nvPr>
            <p:ph type="title"/>
          </p:nvPr>
        </p:nvSpPr>
        <p:spPr>
          <a:xfrm>
            <a:off x="0" y="228600"/>
            <a:ext cx="9144000" cy="1143000"/>
          </a:xfrm>
        </p:spPr>
        <p:txBody>
          <a:bodyPr/>
          <a:lstStyle/>
          <a:p>
            <a:pPr eaLnBrk="1" hangingPunct="1"/>
            <a:r>
              <a:rPr lang="en-US" altLang="en-US"/>
              <a:t>Suffering Lamb of Isaiah 53</a:t>
            </a:r>
          </a:p>
        </p:txBody>
      </p:sp>
      <p:sp>
        <p:nvSpPr>
          <p:cNvPr id="12291" name="Rectangle 3">
            <a:extLst>
              <a:ext uri="{FF2B5EF4-FFF2-40B4-BE49-F238E27FC236}">
                <a16:creationId xmlns:a16="http://schemas.microsoft.com/office/drawing/2014/main" id="{0D4B328F-A7AB-1F7F-1E03-D8D79B837D3F}"/>
              </a:ext>
            </a:extLst>
          </p:cNvPr>
          <p:cNvSpPr>
            <a:spLocks noGrp="1" noChangeArrowheads="1"/>
          </p:cNvSpPr>
          <p:nvPr>
            <p:ph type="body" idx="1"/>
          </p:nvPr>
        </p:nvSpPr>
        <p:spPr>
          <a:xfrm>
            <a:off x="685800" y="1447800"/>
            <a:ext cx="7772400" cy="5410200"/>
          </a:xfrm>
        </p:spPr>
        <p:txBody>
          <a:bodyPr/>
          <a:lstStyle/>
          <a:p>
            <a:pPr eaLnBrk="1" hangingPunct="1">
              <a:buFontTx/>
              <a:buNone/>
            </a:pPr>
            <a:r>
              <a:rPr lang="en-US" altLang="en-US"/>
              <a:t>	Surely our griefs He Himself bore, And our sorrows He carried; Yet we ourselves esteemed Him stricken, Smitten of God, and afflicted.  But He was pierced through for our transgressions, He was crushed for our iniquities; The chastening for our well-being fell upon Him, And by His scourging we are healed.</a:t>
            </a:r>
          </a:p>
          <a:p>
            <a:pPr eaLnBrk="1" hangingPunct="1">
              <a:buFontTx/>
              <a:buNone/>
            </a:pPr>
            <a:endParaRPr lang="en-US" altLang="en-US" sz="1200"/>
          </a:p>
          <a:p>
            <a:pPr eaLnBrk="1" hangingPunct="1">
              <a:buFontTx/>
              <a:buNone/>
            </a:pPr>
            <a:r>
              <a:rPr lang="en-US" altLang="en-US"/>
              <a:t>Isaiah 53:4-7</a:t>
            </a:r>
          </a:p>
        </p:txBody>
      </p:sp>
    </p:spTree>
  </p:cSld>
  <p:clrMapOvr>
    <a:masterClrMapping/>
  </p:clrMapOvr>
</p:sld>
</file>

<file path=ppt/theme/theme1.xml><?xml version="1.0" encoding="utf-8"?>
<a:theme xmlns:a="http://schemas.openxmlformats.org/drawingml/2006/main" name="Default Design">
  <a:themeElements>
    <a:clrScheme name="">
      <a:dk1>
        <a:srgbClr val="F8F8F8"/>
      </a:dk1>
      <a:lt1>
        <a:srgbClr val="FFFFCC"/>
      </a:lt1>
      <a:dk2>
        <a:srgbClr val="FFFFCC"/>
      </a:dk2>
      <a:lt2>
        <a:srgbClr val="666633"/>
      </a:lt2>
      <a:accent1>
        <a:srgbClr val="339933"/>
      </a:accent1>
      <a:accent2>
        <a:srgbClr val="800000"/>
      </a:accent2>
      <a:accent3>
        <a:srgbClr val="FFFFE2"/>
      </a:accent3>
      <a:accent4>
        <a:srgbClr val="D4D4D4"/>
      </a:accent4>
      <a:accent5>
        <a:srgbClr val="ADCAAD"/>
      </a:accent5>
      <a:accent6>
        <a:srgbClr val="730000"/>
      </a:accent6>
      <a:hlink>
        <a:srgbClr val="0033CC"/>
      </a:hlink>
      <a:folHlink>
        <a:srgbClr val="FFCC66"/>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1163</Words>
  <Application>Microsoft Office PowerPoint</Application>
  <PresentationFormat>On-screen Show (4:3)</PresentationFormat>
  <Paragraphs>218</Paragraphs>
  <Slides>79</Slides>
  <Notes>75</Notes>
  <HiddenSlides>4</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79</vt:i4>
      </vt:variant>
    </vt:vector>
  </HeadingPairs>
  <TitlesOfParts>
    <vt:vector size="84" baseType="lpstr">
      <vt:lpstr>Arial</vt:lpstr>
      <vt:lpstr>Calibri</vt:lpstr>
      <vt:lpstr>Tahoma</vt:lpstr>
      <vt:lpstr>Default Design</vt:lpstr>
      <vt:lpstr>4_Office Theme</vt:lpstr>
      <vt:lpstr>PowerPoint Presentation</vt:lpstr>
      <vt:lpstr>Behold the Lamb of God</vt:lpstr>
      <vt:lpstr>“Where Is the Lamb?”</vt:lpstr>
      <vt:lpstr>“Where Is the Lamb?”</vt:lpstr>
      <vt:lpstr>John the Baptist Introduces Christ</vt:lpstr>
      <vt:lpstr>Lamb Sacrifices in the Temple</vt:lpstr>
      <vt:lpstr>Sacrifice of a Lamb</vt:lpstr>
      <vt:lpstr>Passover Lamb</vt:lpstr>
      <vt:lpstr>Suffering Lamb of Isaiah 53</vt:lpstr>
      <vt:lpstr>Suffering Lamb of Isaiah 53</vt:lpstr>
      <vt:lpstr>PowerPoint Presentation</vt:lpstr>
      <vt:lpstr>162 - Night With Ebon Pinion - Title</vt:lpstr>
      <vt:lpstr>162 - Night With Ebon Pinion - 1.1</vt:lpstr>
      <vt:lpstr>162 - Night With Ebon Pinion - 1.2</vt:lpstr>
      <vt:lpstr>162 - Night With Ebon Pinion - 1.3</vt:lpstr>
      <vt:lpstr>162 - Night With Ebon Pinion - 2.1</vt:lpstr>
      <vt:lpstr>162 - Night With Ebon Pinion - 2.2</vt:lpstr>
      <vt:lpstr>162 - Night With Ebon Pinion - 2.3</vt:lpstr>
      <vt:lpstr>162 - Night With Ebon Pinion - 3.1</vt:lpstr>
      <vt:lpstr>162 - Night With Ebon Pinion - 3.2</vt:lpstr>
      <vt:lpstr>162 - Night With Ebon Pinion - 3.3</vt:lpstr>
      <vt:lpstr>PowerPoint Presentation</vt:lpstr>
      <vt:lpstr>157 - At The Cross - Title</vt:lpstr>
      <vt:lpstr>157 - At The Cross - 1.1</vt:lpstr>
      <vt:lpstr>157 - At The Cross - 1.2</vt:lpstr>
      <vt:lpstr>157 - At The Cross - 2.1</vt:lpstr>
      <vt:lpstr>157 - At The Cross - 2.2</vt:lpstr>
      <vt:lpstr>157 - At The Cross - 3.1</vt:lpstr>
      <vt:lpstr>157 - At The Cross - 3.2</vt:lpstr>
      <vt:lpstr>157 - At The Cross - 4.1</vt:lpstr>
      <vt:lpstr>157 - At The Cross - 4.2</vt:lpstr>
      <vt:lpstr>PowerPoint Presentation</vt:lpstr>
      <vt:lpstr>189 - When I Survey The Wondrous Cross - Title</vt:lpstr>
      <vt:lpstr>189 - When I Survey The Wondrous Cross - 1.1</vt:lpstr>
      <vt:lpstr>189 - When I Survey The Wondrous Cross - 1.2</vt:lpstr>
      <vt:lpstr>189 - When I Survey The Wondrous Cross - 2.1</vt:lpstr>
      <vt:lpstr>189 - When I Survey The Wondrous Cross - 2.2</vt:lpstr>
      <vt:lpstr>189 - When I Survey The Wondrous Cross - 3.1</vt:lpstr>
      <vt:lpstr>189 - When I Survey The Wondrous Cross - 3.2</vt:lpstr>
      <vt:lpstr>189 - When I Survey The Wondrous Cross - 4.1</vt:lpstr>
      <vt:lpstr>189 - When I Survey The Wondrous Cross - 4.2</vt:lpstr>
      <vt:lpstr>PowerPoint Presentation</vt:lpstr>
      <vt:lpstr>161 - Hallelujah! What A Savior! - Title</vt:lpstr>
      <vt:lpstr>161 - Hallelujah! What A Savior! - 1.1</vt:lpstr>
      <vt:lpstr>161 - Hallelujah! What A Savior! - 1.2</vt:lpstr>
      <vt:lpstr>161 - Hallelujah! What A Savior! - 2.1</vt:lpstr>
      <vt:lpstr>161 - Hallelujah! What A Savior! - 2.2</vt:lpstr>
      <vt:lpstr>161 - Hallelujah! What A Savior! - 3.1</vt:lpstr>
      <vt:lpstr>161 - Hallelujah! What A Savior! - 3.2</vt:lpstr>
      <vt:lpstr>161 - Hallelujah! What A Savior! - 4.1</vt:lpstr>
      <vt:lpstr>161 - Hallelujah! What A Savior! - 4.2</vt:lpstr>
      <vt:lpstr>161 - Hallelujah! What A Savior! - 5.1</vt:lpstr>
      <vt:lpstr>161 - Hallelujah! What A Savior! - 5.2</vt:lpstr>
      <vt:lpstr>PowerPoint Presentation</vt:lpstr>
      <vt:lpstr>Takes Away the Sin of the World</vt:lpstr>
      <vt:lpstr>Takes Away the Sin of the World</vt:lpstr>
      <vt:lpstr>Behold the Lamb</vt:lpstr>
      <vt:lpstr>“Where Is the Lamb?”</vt:lpstr>
      <vt:lpstr>307 - Are You Washed - Title</vt:lpstr>
      <vt:lpstr>307 - Are You Washed - 1.1</vt:lpstr>
      <vt:lpstr>307 - Are You Washed - 1.2</vt:lpstr>
      <vt:lpstr>307 - Are You Washed - 1.3</vt:lpstr>
      <vt:lpstr>307 - Are You Washed - C.1</vt:lpstr>
      <vt:lpstr>307 - Are You Washed - C.2</vt:lpstr>
      <vt:lpstr>307 - Are You Washed - C.3</vt:lpstr>
      <vt:lpstr>307 - Are You Washed - 2.1</vt:lpstr>
      <vt:lpstr>307 - Are You Washed - 2.2</vt:lpstr>
      <vt:lpstr>307 - Are You Washed - 2.3</vt:lpstr>
      <vt:lpstr>307 - Are You Washed - C.1</vt:lpstr>
      <vt:lpstr>307 - Are You Washed - C.2</vt:lpstr>
      <vt:lpstr>307 - Are You Washed - C.3</vt:lpstr>
      <vt:lpstr>307 - Are You Washed - 3.1</vt:lpstr>
      <vt:lpstr>307 - Are You Washed - 3.2</vt:lpstr>
      <vt:lpstr>307 - Are You Washed - 3.3</vt:lpstr>
      <vt:lpstr>307 - Are You Washed - C.1</vt:lpstr>
      <vt:lpstr>307 - Are You Washed - C.2</vt:lpstr>
      <vt:lpstr>307 - Are You Washed - C.3</vt:lpstr>
      <vt:lpstr>Where Is the Lamb?</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87</cp:revision>
  <dcterms:created xsi:type="dcterms:W3CDTF">2008-03-16T18:22:36Z</dcterms:created>
  <dcterms:modified xsi:type="dcterms:W3CDTF">2024-10-07T12:51:19Z</dcterms:modified>
</cp:coreProperties>
</file>