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 id="2147483675" r:id="rId3"/>
  </p:sldMasterIdLst>
  <p:notesMasterIdLst>
    <p:notesMasterId r:id="rId119"/>
  </p:notesMasterIdLst>
  <p:sldIdLst>
    <p:sldId id="256" r:id="rId4"/>
    <p:sldId id="343" r:id="rId5"/>
    <p:sldId id="264" r:id="rId6"/>
    <p:sldId id="265" r:id="rId7"/>
    <p:sldId id="266" r:id="rId8"/>
    <p:sldId id="267" r:id="rId9"/>
    <p:sldId id="268" r:id="rId10"/>
    <p:sldId id="344" r:id="rId11"/>
    <p:sldId id="345" r:id="rId12"/>
    <p:sldId id="346" r:id="rId13"/>
    <p:sldId id="347" r:id="rId14"/>
    <p:sldId id="348" r:id="rId15"/>
    <p:sldId id="349" r:id="rId16"/>
    <p:sldId id="350"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351" r:id="rId38"/>
    <p:sldId id="352" r:id="rId39"/>
    <p:sldId id="353" r:id="rId40"/>
    <p:sldId id="354" r:id="rId41"/>
    <p:sldId id="355" r:id="rId42"/>
    <p:sldId id="356" r:id="rId43"/>
    <p:sldId id="357" r:id="rId44"/>
    <p:sldId id="358" r:id="rId45"/>
    <p:sldId id="359" r:id="rId46"/>
    <p:sldId id="360" r:id="rId47"/>
    <p:sldId id="295"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08"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21" r:id="rId80"/>
    <p:sldId id="391" r:id="rId81"/>
    <p:sldId id="392" r:id="rId82"/>
    <p:sldId id="393" r:id="rId83"/>
    <p:sldId id="394" r:id="rId84"/>
    <p:sldId id="395" r:id="rId85"/>
    <p:sldId id="396" r:id="rId86"/>
    <p:sldId id="397" r:id="rId87"/>
    <p:sldId id="398" r:id="rId88"/>
    <p:sldId id="399" r:id="rId89"/>
    <p:sldId id="400" r:id="rId90"/>
    <p:sldId id="401" r:id="rId91"/>
    <p:sldId id="402" r:id="rId92"/>
    <p:sldId id="403" r:id="rId93"/>
    <p:sldId id="404" r:id="rId94"/>
    <p:sldId id="405" r:id="rId95"/>
    <p:sldId id="406" r:id="rId96"/>
    <p:sldId id="407" r:id="rId97"/>
    <p:sldId id="330" r:id="rId98"/>
    <p:sldId id="331" r:id="rId99"/>
    <p:sldId id="408" r:id="rId100"/>
    <p:sldId id="409" r:id="rId101"/>
    <p:sldId id="410" r:id="rId102"/>
    <p:sldId id="411" r:id="rId103"/>
    <p:sldId id="412" r:id="rId104"/>
    <p:sldId id="413" r:id="rId105"/>
    <p:sldId id="414" r:id="rId106"/>
    <p:sldId id="415" r:id="rId107"/>
    <p:sldId id="416" r:id="rId108"/>
    <p:sldId id="417" r:id="rId109"/>
    <p:sldId id="418" r:id="rId110"/>
    <p:sldId id="419" r:id="rId111"/>
    <p:sldId id="420" r:id="rId112"/>
    <p:sldId id="421" r:id="rId113"/>
    <p:sldId id="422" r:id="rId114"/>
    <p:sldId id="423" r:id="rId115"/>
    <p:sldId id="424" r:id="rId116"/>
    <p:sldId id="341" r:id="rId117"/>
    <p:sldId id="342" r:id="rId118"/>
  </p:sldIdLst>
  <p:sldSz cx="9144000" cy="6858000" type="screen4x3"/>
  <p:notesSz cx="7004050" cy="9290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0" roundtripDataSignature="AMtx7mgQviF5c3FFk8GiYGU+gaxKOG/W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1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notesMaster" Target="notesMasters/notes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customschemas.google.com/relationships/presentationmetadata" Target="meta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9: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1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p11: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1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1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1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5: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1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6: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p16: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7: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17: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8: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1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19: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0: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2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1: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p21: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2: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p2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37d167395b_0_423:notes"/>
          <p:cNvSpPr txBox="1">
            <a:spLocks noGrp="1"/>
          </p:cNvSpPr>
          <p:nvPr>
            <p:ph type="body" idx="1"/>
          </p:nvPr>
        </p:nvSpPr>
        <p:spPr>
          <a:xfrm>
            <a:off x="700405" y="4412759"/>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9" name="Google Shape;599;g237d167395b_0_42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37d167395b_0_429:notes"/>
          <p:cNvSpPr txBox="1">
            <a:spLocks noGrp="1"/>
          </p:cNvSpPr>
          <p:nvPr>
            <p:ph type="body" idx="1"/>
          </p:nvPr>
        </p:nvSpPr>
        <p:spPr>
          <a:xfrm>
            <a:off x="700405" y="4412759"/>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2" name="Google Shape;702;g237d167395b_0_429: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37d167395b_0_435:notes"/>
          <p:cNvSpPr txBox="1">
            <a:spLocks noGrp="1"/>
          </p:cNvSpPr>
          <p:nvPr>
            <p:ph type="body" idx="1"/>
          </p:nvPr>
        </p:nvSpPr>
        <p:spPr>
          <a:xfrm>
            <a:off x="700405" y="4412759"/>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g237d167395b_0_43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23: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4" name="Google Shape;784;p2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37d167395b_0_1149:notes"/>
          <p:cNvSpPr txBox="1">
            <a:spLocks noGrp="1"/>
          </p:cNvSpPr>
          <p:nvPr>
            <p:ph type="body" idx="1"/>
          </p:nvPr>
        </p:nvSpPr>
        <p:spPr>
          <a:xfrm>
            <a:off x="700405" y="4412759"/>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7" name="Google Shape;867;g237d167395b_0_1149: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37d167395b_0_1003:notes"/>
          <p:cNvSpPr txBox="1">
            <a:spLocks noGrp="1"/>
          </p:cNvSpPr>
          <p:nvPr>
            <p:ph type="body" idx="1"/>
          </p:nvPr>
        </p:nvSpPr>
        <p:spPr>
          <a:xfrm>
            <a:off x="700405" y="4412759"/>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0" name="Google Shape;860;g237d167395b_0_100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45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6: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7: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8: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23" name="Google Shape;23;p25"/>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25"/>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1400"/>
              <a:buNone/>
              <a:defRPr sz="2000"/>
            </a:lvl1pPr>
            <a:lvl2pPr marL="914400" lvl="1" indent="-228600" algn="l">
              <a:lnSpc>
                <a:spcPct val="100000"/>
              </a:lnSpc>
              <a:spcBef>
                <a:spcPts val="360"/>
              </a:spcBef>
              <a:spcAft>
                <a:spcPts val="0"/>
              </a:spcAft>
              <a:buSzPts val="1260"/>
              <a:buNone/>
              <a:defRPr sz="1800"/>
            </a:lvl2pPr>
            <a:lvl3pPr marL="1371600" lvl="2" indent="-228600" algn="l">
              <a:lnSpc>
                <a:spcPct val="100000"/>
              </a:lnSpc>
              <a:spcBef>
                <a:spcPts val="320"/>
              </a:spcBef>
              <a:spcAft>
                <a:spcPts val="0"/>
              </a:spcAft>
              <a:buSzPts val="1120"/>
              <a:buNone/>
              <a:defRPr sz="1600"/>
            </a:lvl3pPr>
            <a:lvl4pPr marL="1828800" lvl="3" indent="-228600" algn="l">
              <a:lnSpc>
                <a:spcPct val="100000"/>
              </a:lnSpc>
              <a:spcBef>
                <a:spcPts val="280"/>
              </a:spcBef>
              <a:spcAft>
                <a:spcPts val="0"/>
              </a:spcAft>
              <a:buSzPts val="980"/>
              <a:buNone/>
              <a:defRPr sz="1400"/>
            </a:lvl4pPr>
            <a:lvl5pPr marL="2286000" lvl="4" indent="-228600" algn="l">
              <a:lnSpc>
                <a:spcPct val="100000"/>
              </a:lnSpc>
              <a:spcBef>
                <a:spcPts val="280"/>
              </a:spcBef>
              <a:spcAft>
                <a:spcPts val="0"/>
              </a:spcAft>
              <a:buSzPts val="980"/>
              <a:buNone/>
              <a:defRPr sz="1400"/>
            </a:lvl5pPr>
            <a:lvl6pPr marL="2743200" lvl="5" indent="-228600" algn="l">
              <a:lnSpc>
                <a:spcPct val="100000"/>
              </a:lnSpc>
              <a:spcBef>
                <a:spcPts val="280"/>
              </a:spcBef>
              <a:spcAft>
                <a:spcPts val="0"/>
              </a:spcAft>
              <a:buSzPts val="980"/>
              <a:buNone/>
              <a:defRPr sz="1400"/>
            </a:lvl6pPr>
            <a:lvl7pPr marL="3200400" lvl="6" indent="-228600" algn="l">
              <a:lnSpc>
                <a:spcPct val="100000"/>
              </a:lnSpc>
              <a:spcBef>
                <a:spcPts val="280"/>
              </a:spcBef>
              <a:spcAft>
                <a:spcPts val="0"/>
              </a:spcAft>
              <a:buSzPts val="980"/>
              <a:buNone/>
              <a:defRPr sz="1400"/>
            </a:lvl7pPr>
            <a:lvl8pPr marL="3657600" lvl="7" indent="-228600" algn="l">
              <a:lnSpc>
                <a:spcPct val="100000"/>
              </a:lnSpc>
              <a:spcBef>
                <a:spcPts val="280"/>
              </a:spcBef>
              <a:spcAft>
                <a:spcPts val="0"/>
              </a:spcAft>
              <a:buSzPts val="980"/>
              <a:buNone/>
              <a:defRPr sz="1400"/>
            </a:lvl8pPr>
            <a:lvl9pPr marL="4114800" lvl="8" indent="-228600" algn="l">
              <a:lnSpc>
                <a:spcPct val="100000"/>
              </a:lnSpc>
              <a:spcBef>
                <a:spcPts val="280"/>
              </a:spcBef>
              <a:spcAft>
                <a:spcPts val="0"/>
              </a:spcAft>
              <a:buSzPts val="980"/>
              <a:buNone/>
              <a:defRPr sz="1400"/>
            </a:lvl9pPr>
          </a:lstStyle>
          <a:p>
            <a:endParaRPr/>
          </a:p>
        </p:txBody>
      </p:sp>
      <p:sp>
        <p:nvSpPr>
          <p:cNvPr id="80" name="Google Shape;80;p36"/>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36"/>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685800" y="1736725"/>
            <a:ext cx="7772400" cy="1920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0" name="Google Shape;100;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2240"/>
              <a:buFont typeface="Noto Sans Symbols"/>
              <a:buNone/>
              <a:defRPr/>
            </a:lvl1pPr>
            <a:lvl2pPr lvl="1" algn="l">
              <a:lnSpc>
                <a:spcPct val="100000"/>
              </a:lnSpc>
              <a:spcBef>
                <a:spcPts val="360"/>
              </a:spcBef>
              <a:spcAft>
                <a:spcPts val="0"/>
              </a:spcAft>
              <a:buSzPts val="1260"/>
              <a:buChar char="■"/>
              <a:defRPr/>
            </a:lvl2pPr>
            <a:lvl3pPr lvl="2" algn="l">
              <a:lnSpc>
                <a:spcPct val="100000"/>
              </a:lnSpc>
              <a:spcBef>
                <a:spcPts val="360"/>
              </a:spcBef>
              <a:spcAft>
                <a:spcPts val="0"/>
              </a:spcAft>
              <a:buSzPts val="1260"/>
              <a:buChar char="■"/>
              <a:defRPr/>
            </a:lvl3pPr>
            <a:lvl4pPr lvl="3" algn="l">
              <a:lnSpc>
                <a:spcPct val="100000"/>
              </a:lnSpc>
              <a:spcBef>
                <a:spcPts val="360"/>
              </a:spcBef>
              <a:spcAft>
                <a:spcPts val="0"/>
              </a:spcAft>
              <a:buSzPts val="1260"/>
              <a:buChar char="■"/>
              <a:defRPr/>
            </a:lvl4pPr>
            <a:lvl5pPr lvl="4" algn="l">
              <a:lnSpc>
                <a:spcPct val="100000"/>
              </a:lnSpc>
              <a:spcBef>
                <a:spcPts val="360"/>
              </a:spcBef>
              <a:spcAft>
                <a:spcPts val="0"/>
              </a:spcAft>
              <a:buSzPts val="1260"/>
              <a:buChar char="■"/>
              <a:defRPr/>
            </a:lvl5pPr>
            <a:lvl6pPr lvl="5" algn="l">
              <a:lnSpc>
                <a:spcPct val="100000"/>
              </a:lnSpc>
              <a:spcBef>
                <a:spcPts val="360"/>
              </a:spcBef>
              <a:spcAft>
                <a:spcPts val="0"/>
              </a:spcAft>
              <a:buSzPts val="1260"/>
              <a:buChar char="■"/>
              <a:defRPr/>
            </a:lvl6pPr>
            <a:lvl7pPr lvl="6" algn="l">
              <a:lnSpc>
                <a:spcPct val="100000"/>
              </a:lnSpc>
              <a:spcBef>
                <a:spcPts val="360"/>
              </a:spcBef>
              <a:spcAft>
                <a:spcPts val="0"/>
              </a:spcAft>
              <a:buSzPts val="1260"/>
              <a:buChar char="■"/>
              <a:defRPr/>
            </a:lvl7pPr>
            <a:lvl8pPr lvl="7" algn="l">
              <a:lnSpc>
                <a:spcPct val="100000"/>
              </a:lnSpc>
              <a:spcBef>
                <a:spcPts val="360"/>
              </a:spcBef>
              <a:spcAft>
                <a:spcPts val="0"/>
              </a:spcAft>
              <a:buSzPts val="1260"/>
              <a:buChar char="■"/>
              <a:defRPr/>
            </a:lvl8pPr>
            <a:lvl9pPr lvl="8" algn="l">
              <a:lnSpc>
                <a:spcPct val="100000"/>
              </a:lnSpc>
              <a:spcBef>
                <a:spcPts val="360"/>
              </a:spcBef>
              <a:spcAft>
                <a:spcPts val="0"/>
              </a:spcAft>
              <a:buSzPts val="1260"/>
              <a:buChar char="■"/>
              <a:defRPr/>
            </a:lvl9pPr>
          </a:lstStyle>
          <a:p>
            <a:endParaRPr/>
          </a:p>
        </p:txBody>
      </p:sp>
      <p:sp>
        <p:nvSpPr>
          <p:cNvPr id="101" name="Google Shape;101;p27"/>
          <p:cNvSpPr txBox="1">
            <a:spLocks noGrp="1"/>
          </p:cNvSpPr>
          <p:nvPr>
            <p:ph type="dt" idx="10"/>
          </p:nvPr>
        </p:nvSpPr>
        <p:spPr>
          <a:xfrm>
            <a:off x="457200" y="624840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ftr" idx="11"/>
          </p:nvPr>
        </p:nvSpPr>
        <p:spPr>
          <a:xfrm>
            <a:off x="3124200" y="625157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sldNum" idx="12"/>
          </p:nvPr>
        </p:nvSpPr>
        <p:spPr>
          <a:xfrm>
            <a:off x="6553200" y="625475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44605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28"/>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8"/>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29"/>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38" name="Google Shape;38;p30"/>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30"/>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31"/>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44" name="Google Shape;44;p31"/>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31"/>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32"/>
          <p:cNvSpPr>
            <a:spLocks noGrp="1"/>
          </p:cNvSpPr>
          <p:nvPr>
            <p:ph type="pic" idx="2"/>
          </p:nvPr>
        </p:nvSpPr>
        <p:spPr>
          <a:xfrm>
            <a:off x="1792288" y="612775"/>
            <a:ext cx="5486400" cy="4114800"/>
          </a:xfrm>
          <a:prstGeom prst="rect">
            <a:avLst/>
          </a:prstGeom>
          <a:noFill/>
          <a:ln>
            <a:noFill/>
          </a:ln>
        </p:spPr>
      </p:sp>
      <p:sp>
        <p:nvSpPr>
          <p:cNvPr id="50" name="Google Shape;5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80"/>
              <a:buNone/>
              <a:defRPr sz="1400"/>
            </a:lvl1pPr>
            <a:lvl2pPr marL="914400" lvl="1" indent="-228600" algn="l">
              <a:lnSpc>
                <a:spcPct val="100000"/>
              </a:lnSpc>
              <a:spcBef>
                <a:spcPts val="240"/>
              </a:spcBef>
              <a:spcAft>
                <a:spcPts val="0"/>
              </a:spcAft>
              <a:buSzPts val="84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630"/>
              <a:buNone/>
              <a:defRPr sz="900"/>
            </a:lvl5pPr>
            <a:lvl6pPr marL="2743200" lvl="5" indent="-228600" algn="l">
              <a:lnSpc>
                <a:spcPct val="100000"/>
              </a:lnSpc>
              <a:spcBef>
                <a:spcPts val="180"/>
              </a:spcBef>
              <a:spcAft>
                <a:spcPts val="0"/>
              </a:spcAft>
              <a:buSzPts val="630"/>
              <a:buNone/>
              <a:defRPr sz="900"/>
            </a:lvl6pPr>
            <a:lvl7pPr marL="3200400" lvl="6" indent="-228600" algn="l">
              <a:lnSpc>
                <a:spcPct val="100000"/>
              </a:lnSpc>
              <a:spcBef>
                <a:spcPts val="180"/>
              </a:spcBef>
              <a:spcAft>
                <a:spcPts val="0"/>
              </a:spcAft>
              <a:buSzPts val="630"/>
              <a:buNone/>
              <a:defRPr sz="900"/>
            </a:lvl7pPr>
            <a:lvl8pPr marL="3657600" lvl="7" indent="-228600" algn="l">
              <a:lnSpc>
                <a:spcPct val="100000"/>
              </a:lnSpc>
              <a:spcBef>
                <a:spcPts val="180"/>
              </a:spcBef>
              <a:spcAft>
                <a:spcPts val="0"/>
              </a:spcAft>
              <a:buSzPts val="630"/>
              <a:buNone/>
              <a:defRPr sz="900"/>
            </a:lvl8pPr>
            <a:lvl9pPr marL="4114800" lvl="8" indent="-228600" algn="l">
              <a:lnSpc>
                <a:spcPct val="100000"/>
              </a:lnSpc>
              <a:spcBef>
                <a:spcPts val="180"/>
              </a:spcBef>
              <a:spcAft>
                <a:spcPts val="0"/>
              </a:spcAft>
              <a:buSzPts val="630"/>
              <a:buNone/>
              <a:defRPr sz="900"/>
            </a:lvl9pPr>
          </a:lstStyle>
          <a:p>
            <a:endParaRPr/>
          </a:p>
        </p:txBody>
      </p:sp>
      <p:sp>
        <p:nvSpPr>
          <p:cNvPr id="51" name="Google Shape;51;p32"/>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2"/>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SzPts val="2240"/>
              <a:buChar char="■"/>
              <a:defRPr sz="3200"/>
            </a:lvl1pPr>
            <a:lvl2pPr marL="914400" lvl="1" indent="-353060" algn="l">
              <a:lnSpc>
                <a:spcPct val="100000"/>
              </a:lnSpc>
              <a:spcBef>
                <a:spcPts val="560"/>
              </a:spcBef>
              <a:spcAft>
                <a:spcPts val="0"/>
              </a:spcAft>
              <a:buSzPts val="1960"/>
              <a:buChar char="■"/>
              <a:defRPr sz="2800"/>
            </a:lvl2pPr>
            <a:lvl3pPr marL="1371600" lvl="2" indent="-335280" algn="l">
              <a:lnSpc>
                <a:spcPct val="100000"/>
              </a:lnSpc>
              <a:spcBef>
                <a:spcPts val="480"/>
              </a:spcBef>
              <a:spcAft>
                <a:spcPts val="0"/>
              </a:spcAft>
              <a:buSzPts val="1680"/>
              <a:buChar char="■"/>
              <a:defRPr sz="2400"/>
            </a:lvl3pPr>
            <a:lvl4pPr marL="1828800" lvl="3" indent="-317500" algn="l">
              <a:lnSpc>
                <a:spcPct val="100000"/>
              </a:lnSpc>
              <a:spcBef>
                <a:spcPts val="400"/>
              </a:spcBef>
              <a:spcAft>
                <a:spcPts val="0"/>
              </a:spcAft>
              <a:buSzPts val="1400"/>
              <a:buChar char="■"/>
              <a:defRPr sz="2000"/>
            </a:lvl4pPr>
            <a:lvl5pPr marL="2286000" lvl="4" indent="-317500" algn="l">
              <a:lnSpc>
                <a:spcPct val="100000"/>
              </a:lnSpc>
              <a:spcBef>
                <a:spcPts val="400"/>
              </a:spcBef>
              <a:spcAft>
                <a:spcPts val="0"/>
              </a:spcAft>
              <a:buSzPts val="1400"/>
              <a:buChar char="■"/>
              <a:defRPr sz="2000"/>
            </a:lvl5pPr>
            <a:lvl6pPr marL="2743200" lvl="5" indent="-317500" algn="l">
              <a:lnSpc>
                <a:spcPct val="100000"/>
              </a:lnSpc>
              <a:spcBef>
                <a:spcPts val="400"/>
              </a:spcBef>
              <a:spcAft>
                <a:spcPts val="0"/>
              </a:spcAft>
              <a:buSzPts val="1400"/>
              <a:buChar char="■"/>
              <a:defRPr sz="2000"/>
            </a:lvl6pPr>
            <a:lvl7pPr marL="3200400" lvl="6" indent="-317500" algn="l">
              <a:lnSpc>
                <a:spcPct val="100000"/>
              </a:lnSpc>
              <a:spcBef>
                <a:spcPts val="400"/>
              </a:spcBef>
              <a:spcAft>
                <a:spcPts val="0"/>
              </a:spcAft>
              <a:buSzPts val="1400"/>
              <a:buChar char="■"/>
              <a:defRPr sz="2000"/>
            </a:lvl7pPr>
            <a:lvl8pPr marL="3657600" lvl="7" indent="-317500" algn="l">
              <a:lnSpc>
                <a:spcPct val="100000"/>
              </a:lnSpc>
              <a:spcBef>
                <a:spcPts val="400"/>
              </a:spcBef>
              <a:spcAft>
                <a:spcPts val="0"/>
              </a:spcAft>
              <a:buSzPts val="1400"/>
              <a:buChar char="■"/>
              <a:defRPr sz="2000"/>
            </a:lvl8pPr>
            <a:lvl9pPr marL="4114800" lvl="8" indent="-317500" algn="l">
              <a:lnSpc>
                <a:spcPct val="100000"/>
              </a:lnSpc>
              <a:spcBef>
                <a:spcPts val="400"/>
              </a:spcBef>
              <a:spcAft>
                <a:spcPts val="0"/>
              </a:spcAft>
              <a:buSzPts val="14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80"/>
              <a:buNone/>
              <a:defRPr sz="1400"/>
            </a:lvl1pPr>
            <a:lvl2pPr marL="914400" lvl="1" indent="-228600" algn="l">
              <a:lnSpc>
                <a:spcPct val="100000"/>
              </a:lnSpc>
              <a:spcBef>
                <a:spcPts val="240"/>
              </a:spcBef>
              <a:spcAft>
                <a:spcPts val="0"/>
              </a:spcAft>
              <a:buSzPts val="84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630"/>
              <a:buNone/>
              <a:defRPr sz="900"/>
            </a:lvl5pPr>
            <a:lvl6pPr marL="2743200" lvl="5" indent="-228600" algn="l">
              <a:lnSpc>
                <a:spcPct val="100000"/>
              </a:lnSpc>
              <a:spcBef>
                <a:spcPts val="180"/>
              </a:spcBef>
              <a:spcAft>
                <a:spcPts val="0"/>
              </a:spcAft>
              <a:buSzPts val="630"/>
              <a:buNone/>
              <a:defRPr sz="900"/>
            </a:lvl6pPr>
            <a:lvl7pPr marL="3200400" lvl="6" indent="-228600" algn="l">
              <a:lnSpc>
                <a:spcPct val="100000"/>
              </a:lnSpc>
              <a:spcBef>
                <a:spcPts val="180"/>
              </a:spcBef>
              <a:spcAft>
                <a:spcPts val="0"/>
              </a:spcAft>
              <a:buSzPts val="630"/>
              <a:buNone/>
              <a:defRPr sz="900"/>
            </a:lvl7pPr>
            <a:lvl8pPr marL="3657600" lvl="7" indent="-228600" algn="l">
              <a:lnSpc>
                <a:spcPct val="100000"/>
              </a:lnSpc>
              <a:spcBef>
                <a:spcPts val="180"/>
              </a:spcBef>
              <a:spcAft>
                <a:spcPts val="0"/>
              </a:spcAft>
              <a:buSzPts val="630"/>
              <a:buNone/>
              <a:defRPr sz="900"/>
            </a:lvl8pPr>
            <a:lvl9pPr marL="4114800" lvl="8" indent="-228600" algn="l">
              <a:lnSpc>
                <a:spcPct val="100000"/>
              </a:lnSpc>
              <a:spcBef>
                <a:spcPts val="180"/>
              </a:spcBef>
              <a:spcAft>
                <a:spcPts val="0"/>
              </a:spcAft>
              <a:buSzPts val="630"/>
              <a:buNone/>
              <a:defRPr sz="900"/>
            </a:lvl9pPr>
          </a:lstStyle>
          <a:p>
            <a:endParaRPr/>
          </a:p>
        </p:txBody>
      </p:sp>
      <p:sp>
        <p:nvSpPr>
          <p:cNvPr id="58" name="Google Shape;58;p33"/>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33"/>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680"/>
              <a:buNone/>
              <a:defRPr sz="2400" b="1"/>
            </a:lvl1pPr>
            <a:lvl2pPr marL="914400" lvl="1" indent="-228600" algn="l">
              <a:lnSpc>
                <a:spcPct val="100000"/>
              </a:lnSpc>
              <a:spcBef>
                <a:spcPts val="400"/>
              </a:spcBef>
              <a:spcAft>
                <a:spcPts val="0"/>
              </a:spcAft>
              <a:buSzPts val="14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120"/>
              <a:buNone/>
              <a:defRPr sz="1600" b="1"/>
            </a:lvl5pPr>
            <a:lvl6pPr marL="2743200" lvl="5" indent="-228600" algn="l">
              <a:lnSpc>
                <a:spcPct val="100000"/>
              </a:lnSpc>
              <a:spcBef>
                <a:spcPts val="320"/>
              </a:spcBef>
              <a:spcAft>
                <a:spcPts val="0"/>
              </a:spcAft>
              <a:buSzPts val="1120"/>
              <a:buNone/>
              <a:defRPr sz="1600" b="1"/>
            </a:lvl6pPr>
            <a:lvl7pPr marL="3200400" lvl="6" indent="-228600" algn="l">
              <a:lnSpc>
                <a:spcPct val="100000"/>
              </a:lnSpc>
              <a:spcBef>
                <a:spcPts val="320"/>
              </a:spcBef>
              <a:spcAft>
                <a:spcPts val="0"/>
              </a:spcAft>
              <a:buSzPts val="1120"/>
              <a:buNone/>
              <a:defRPr sz="1600" b="1"/>
            </a:lvl7pPr>
            <a:lvl8pPr marL="3657600" lvl="7" indent="-228600" algn="l">
              <a:lnSpc>
                <a:spcPct val="100000"/>
              </a:lnSpc>
              <a:spcBef>
                <a:spcPts val="320"/>
              </a:spcBef>
              <a:spcAft>
                <a:spcPts val="0"/>
              </a:spcAft>
              <a:buSzPts val="1120"/>
              <a:buNone/>
              <a:defRPr sz="1600" b="1"/>
            </a:lvl8pPr>
            <a:lvl9pPr marL="4114800" lvl="8" indent="-228600" algn="l">
              <a:lnSpc>
                <a:spcPct val="100000"/>
              </a:lnSpc>
              <a:spcBef>
                <a:spcPts val="320"/>
              </a:spcBef>
              <a:spcAft>
                <a:spcPts val="0"/>
              </a:spcAft>
              <a:buSzPts val="1120"/>
              <a:buNone/>
              <a:defRPr sz="1600" b="1"/>
            </a:lvl9pPr>
          </a:lstStyle>
          <a:p>
            <a:endParaRPr/>
          </a:p>
        </p:txBody>
      </p:sp>
      <p:sp>
        <p:nvSpPr>
          <p:cNvPr id="64" name="Google Shape;64;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480"/>
              </a:spcBef>
              <a:spcAft>
                <a:spcPts val="0"/>
              </a:spcAft>
              <a:buSzPts val="1680"/>
              <a:buChar char="■"/>
              <a:defRPr sz="2400"/>
            </a:lvl1pPr>
            <a:lvl2pPr marL="914400" lvl="1" indent="-317500" algn="l">
              <a:lnSpc>
                <a:spcPct val="100000"/>
              </a:lnSpc>
              <a:spcBef>
                <a:spcPts val="400"/>
              </a:spcBef>
              <a:spcAft>
                <a:spcPts val="0"/>
              </a:spcAft>
              <a:buSzPts val="1400"/>
              <a:buChar char="■"/>
              <a:defRPr sz="2000"/>
            </a:lvl2pPr>
            <a:lvl3pPr marL="1371600" lvl="2" indent="-308610" algn="l">
              <a:lnSpc>
                <a:spcPct val="100000"/>
              </a:lnSpc>
              <a:spcBef>
                <a:spcPts val="360"/>
              </a:spcBef>
              <a:spcAft>
                <a:spcPts val="0"/>
              </a:spcAft>
              <a:buSzPts val="1260"/>
              <a:buChar char="■"/>
              <a:defRPr sz="1800"/>
            </a:lvl3pPr>
            <a:lvl4pPr marL="1828800" lvl="3" indent="-299719" algn="l">
              <a:lnSpc>
                <a:spcPct val="100000"/>
              </a:lnSpc>
              <a:spcBef>
                <a:spcPts val="320"/>
              </a:spcBef>
              <a:spcAft>
                <a:spcPts val="0"/>
              </a:spcAft>
              <a:buSzPts val="1120"/>
              <a:buChar char="■"/>
              <a:defRPr sz="1600"/>
            </a:lvl4pPr>
            <a:lvl5pPr marL="2286000" lvl="4" indent="-299720" algn="l">
              <a:lnSpc>
                <a:spcPct val="100000"/>
              </a:lnSpc>
              <a:spcBef>
                <a:spcPts val="320"/>
              </a:spcBef>
              <a:spcAft>
                <a:spcPts val="0"/>
              </a:spcAft>
              <a:buSzPts val="1120"/>
              <a:buChar char="■"/>
              <a:defRPr sz="1600"/>
            </a:lvl5pPr>
            <a:lvl6pPr marL="2743200" lvl="5" indent="-299720" algn="l">
              <a:lnSpc>
                <a:spcPct val="100000"/>
              </a:lnSpc>
              <a:spcBef>
                <a:spcPts val="320"/>
              </a:spcBef>
              <a:spcAft>
                <a:spcPts val="0"/>
              </a:spcAft>
              <a:buSzPts val="1120"/>
              <a:buChar char="■"/>
              <a:defRPr sz="1600"/>
            </a:lvl6pPr>
            <a:lvl7pPr marL="3200400" lvl="6" indent="-299720" algn="l">
              <a:lnSpc>
                <a:spcPct val="100000"/>
              </a:lnSpc>
              <a:spcBef>
                <a:spcPts val="320"/>
              </a:spcBef>
              <a:spcAft>
                <a:spcPts val="0"/>
              </a:spcAft>
              <a:buSzPts val="1120"/>
              <a:buChar char="■"/>
              <a:defRPr sz="1600"/>
            </a:lvl7pPr>
            <a:lvl8pPr marL="3657600" lvl="7" indent="-299720" algn="l">
              <a:lnSpc>
                <a:spcPct val="100000"/>
              </a:lnSpc>
              <a:spcBef>
                <a:spcPts val="320"/>
              </a:spcBef>
              <a:spcAft>
                <a:spcPts val="0"/>
              </a:spcAft>
              <a:buSzPts val="1120"/>
              <a:buChar char="■"/>
              <a:defRPr sz="1600"/>
            </a:lvl8pPr>
            <a:lvl9pPr marL="4114800" lvl="8" indent="-299720" algn="l">
              <a:lnSpc>
                <a:spcPct val="100000"/>
              </a:lnSpc>
              <a:spcBef>
                <a:spcPts val="320"/>
              </a:spcBef>
              <a:spcAft>
                <a:spcPts val="0"/>
              </a:spcAft>
              <a:buSzPts val="1120"/>
              <a:buChar char="■"/>
              <a:defRPr sz="1600"/>
            </a:lvl9pPr>
          </a:lstStyle>
          <a:p>
            <a:endParaRPr/>
          </a:p>
        </p:txBody>
      </p:sp>
      <p:sp>
        <p:nvSpPr>
          <p:cNvPr id="65" name="Google Shape;65;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680"/>
              <a:buNone/>
              <a:defRPr sz="2400" b="1"/>
            </a:lvl1pPr>
            <a:lvl2pPr marL="914400" lvl="1" indent="-228600" algn="l">
              <a:lnSpc>
                <a:spcPct val="100000"/>
              </a:lnSpc>
              <a:spcBef>
                <a:spcPts val="400"/>
              </a:spcBef>
              <a:spcAft>
                <a:spcPts val="0"/>
              </a:spcAft>
              <a:buSzPts val="14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120"/>
              <a:buNone/>
              <a:defRPr sz="1600" b="1"/>
            </a:lvl5pPr>
            <a:lvl6pPr marL="2743200" lvl="5" indent="-228600" algn="l">
              <a:lnSpc>
                <a:spcPct val="100000"/>
              </a:lnSpc>
              <a:spcBef>
                <a:spcPts val="320"/>
              </a:spcBef>
              <a:spcAft>
                <a:spcPts val="0"/>
              </a:spcAft>
              <a:buSzPts val="1120"/>
              <a:buNone/>
              <a:defRPr sz="1600" b="1"/>
            </a:lvl6pPr>
            <a:lvl7pPr marL="3200400" lvl="6" indent="-228600" algn="l">
              <a:lnSpc>
                <a:spcPct val="100000"/>
              </a:lnSpc>
              <a:spcBef>
                <a:spcPts val="320"/>
              </a:spcBef>
              <a:spcAft>
                <a:spcPts val="0"/>
              </a:spcAft>
              <a:buSzPts val="1120"/>
              <a:buNone/>
              <a:defRPr sz="1600" b="1"/>
            </a:lvl7pPr>
            <a:lvl8pPr marL="3657600" lvl="7" indent="-228600" algn="l">
              <a:lnSpc>
                <a:spcPct val="100000"/>
              </a:lnSpc>
              <a:spcBef>
                <a:spcPts val="320"/>
              </a:spcBef>
              <a:spcAft>
                <a:spcPts val="0"/>
              </a:spcAft>
              <a:buSzPts val="1120"/>
              <a:buNone/>
              <a:defRPr sz="1600" b="1"/>
            </a:lvl8pPr>
            <a:lvl9pPr marL="4114800" lvl="8" indent="-228600" algn="l">
              <a:lnSpc>
                <a:spcPct val="100000"/>
              </a:lnSpc>
              <a:spcBef>
                <a:spcPts val="320"/>
              </a:spcBef>
              <a:spcAft>
                <a:spcPts val="0"/>
              </a:spcAft>
              <a:buSzPts val="1120"/>
              <a:buNone/>
              <a:defRPr sz="1600" b="1"/>
            </a:lvl9pPr>
          </a:lstStyle>
          <a:p>
            <a:endParaRPr/>
          </a:p>
        </p:txBody>
      </p:sp>
      <p:sp>
        <p:nvSpPr>
          <p:cNvPr id="66" name="Google Shape;66;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480"/>
              </a:spcBef>
              <a:spcAft>
                <a:spcPts val="0"/>
              </a:spcAft>
              <a:buSzPts val="1680"/>
              <a:buChar char="■"/>
              <a:defRPr sz="2400"/>
            </a:lvl1pPr>
            <a:lvl2pPr marL="914400" lvl="1" indent="-317500" algn="l">
              <a:lnSpc>
                <a:spcPct val="100000"/>
              </a:lnSpc>
              <a:spcBef>
                <a:spcPts val="400"/>
              </a:spcBef>
              <a:spcAft>
                <a:spcPts val="0"/>
              </a:spcAft>
              <a:buSzPts val="1400"/>
              <a:buChar char="■"/>
              <a:defRPr sz="2000"/>
            </a:lvl2pPr>
            <a:lvl3pPr marL="1371600" lvl="2" indent="-308610" algn="l">
              <a:lnSpc>
                <a:spcPct val="100000"/>
              </a:lnSpc>
              <a:spcBef>
                <a:spcPts val="360"/>
              </a:spcBef>
              <a:spcAft>
                <a:spcPts val="0"/>
              </a:spcAft>
              <a:buSzPts val="1260"/>
              <a:buChar char="■"/>
              <a:defRPr sz="1800"/>
            </a:lvl3pPr>
            <a:lvl4pPr marL="1828800" lvl="3" indent="-299719" algn="l">
              <a:lnSpc>
                <a:spcPct val="100000"/>
              </a:lnSpc>
              <a:spcBef>
                <a:spcPts val="320"/>
              </a:spcBef>
              <a:spcAft>
                <a:spcPts val="0"/>
              </a:spcAft>
              <a:buSzPts val="1120"/>
              <a:buChar char="■"/>
              <a:defRPr sz="1600"/>
            </a:lvl4pPr>
            <a:lvl5pPr marL="2286000" lvl="4" indent="-299720" algn="l">
              <a:lnSpc>
                <a:spcPct val="100000"/>
              </a:lnSpc>
              <a:spcBef>
                <a:spcPts val="320"/>
              </a:spcBef>
              <a:spcAft>
                <a:spcPts val="0"/>
              </a:spcAft>
              <a:buSzPts val="1120"/>
              <a:buChar char="■"/>
              <a:defRPr sz="1600"/>
            </a:lvl5pPr>
            <a:lvl6pPr marL="2743200" lvl="5" indent="-299720" algn="l">
              <a:lnSpc>
                <a:spcPct val="100000"/>
              </a:lnSpc>
              <a:spcBef>
                <a:spcPts val="320"/>
              </a:spcBef>
              <a:spcAft>
                <a:spcPts val="0"/>
              </a:spcAft>
              <a:buSzPts val="1120"/>
              <a:buChar char="■"/>
              <a:defRPr sz="1600"/>
            </a:lvl6pPr>
            <a:lvl7pPr marL="3200400" lvl="6" indent="-299720" algn="l">
              <a:lnSpc>
                <a:spcPct val="100000"/>
              </a:lnSpc>
              <a:spcBef>
                <a:spcPts val="320"/>
              </a:spcBef>
              <a:spcAft>
                <a:spcPts val="0"/>
              </a:spcAft>
              <a:buSzPts val="1120"/>
              <a:buChar char="■"/>
              <a:defRPr sz="1600"/>
            </a:lvl7pPr>
            <a:lvl8pPr marL="3657600" lvl="7" indent="-299720" algn="l">
              <a:lnSpc>
                <a:spcPct val="100000"/>
              </a:lnSpc>
              <a:spcBef>
                <a:spcPts val="320"/>
              </a:spcBef>
              <a:spcAft>
                <a:spcPts val="0"/>
              </a:spcAft>
              <a:buSzPts val="1120"/>
              <a:buChar char="■"/>
              <a:defRPr sz="1600"/>
            </a:lvl8pPr>
            <a:lvl9pPr marL="4114800" lvl="8" indent="-299720" algn="l">
              <a:lnSpc>
                <a:spcPct val="100000"/>
              </a:lnSpc>
              <a:spcBef>
                <a:spcPts val="320"/>
              </a:spcBef>
              <a:spcAft>
                <a:spcPts val="0"/>
              </a:spcAft>
              <a:buSzPts val="1120"/>
              <a:buChar char="■"/>
              <a:defRPr sz="1600"/>
            </a:lvl9pPr>
          </a:lstStyle>
          <a:p>
            <a:endParaRPr/>
          </a:p>
        </p:txBody>
      </p:sp>
      <p:sp>
        <p:nvSpPr>
          <p:cNvPr id="67" name="Google Shape;67;p34"/>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34"/>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53060" algn="l">
              <a:lnSpc>
                <a:spcPct val="100000"/>
              </a:lnSpc>
              <a:spcBef>
                <a:spcPts val="560"/>
              </a:spcBef>
              <a:spcAft>
                <a:spcPts val="0"/>
              </a:spcAft>
              <a:buSzPts val="1960"/>
              <a:buChar char="■"/>
              <a:defRPr sz="2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08610" algn="l">
              <a:lnSpc>
                <a:spcPct val="100000"/>
              </a:lnSpc>
              <a:spcBef>
                <a:spcPts val="360"/>
              </a:spcBef>
              <a:spcAft>
                <a:spcPts val="0"/>
              </a:spcAft>
              <a:buSzPts val="1260"/>
              <a:buChar char="■"/>
              <a:defRPr sz="1800"/>
            </a:lvl6pPr>
            <a:lvl7pPr marL="3200400" lvl="6" indent="-308610" algn="l">
              <a:lnSpc>
                <a:spcPct val="100000"/>
              </a:lnSpc>
              <a:spcBef>
                <a:spcPts val="360"/>
              </a:spcBef>
              <a:spcAft>
                <a:spcPts val="0"/>
              </a:spcAft>
              <a:buSzPts val="1260"/>
              <a:buChar char="■"/>
              <a:defRPr sz="1800"/>
            </a:lvl7pPr>
            <a:lvl8pPr marL="3657600" lvl="7" indent="-308609" algn="l">
              <a:lnSpc>
                <a:spcPct val="100000"/>
              </a:lnSpc>
              <a:spcBef>
                <a:spcPts val="360"/>
              </a:spcBef>
              <a:spcAft>
                <a:spcPts val="0"/>
              </a:spcAft>
              <a:buSzPts val="1260"/>
              <a:buChar char="■"/>
              <a:defRPr sz="1800"/>
            </a:lvl8pPr>
            <a:lvl9pPr marL="4114800" lvl="8" indent="-308609" algn="l">
              <a:lnSpc>
                <a:spcPct val="100000"/>
              </a:lnSpc>
              <a:spcBef>
                <a:spcPts val="360"/>
              </a:spcBef>
              <a:spcAft>
                <a:spcPts val="0"/>
              </a:spcAft>
              <a:buSzPts val="1260"/>
              <a:buChar char="■"/>
              <a:defRPr sz="1800"/>
            </a:lvl9pPr>
          </a:lstStyle>
          <a:p>
            <a:endParaRPr/>
          </a:p>
        </p:txBody>
      </p:sp>
      <p:sp>
        <p:nvSpPr>
          <p:cNvPr id="73" name="Google Shape;73;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53060" algn="l">
              <a:lnSpc>
                <a:spcPct val="100000"/>
              </a:lnSpc>
              <a:spcBef>
                <a:spcPts val="560"/>
              </a:spcBef>
              <a:spcAft>
                <a:spcPts val="0"/>
              </a:spcAft>
              <a:buSzPts val="1960"/>
              <a:buChar char="■"/>
              <a:defRPr sz="2800"/>
            </a:lvl1pPr>
            <a:lvl2pPr marL="914400" lvl="1" indent="-335280" algn="l">
              <a:lnSpc>
                <a:spcPct val="100000"/>
              </a:lnSpc>
              <a:spcBef>
                <a:spcPts val="480"/>
              </a:spcBef>
              <a:spcAft>
                <a:spcPts val="0"/>
              </a:spcAft>
              <a:buSzPts val="1680"/>
              <a:buChar char="■"/>
              <a:defRPr sz="2400"/>
            </a:lvl2pPr>
            <a:lvl3pPr marL="1371600" lvl="2" indent="-317500" algn="l">
              <a:lnSpc>
                <a:spcPct val="100000"/>
              </a:lnSpc>
              <a:spcBef>
                <a:spcPts val="400"/>
              </a:spcBef>
              <a:spcAft>
                <a:spcPts val="0"/>
              </a:spcAft>
              <a:buSzPts val="1400"/>
              <a:buChar char="■"/>
              <a:defRPr sz="2000"/>
            </a:lvl3pPr>
            <a:lvl4pPr marL="1828800" lvl="3" indent="-308610" algn="l">
              <a:lnSpc>
                <a:spcPct val="100000"/>
              </a:lnSpc>
              <a:spcBef>
                <a:spcPts val="360"/>
              </a:spcBef>
              <a:spcAft>
                <a:spcPts val="0"/>
              </a:spcAft>
              <a:buSzPts val="1260"/>
              <a:buChar char="■"/>
              <a:defRPr sz="1800"/>
            </a:lvl4pPr>
            <a:lvl5pPr marL="2286000" lvl="4" indent="-308610" algn="l">
              <a:lnSpc>
                <a:spcPct val="100000"/>
              </a:lnSpc>
              <a:spcBef>
                <a:spcPts val="360"/>
              </a:spcBef>
              <a:spcAft>
                <a:spcPts val="0"/>
              </a:spcAft>
              <a:buSzPts val="1260"/>
              <a:buChar char="■"/>
              <a:defRPr sz="1800"/>
            </a:lvl5pPr>
            <a:lvl6pPr marL="2743200" lvl="5" indent="-308610" algn="l">
              <a:lnSpc>
                <a:spcPct val="100000"/>
              </a:lnSpc>
              <a:spcBef>
                <a:spcPts val="360"/>
              </a:spcBef>
              <a:spcAft>
                <a:spcPts val="0"/>
              </a:spcAft>
              <a:buSzPts val="1260"/>
              <a:buChar char="■"/>
              <a:defRPr sz="1800"/>
            </a:lvl6pPr>
            <a:lvl7pPr marL="3200400" lvl="6" indent="-308610" algn="l">
              <a:lnSpc>
                <a:spcPct val="100000"/>
              </a:lnSpc>
              <a:spcBef>
                <a:spcPts val="360"/>
              </a:spcBef>
              <a:spcAft>
                <a:spcPts val="0"/>
              </a:spcAft>
              <a:buSzPts val="1260"/>
              <a:buChar char="■"/>
              <a:defRPr sz="1800"/>
            </a:lvl7pPr>
            <a:lvl8pPr marL="3657600" lvl="7" indent="-308609" algn="l">
              <a:lnSpc>
                <a:spcPct val="100000"/>
              </a:lnSpc>
              <a:spcBef>
                <a:spcPts val="360"/>
              </a:spcBef>
              <a:spcAft>
                <a:spcPts val="0"/>
              </a:spcAft>
              <a:buSzPts val="1260"/>
              <a:buChar char="■"/>
              <a:defRPr sz="1800"/>
            </a:lvl8pPr>
            <a:lvl9pPr marL="4114800" lvl="8" indent="-308609" algn="l">
              <a:lnSpc>
                <a:spcPct val="100000"/>
              </a:lnSpc>
              <a:spcBef>
                <a:spcPts val="360"/>
              </a:spcBef>
              <a:spcAft>
                <a:spcPts val="0"/>
              </a:spcAft>
              <a:buSzPts val="1260"/>
              <a:buChar char="■"/>
              <a:defRPr sz="1800"/>
            </a:lvl9pPr>
          </a:lstStyle>
          <a:p>
            <a:endParaRPr/>
          </a:p>
        </p:txBody>
      </p:sp>
      <p:sp>
        <p:nvSpPr>
          <p:cNvPr id="74" name="Google Shape;74;p35"/>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5"/>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dt" idx="10"/>
          </p:nvPr>
        </p:nvSpPr>
        <p:spPr>
          <a:xfrm>
            <a:off x="457200" y="625157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7" name="Google Shape;7;p24"/>
          <p:cNvSpPr txBox="1">
            <a:spLocks noGrp="1"/>
          </p:cNvSpPr>
          <p:nvPr>
            <p:ph type="sldNum" idx="12"/>
          </p:nvPr>
        </p:nvSpPr>
        <p:spPr>
          <a:xfrm>
            <a:off x="6553200" y="6248400"/>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grpSp>
        <p:nvGrpSpPr>
          <p:cNvPr id="8" name="Google Shape;8;p24"/>
          <p:cNvGrpSpPr/>
          <p:nvPr/>
        </p:nvGrpSpPr>
        <p:grpSpPr>
          <a:xfrm>
            <a:off x="0" y="0"/>
            <a:ext cx="9140825" cy="6850062"/>
            <a:chOff x="0" y="0"/>
            <a:chExt cx="5758" cy="4315"/>
          </a:xfrm>
        </p:grpSpPr>
        <p:grpSp>
          <p:nvGrpSpPr>
            <p:cNvPr id="9" name="Google Shape;9;p24"/>
            <p:cNvGrpSpPr/>
            <p:nvPr/>
          </p:nvGrpSpPr>
          <p:grpSpPr>
            <a:xfrm>
              <a:off x="1728" y="2230"/>
              <a:ext cx="4027" cy="2085"/>
              <a:chOff x="1728" y="2230"/>
              <a:chExt cx="4027" cy="2085"/>
            </a:xfrm>
          </p:grpSpPr>
          <p:sp>
            <p:nvSpPr>
              <p:cNvPr id="10" name="Google Shape;10;p24"/>
              <p:cNvSpPr/>
              <p:nvPr/>
            </p:nvSpPr>
            <p:spPr>
              <a:xfrm>
                <a:off x="1728" y="2644"/>
                <a:ext cx="2882" cy="1671"/>
              </a:xfrm>
              <a:custGeom>
                <a:avLst/>
                <a:gdLst/>
                <a:ahLst/>
                <a:cxnLst/>
                <a:rect l="l" t="t" r="r" b="b"/>
                <a:pathLst>
                  <a:path w="2882" h="1671" extrusionOk="0">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2E8B"/>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1" name="Google Shape;11;p24"/>
              <p:cNvSpPr/>
              <p:nvPr/>
            </p:nvSpPr>
            <p:spPr>
              <a:xfrm>
                <a:off x="4170" y="2671"/>
                <a:ext cx="1259" cy="811"/>
              </a:xfrm>
              <a:custGeom>
                <a:avLst/>
                <a:gdLst/>
                <a:ahLst/>
                <a:cxnLst/>
                <a:rect l="l" t="t" r="r" b="b"/>
                <a:pathLst>
                  <a:path w="1259" h="811" extrusionOk="0">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2E8B"/>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2" name="Google Shape;12;p24"/>
              <p:cNvSpPr/>
              <p:nvPr/>
            </p:nvSpPr>
            <p:spPr>
              <a:xfrm>
                <a:off x="2900" y="3346"/>
                <a:ext cx="2849" cy="969"/>
              </a:xfrm>
              <a:custGeom>
                <a:avLst/>
                <a:gdLst/>
                <a:ahLst/>
                <a:cxnLst/>
                <a:rect l="l" t="t" r="r" b="b"/>
                <a:pathLst>
                  <a:path w="2849" h="969" extrusionOk="0">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A7D"/>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 name="Google Shape;13;p24"/>
              <p:cNvSpPr/>
              <p:nvPr/>
            </p:nvSpPr>
            <p:spPr>
              <a:xfrm>
                <a:off x="2748" y="2230"/>
                <a:ext cx="3007" cy="2085"/>
              </a:xfrm>
              <a:custGeom>
                <a:avLst/>
                <a:gdLst/>
                <a:ahLst/>
                <a:cxnLst/>
                <a:rect l="l" t="t" r="r" b="b"/>
                <a:pathLst>
                  <a:path w="3007" h="2085" extrusionOk="0">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4" name="Google Shape;14;p24"/>
              <p:cNvSpPr/>
              <p:nvPr/>
            </p:nvSpPr>
            <p:spPr>
              <a:xfrm>
                <a:off x="4501" y="2317"/>
                <a:ext cx="1248" cy="539"/>
              </a:xfrm>
              <a:custGeom>
                <a:avLst/>
                <a:gdLst/>
                <a:ahLst/>
                <a:cxnLst/>
                <a:rect l="l" t="t" r="r" b="b"/>
                <a:pathLst>
                  <a:path w="1248" h="539" extrusionOk="0">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2D86"/>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15" name="Google Shape;15;p24"/>
            <p:cNvSpPr/>
            <p:nvPr/>
          </p:nvSpPr>
          <p:spPr>
            <a:xfrm>
              <a:off x="3322" y="1341"/>
              <a:ext cx="1825" cy="1537"/>
            </a:xfrm>
            <a:custGeom>
              <a:avLst/>
              <a:gdLst/>
              <a:ahLst/>
              <a:cxnLst/>
              <a:rect l="l" t="t" r="r" b="b"/>
              <a:pathLst>
                <a:path w="2296" h="1469" extrusionOk="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B82"/>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6" name="Google Shape;16;p24"/>
            <p:cNvSpPr/>
            <p:nvPr/>
          </p:nvSpPr>
          <p:spPr>
            <a:xfrm>
              <a:off x="0" y="0"/>
              <a:ext cx="5758" cy="1776"/>
            </a:xfrm>
            <a:custGeom>
              <a:avLst/>
              <a:gdLst/>
              <a:ahLst/>
              <a:cxnLst/>
              <a:rect l="l" t="t" r="r" b="b"/>
              <a:pathLst>
                <a:path w="5740" h="1906" extrusionOk="0">
                  <a:moveTo>
                    <a:pt x="0" y="0"/>
                  </a:moveTo>
                  <a:lnTo>
                    <a:pt x="0" y="1906"/>
                  </a:lnTo>
                  <a:lnTo>
                    <a:pt x="5740" y="1906"/>
                  </a:lnTo>
                  <a:lnTo>
                    <a:pt x="5740" y="0"/>
                  </a:lnTo>
                  <a:lnTo>
                    <a:pt x="0" y="0"/>
                  </a:lnTo>
                  <a:lnTo>
                    <a:pt x="0" y="0"/>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17" name="Google Shape;17;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9pPr>
          </a:lstStyle>
          <a:p>
            <a:endParaRPr/>
          </a:p>
        </p:txBody>
      </p:sp>
      <p:sp>
        <p:nvSpPr>
          <p:cNvPr id="18" name="Google Shape;18;p24"/>
          <p:cNvSpPr txBox="1">
            <a:spLocks noGrp="1"/>
          </p:cNvSpPr>
          <p:nvPr>
            <p:ph type="ftr" idx="1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19" name="Google Shape;19;p2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370840" algn="l" rtl="0">
              <a:lnSpc>
                <a:spcPct val="100000"/>
              </a:lnSpc>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lnSpc>
                <a:spcPct val="100000"/>
              </a:lnSpc>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lnSpc>
                <a:spcPct val="100000"/>
              </a:lnSpc>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3"/>
        <p:cNvGrpSpPr/>
        <p:nvPr/>
      </p:nvGrpSpPr>
      <p:grpSpPr>
        <a:xfrm>
          <a:off x="0" y="0"/>
          <a:ext cx="0" cy="0"/>
          <a:chOff x="0" y="0"/>
          <a:chExt cx="0" cy="0"/>
        </a:xfrm>
      </p:grpSpPr>
      <p:grpSp>
        <p:nvGrpSpPr>
          <p:cNvPr id="84" name="Google Shape;84;p26"/>
          <p:cNvGrpSpPr/>
          <p:nvPr/>
        </p:nvGrpSpPr>
        <p:grpSpPr>
          <a:xfrm>
            <a:off x="0" y="0"/>
            <a:ext cx="9140825" cy="6850062"/>
            <a:chOff x="0" y="0"/>
            <a:chExt cx="5758" cy="4315"/>
          </a:xfrm>
        </p:grpSpPr>
        <p:grpSp>
          <p:nvGrpSpPr>
            <p:cNvPr id="85" name="Google Shape;85;p26"/>
            <p:cNvGrpSpPr/>
            <p:nvPr/>
          </p:nvGrpSpPr>
          <p:grpSpPr>
            <a:xfrm>
              <a:off x="1728" y="2230"/>
              <a:ext cx="4027" cy="2085"/>
              <a:chOff x="1728" y="2230"/>
              <a:chExt cx="4027" cy="2085"/>
            </a:xfrm>
          </p:grpSpPr>
          <p:sp>
            <p:nvSpPr>
              <p:cNvPr id="86" name="Google Shape;86;p26"/>
              <p:cNvSpPr/>
              <p:nvPr/>
            </p:nvSpPr>
            <p:spPr>
              <a:xfrm>
                <a:off x="1728" y="2644"/>
                <a:ext cx="2882" cy="1671"/>
              </a:xfrm>
              <a:custGeom>
                <a:avLst/>
                <a:gdLst/>
                <a:ahLst/>
                <a:cxnLst/>
                <a:rect l="l" t="t" r="r" b="b"/>
                <a:pathLst>
                  <a:path w="2882" h="1671" extrusionOk="0">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2E8B"/>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87" name="Google Shape;87;p26"/>
              <p:cNvSpPr/>
              <p:nvPr/>
            </p:nvSpPr>
            <p:spPr>
              <a:xfrm>
                <a:off x="4170" y="2671"/>
                <a:ext cx="1259" cy="811"/>
              </a:xfrm>
              <a:custGeom>
                <a:avLst/>
                <a:gdLst/>
                <a:ahLst/>
                <a:cxnLst/>
                <a:rect l="l" t="t" r="r" b="b"/>
                <a:pathLst>
                  <a:path w="1259" h="811" extrusionOk="0">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2E8B"/>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88" name="Google Shape;88;p26"/>
              <p:cNvSpPr/>
              <p:nvPr/>
            </p:nvSpPr>
            <p:spPr>
              <a:xfrm>
                <a:off x="2900" y="3346"/>
                <a:ext cx="2849" cy="969"/>
              </a:xfrm>
              <a:custGeom>
                <a:avLst/>
                <a:gdLst/>
                <a:ahLst/>
                <a:cxnLst/>
                <a:rect l="l" t="t" r="r" b="b"/>
                <a:pathLst>
                  <a:path w="2849" h="969" extrusionOk="0">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A7D"/>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89" name="Google Shape;89;p26"/>
              <p:cNvSpPr/>
              <p:nvPr/>
            </p:nvSpPr>
            <p:spPr>
              <a:xfrm>
                <a:off x="2748" y="2230"/>
                <a:ext cx="3007" cy="2085"/>
              </a:xfrm>
              <a:custGeom>
                <a:avLst/>
                <a:gdLst/>
                <a:ahLst/>
                <a:cxnLst/>
                <a:rect l="l" t="t" r="r" b="b"/>
                <a:pathLst>
                  <a:path w="3007" h="2085" extrusionOk="0">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90" name="Google Shape;90;p26"/>
              <p:cNvSpPr/>
              <p:nvPr/>
            </p:nvSpPr>
            <p:spPr>
              <a:xfrm>
                <a:off x="4501" y="2317"/>
                <a:ext cx="1248" cy="539"/>
              </a:xfrm>
              <a:custGeom>
                <a:avLst/>
                <a:gdLst/>
                <a:ahLst/>
                <a:cxnLst/>
                <a:rect l="l" t="t" r="r" b="b"/>
                <a:pathLst>
                  <a:path w="1248" h="539" extrusionOk="0">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2D86"/>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91" name="Google Shape;91;p26"/>
            <p:cNvSpPr/>
            <p:nvPr/>
          </p:nvSpPr>
          <p:spPr>
            <a:xfrm>
              <a:off x="3322" y="1341"/>
              <a:ext cx="1825" cy="1537"/>
            </a:xfrm>
            <a:custGeom>
              <a:avLst/>
              <a:gdLst/>
              <a:ahLst/>
              <a:cxnLst/>
              <a:rect l="l" t="t" r="r" b="b"/>
              <a:pathLst>
                <a:path w="2296" h="1469" extrusionOk="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B82"/>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92" name="Google Shape;92;p26"/>
            <p:cNvSpPr/>
            <p:nvPr/>
          </p:nvSpPr>
          <p:spPr>
            <a:xfrm>
              <a:off x="0" y="0"/>
              <a:ext cx="5758" cy="1776"/>
            </a:xfrm>
            <a:custGeom>
              <a:avLst/>
              <a:gdLst/>
              <a:ahLst/>
              <a:cxnLst/>
              <a:rect l="l" t="t" r="r" b="b"/>
              <a:pathLst>
                <a:path w="5740" h="1906" extrusionOk="0">
                  <a:moveTo>
                    <a:pt x="0" y="0"/>
                  </a:moveTo>
                  <a:lnTo>
                    <a:pt x="0" y="1906"/>
                  </a:lnTo>
                  <a:lnTo>
                    <a:pt x="5740" y="1906"/>
                  </a:lnTo>
                  <a:lnTo>
                    <a:pt x="5740" y="0"/>
                  </a:lnTo>
                  <a:lnTo>
                    <a:pt x="0" y="0"/>
                  </a:lnTo>
                  <a:lnTo>
                    <a:pt x="0" y="0"/>
                  </a:lnTo>
                  <a:close/>
                </a:path>
              </a:pathLst>
            </a:custGeom>
            <a:gradFill>
              <a:gsLst>
                <a:gs pos="0">
                  <a:schemeClr val="dk1"/>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93" name="Google Shape;93;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lt2"/>
                </a:solidFill>
                <a:latin typeface="Garamond"/>
                <a:ea typeface="Garamond"/>
                <a:cs typeface="Garamond"/>
                <a:sym typeface="Garamond"/>
              </a:defRPr>
            </a:lvl9pPr>
          </a:lstStyle>
          <a:p>
            <a:endParaRPr/>
          </a:p>
        </p:txBody>
      </p:sp>
      <p:sp>
        <p:nvSpPr>
          <p:cNvPr id="94" name="Google Shape;94;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370840" algn="l" rtl="0">
              <a:lnSpc>
                <a:spcPct val="100000"/>
              </a:lnSpc>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lnSpc>
                <a:spcPct val="100000"/>
              </a:lnSpc>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lnSpc>
                <a:spcPct val="100000"/>
              </a:lnSpc>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lnSpc>
                <a:spcPct val="100000"/>
              </a:lnSpc>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95" name="Google Shape;95;p26"/>
          <p:cNvSpPr txBox="1">
            <a:spLocks noGrp="1"/>
          </p:cNvSpPr>
          <p:nvPr>
            <p:ph type="dt" idx="10"/>
          </p:nvPr>
        </p:nvSpPr>
        <p:spPr>
          <a:xfrm>
            <a:off x="457200" y="624840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96" name="Google Shape;96;p26"/>
          <p:cNvSpPr txBox="1">
            <a:spLocks noGrp="1"/>
          </p:cNvSpPr>
          <p:nvPr>
            <p:ph type="ftr" idx="11"/>
          </p:nvPr>
        </p:nvSpPr>
        <p:spPr>
          <a:xfrm>
            <a:off x="3124200" y="6251575"/>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97" name="Google Shape;97;p26"/>
          <p:cNvSpPr txBox="1">
            <a:spLocks noGrp="1"/>
          </p:cNvSpPr>
          <p:nvPr>
            <p:ph type="sldNum" idx="12"/>
          </p:nvPr>
        </p:nvSpPr>
        <p:spPr>
          <a:xfrm>
            <a:off x="6553200" y="6254750"/>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7/29/2023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3095340624"/>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title"/>
          </p:nvPr>
        </p:nvSpPr>
        <p:spPr>
          <a:xfrm>
            <a:off x="457200" y="304800"/>
            <a:ext cx="8229600" cy="8651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800"/>
              <a:buFont typeface="Tahoma"/>
              <a:buNone/>
            </a:pPr>
            <a:r>
              <a:rPr lang="en-US" sz="4800" b="1" i="0" u="none" dirty="0">
                <a:solidFill>
                  <a:schemeClr val="lt2"/>
                </a:solidFill>
                <a:latin typeface="Tahoma"/>
                <a:ea typeface="Tahoma"/>
                <a:cs typeface="Tahoma"/>
                <a:sym typeface="Tahoma"/>
              </a:rPr>
              <a:t>Assigned Seating</a:t>
            </a:r>
            <a:endParaRPr dirty="0"/>
          </a:p>
        </p:txBody>
      </p:sp>
      <p:grpSp>
        <p:nvGrpSpPr>
          <p:cNvPr id="194" name="Google Shape;194;p1"/>
          <p:cNvGrpSpPr/>
          <p:nvPr/>
        </p:nvGrpSpPr>
        <p:grpSpPr>
          <a:xfrm>
            <a:off x="4800600" y="1752600"/>
            <a:ext cx="3581400" cy="2971800"/>
            <a:chOff x="609600" y="1752600"/>
            <a:chExt cx="3581400" cy="2971800"/>
          </a:xfrm>
        </p:grpSpPr>
        <p:sp>
          <p:nvSpPr>
            <p:cNvPr id="195" name="Google Shape;195;p1"/>
            <p:cNvSpPr txBox="1"/>
            <p:nvPr/>
          </p:nvSpPr>
          <p:spPr>
            <a:xfrm>
              <a:off x="609600" y="1752600"/>
              <a:ext cx="3581400" cy="2971800"/>
            </a:xfrm>
            <a:prstGeom prst="rect">
              <a:avLst/>
            </a:pr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96" name="Google Shape;196;p1"/>
            <p:cNvSpPr txBox="1"/>
            <p:nvPr/>
          </p:nvSpPr>
          <p:spPr>
            <a:xfrm>
              <a:off x="1828800" y="1752600"/>
              <a:ext cx="1076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Tahoma"/>
                <a:buNone/>
              </a:pPr>
              <a:r>
                <a:rPr lang="en-US" sz="3200" b="1" i="0" u="none" strike="noStrike" cap="none">
                  <a:solidFill>
                    <a:srgbClr val="FFFF00"/>
                  </a:solidFill>
                  <a:latin typeface="Tahoma"/>
                  <a:ea typeface="Tahoma"/>
                  <a:cs typeface="Tahoma"/>
                  <a:sym typeface="Tahoma"/>
                </a:rPr>
                <a:t>Alto</a:t>
              </a:r>
              <a:endParaRPr sz="1400" b="0" i="0" u="none" strike="noStrike" cap="none">
                <a:solidFill>
                  <a:srgbClr val="000000"/>
                </a:solidFill>
                <a:latin typeface="Arial"/>
                <a:ea typeface="Arial"/>
                <a:cs typeface="Arial"/>
                <a:sym typeface="Arial"/>
              </a:endParaRPr>
            </a:p>
          </p:txBody>
        </p:sp>
        <p:sp>
          <p:nvSpPr>
            <p:cNvPr id="197" name="Google Shape;197;p1"/>
            <p:cNvSpPr txBox="1"/>
            <p:nvPr/>
          </p:nvSpPr>
          <p:spPr>
            <a:xfrm>
              <a:off x="609600" y="2667000"/>
              <a:ext cx="3579813" cy="579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Tahoma"/>
                <a:buNone/>
              </a:pPr>
              <a:r>
                <a:rPr lang="en-US" sz="3200" b="1" i="0" u="none" strike="noStrike" cap="none">
                  <a:solidFill>
                    <a:srgbClr val="FFFF00"/>
                  </a:solidFill>
                  <a:latin typeface="Tahoma"/>
                  <a:ea typeface="Tahoma"/>
                  <a:cs typeface="Tahoma"/>
                  <a:sym typeface="Tahoma"/>
                </a:rPr>
                <a:t>Soprano/Melody</a:t>
              </a:r>
              <a:endParaRPr sz="1400" b="0" i="0" u="none" strike="noStrike" cap="none">
                <a:solidFill>
                  <a:srgbClr val="000000"/>
                </a:solidFill>
                <a:latin typeface="Arial"/>
                <a:ea typeface="Arial"/>
                <a:cs typeface="Arial"/>
                <a:sym typeface="Arial"/>
              </a:endParaRPr>
            </a:p>
          </p:txBody>
        </p:sp>
      </p:grpSp>
      <p:grpSp>
        <p:nvGrpSpPr>
          <p:cNvPr id="198" name="Google Shape;198;p1"/>
          <p:cNvGrpSpPr/>
          <p:nvPr/>
        </p:nvGrpSpPr>
        <p:grpSpPr>
          <a:xfrm>
            <a:off x="609600" y="1752600"/>
            <a:ext cx="3505200" cy="2971800"/>
            <a:chOff x="4876800" y="1752600"/>
            <a:chExt cx="3505200" cy="2971800"/>
          </a:xfrm>
        </p:grpSpPr>
        <p:sp>
          <p:nvSpPr>
            <p:cNvPr id="199" name="Google Shape;199;p1"/>
            <p:cNvSpPr txBox="1"/>
            <p:nvPr/>
          </p:nvSpPr>
          <p:spPr>
            <a:xfrm>
              <a:off x="4876800" y="1752600"/>
              <a:ext cx="3505200" cy="2971800"/>
            </a:xfrm>
            <a:prstGeom prst="rect">
              <a:avLst/>
            </a:prstGeom>
            <a:noFill/>
            <a:ln w="762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00" name="Google Shape;200;p1"/>
            <p:cNvSpPr txBox="1"/>
            <p:nvPr/>
          </p:nvSpPr>
          <p:spPr>
            <a:xfrm>
              <a:off x="5943600" y="1752600"/>
              <a:ext cx="1362075" cy="579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Tahoma"/>
                <a:buNone/>
              </a:pPr>
              <a:r>
                <a:rPr lang="en-US" sz="3200" b="1" i="0" u="none" strike="noStrike" cap="none">
                  <a:solidFill>
                    <a:srgbClr val="FFFF00"/>
                  </a:solidFill>
                  <a:latin typeface="Tahoma"/>
                  <a:ea typeface="Tahoma"/>
                  <a:cs typeface="Tahoma"/>
                  <a:sym typeface="Tahoma"/>
                </a:rPr>
                <a:t>Tenor</a:t>
              </a:r>
              <a:endParaRPr sz="1400" b="0" i="0" u="none" strike="noStrike" cap="none">
                <a:solidFill>
                  <a:srgbClr val="000000"/>
                </a:solidFill>
                <a:latin typeface="Arial"/>
                <a:ea typeface="Arial"/>
                <a:cs typeface="Arial"/>
                <a:sym typeface="Arial"/>
              </a:endParaRPr>
            </a:p>
          </p:txBody>
        </p:sp>
        <p:sp>
          <p:nvSpPr>
            <p:cNvPr id="201" name="Google Shape;201;p1"/>
            <p:cNvSpPr txBox="1"/>
            <p:nvPr/>
          </p:nvSpPr>
          <p:spPr>
            <a:xfrm>
              <a:off x="6096000" y="2667000"/>
              <a:ext cx="1125538" cy="579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Tahoma"/>
                <a:buNone/>
              </a:pPr>
              <a:r>
                <a:rPr lang="en-US" sz="3200" b="1" i="0" u="none" strike="noStrike" cap="none" dirty="0">
                  <a:solidFill>
                    <a:srgbClr val="FFFF00"/>
                  </a:solidFill>
                  <a:latin typeface="Tahoma"/>
                  <a:ea typeface="Tahoma"/>
                  <a:cs typeface="Tahoma"/>
                  <a:sym typeface="Tahoma"/>
                </a:rPr>
                <a:t>Bass</a:t>
              </a:r>
              <a:endParaRPr sz="1400" b="0" i="0" u="none" strike="noStrike" cap="none" dirty="0">
                <a:solidFill>
                  <a:srgbClr val="000000"/>
                </a:solidFill>
                <a:latin typeface="Arial"/>
                <a:ea typeface="Arial"/>
                <a:cs typeface="Arial"/>
                <a:sym typeface="Arial"/>
              </a:endParaRPr>
            </a:p>
          </p:txBody>
        </p:sp>
      </p:grpSp>
      <p:sp>
        <p:nvSpPr>
          <p:cNvPr id="202" name="Google Shape;202;p1"/>
          <p:cNvSpPr txBox="1"/>
          <p:nvPr/>
        </p:nvSpPr>
        <p:spPr>
          <a:xfrm>
            <a:off x="457200" y="4800600"/>
            <a:ext cx="8001000"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Tahoma"/>
              <a:buNone/>
            </a:pPr>
            <a:r>
              <a:rPr lang="en-US" sz="2800" b="1" i="0" u="none" strike="noStrike" cap="none" dirty="0">
                <a:solidFill>
                  <a:schemeClr val="lt1"/>
                </a:solidFill>
                <a:latin typeface="Tahoma"/>
                <a:ea typeface="Tahoma"/>
                <a:cs typeface="Tahoma"/>
                <a:sym typeface="Tahoma"/>
              </a:rPr>
              <a:t>Please sit up front as closely as possible.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800"/>
              <a:buFont typeface="Garamond"/>
              <a:buNone/>
            </a:pPr>
            <a:endParaRPr sz="2800" b="1" i="0" u="none" strike="noStrike" cap="none" dirty="0">
              <a:solidFill>
                <a:schemeClr val="lt1"/>
              </a:solidFill>
              <a:latin typeface="Tahoma"/>
              <a:ea typeface="Tahoma"/>
              <a:cs typeface="Tahoma"/>
              <a:sym typeface="Tahoma"/>
            </a:endParaRPr>
          </a:p>
          <a:p>
            <a:pPr marL="0" marR="0" lvl="0" indent="0" algn="l" rtl="0">
              <a:lnSpc>
                <a:spcPct val="100000"/>
              </a:lnSpc>
              <a:spcBef>
                <a:spcPts val="0"/>
              </a:spcBef>
              <a:spcAft>
                <a:spcPts val="0"/>
              </a:spcAft>
              <a:buClr>
                <a:schemeClr val="lt1"/>
              </a:buClr>
              <a:buSzPts val="2800"/>
              <a:buFont typeface="Tahoma"/>
              <a:buNone/>
            </a:pPr>
            <a:r>
              <a:rPr lang="en-US" sz="2800" b="1" i="0" u="none" strike="noStrike" cap="none" dirty="0">
                <a:solidFill>
                  <a:schemeClr val="lt1"/>
                </a:solidFill>
                <a:latin typeface="Tahoma"/>
                <a:ea typeface="Tahoma"/>
                <a:cs typeface="Tahoma"/>
                <a:sym typeface="Tahoma"/>
              </a:rPr>
              <a:t>If you are not sure what part you sing, then sit with the melody.</a:t>
            </a:r>
            <a:endParaRPr sz="1400" b="0" i="0" u="none" strike="noStrike" cap="none" dirty="0">
              <a:solidFill>
                <a:srgbClr val="000000"/>
              </a:solidFill>
              <a:latin typeface="Arial"/>
              <a:ea typeface="Arial"/>
              <a:cs typeface="Arial"/>
              <a:sym typeface="Arial"/>
            </a:endParaRPr>
          </a:p>
        </p:txBody>
      </p:sp>
      <p:sp>
        <p:nvSpPr>
          <p:cNvPr id="203" name="Google Shape;203;p1"/>
          <p:cNvSpPr txBox="1"/>
          <p:nvPr/>
        </p:nvSpPr>
        <p:spPr>
          <a:xfrm>
            <a:off x="914400" y="1066800"/>
            <a:ext cx="7315200" cy="579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Tahoma"/>
              <a:buNone/>
            </a:pPr>
            <a:r>
              <a:rPr lang="en-US" sz="3200" b="1" i="0" u="none" strike="noStrike" cap="none" dirty="0">
                <a:solidFill>
                  <a:srgbClr val="FFFF00"/>
                </a:solidFill>
                <a:latin typeface="Tahoma"/>
                <a:ea typeface="Tahoma"/>
                <a:cs typeface="Tahoma"/>
                <a:sym typeface="Tahoma"/>
              </a:rPr>
              <a:t>Front/Pulpit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237d167395b_0_1149"/>
          <p:cNvSpPr txBox="1">
            <a:spLocks noGrp="1"/>
          </p:cNvSpPr>
          <p:nvPr>
            <p:ph type="ctrTitle"/>
          </p:nvPr>
        </p:nvSpPr>
        <p:spPr>
          <a:xfrm>
            <a:off x="685800" y="2286000"/>
            <a:ext cx="7772400" cy="207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6000"/>
              <a:buFont typeface="Garamond"/>
              <a:buNone/>
            </a:pPr>
            <a:r>
              <a:rPr lang="en-US" sz="6000" b="1" i="0" u="none">
                <a:solidFill>
                  <a:schemeClr val="lt2"/>
                </a:solidFill>
                <a:latin typeface="Garamond"/>
                <a:ea typeface="Garamond"/>
                <a:cs typeface="Garamond"/>
                <a:sym typeface="Garamond"/>
              </a:rPr>
              <a:t>Our Sacrifice of Praise</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237d167395b_0_10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b="1">
              <a:solidFill>
                <a:schemeClr val="lt2"/>
              </a:solidFill>
              <a:latin typeface="Garamond"/>
              <a:ea typeface="Garamond"/>
              <a:cs typeface="Garamond"/>
              <a:sym typeface="Garamond"/>
            </a:endParaRPr>
          </a:p>
        </p:txBody>
      </p:sp>
      <p:sp>
        <p:nvSpPr>
          <p:cNvPr id="863" name="Google Shape;863;g237d167395b_0_10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200660" algn="l" rtl="0">
              <a:lnSpc>
                <a:spcPct val="100000"/>
              </a:lnSpc>
              <a:spcBef>
                <a:spcPts val="0"/>
              </a:spcBef>
              <a:spcAft>
                <a:spcPts val="0"/>
              </a:spcAft>
              <a:buClr>
                <a:schemeClr val="hlink"/>
              </a:buClr>
              <a:buSzPts val="2240"/>
              <a:buFont typeface="Noto Sans Symbols"/>
              <a:buNone/>
            </a:pPr>
            <a:endParaRPr sz="3200">
              <a:solidFill>
                <a:schemeClr val="lt1"/>
              </a:solidFill>
              <a:latin typeface="Garamond"/>
              <a:ea typeface="Garamond"/>
              <a:cs typeface="Garamond"/>
              <a:sym typeface="Garamond"/>
            </a:endParaRPr>
          </a:p>
        </p:txBody>
      </p:sp>
      <p:sp>
        <p:nvSpPr>
          <p:cNvPr id="864" name="Google Shape;864;g237d167395b_0_1003"/>
          <p:cNvSpPr txBox="1"/>
          <p:nvPr/>
        </p:nvSpPr>
        <p:spPr>
          <a:xfrm>
            <a:off x="0" y="0"/>
            <a:ext cx="9144000" cy="6858000"/>
          </a:xfrm>
          <a:prstGeom prst="rect">
            <a:avLst/>
          </a:prstGeom>
          <a:solidFill>
            <a:srgbClr val="000000"/>
          </a:solidFill>
          <a:ln w="9525" cap="flat" cmpd="sng">
            <a:solidFill>
              <a:srgbClr val="08003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extLst>
      <p:ext uri="{BB962C8B-B14F-4D97-AF65-F5344CB8AC3E}">
        <p14:creationId xmlns:p14="http://schemas.microsoft.com/office/powerpoint/2010/main" val="136799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
          <p:cNvSpPr txBox="1">
            <a:spLocks noGrp="1"/>
          </p:cNvSpPr>
          <p:nvPr>
            <p:ph type="ctrTitle"/>
          </p:nvPr>
        </p:nvSpPr>
        <p:spPr>
          <a:xfrm>
            <a:off x="685800" y="2286000"/>
            <a:ext cx="7772400" cy="20796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6000"/>
              <a:buFont typeface="Garamond"/>
              <a:buNone/>
            </a:pPr>
            <a:r>
              <a:rPr lang="en-US" sz="6000" b="1" i="0" u="none" dirty="0">
                <a:solidFill>
                  <a:schemeClr val="lt2"/>
                </a:solidFill>
                <a:latin typeface="Garamond"/>
                <a:ea typeface="Garamond"/>
                <a:cs typeface="Garamond"/>
                <a:sym typeface="Garamond"/>
              </a:rPr>
              <a:t>Our Sacrifice of Praise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
          <p:cNvSpPr txBox="1">
            <a:spLocks noGrp="1"/>
          </p:cNvSpPr>
          <p:nvPr>
            <p:ph type="body" idx="1"/>
          </p:nvPr>
        </p:nvSpPr>
        <p:spPr>
          <a:xfrm>
            <a:off x="457200" y="762000"/>
            <a:ext cx="8229600" cy="5943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3200" b="0" i="0" u="none" dirty="0">
                <a:solidFill>
                  <a:schemeClr val="lt1"/>
                </a:solidFill>
                <a:latin typeface="Garamond"/>
                <a:ea typeface="Garamond"/>
                <a:cs typeface="Garamond"/>
                <a:sym typeface="Garamond"/>
              </a:rPr>
              <a:t>	Therefore Jesus also, that He might sanctify the people through His own blood, suffered outside the gate.  So, let us go out to Him outside the camp, bearing His reproach.  For here we do not have a lasting city, but we are seeking the city which is to come.  Through Him then, let us continually offer up a sacrifice of praise to God, that is, the fruit of lips that give thanks to His name.</a:t>
            </a:r>
            <a:endParaRPr dirty="0"/>
          </a:p>
          <a:p>
            <a:pPr marL="342900" lvl="0" indent="-342900" algn="ctr" rtl="0">
              <a:lnSpc>
                <a:spcPct val="100000"/>
              </a:lnSpc>
              <a:spcBef>
                <a:spcPts val="640"/>
              </a:spcBef>
              <a:spcAft>
                <a:spcPts val="0"/>
              </a:spcAft>
              <a:buSzPts val="2240"/>
              <a:buNone/>
            </a:pPr>
            <a:r>
              <a:rPr lang="en-US" sz="3200" b="1" i="0" u="none" dirty="0">
                <a:solidFill>
                  <a:schemeClr val="lt1"/>
                </a:solidFill>
                <a:latin typeface="Garamond"/>
                <a:ea typeface="Garamond"/>
                <a:cs typeface="Garamond"/>
                <a:sym typeface="Garamond"/>
              </a:rPr>
              <a:t>Hebrews 13:12-15</a:t>
            </a:r>
            <a:endParaRPr dirty="0"/>
          </a:p>
        </p:txBody>
      </p:sp>
      <p:cxnSp>
        <p:nvCxnSpPr>
          <p:cNvPr id="304" name="Google Shape;304;p3"/>
          <p:cNvCxnSpPr/>
          <p:nvPr/>
        </p:nvCxnSpPr>
        <p:spPr>
          <a:xfrm>
            <a:off x="4419600" y="4191000"/>
            <a:ext cx="2743200" cy="1587"/>
          </a:xfrm>
          <a:prstGeom prst="straightConnector1">
            <a:avLst/>
          </a:prstGeom>
          <a:solidFill>
            <a:schemeClr val="accent1"/>
          </a:solidFill>
          <a:ln w="28575" cap="flat" cmpd="sng">
            <a:solidFill>
              <a:srgbClr val="F2F2F2"/>
            </a:solidFill>
            <a:prstDash val="solid"/>
            <a:miter lim="800000"/>
            <a:headEnd type="none" w="sm" len="sm"/>
            <a:tailEnd type="none" w="sm" len="sm"/>
          </a:ln>
        </p:spPr>
      </p:cxnSp>
      <p:cxnSp>
        <p:nvCxnSpPr>
          <p:cNvPr id="305" name="Google Shape;305;p3"/>
          <p:cNvCxnSpPr/>
          <p:nvPr/>
        </p:nvCxnSpPr>
        <p:spPr>
          <a:xfrm>
            <a:off x="2057400" y="4648200"/>
            <a:ext cx="2362200" cy="1587"/>
          </a:xfrm>
          <a:prstGeom prst="straightConnector1">
            <a:avLst/>
          </a:prstGeom>
          <a:solidFill>
            <a:schemeClr val="accent1"/>
          </a:solidFill>
          <a:ln w="28575" cap="flat" cmpd="sng">
            <a:solidFill>
              <a:srgbClr val="F2F2F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5"/>
                                        </p:tgtEl>
                                        <p:attrNameLst>
                                          <p:attrName>style.visibility</p:attrName>
                                        </p:attrNameLst>
                                      </p:cBhvr>
                                      <p:to>
                                        <p:strVal val="visible"/>
                                      </p:to>
                                    </p:set>
                                    <p:animEffect transition="in" filter="fade">
                                      <p:cBhvr>
                                        <p:cTn id="11"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
          <p:cNvSpPr txBox="1"/>
          <p:nvPr/>
        </p:nvSpPr>
        <p:spPr>
          <a:xfrm>
            <a:off x="685800" y="914400"/>
            <a:ext cx="7772400" cy="5035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Tahoma"/>
              <a:buNone/>
            </a:pPr>
            <a:r>
              <a:rPr lang="en-US" sz="3600" b="0" i="0" u="none" strike="noStrike" cap="none" dirty="0">
                <a:solidFill>
                  <a:schemeClr val="lt1"/>
                </a:solidFill>
                <a:latin typeface="Tahoma"/>
                <a:ea typeface="Tahoma"/>
                <a:cs typeface="Tahoma"/>
                <a:sym typeface="Tahoma"/>
              </a:rPr>
              <a:t>“</a:t>
            </a:r>
            <a:r>
              <a:rPr lang="en-US" sz="3600" b="0" i="0" u="none" strike="noStrike" cap="none" dirty="0">
                <a:solidFill>
                  <a:schemeClr val="lt1"/>
                </a:solidFill>
                <a:latin typeface="Garamond"/>
                <a:ea typeface="Garamond"/>
                <a:cs typeface="Garamond"/>
                <a:sym typeface="Garamond"/>
              </a:rPr>
              <a:t>Now consider this, you who forget God,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Or I will tear you in pieces,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	and there will be none to deliver.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He who offers a sacrifice of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	thanksgiving honors 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And to him who orders his way aright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I shall show the salvation of God.</a:t>
            </a:r>
            <a:r>
              <a:rPr lang="en-US" sz="3600" b="0" i="0" u="none" strike="noStrike" cap="none" dirty="0">
                <a:solidFill>
                  <a:schemeClr val="lt1"/>
                </a:solidFill>
                <a:latin typeface="Tahoma"/>
                <a:ea typeface="Tahoma"/>
                <a:cs typeface="Tahoma"/>
                <a:sym typeface="Tahoma"/>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endParaRPr sz="3600" b="0" i="0" u="none" strike="noStrike" cap="none" dirty="0">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chemeClr val="lt1"/>
              </a:buClr>
              <a:buSzPts val="3600"/>
              <a:buFont typeface="Garamond"/>
              <a:buNone/>
            </a:pPr>
            <a:r>
              <a:rPr lang="en-US" sz="3600" b="1" i="0" u="none" strike="noStrike" cap="none" dirty="0">
                <a:solidFill>
                  <a:schemeClr val="lt1"/>
                </a:solidFill>
                <a:latin typeface="Garamond"/>
                <a:ea typeface="Garamond"/>
                <a:cs typeface="Garamond"/>
                <a:sym typeface="Garamond"/>
              </a:rPr>
              <a:t>Psalms 50:22-23</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p:nvPr/>
        </p:nvSpPr>
        <p:spPr>
          <a:xfrm>
            <a:off x="468312" y="1014412"/>
            <a:ext cx="8339137" cy="5035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All the people perceived the thunder and the lightning flashes and the sound of the trumpet and the mountain smoking; and when the people saw it, they trembled and stood at a distance.  Then they said to Moses, </a:t>
            </a:r>
            <a:r>
              <a:rPr lang="en-US" sz="3600" b="0" i="0" u="none" strike="noStrike" cap="none" dirty="0">
                <a:solidFill>
                  <a:schemeClr val="lt1"/>
                </a:solidFill>
                <a:latin typeface="Tahoma"/>
                <a:ea typeface="Tahoma"/>
                <a:cs typeface="Tahoma"/>
                <a:sym typeface="Tahoma"/>
              </a:rPr>
              <a:t>“</a:t>
            </a:r>
            <a:r>
              <a:rPr lang="en-US" sz="3600" b="0" i="0" u="none" strike="noStrike" cap="none" dirty="0">
                <a:solidFill>
                  <a:schemeClr val="lt1"/>
                </a:solidFill>
                <a:latin typeface="Garamond"/>
                <a:ea typeface="Garamond"/>
                <a:cs typeface="Garamond"/>
                <a:sym typeface="Garamond"/>
              </a:rPr>
              <a:t>Speak to us yourself and we will listen; but let not God speak to us, or we will die.</a:t>
            </a:r>
            <a:r>
              <a:rPr lang="en-US" sz="3600" b="0" i="0" u="none" strike="noStrike" cap="none" dirty="0">
                <a:solidFill>
                  <a:schemeClr val="lt1"/>
                </a:solidFill>
                <a:latin typeface="Tahoma"/>
                <a:ea typeface="Tahoma"/>
                <a:cs typeface="Tahoma"/>
                <a:sym typeface="Tahoma"/>
              </a:rPr>
              <a:t>”</a:t>
            </a:r>
            <a:r>
              <a:rPr lang="en-US" sz="3600" b="0" i="0" u="none" strike="noStrike" cap="none" dirty="0">
                <a:solidFill>
                  <a:schemeClr val="lt1"/>
                </a:solidFill>
                <a:latin typeface="Garamond"/>
                <a:ea typeface="Garamond"/>
                <a:cs typeface="Garamond"/>
                <a:sym typeface="Garamond"/>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Garamond"/>
              <a:buNone/>
            </a:pPr>
            <a:endParaRPr sz="3600" b="0" i="0" u="none" strike="noStrike" cap="none" dirty="0">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chemeClr val="lt1"/>
              </a:buClr>
              <a:buSzPts val="3600"/>
              <a:buFont typeface="Garamond"/>
              <a:buNone/>
            </a:pPr>
            <a:r>
              <a:rPr lang="en-US" sz="3600" b="1" i="0" u="none" strike="noStrike" cap="none" dirty="0">
                <a:solidFill>
                  <a:schemeClr val="lt1"/>
                </a:solidFill>
                <a:latin typeface="Garamond"/>
                <a:ea typeface="Garamond"/>
                <a:cs typeface="Garamond"/>
                <a:sym typeface="Garamond"/>
              </a:rPr>
              <a:t>Exodus 20:18-19</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p:nvPr/>
        </p:nvSpPr>
        <p:spPr>
          <a:xfrm>
            <a:off x="457200" y="1066800"/>
            <a:ext cx="8251825" cy="393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dirty="0">
                <a:solidFill>
                  <a:schemeClr val="lt1"/>
                </a:solidFill>
                <a:latin typeface="Garamond"/>
                <a:ea typeface="Garamond"/>
                <a:cs typeface="Garamond"/>
                <a:sym typeface="Garamond"/>
              </a:rPr>
              <a:t>Therefore, since we receive a kingdom which cannot be shaken, let us show gratitude, by which we may offer to God an acceptable service with reverence and awe; for our God is a consuming fire.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Garamond"/>
              <a:buNone/>
            </a:pPr>
            <a:endParaRPr sz="3600" b="0" i="0" u="none" strike="noStrike" cap="none" dirty="0">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chemeClr val="lt1"/>
              </a:buClr>
              <a:buSzPts val="3600"/>
              <a:buFont typeface="Garamond"/>
              <a:buNone/>
            </a:pPr>
            <a:r>
              <a:rPr lang="en-US" sz="3600" b="1" i="0" u="none" strike="noStrike" cap="none" dirty="0">
                <a:solidFill>
                  <a:schemeClr val="lt1"/>
                </a:solidFill>
                <a:latin typeface="Garamond"/>
                <a:ea typeface="Garamond"/>
                <a:cs typeface="Garamond"/>
                <a:sym typeface="Garamond"/>
              </a:rPr>
              <a:t>Hebrews 12:28-29</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 </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24"/>
        <p:cNvGrpSpPr/>
        <p:nvPr/>
      </p:nvGrpSpPr>
      <p:grpSpPr>
        <a:xfrm>
          <a:off x="0" y="0"/>
          <a:ext cx="0" cy="0"/>
          <a:chOff x="0" y="0"/>
          <a:chExt cx="0" cy="0"/>
        </a:xfrm>
      </p:grpSpPr>
      <p:sp>
        <p:nvSpPr>
          <p:cNvPr id="325" name="Google Shape;325;p7"/>
          <p:cNvSpPr txBox="1"/>
          <p:nvPr/>
        </p:nvSpPr>
        <p:spPr>
          <a:xfrm>
            <a:off x="381000" y="363537"/>
            <a:ext cx="8435975" cy="64944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Garamond"/>
              <a:buNone/>
            </a:pPr>
            <a:r>
              <a:rPr lang="en-US" sz="3200" b="0" i="0" u="none" strike="noStrike" cap="none">
                <a:solidFill>
                  <a:schemeClr val="lt1"/>
                </a:solidFill>
                <a:latin typeface="Garamond"/>
                <a:ea typeface="Garamond"/>
                <a:cs typeface="Garamond"/>
                <a:sym typeface="Garamond"/>
              </a:rPr>
              <a:t>The LORD, the LORD God, compassionate and gracious, slow to anger, and abounding in lovingkindness and truth; who keeps lovingkindness for thousands, who forgives iniquity, transgression and sin; yet He will by no means leave the guilty unpunished, visiting the iniquity of fathers on the children and on the grandchildren to the third and fourth generations.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Garamond"/>
              <a:buNone/>
            </a:pPr>
            <a:endParaRPr sz="3200" b="0" i="0" u="none" strike="noStrike" cap="none">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chemeClr val="lt1"/>
              </a:buClr>
              <a:buSzPts val="3200"/>
              <a:buFont typeface="Garamond"/>
              <a:buNone/>
            </a:pPr>
            <a:r>
              <a:rPr lang="en-US" sz="3200" b="1" i="0" u="none" strike="noStrike" cap="none">
                <a:solidFill>
                  <a:schemeClr val="lt1"/>
                </a:solidFill>
                <a:latin typeface="Garamond"/>
                <a:ea typeface="Garamond"/>
                <a:cs typeface="Garamond"/>
                <a:sym typeface="Garamond"/>
              </a:rPr>
              <a:t>Moses made haste to bow low toward the earth and worship.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200"/>
              <a:buFont typeface="Garamond"/>
              <a:buNone/>
            </a:pPr>
            <a:endParaRPr sz="3200" b="0" i="0" u="none" strike="noStrike" cap="none">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chemeClr val="lt1"/>
              </a:buClr>
              <a:buSzPts val="3200"/>
              <a:buFont typeface="Garamond"/>
              <a:buNone/>
            </a:pPr>
            <a:r>
              <a:rPr lang="en-US" sz="3200" b="1" i="0" u="none" strike="noStrike" cap="none">
                <a:solidFill>
                  <a:schemeClr val="lt1"/>
                </a:solidFill>
                <a:latin typeface="Garamond"/>
                <a:ea typeface="Garamond"/>
                <a:cs typeface="Garamond"/>
                <a:sym typeface="Garamond"/>
              </a:rPr>
              <a:t>Exodus 34:5-8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29"/>
        <p:cNvGrpSpPr/>
        <p:nvPr/>
      </p:nvGrpSpPr>
      <p:grpSpPr>
        <a:xfrm>
          <a:off x="0" y="0"/>
          <a:ext cx="0" cy="0"/>
          <a:chOff x="0" y="0"/>
          <a:chExt cx="0" cy="0"/>
        </a:xfrm>
      </p:grpSpPr>
      <p:sp>
        <p:nvSpPr>
          <p:cNvPr id="330" name="Google Shape;330;p8"/>
          <p:cNvSpPr txBox="1"/>
          <p:nvPr/>
        </p:nvSpPr>
        <p:spPr>
          <a:xfrm>
            <a:off x="533400" y="1273175"/>
            <a:ext cx="7848600" cy="5584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Guard your steps as you go to the house of God and draw near to listen rather than to offer the sacrifice of fools; for they do not know they are doing evil.  Do not be hasty in word or impulsive in thought to bring up a matter in the presence of God.  For God is in heaven and you are on the earth; therefore let your words be few.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Ecclesiastes 5:1-2</a:t>
            </a:r>
            <a:endParaRPr sz="1400" b="0" i="0" u="none" strike="noStrike" cap="none">
              <a:solidFill>
                <a:srgbClr val="000000"/>
              </a:solidFill>
              <a:latin typeface="Arial"/>
              <a:ea typeface="Arial"/>
              <a:cs typeface="Arial"/>
              <a:sym typeface="Arial"/>
            </a:endParaRPr>
          </a:p>
        </p:txBody>
      </p:sp>
      <p:sp>
        <p:nvSpPr>
          <p:cNvPr id="331" name="Google Shape;331;p8"/>
          <p:cNvSpPr txBox="1"/>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Garamond"/>
              <a:buNone/>
            </a:pPr>
            <a:r>
              <a:rPr lang="en-US" sz="4400" b="1" i="0" u="none" strike="noStrike" cap="none">
                <a:solidFill>
                  <a:schemeClr val="lt2"/>
                </a:solidFill>
                <a:latin typeface="Garamond"/>
                <a:ea typeface="Garamond"/>
                <a:cs typeface="Garamond"/>
                <a:sym typeface="Garamond"/>
              </a:rPr>
              <a:t>Let Your Words Be Few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Singing Is A Sacrifice</a:t>
            </a:r>
            <a:endParaRPr/>
          </a:p>
        </p:txBody>
      </p:sp>
      <p:sp>
        <p:nvSpPr>
          <p:cNvPr id="337" name="Google Shape;337;p9"/>
          <p:cNvSpPr txBox="1"/>
          <p:nvPr/>
        </p:nvSpPr>
        <p:spPr>
          <a:xfrm>
            <a:off x="533400" y="2286000"/>
            <a:ext cx="8077200" cy="3694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To You I shall offer a sacrifice of 	thanksgiving,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And call upon the name of the LORD.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Psalms 116:17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Singing Is A Sacrifice</a:t>
            </a:r>
            <a:endParaRPr/>
          </a:p>
        </p:txBody>
      </p:sp>
      <p:sp>
        <p:nvSpPr>
          <p:cNvPr id="343" name="Google Shape;343;p10"/>
          <p:cNvSpPr txBox="1"/>
          <p:nvPr/>
        </p:nvSpPr>
        <p:spPr>
          <a:xfrm>
            <a:off x="533400" y="2057400"/>
            <a:ext cx="8382000" cy="309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I will praise the name of God with song</a:t>
            </a:r>
            <a:endParaRPr sz="3600" b="0" i="0" u="none" strike="noStrike" cap="none">
              <a:solidFill>
                <a:schemeClr val="lt1"/>
              </a:solidFill>
              <a:latin typeface="Garamond"/>
              <a:ea typeface="Garamond"/>
              <a:cs typeface="Garamond"/>
              <a:sym typeface="Garamond"/>
            </a:endParaRPr>
          </a:p>
          <a:p>
            <a:pPr marL="0" marR="0" lvl="0" indent="45720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And magnify Him with thanksgiving.</a:t>
            </a:r>
            <a:endParaRPr sz="3600" b="0" i="0" u="none" strike="noStrike" cap="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And it will please the LORD better than an</a:t>
            </a:r>
            <a:endParaRPr sz="3600" b="0" i="0" u="none" strike="noStrike" cap="none">
              <a:solidFill>
                <a:schemeClr val="lt1"/>
              </a:solidFill>
              <a:latin typeface="Garamond"/>
              <a:ea typeface="Garamond"/>
              <a:cs typeface="Garamond"/>
              <a:sym typeface="Garamond"/>
            </a:endParaRPr>
          </a:p>
          <a:p>
            <a:pPr marL="0" marR="0" lvl="0" indent="45720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ox or a young bull with horns and hoofs.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Psalms 69:30-31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Singing Is A Sacrifice</a:t>
            </a:r>
            <a:endParaRPr/>
          </a:p>
        </p:txBody>
      </p:sp>
      <p:sp>
        <p:nvSpPr>
          <p:cNvPr id="349" name="Google Shape;349;p11"/>
          <p:cNvSpPr txBox="1"/>
          <p:nvPr/>
        </p:nvSpPr>
        <p:spPr>
          <a:xfrm>
            <a:off x="914400" y="2286000"/>
            <a:ext cx="7467600" cy="283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I will not offer burnt offerings to the LORD my God which cost me nothing.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2 Samuel 24:24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Worship In The Assembly</a:t>
            </a:r>
            <a:endParaRPr/>
          </a:p>
        </p:txBody>
      </p:sp>
      <p:sp>
        <p:nvSpPr>
          <p:cNvPr id="355" name="Google Shape;355;p12"/>
          <p:cNvSpPr txBox="1">
            <a:spLocks noGrp="1"/>
          </p:cNvSpPr>
          <p:nvPr>
            <p:ph type="body" idx="1"/>
          </p:nvPr>
        </p:nvSpPr>
        <p:spPr>
          <a:xfrm>
            <a:off x="457200" y="1982787"/>
            <a:ext cx="8229600" cy="3579812"/>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chemeClr val="hlink"/>
              </a:buClr>
              <a:buSzPts val="2520"/>
              <a:buFont typeface="Noto Sans Symbols"/>
              <a:buNone/>
            </a:pPr>
            <a:r>
              <a:rPr lang="en-US" sz="3600" b="0" i="0" u="none" strike="noStrike" cap="none">
                <a:solidFill>
                  <a:schemeClr val="lt1"/>
                </a:solidFill>
                <a:latin typeface="Garamond"/>
                <a:ea typeface="Garamond"/>
                <a:cs typeface="Garamond"/>
                <a:sym typeface="Garamond"/>
              </a:rPr>
              <a:t>By those who come near Me I will be</a:t>
            </a:r>
            <a:endParaRPr sz="3600"/>
          </a:p>
          <a:p>
            <a:pPr marL="457200" marR="0" lvl="0" indent="457200" algn="l" rtl="0">
              <a:lnSpc>
                <a:spcPct val="100000"/>
              </a:lnSpc>
              <a:spcBef>
                <a:spcPts val="0"/>
              </a:spcBef>
              <a:spcAft>
                <a:spcPts val="0"/>
              </a:spcAft>
              <a:buClr>
                <a:schemeClr val="hlink"/>
              </a:buClr>
              <a:buSzPts val="2520"/>
              <a:buFont typeface="Noto Sans Symbols"/>
              <a:buNone/>
            </a:pPr>
            <a:r>
              <a:rPr lang="en-US" sz="3600" b="0" i="0" u="none" strike="noStrike" cap="none">
                <a:solidFill>
                  <a:schemeClr val="lt1"/>
                </a:solidFill>
                <a:latin typeface="Garamond"/>
                <a:ea typeface="Garamond"/>
                <a:cs typeface="Garamond"/>
                <a:sym typeface="Garamond"/>
              </a:rPr>
              <a:t>treated as holy,</a:t>
            </a:r>
            <a:endParaRPr/>
          </a:p>
          <a:p>
            <a:pPr marL="342900" marR="0" lvl="0" indent="-342900" algn="l" rtl="0">
              <a:lnSpc>
                <a:spcPct val="100000"/>
              </a:lnSpc>
              <a:spcBef>
                <a:spcPts val="0"/>
              </a:spcBef>
              <a:spcAft>
                <a:spcPts val="0"/>
              </a:spcAft>
              <a:buClr>
                <a:schemeClr val="hlink"/>
              </a:buClr>
              <a:buSzPts val="2520"/>
              <a:buFont typeface="Noto Sans Symbols"/>
              <a:buNone/>
            </a:pPr>
            <a:r>
              <a:rPr lang="en-US" sz="3600" b="0" i="0" u="none" strike="noStrike" cap="none">
                <a:solidFill>
                  <a:schemeClr val="lt1"/>
                </a:solidFill>
                <a:latin typeface="Garamond"/>
                <a:ea typeface="Garamond"/>
                <a:cs typeface="Garamond"/>
                <a:sym typeface="Garamond"/>
              </a:rPr>
              <a:t>	And before all the people I will be</a:t>
            </a:r>
            <a:endParaRPr sz="3600"/>
          </a:p>
          <a:p>
            <a:pPr marL="1257300" marR="0" lvl="0" indent="-342900" algn="l" rtl="0">
              <a:lnSpc>
                <a:spcPct val="100000"/>
              </a:lnSpc>
              <a:spcBef>
                <a:spcPts val="0"/>
              </a:spcBef>
              <a:spcAft>
                <a:spcPts val="0"/>
              </a:spcAft>
              <a:buClr>
                <a:schemeClr val="hlink"/>
              </a:buClr>
              <a:buSzPts val="2520"/>
              <a:buFont typeface="Noto Sans Symbols"/>
              <a:buNone/>
            </a:pPr>
            <a:r>
              <a:rPr lang="en-US" sz="3600" b="0" i="0" u="none" strike="noStrike" cap="none">
                <a:solidFill>
                  <a:schemeClr val="lt1"/>
                </a:solidFill>
                <a:latin typeface="Garamond"/>
                <a:ea typeface="Garamond"/>
                <a:cs typeface="Garamond"/>
                <a:sym typeface="Garamond"/>
              </a:rPr>
              <a:t>honored.</a:t>
            </a:r>
            <a:endParaRPr/>
          </a:p>
          <a:p>
            <a:pPr marL="342900" marR="0" lvl="0" indent="-342900" algn="ctr" rtl="0">
              <a:lnSpc>
                <a:spcPct val="100000"/>
              </a:lnSpc>
              <a:spcBef>
                <a:spcPts val="1800"/>
              </a:spcBef>
              <a:spcAft>
                <a:spcPts val="0"/>
              </a:spcAft>
              <a:buClr>
                <a:schemeClr val="hlink"/>
              </a:buClr>
              <a:buSzPts val="2520"/>
              <a:buFont typeface="Noto Sans Symbols"/>
              <a:buNone/>
            </a:pPr>
            <a:r>
              <a:rPr lang="en-US" sz="3600" b="1" i="0" u="none" strike="noStrike" cap="none">
                <a:solidFill>
                  <a:schemeClr val="lt1"/>
                </a:solidFill>
                <a:latin typeface="Garamond"/>
                <a:ea typeface="Garamond"/>
                <a:cs typeface="Garamond"/>
                <a:sym typeface="Garamond"/>
              </a:rPr>
              <a:t>Leviticus 10:3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3"/>
          <p:cNvSpPr txBox="1"/>
          <p:nvPr/>
        </p:nvSpPr>
        <p:spPr>
          <a:xfrm>
            <a:off x="609600" y="762000"/>
            <a:ext cx="7848600" cy="5410200"/>
          </a:xfrm>
          <a:prstGeom prst="rect">
            <a:avLst/>
          </a:prstGeom>
          <a:noFill/>
          <a:ln w="38100"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361" name="Google Shape;361;p13"/>
          <p:cNvGrpSpPr/>
          <p:nvPr/>
        </p:nvGrpSpPr>
        <p:grpSpPr>
          <a:xfrm>
            <a:off x="762000" y="1676400"/>
            <a:ext cx="3962400" cy="3581400"/>
            <a:chOff x="816" y="1056"/>
            <a:chExt cx="2496" cy="2256"/>
          </a:xfrm>
        </p:grpSpPr>
        <p:sp>
          <p:nvSpPr>
            <p:cNvPr id="362" name="Google Shape;362;p13"/>
            <p:cNvSpPr txBox="1"/>
            <p:nvPr/>
          </p:nvSpPr>
          <p:spPr>
            <a:xfrm>
              <a:off x="816" y="1056"/>
              <a:ext cx="912" cy="2256"/>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63" name="Google Shape;363;p13"/>
            <p:cNvSpPr txBox="1"/>
            <p:nvPr/>
          </p:nvSpPr>
          <p:spPr>
            <a:xfrm>
              <a:off x="1200" y="1513"/>
              <a:ext cx="2112" cy="1296"/>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364" name="Google Shape;364;p13"/>
          <p:cNvSpPr txBox="1"/>
          <p:nvPr/>
        </p:nvSpPr>
        <p:spPr>
          <a:xfrm>
            <a:off x="5105400" y="6096000"/>
            <a:ext cx="762000"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365" name="Google Shape;365;p13"/>
          <p:cNvGrpSpPr/>
          <p:nvPr/>
        </p:nvGrpSpPr>
        <p:grpSpPr>
          <a:xfrm>
            <a:off x="5029200" y="6019800"/>
            <a:ext cx="914400" cy="304800"/>
            <a:chOff x="3168" y="3792"/>
            <a:chExt cx="576" cy="192"/>
          </a:xfrm>
        </p:grpSpPr>
        <p:sp>
          <p:nvSpPr>
            <p:cNvPr id="366" name="Google Shape;366;p13"/>
            <p:cNvSpPr txBox="1"/>
            <p:nvPr/>
          </p:nvSpPr>
          <p:spPr>
            <a:xfrm>
              <a:off x="3168" y="3792"/>
              <a:ext cx="48" cy="192"/>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67" name="Google Shape;367;p13"/>
            <p:cNvSpPr txBox="1"/>
            <p:nvPr/>
          </p:nvSpPr>
          <p:spPr>
            <a:xfrm>
              <a:off x="3696" y="3792"/>
              <a:ext cx="48" cy="192"/>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368" name="Google Shape;368;p13"/>
          <p:cNvSpPr txBox="1"/>
          <p:nvPr/>
        </p:nvSpPr>
        <p:spPr>
          <a:xfrm>
            <a:off x="5105400" y="685800"/>
            <a:ext cx="762000" cy="152400"/>
          </a:xfrm>
          <a:prstGeom prst="rect">
            <a:avLst/>
          </a:prstGeom>
          <a:solidFill>
            <a:srgbClr val="0A00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369" name="Google Shape;369;p13"/>
          <p:cNvGrpSpPr/>
          <p:nvPr/>
        </p:nvGrpSpPr>
        <p:grpSpPr>
          <a:xfrm>
            <a:off x="5029200" y="609600"/>
            <a:ext cx="914400" cy="304800"/>
            <a:chOff x="3168" y="3792"/>
            <a:chExt cx="576" cy="192"/>
          </a:xfrm>
        </p:grpSpPr>
        <p:sp>
          <p:nvSpPr>
            <p:cNvPr id="370" name="Google Shape;370;p13"/>
            <p:cNvSpPr txBox="1"/>
            <p:nvPr/>
          </p:nvSpPr>
          <p:spPr>
            <a:xfrm>
              <a:off x="3168" y="3792"/>
              <a:ext cx="48" cy="192"/>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71" name="Google Shape;371;p13"/>
            <p:cNvSpPr txBox="1"/>
            <p:nvPr/>
          </p:nvSpPr>
          <p:spPr>
            <a:xfrm>
              <a:off x="3696" y="3792"/>
              <a:ext cx="48" cy="192"/>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372" name="Google Shape;372;p13"/>
          <p:cNvSpPr txBox="1"/>
          <p:nvPr/>
        </p:nvSpPr>
        <p:spPr>
          <a:xfrm>
            <a:off x="8382000" y="2971800"/>
            <a:ext cx="152400" cy="609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373" name="Google Shape;373;p13"/>
          <p:cNvGrpSpPr/>
          <p:nvPr/>
        </p:nvGrpSpPr>
        <p:grpSpPr>
          <a:xfrm>
            <a:off x="8269287" y="2895600"/>
            <a:ext cx="381000" cy="762000"/>
            <a:chOff x="5209" y="1824"/>
            <a:chExt cx="240" cy="480"/>
          </a:xfrm>
        </p:grpSpPr>
        <p:sp>
          <p:nvSpPr>
            <p:cNvPr id="374" name="Google Shape;374;p13"/>
            <p:cNvSpPr txBox="1"/>
            <p:nvPr/>
          </p:nvSpPr>
          <p:spPr>
            <a:xfrm>
              <a:off x="5209" y="1824"/>
              <a:ext cx="240" cy="48"/>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75" name="Google Shape;375;p13"/>
            <p:cNvSpPr txBox="1"/>
            <p:nvPr/>
          </p:nvSpPr>
          <p:spPr>
            <a:xfrm>
              <a:off x="5209" y="2256"/>
              <a:ext cx="240" cy="48"/>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376" name="Google Shape;376;p13"/>
          <p:cNvSpPr txBox="1"/>
          <p:nvPr/>
        </p:nvSpPr>
        <p:spPr>
          <a:xfrm>
            <a:off x="1143000" y="2819400"/>
            <a:ext cx="3352800" cy="1189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7200"/>
              <a:buFont typeface="Garamond"/>
              <a:buNone/>
            </a:pPr>
            <a:r>
              <a:rPr lang="en-US" sz="7200" b="1" i="0" u="none" strike="noStrike" cap="none">
                <a:solidFill>
                  <a:schemeClr val="dk2"/>
                </a:solidFill>
                <a:latin typeface="Garamond"/>
                <a:ea typeface="Garamond"/>
                <a:cs typeface="Garamond"/>
                <a:sym typeface="Garamond"/>
              </a:rPr>
              <a:t>Temple</a:t>
            </a:r>
            <a:endParaRPr sz="1400" b="0" i="0" u="none" strike="noStrike" cap="none">
              <a:solidFill>
                <a:srgbClr val="000000"/>
              </a:solidFill>
              <a:latin typeface="Arial"/>
              <a:ea typeface="Arial"/>
              <a:cs typeface="Arial"/>
              <a:sym typeface="Arial"/>
            </a:endParaRPr>
          </a:p>
        </p:txBody>
      </p:sp>
      <p:sp>
        <p:nvSpPr>
          <p:cNvPr id="377" name="Google Shape;377;p13"/>
          <p:cNvSpPr/>
          <p:nvPr/>
        </p:nvSpPr>
        <p:spPr>
          <a:xfrm>
            <a:off x="6477000" y="3276600"/>
            <a:ext cx="2514600" cy="1587"/>
          </a:xfrm>
          <a:custGeom>
            <a:avLst/>
            <a:gdLst/>
            <a:ahLst/>
            <a:cxnLst/>
            <a:rect l="l" t="t" r="r" b="b"/>
            <a:pathLst>
              <a:path w="1584" h="1" extrusionOk="0">
                <a:moveTo>
                  <a:pt x="1584" y="0"/>
                </a:moveTo>
                <a:lnTo>
                  <a:pt x="0" y="0"/>
                </a:lnTo>
              </a:path>
            </a:pathLst>
          </a:custGeom>
          <a:noFill/>
          <a:ln w="38100" cap="flat" cmpd="sng">
            <a:solidFill>
              <a:srgbClr val="EEE800"/>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78" name="Google Shape;378;p13"/>
          <p:cNvSpPr txBox="1"/>
          <p:nvPr/>
        </p:nvSpPr>
        <p:spPr>
          <a:xfrm>
            <a:off x="6553200" y="3429000"/>
            <a:ext cx="22860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EE800"/>
              </a:buClr>
              <a:buSzPts val="3200"/>
              <a:buFont typeface="Garamond"/>
              <a:buNone/>
            </a:pPr>
            <a:r>
              <a:rPr lang="en-US" sz="3200" b="1" i="0" u="none" strike="noStrike" cap="none">
                <a:solidFill>
                  <a:srgbClr val="EEE800"/>
                </a:solidFill>
                <a:latin typeface="Garamond"/>
                <a:ea typeface="Garamond"/>
                <a:cs typeface="Garamond"/>
                <a:sym typeface="Garamond"/>
              </a:rPr>
              <a:t>Lord and Prince</a:t>
            </a:r>
            <a:endParaRPr sz="1400" b="0" i="0" u="none" strike="noStrike" cap="none">
              <a:solidFill>
                <a:srgbClr val="000000"/>
              </a:solidFill>
              <a:latin typeface="Arial"/>
              <a:ea typeface="Arial"/>
              <a:cs typeface="Arial"/>
              <a:sym typeface="Arial"/>
            </a:endParaRPr>
          </a:p>
        </p:txBody>
      </p:sp>
      <p:sp>
        <p:nvSpPr>
          <p:cNvPr id="379" name="Google Shape;379;p13"/>
          <p:cNvSpPr txBox="1"/>
          <p:nvPr/>
        </p:nvSpPr>
        <p:spPr>
          <a:xfrm>
            <a:off x="304800" y="228600"/>
            <a:ext cx="39624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EE800"/>
              </a:buClr>
              <a:buSzPts val="3200"/>
              <a:buFont typeface="Garamond"/>
              <a:buNone/>
            </a:pPr>
            <a:r>
              <a:rPr lang="en-US" sz="3200" b="1" i="0" u="none" strike="noStrike" cap="none">
                <a:solidFill>
                  <a:srgbClr val="EEE800"/>
                </a:solidFill>
                <a:latin typeface="Garamond"/>
                <a:ea typeface="Garamond"/>
                <a:cs typeface="Garamond"/>
                <a:sym typeface="Garamond"/>
              </a:rPr>
              <a:t>Ezekiel 46:8-9</a:t>
            </a:r>
            <a:endParaRPr sz="1400" b="0" i="0" u="none" strike="noStrike" cap="none">
              <a:solidFill>
                <a:srgbClr val="000000"/>
              </a:solidFill>
              <a:latin typeface="Arial"/>
              <a:ea typeface="Arial"/>
              <a:cs typeface="Arial"/>
              <a:sym typeface="Arial"/>
            </a:endParaRPr>
          </a:p>
        </p:txBody>
      </p:sp>
      <p:grpSp>
        <p:nvGrpSpPr>
          <p:cNvPr id="380" name="Google Shape;380;p13"/>
          <p:cNvGrpSpPr/>
          <p:nvPr/>
        </p:nvGrpSpPr>
        <p:grpSpPr>
          <a:xfrm>
            <a:off x="5181600" y="2743200"/>
            <a:ext cx="838200" cy="1066800"/>
            <a:chOff x="3264" y="1680"/>
            <a:chExt cx="528" cy="672"/>
          </a:xfrm>
        </p:grpSpPr>
        <p:sp>
          <p:nvSpPr>
            <p:cNvPr id="381" name="Google Shape;381;p13"/>
            <p:cNvSpPr txBox="1"/>
            <p:nvPr/>
          </p:nvSpPr>
          <p:spPr>
            <a:xfrm>
              <a:off x="3312" y="1920"/>
              <a:ext cx="432" cy="432"/>
            </a:xfrm>
            <a:prstGeom prst="rect">
              <a:avLst/>
            </a:prstGeom>
            <a:solidFill>
              <a:srgbClr val="EEE800"/>
            </a:solidFill>
            <a:ln w="9525" cap="flat" cmpd="sng">
              <a:solidFill>
                <a:srgbClr val="EEE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82" name="Google Shape;382;p13"/>
            <p:cNvSpPr txBox="1"/>
            <p:nvPr/>
          </p:nvSpPr>
          <p:spPr>
            <a:xfrm>
              <a:off x="3264" y="1680"/>
              <a:ext cx="528" cy="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Garamond"/>
                <a:buNone/>
              </a:pPr>
              <a:r>
                <a:rPr lang="en-US" sz="2400" b="1" i="0" u="none" strike="noStrike" cap="none">
                  <a:solidFill>
                    <a:schemeClr val="lt1"/>
                  </a:solidFill>
                  <a:latin typeface="Garamond"/>
                  <a:ea typeface="Garamond"/>
                  <a:cs typeface="Garamond"/>
                  <a:sym typeface="Garamond"/>
                </a:rPr>
                <a:t>Altar</a:t>
              </a:r>
              <a:endParaRPr sz="1400" b="0" i="0" u="none" strike="noStrike" cap="none">
                <a:solidFill>
                  <a:srgbClr val="000000"/>
                </a:solidFill>
                <a:latin typeface="Arial"/>
                <a:ea typeface="Arial"/>
                <a:cs typeface="Arial"/>
                <a:sym typeface="Arial"/>
              </a:endParaRPr>
            </a:p>
          </p:txBody>
        </p:sp>
      </p:grpSp>
      <p:cxnSp>
        <p:nvCxnSpPr>
          <p:cNvPr id="383" name="Google Shape;383;p13"/>
          <p:cNvCxnSpPr/>
          <p:nvPr/>
        </p:nvCxnSpPr>
        <p:spPr>
          <a:xfrm rot="10800000">
            <a:off x="304800" y="5867400"/>
            <a:ext cx="0" cy="762000"/>
          </a:xfrm>
          <a:prstGeom prst="straightConnector1">
            <a:avLst/>
          </a:prstGeom>
          <a:noFill/>
          <a:ln w="38100" cap="flat" cmpd="sng">
            <a:solidFill>
              <a:srgbClr val="EEE800"/>
            </a:solidFill>
            <a:prstDash val="solid"/>
            <a:miter lim="800000"/>
            <a:headEnd type="none" w="sm" len="sm"/>
            <a:tailEnd type="stealth" w="lg" len="lg"/>
          </a:ln>
        </p:spPr>
      </p:cxnSp>
      <p:sp>
        <p:nvSpPr>
          <p:cNvPr id="384" name="Google Shape;384;p13"/>
          <p:cNvSpPr txBox="1"/>
          <p:nvPr/>
        </p:nvSpPr>
        <p:spPr>
          <a:xfrm>
            <a:off x="0" y="5334000"/>
            <a:ext cx="722312"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EE800"/>
              </a:buClr>
              <a:buSzPts val="3600"/>
              <a:buFont typeface="Arial"/>
              <a:buNone/>
            </a:pPr>
            <a:r>
              <a:rPr lang="en-US" sz="3600" b="0" i="0" u="none" strike="noStrike" cap="none">
                <a:solidFill>
                  <a:srgbClr val="EEE800"/>
                </a:solidFill>
                <a:latin typeface="Arial"/>
                <a:ea typeface="Arial"/>
                <a:cs typeface="Arial"/>
                <a:sym typeface="Arial"/>
              </a:rPr>
              <a:t>N</a:t>
            </a:r>
            <a:endParaRPr sz="1400" b="0" i="0" u="none" strike="noStrike" cap="none">
              <a:solidFill>
                <a:srgbClr val="000000"/>
              </a:solidFill>
              <a:latin typeface="Arial"/>
              <a:ea typeface="Arial"/>
              <a:cs typeface="Arial"/>
              <a:sym typeface="Arial"/>
            </a:endParaRPr>
          </a:p>
        </p:txBody>
      </p:sp>
      <p:sp>
        <p:nvSpPr>
          <p:cNvPr id="385" name="Google Shape;385;p13"/>
          <p:cNvSpPr/>
          <p:nvPr/>
        </p:nvSpPr>
        <p:spPr>
          <a:xfrm>
            <a:off x="5257800" y="304800"/>
            <a:ext cx="1257300" cy="6324600"/>
          </a:xfrm>
          <a:custGeom>
            <a:avLst/>
            <a:gdLst/>
            <a:ahLst/>
            <a:cxnLst/>
            <a:rect l="l" t="t" r="r" b="b"/>
            <a:pathLst>
              <a:path w="792" h="3984" extrusionOk="0">
                <a:moveTo>
                  <a:pt x="0" y="0"/>
                </a:moveTo>
                <a:lnTo>
                  <a:pt x="792" y="1428"/>
                </a:lnTo>
                <a:lnTo>
                  <a:pt x="792" y="2647"/>
                </a:lnTo>
                <a:lnTo>
                  <a:pt x="1" y="3984"/>
                </a:lnTo>
              </a:path>
            </a:pathLst>
          </a:custGeom>
          <a:noFill/>
          <a:ln w="57150" cap="flat" cmpd="sng">
            <a:solidFill>
              <a:schemeClr val="lt2"/>
            </a:solidFill>
            <a:prstDash val="solid"/>
            <a:round/>
            <a:headEnd type="none" w="sm" len="sm"/>
            <a:tailEnd type="triangle" w="lg" len="lg"/>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86" name="Google Shape;386;p13"/>
          <p:cNvSpPr txBox="1"/>
          <p:nvPr/>
        </p:nvSpPr>
        <p:spPr>
          <a:xfrm>
            <a:off x="5486400" y="0"/>
            <a:ext cx="28194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EE800"/>
              </a:buClr>
              <a:buSzPts val="3200"/>
              <a:buFont typeface="Garamond"/>
              <a:buNone/>
            </a:pPr>
            <a:r>
              <a:rPr lang="en-US" sz="3200" b="1" i="0" u="none" strike="noStrike" cap="none">
                <a:solidFill>
                  <a:srgbClr val="EEE800"/>
                </a:solidFill>
                <a:latin typeface="Garamond"/>
                <a:ea typeface="Garamond"/>
                <a:cs typeface="Garamond"/>
                <a:sym typeface="Garamond"/>
              </a:rPr>
              <a:t>Worshipers </a:t>
            </a:r>
            <a:endParaRPr sz="1400" b="0" i="0" u="none" strike="noStrike" cap="none">
              <a:solidFill>
                <a:srgbClr val="000000"/>
              </a:solidFill>
              <a:latin typeface="Arial"/>
              <a:ea typeface="Arial"/>
              <a:cs typeface="Arial"/>
              <a:sym typeface="Arial"/>
            </a:endParaRPr>
          </a:p>
        </p:txBody>
      </p:sp>
      <p:sp>
        <p:nvSpPr>
          <p:cNvPr id="387" name="Google Shape;387;p13"/>
          <p:cNvSpPr txBox="1"/>
          <p:nvPr/>
        </p:nvSpPr>
        <p:spPr>
          <a:xfrm>
            <a:off x="5486400" y="6278562"/>
            <a:ext cx="28194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EE800"/>
              </a:buClr>
              <a:buSzPts val="3200"/>
              <a:buFont typeface="Garamond"/>
              <a:buNone/>
            </a:pPr>
            <a:r>
              <a:rPr lang="en-US" sz="3200" b="1" i="0" u="none" strike="noStrike" cap="none">
                <a:solidFill>
                  <a:srgbClr val="EEE800"/>
                </a:solidFill>
                <a:latin typeface="Garamond"/>
                <a:ea typeface="Garamond"/>
                <a:cs typeface="Garamond"/>
                <a:sym typeface="Garamond"/>
              </a:rPr>
              <a:t>Worshipers </a:t>
            </a:r>
            <a:endParaRPr sz="1400" b="0" i="0" u="none" strike="noStrike" cap="none">
              <a:solidFill>
                <a:srgbClr val="000000"/>
              </a:solidFill>
              <a:latin typeface="Arial"/>
              <a:ea typeface="Arial"/>
              <a:cs typeface="Arial"/>
              <a:sym typeface="Arial"/>
            </a:endParaRPr>
          </a:p>
        </p:txBody>
      </p:sp>
      <p:sp>
        <p:nvSpPr>
          <p:cNvPr id="388" name="Google Shape;388;p13"/>
          <p:cNvSpPr/>
          <p:nvPr/>
        </p:nvSpPr>
        <p:spPr>
          <a:xfrm>
            <a:off x="5257800" y="304800"/>
            <a:ext cx="1257300" cy="6324600"/>
          </a:xfrm>
          <a:custGeom>
            <a:avLst/>
            <a:gdLst/>
            <a:ahLst/>
            <a:cxnLst/>
            <a:rect l="l" t="t" r="r" b="b"/>
            <a:pathLst>
              <a:path w="792" h="3984" extrusionOk="0">
                <a:moveTo>
                  <a:pt x="0" y="0"/>
                </a:moveTo>
                <a:lnTo>
                  <a:pt x="792" y="1428"/>
                </a:lnTo>
                <a:lnTo>
                  <a:pt x="792" y="2647"/>
                </a:lnTo>
                <a:lnTo>
                  <a:pt x="1" y="3984"/>
                </a:lnTo>
              </a:path>
            </a:pathLst>
          </a:custGeom>
          <a:noFill/>
          <a:ln w="57150" cap="flat" cmpd="sng">
            <a:solidFill>
              <a:schemeClr val="lt2"/>
            </a:solidFill>
            <a:prstDash val="solid"/>
            <a:round/>
            <a:headEnd type="triangle" w="lg" len="lg"/>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89" name="Google Shape;389;p13"/>
          <p:cNvSpPr txBox="1"/>
          <p:nvPr/>
        </p:nvSpPr>
        <p:spPr>
          <a:xfrm>
            <a:off x="6096000" y="1905000"/>
            <a:ext cx="1981200" cy="3113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EE800"/>
              </a:buClr>
              <a:buSzPts val="3600"/>
              <a:buFont typeface="Garamond"/>
              <a:buNone/>
            </a:pPr>
            <a:r>
              <a:rPr lang="en-US" sz="3600" b="1" i="0" u="none" strike="noStrike" cap="none">
                <a:solidFill>
                  <a:srgbClr val="EEE800"/>
                </a:solidFill>
                <a:latin typeface="Garamond"/>
                <a:ea typeface="Garamond"/>
                <a:cs typeface="Garamond"/>
                <a:sym typeface="Garamond"/>
              </a:rPr>
              <a:t>See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EEE800"/>
              </a:buClr>
              <a:buSzPts val="3600"/>
              <a:buFont typeface="Garamond"/>
              <a:buNone/>
            </a:pPr>
            <a:r>
              <a:rPr lang="en-US" sz="3600" b="1" i="0" u="none" strike="noStrike" cap="none">
                <a:solidFill>
                  <a:srgbClr val="EEE800"/>
                </a:solidFill>
                <a:latin typeface="Garamond"/>
                <a:ea typeface="Garamond"/>
                <a:cs typeface="Garamond"/>
                <a:sym typeface="Garamond"/>
              </a:rPr>
              <a:t>Hear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EEE800"/>
              </a:buClr>
              <a:buSzPts val="3600"/>
              <a:buFont typeface="Garamond"/>
              <a:buNone/>
            </a:pPr>
            <a:r>
              <a:rPr lang="en-US" sz="3600" b="1" i="0" u="none" strike="noStrike" cap="none">
                <a:solidFill>
                  <a:srgbClr val="EEE800"/>
                </a:solidFill>
                <a:latin typeface="Garamond"/>
                <a:ea typeface="Garamond"/>
                <a:cs typeface="Garamond"/>
                <a:sym typeface="Garamond"/>
              </a:rPr>
              <a:t>Smell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EEE800"/>
              </a:buClr>
              <a:buSzPts val="3600"/>
              <a:buFont typeface="Garamond"/>
              <a:buNone/>
            </a:pPr>
            <a:r>
              <a:rPr lang="en-US" sz="3600" b="1" i="0" u="none" strike="noStrike" cap="none">
                <a:solidFill>
                  <a:srgbClr val="EEE800"/>
                </a:solidFill>
                <a:latin typeface="Garamond"/>
                <a:ea typeface="Garamond"/>
                <a:cs typeface="Garamond"/>
                <a:sym typeface="Garamond"/>
              </a:rPr>
              <a:t>Worship</a:t>
            </a:r>
            <a:endParaRPr sz="1400" b="0" i="0" u="none" strike="noStrike" cap="none">
              <a:solidFill>
                <a:srgbClr val="000000"/>
              </a:solidFill>
              <a:latin typeface="Arial"/>
              <a:ea typeface="Arial"/>
              <a:cs typeface="Arial"/>
              <a:sym typeface="Arial"/>
            </a:endParaRPr>
          </a:p>
        </p:txBody>
      </p:sp>
      <p:sp>
        <p:nvSpPr>
          <p:cNvPr id="390" name="Google Shape;390;p13"/>
          <p:cNvSpPr/>
          <p:nvPr/>
        </p:nvSpPr>
        <p:spPr>
          <a:xfrm>
            <a:off x="5105400" y="5257800"/>
            <a:ext cx="1069975" cy="1389062"/>
          </a:xfrm>
          <a:custGeom>
            <a:avLst/>
            <a:gdLst/>
            <a:ahLst/>
            <a:cxnLst/>
            <a:rect l="l" t="t" r="r" b="b"/>
            <a:pathLst>
              <a:path w="674" h="875" extrusionOk="0">
                <a:moveTo>
                  <a:pt x="253" y="875"/>
                </a:moveTo>
                <a:lnTo>
                  <a:pt x="674" y="11"/>
                </a:lnTo>
                <a:lnTo>
                  <a:pt x="433" y="0"/>
                </a:lnTo>
                <a:lnTo>
                  <a:pt x="0" y="849"/>
                </a:lnTo>
              </a:path>
            </a:pathLst>
          </a:custGeom>
          <a:noFill/>
          <a:ln w="57150" cap="flat" cmpd="sng">
            <a:solidFill>
              <a:schemeClr val="lt2"/>
            </a:solidFill>
            <a:prstDash val="solid"/>
            <a:round/>
            <a:headEnd type="triangle" w="lg" len="lg"/>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 calcmode="lin" valueType="num">
                                      <p:cBhvr additive="base">
                                        <p:cTn id="7" dur="2000"/>
                                        <p:tgtEl>
                                          <p:spTgt spid="37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78"/>
                                        </p:tgtEl>
                                        <p:attrNameLst>
                                          <p:attrName>style.visibility</p:attrName>
                                        </p:attrNameLst>
                                      </p:cBhvr>
                                      <p:to>
                                        <p:strVal val="visible"/>
                                      </p:to>
                                    </p:set>
                                    <p:anim calcmode="lin" valueType="num">
                                      <p:cBhvr additive="base">
                                        <p:cTn id="10" dur="2000"/>
                                        <p:tgtEl>
                                          <p:spTgt spid="378"/>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77"/>
                                        </p:tgtEl>
                                      </p:cBhvr>
                                    </p:animEffect>
                                    <p:set>
                                      <p:cBhvr>
                                        <p:cTn id="15" dur="1" fill="hold">
                                          <p:stCondLst>
                                            <p:cond delay="500"/>
                                          </p:stCondLst>
                                        </p:cTn>
                                        <p:tgtEl>
                                          <p:spTgt spid="37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78"/>
                                        </p:tgtEl>
                                      </p:cBhvr>
                                    </p:animEffect>
                                    <p:set>
                                      <p:cBhvr>
                                        <p:cTn id="18" dur="1" fill="hold">
                                          <p:stCondLst>
                                            <p:cond delay="500"/>
                                          </p:stCondLst>
                                        </p:cTn>
                                        <p:tgtEl>
                                          <p:spTgt spid="37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85"/>
                                        </p:tgtEl>
                                        <p:attrNameLst>
                                          <p:attrName>style.visibility</p:attrName>
                                        </p:attrNameLst>
                                      </p:cBhvr>
                                      <p:to>
                                        <p:strVal val="visible"/>
                                      </p:to>
                                    </p:set>
                                    <p:animEffect transition="in" filter="fade">
                                      <p:cBhvr>
                                        <p:cTn id="22" dur="2000"/>
                                        <p:tgtEl>
                                          <p:spTgt spid="385"/>
                                        </p:tgtEl>
                                      </p:cBhvr>
                                    </p:animEffect>
                                  </p:childTnLst>
                                </p:cTn>
                              </p:par>
                              <p:par>
                                <p:cTn id="23" presetID="2" presetClass="entr" presetSubtype="1" fill="hold" nodeType="withEffect">
                                  <p:stCondLst>
                                    <p:cond delay="0"/>
                                  </p:stCondLst>
                                  <p:childTnLst>
                                    <p:set>
                                      <p:cBhvr>
                                        <p:cTn id="24" dur="1" fill="hold">
                                          <p:stCondLst>
                                            <p:cond delay="0"/>
                                          </p:stCondLst>
                                        </p:cTn>
                                        <p:tgtEl>
                                          <p:spTgt spid="386"/>
                                        </p:tgtEl>
                                        <p:attrNameLst>
                                          <p:attrName>style.visibility</p:attrName>
                                        </p:attrNameLst>
                                      </p:cBhvr>
                                      <p:to>
                                        <p:strVal val="visible"/>
                                      </p:to>
                                    </p:set>
                                    <p:anim calcmode="lin" valueType="num">
                                      <p:cBhvr additive="base">
                                        <p:cTn id="25" dur="2000"/>
                                        <p:tgtEl>
                                          <p:spTgt spid="38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385"/>
                                        </p:tgtEl>
                                      </p:cBhvr>
                                    </p:animEffect>
                                    <p:set>
                                      <p:cBhvr>
                                        <p:cTn id="30" dur="1" fill="hold">
                                          <p:stCondLst>
                                            <p:cond delay="2000"/>
                                          </p:stCondLst>
                                        </p:cTn>
                                        <p:tgtEl>
                                          <p:spTgt spid="385"/>
                                        </p:tgtEl>
                                        <p:attrNameLst>
                                          <p:attrName>style.visibility</p:attrName>
                                        </p:attrNameLst>
                                      </p:cBhvr>
                                      <p:to>
                                        <p:strVal val="hidden"/>
                                      </p:to>
                                    </p:set>
                                  </p:childTnLst>
                                </p:cTn>
                              </p:par>
                              <p:par>
                                <p:cTn id="31" presetID="2" presetClass="exit" presetSubtype="1" fill="hold" nodeType="withEffect">
                                  <p:stCondLst>
                                    <p:cond delay="0"/>
                                  </p:stCondLst>
                                  <p:childTnLst>
                                    <p:anim calcmode="lin" valueType="num">
                                      <p:cBhvr additive="base">
                                        <p:cTn id="32" dur="2000"/>
                                        <p:tgtEl>
                                          <p:spTgt spid="386"/>
                                        </p:tgtEl>
                                        <p:attrNameLst>
                                          <p:attrName>ppt_y</p:attrName>
                                        </p:attrNameLst>
                                      </p:cBhvr>
                                      <p:tavLst>
                                        <p:tav tm="0">
                                          <p:val>
                                            <p:strVal val="#ppt_y"/>
                                          </p:val>
                                        </p:tav>
                                        <p:tav tm="100000">
                                          <p:val>
                                            <p:strVal val="#ppt_y-1"/>
                                          </p:val>
                                        </p:tav>
                                      </p:tavLst>
                                    </p:anim>
                                    <p:set>
                                      <p:cBhvr>
                                        <p:cTn id="33" dur="1" fill="hold">
                                          <p:stCondLst>
                                            <p:cond delay="2000"/>
                                          </p:stCondLst>
                                        </p:cTn>
                                        <p:tgtEl>
                                          <p:spTgt spid="386"/>
                                        </p:tgtEl>
                                        <p:attrNameLst>
                                          <p:attrName>style.visibility</p:attrName>
                                        </p:attrNameLst>
                                      </p:cBhvr>
                                      <p:to>
                                        <p:strVal val="hidden"/>
                                      </p:to>
                                    </p:se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88"/>
                                        </p:tgtEl>
                                        <p:attrNameLst>
                                          <p:attrName>style.visibility</p:attrName>
                                        </p:attrNameLst>
                                      </p:cBhvr>
                                      <p:to>
                                        <p:strVal val="visible"/>
                                      </p:to>
                                    </p:set>
                                    <p:animEffect transition="in" filter="fade">
                                      <p:cBhvr>
                                        <p:cTn id="37" dur="2000"/>
                                        <p:tgtEl>
                                          <p:spTgt spid="388"/>
                                        </p:tgtEl>
                                      </p:cBhvr>
                                    </p:animEffect>
                                  </p:childTnLst>
                                </p:cTn>
                              </p:par>
                              <p:par>
                                <p:cTn id="38" presetID="2" presetClass="entr" presetSubtype="4" fill="hold" nodeType="withEffect">
                                  <p:stCondLst>
                                    <p:cond delay="0"/>
                                  </p:stCondLst>
                                  <p:childTnLst>
                                    <p:set>
                                      <p:cBhvr>
                                        <p:cTn id="39" dur="1" fill="hold">
                                          <p:stCondLst>
                                            <p:cond delay="0"/>
                                          </p:stCondLst>
                                        </p:cTn>
                                        <p:tgtEl>
                                          <p:spTgt spid="387"/>
                                        </p:tgtEl>
                                        <p:attrNameLst>
                                          <p:attrName>style.visibility</p:attrName>
                                        </p:attrNameLst>
                                      </p:cBhvr>
                                      <p:to>
                                        <p:strVal val="visible"/>
                                      </p:to>
                                    </p:set>
                                    <p:anim calcmode="lin" valueType="num">
                                      <p:cBhvr additive="base">
                                        <p:cTn id="40" dur="2000"/>
                                        <p:tgtEl>
                                          <p:spTgt spid="38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388"/>
                                        </p:tgtEl>
                                      </p:cBhvr>
                                    </p:animEffect>
                                    <p:set>
                                      <p:cBhvr>
                                        <p:cTn id="45" dur="1" fill="hold">
                                          <p:stCondLst>
                                            <p:cond delay="2000"/>
                                          </p:stCondLst>
                                        </p:cTn>
                                        <p:tgtEl>
                                          <p:spTgt spid="388"/>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2000"/>
                                        <p:tgtEl>
                                          <p:spTgt spid="387"/>
                                        </p:tgtEl>
                                        <p:attrNameLst>
                                          <p:attrName>ppt_y</p:attrName>
                                        </p:attrNameLst>
                                      </p:cBhvr>
                                      <p:tavLst>
                                        <p:tav tm="0">
                                          <p:val>
                                            <p:strVal val="#ppt_y"/>
                                          </p:val>
                                        </p:tav>
                                        <p:tav tm="100000">
                                          <p:val>
                                            <p:strVal val="#ppt_y+1"/>
                                          </p:val>
                                        </p:tav>
                                      </p:tavLst>
                                    </p:anim>
                                    <p:set>
                                      <p:cBhvr>
                                        <p:cTn id="48" dur="1" fill="hold">
                                          <p:stCondLst>
                                            <p:cond delay="2000"/>
                                          </p:stCondLst>
                                        </p:cTn>
                                        <p:tgtEl>
                                          <p:spTgt spid="38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90"/>
                                        </p:tgtEl>
                                        <p:attrNameLst>
                                          <p:attrName>style.visibility</p:attrName>
                                        </p:attrNameLst>
                                      </p:cBhvr>
                                      <p:to>
                                        <p:strVal val="visible"/>
                                      </p:to>
                                    </p:set>
                                    <p:anim calcmode="lin" valueType="num">
                                      <p:cBhvr additive="base">
                                        <p:cTn id="53" dur="1000"/>
                                        <p:tgtEl>
                                          <p:spTgt spid="39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nodeType="clickEffect">
                                  <p:stCondLst>
                                    <p:cond delay="0"/>
                                  </p:stCondLst>
                                  <p:childTnLst>
                                    <p:anim calcmode="lin" valueType="num">
                                      <p:cBhvr additive="base">
                                        <p:cTn id="57" dur="1000"/>
                                        <p:tgtEl>
                                          <p:spTgt spid="390"/>
                                        </p:tgtEl>
                                        <p:attrNameLst>
                                          <p:attrName>ppt_y</p:attrName>
                                        </p:attrNameLst>
                                      </p:cBhvr>
                                      <p:tavLst>
                                        <p:tav tm="0">
                                          <p:val>
                                            <p:strVal val="#ppt_y"/>
                                          </p:val>
                                        </p:tav>
                                        <p:tav tm="100000">
                                          <p:val>
                                            <p:strVal val="#ppt_y+1"/>
                                          </p:val>
                                        </p:tav>
                                      </p:tavLst>
                                    </p:anim>
                                    <p:set>
                                      <p:cBhvr>
                                        <p:cTn id="58" dur="1" fill="hold">
                                          <p:stCondLst>
                                            <p:cond delay="1000"/>
                                          </p:stCondLst>
                                        </p:cTn>
                                        <p:tgtEl>
                                          <p:spTgt spid="39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89"/>
                                        </p:tgtEl>
                                        <p:attrNameLst>
                                          <p:attrName>style.visibility</p:attrName>
                                        </p:attrNameLst>
                                      </p:cBhvr>
                                      <p:to>
                                        <p:strVal val="visible"/>
                                      </p:to>
                                    </p:set>
                                    <p:animEffect transition="in" filter="fade">
                                      <p:cBhvr>
                                        <p:cTn id="63" dur="5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Unacceptable Worship</a:t>
            </a:r>
            <a:endParaRPr/>
          </a:p>
        </p:txBody>
      </p:sp>
      <p:sp>
        <p:nvSpPr>
          <p:cNvPr id="396" name="Google Shape;396;p14"/>
          <p:cNvSpPr txBox="1"/>
          <p:nvPr/>
        </p:nvSpPr>
        <p:spPr>
          <a:xfrm>
            <a:off x="914400" y="1371600"/>
            <a:ext cx="7391400" cy="5035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Tahoma"/>
              <a:buNone/>
            </a:pPr>
            <a:r>
              <a:rPr lang="en-US" sz="3600" b="0" i="0" u="none" strike="noStrike" cap="none">
                <a:solidFill>
                  <a:schemeClr val="lt1"/>
                </a:solidFill>
                <a:latin typeface="Tahoma"/>
                <a:ea typeface="Tahoma"/>
                <a:cs typeface="Tahoma"/>
                <a:sym typeface="Tahoma"/>
              </a:rPr>
              <a:t>“</a:t>
            </a:r>
            <a:r>
              <a:rPr lang="en-US" sz="3600" b="0" i="0" u="none" strike="noStrike" cap="none">
                <a:solidFill>
                  <a:schemeClr val="lt1"/>
                </a:solidFill>
                <a:latin typeface="Garamond"/>
                <a:ea typeface="Garamond"/>
                <a:cs typeface="Garamond"/>
                <a:sym typeface="Garamond"/>
              </a:rPr>
              <a:t>Oh that there were one among you who would shut the gates, that you might not uselessly kindle fire on My altar!  I am not pleased with you,</a:t>
            </a:r>
            <a:r>
              <a:rPr lang="en-US" sz="3600" b="0" i="0" u="none" strike="noStrike" cap="none">
                <a:solidFill>
                  <a:schemeClr val="lt1"/>
                </a:solidFill>
                <a:latin typeface="Tahoma"/>
                <a:ea typeface="Tahoma"/>
                <a:cs typeface="Tahoma"/>
                <a:sym typeface="Tahoma"/>
              </a:rPr>
              <a:t>”</a:t>
            </a:r>
            <a:r>
              <a:rPr lang="en-US" sz="3600" b="0" i="0" u="none" strike="noStrike" cap="none">
                <a:solidFill>
                  <a:schemeClr val="lt1"/>
                </a:solidFill>
                <a:latin typeface="Garamond"/>
                <a:ea typeface="Garamond"/>
                <a:cs typeface="Garamond"/>
                <a:sym typeface="Garamond"/>
              </a:rPr>
              <a:t> says the LORD of hosts, </a:t>
            </a:r>
            <a:r>
              <a:rPr lang="en-US" sz="3600" b="0" i="0" u="none" strike="noStrike" cap="none">
                <a:solidFill>
                  <a:schemeClr val="lt1"/>
                </a:solidFill>
                <a:latin typeface="Tahoma"/>
                <a:ea typeface="Tahoma"/>
                <a:cs typeface="Tahoma"/>
                <a:sym typeface="Tahoma"/>
              </a:rPr>
              <a:t>“</a:t>
            </a:r>
            <a:r>
              <a:rPr lang="en-US" sz="3600" b="0" i="0" u="none" strike="noStrike" cap="none">
                <a:solidFill>
                  <a:schemeClr val="lt1"/>
                </a:solidFill>
                <a:latin typeface="Garamond"/>
                <a:ea typeface="Garamond"/>
                <a:cs typeface="Garamond"/>
                <a:sym typeface="Garamond"/>
              </a:rPr>
              <a:t>nor will I accept an offering from you.</a:t>
            </a:r>
            <a:r>
              <a:rPr lang="en-US" sz="3600" b="0" i="0" u="none" strike="noStrike" cap="none">
                <a:solidFill>
                  <a:schemeClr val="lt1"/>
                </a:solidFill>
                <a:latin typeface="Tahoma"/>
                <a:ea typeface="Tahoma"/>
                <a:cs typeface="Tahoma"/>
                <a:sym typeface="Tahom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Malachi 1:10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Unacceptable Worship</a:t>
            </a:r>
            <a:endParaRPr/>
          </a:p>
        </p:txBody>
      </p:sp>
      <p:sp>
        <p:nvSpPr>
          <p:cNvPr id="402" name="Google Shape;402;p15"/>
          <p:cNvSpPr txBox="1"/>
          <p:nvPr/>
        </p:nvSpPr>
        <p:spPr>
          <a:xfrm>
            <a:off x="533400" y="1981200"/>
            <a:ext cx="8077200" cy="4760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This people honors Me with their lips, but their heart is far away from Me.  </a:t>
            </a:r>
            <a:r>
              <a:rPr lang="en-US" sz="3600" b="0" i="0" u="none" strike="noStrike" cap="none">
                <a:solidFill>
                  <a:schemeClr val="lt1"/>
                </a:solidFill>
                <a:latin typeface="Tahoma"/>
                <a:ea typeface="Tahoma"/>
                <a:cs typeface="Tahoma"/>
                <a:sym typeface="Tahoma"/>
              </a:rPr>
              <a:t>‘</a:t>
            </a:r>
            <a:r>
              <a:rPr lang="en-US" sz="3600" b="0" i="0" u="none" strike="noStrike" cap="none">
                <a:solidFill>
                  <a:schemeClr val="lt1"/>
                </a:solidFill>
                <a:latin typeface="Garamond"/>
                <a:ea typeface="Garamond"/>
                <a:cs typeface="Garamond"/>
                <a:sym typeface="Garamond"/>
              </a:rPr>
              <a:t>But in vain do they worship Me, teaching as doctrines the precepts of men.</a:t>
            </a:r>
            <a:r>
              <a:rPr lang="en-US" sz="3600" b="0" i="0" u="none" strike="noStrike" cap="none">
                <a:solidFill>
                  <a:schemeClr val="lt1"/>
                </a:solidFill>
                <a:latin typeface="Tahoma"/>
                <a:ea typeface="Tahoma"/>
                <a:cs typeface="Tahoma"/>
                <a:sym typeface="Tahoma"/>
              </a:rPr>
              <a:t>’</a:t>
            </a: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180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Matthew 15:8-9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06"/>
        <p:cNvGrpSpPr/>
        <p:nvPr/>
      </p:nvGrpSpPr>
      <p:grpSpPr>
        <a:xfrm>
          <a:off x="0" y="0"/>
          <a:ext cx="0" cy="0"/>
          <a:chOff x="0" y="0"/>
          <a:chExt cx="0" cy="0"/>
        </a:xfrm>
      </p:grpSpPr>
      <p:sp>
        <p:nvSpPr>
          <p:cNvPr id="407" name="Google Shape;407;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Acceptable Worship</a:t>
            </a:r>
            <a:endParaRPr/>
          </a:p>
        </p:txBody>
      </p:sp>
      <p:sp>
        <p:nvSpPr>
          <p:cNvPr id="408" name="Google Shape;408;p16"/>
          <p:cNvSpPr txBox="1"/>
          <p:nvPr/>
        </p:nvSpPr>
        <p:spPr>
          <a:xfrm>
            <a:off x="685800" y="1997075"/>
            <a:ext cx="8153400" cy="4486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Tahoma"/>
              <a:buNone/>
            </a:pPr>
            <a:r>
              <a:rPr lang="en-US" sz="3600" b="0" i="0" u="none" strike="noStrike" cap="none">
                <a:solidFill>
                  <a:schemeClr val="lt1"/>
                </a:solidFill>
                <a:latin typeface="Tahoma"/>
                <a:ea typeface="Tahoma"/>
                <a:cs typeface="Tahoma"/>
                <a:sym typeface="Tahoma"/>
              </a:rPr>
              <a:t>“</a:t>
            </a:r>
            <a:r>
              <a:rPr lang="en-US" sz="3600" b="0" i="0" u="none" strike="noStrike" cap="none">
                <a:solidFill>
                  <a:schemeClr val="lt1"/>
                </a:solidFill>
                <a:latin typeface="Garamond"/>
                <a:ea typeface="Garamond"/>
                <a:cs typeface="Garamond"/>
                <a:sym typeface="Garamond"/>
              </a:rPr>
              <a:t>Has the LORD as much delight in burnt offerings and sacrifices as in obeying the voice of the LORD?  Behold, to obey is better than sacrifice, and to heed than the fat of rams.</a:t>
            </a:r>
            <a:r>
              <a:rPr lang="en-US" sz="3600" b="0" i="0" u="none" strike="noStrike" cap="none">
                <a:solidFill>
                  <a:schemeClr val="lt1"/>
                </a:solidFill>
                <a:latin typeface="Tahoma"/>
                <a:ea typeface="Tahoma"/>
                <a:cs typeface="Tahoma"/>
                <a:sym typeface="Tahom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1 Samuel 15:22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Acceptable Worship</a:t>
            </a:r>
            <a:endParaRPr/>
          </a:p>
        </p:txBody>
      </p:sp>
      <p:sp>
        <p:nvSpPr>
          <p:cNvPr id="414" name="Google Shape;414;p17"/>
          <p:cNvSpPr txBox="1"/>
          <p:nvPr/>
        </p:nvSpPr>
        <p:spPr>
          <a:xfrm>
            <a:off x="594500" y="1598275"/>
            <a:ext cx="8129400" cy="475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For You do not delight in sacrifice,</a:t>
            </a:r>
            <a:endParaRPr sz="3600" b="0" i="0" u="none" strike="noStrike" cap="none">
              <a:solidFill>
                <a:schemeClr val="lt1"/>
              </a:solidFill>
              <a:latin typeface="Garamond"/>
              <a:ea typeface="Garamond"/>
              <a:cs typeface="Garamond"/>
              <a:sym typeface="Garamond"/>
            </a:endParaRPr>
          </a:p>
          <a:p>
            <a:pPr marL="0" marR="0" lvl="0" indent="45720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otherwise I would give it;</a:t>
            </a:r>
            <a:endParaRPr sz="3600" b="0" i="0" u="none" strike="noStrike" cap="none">
              <a:solidFill>
                <a:schemeClr val="lt1"/>
              </a:solidFill>
              <a:latin typeface="Garamond"/>
              <a:ea typeface="Garamond"/>
              <a:cs typeface="Garamond"/>
              <a:sym typeface="Garamond"/>
            </a:endParaRPr>
          </a:p>
          <a:p>
            <a:pPr marL="0" marR="0" lvl="0" indent="45720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You are not pleased with burnt offering.</a:t>
            </a:r>
            <a:endParaRPr sz="3600" b="0" i="0" u="none" strike="noStrike" cap="none">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The sacrifices of God are a broken spirit;</a:t>
            </a:r>
            <a:endParaRPr sz="3600" b="0" i="0" u="none" strike="noStrike" cap="none">
              <a:solidFill>
                <a:schemeClr val="lt1"/>
              </a:solidFill>
              <a:latin typeface="Garamond"/>
              <a:ea typeface="Garamond"/>
              <a:cs typeface="Garamond"/>
              <a:sym typeface="Garamond"/>
            </a:endParaRPr>
          </a:p>
          <a:p>
            <a:pPr marL="0" marR="0" lvl="0" indent="45720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A broken and a contrite heart, O God,</a:t>
            </a:r>
            <a:endParaRPr sz="3600" b="0" i="0" u="none" strike="noStrike" cap="none">
              <a:solidFill>
                <a:schemeClr val="lt1"/>
              </a:solidFill>
              <a:latin typeface="Garamond"/>
              <a:ea typeface="Garamond"/>
              <a:cs typeface="Garamond"/>
              <a:sym typeface="Garamond"/>
            </a:endParaRPr>
          </a:p>
          <a:p>
            <a:pPr marL="457200" marR="0" lvl="0" indent="45720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You will not despise.</a:t>
            </a:r>
            <a:endParaRPr sz="3600" b="0" i="0" u="none" strike="noStrike" cap="none">
              <a:solidFill>
                <a:schemeClr val="lt1"/>
              </a:solidFill>
              <a:latin typeface="Garamond"/>
              <a:ea typeface="Garamond"/>
              <a:cs typeface="Garamond"/>
              <a:sym typeface="Garamond"/>
            </a:endParaRPr>
          </a:p>
          <a:p>
            <a:pPr marL="457200" marR="0" lvl="0" indent="457200" algn="l" rtl="0">
              <a:lnSpc>
                <a:spcPct val="100000"/>
              </a:lnSpc>
              <a:spcBef>
                <a:spcPts val="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Psalms 51:16-17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18"/>
        <p:cNvGrpSpPr/>
        <p:nvPr/>
      </p:nvGrpSpPr>
      <p:grpSpPr>
        <a:xfrm>
          <a:off x="0" y="0"/>
          <a:ext cx="0" cy="0"/>
          <a:chOff x="0" y="0"/>
          <a:chExt cx="0" cy="0"/>
        </a:xfrm>
      </p:grpSpPr>
      <p:sp>
        <p:nvSpPr>
          <p:cNvPr id="419" name="Google Shape;419;p18"/>
          <p:cNvSpPr txBox="1">
            <a:spLocks noGrp="1"/>
          </p:cNvSpPr>
          <p:nvPr>
            <p:ph type="title"/>
          </p:nvPr>
        </p:nvSpPr>
        <p:spPr>
          <a:xfrm>
            <a:off x="0" y="0"/>
            <a:ext cx="9144000" cy="1676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The Assembly Has A</a:t>
            </a:r>
            <a:br>
              <a:rPr lang="en-US" sz="4400" b="1" i="0" u="none">
                <a:solidFill>
                  <a:schemeClr val="lt2"/>
                </a:solidFill>
                <a:latin typeface="Garamond"/>
                <a:ea typeface="Garamond"/>
                <a:cs typeface="Garamond"/>
                <a:sym typeface="Garamond"/>
              </a:rPr>
            </a:br>
            <a:r>
              <a:rPr lang="en-US" sz="4400" b="1" i="0" u="none">
                <a:solidFill>
                  <a:schemeClr val="lt2"/>
                </a:solidFill>
                <a:latin typeface="Garamond"/>
                <a:ea typeface="Garamond"/>
                <a:cs typeface="Garamond"/>
                <a:sym typeface="Garamond"/>
              </a:rPr>
              <a:t>Divine Purpose</a:t>
            </a:r>
            <a:endParaRPr/>
          </a:p>
        </p:txBody>
      </p:sp>
      <p:sp>
        <p:nvSpPr>
          <p:cNvPr id="420" name="Google Shape;420;p18"/>
          <p:cNvSpPr txBox="1"/>
          <p:nvPr/>
        </p:nvSpPr>
        <p:spPr>
          <a:xfrm>
            <a:off x="228600" y="1547812"/>
            <a:ext cx="8686800" cy="5310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Let us hold fast the confession of our hope without wavering, for He who promised is faithful; and let us consider how to stimulate one another to love and good deeds, not forsaking our own assembling together, as is the habit of some, but encouraging one another; and all the more as you see the day drawing near.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80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Hebrews 10:23-25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24"/>
        <p:cNvGrpSpPr/>
        <p:nvPr/>
      </p:nvGrpSpPr>
      <p:grpSpPr>
        <a:xfrm>
          <a:off x="0" y="0"/>
          <a:ext cx="0" cy="0"/>
          <a:chOff x="0" y="0"/>
          <a:chExt cx="0" cy="0"/>
        </a:xfrm>
      </p:grpSpPr>
      <p:sp>
        <p:nvSpPr>
          <p:cNvPr id="425" name="Google Shape;425;p19"/>
          <p:cNvSpPr txBox="1"/>
          <p:nvPr/>
        </p:nvSpPr>
        <p:spPr>
          <a:xfrm>
            <a:off x="304800" y="1371600"/>
            <a:ext cx="8610600"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Ascribe to the LORD the glory due His name;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	Bring an offering, and come before Him;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Worship the LORD in holy array.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Garamond"/>
              <a:buNone/>
            </a:pPr>
            <a:r>
              <a:rPr lang="en-US" sz="3600" b="0" i="0" u="none" strike="noStrike" cap="none">
                <a:solidFill>
                  <a:schemeClr val="lt1"/>
                </a:solidFill>
                <a:latin typeface="Garamond"/>
                <a:ea typeface="Garamond"/>
                <a:cs typeface="Garamond"/>
                <a:sym typeface="Garamond"/>
              </a:rPr>
              <a:t>	Tremble before Him, all the earth.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Garamond"/>
              <a:buNone/>
            </a:pPr>
            <a:endParaRPr sz="3600" b="0" i="0" u="none" strike="noStrike" cap="none">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chemeClr val="lt1"/>
              </a:buClr>
              <a:buSzPts val="3600"/>
              <a:buFont typeface="Garamond"/>
              <a:buNone/>
            </a:pPr>
            <a:r>
              <a:rPr lang="en-US" sz="3600" b="1" i="0" u="none" strike="noStrike" cap="none">
                <a:solidFill>
                  <a:schemeClr val="lt1"/>
                </a:solidFill>
                <a:latin typeface="Garamond"/>
                <a:ea typeface="Garamond"/>
                <a:cs typeface="Garamond"/>
                <a:sym typeface="Garamond"/>
              </a:rPr>
              <a:t>1 Chronicles 16:29-30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0"/>
          <p:cNvSpPr txBox="1">
            <a:spLocks noGrp="1"/>
          </p:cNvSpPr>
          <p:nvPr>
            <p:ph type="body" idx="1"/>
          </p:nvPr>
        </p:nvSpPr>
        <p:spPr>
          <a:xfrm>
            <a:off x="457200" y="1981200"/>
            <a:ext cx="8229600"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3200" b="0" i="0" u="none">
                <a:solidFill>
                  <a:schemeClr val="lt1"/>
                </a:solidFill>
                <a:latin typeface="Garamond"/>
                <a:ea typeface="Garamond"/>
                <a:cs typeface="Garamond"/>
                <a:sym typeface="Garamond"/>
              </a:rPr>
              <a:t>	</a:t>
            </a:r>
            <a:r>
              <a:rPr lang="en-US" sz="3600" b="0" i="0" u="none">
                <a:solidFill>
                  <a:schemeClr val="lt1"/>
                </a:solidFill>
                <a:latin typeface="Garamond"/>
                <a:ea typeface="Garamond"/>
                <a:cs typeface="Garamond"/>
                <a:sym typeface="Garamond"/>
              </a:rPr>
              <a:t>Through Him then, let us continually offer up a sacrifice of praise to God, that is, the fruit of lips that give thanks to His name.</a:t>
            </a:r>
            <a:endParaRPr/>
          </a:p>
          <a:p>
            <a:pPr marL="342900" lvl="0" indent="-182880" algn="l" rtl="0">
              <a:lnSpc>
                <a:spcPct val="100000"/>
              </a:lnSpc>
              <a:spcBef>
                <a:spcPts val="720"/>
              </a:spcBef>
              <a:spcAft>
                <a:spcPts val="0"/>
              </a:spcAft>
              <a:buClr>
                <a:schemeClr val="hlink"/>
              </a:buClr>
              <a:buSzPts val="2520"/>
              <a:buFont typeface="Noto Sans Symbols"/>
              <a:buNone/>
            </a:pPr>
            <a:endParaRPr sz="3600" b="0" i="0" u="none">
              <a:solidFill>
                <a:schemeClr val="lt1"/>
              </a:solidFill>
              <a:latin typeface="Garamond"/>
              <a:ea typeface="Garamond"/>
              <a:cs typeface="Garamond"/>
              <a:sym typeface="Garamond"/>
            </a:endParaRPr>
          </a:p>
          <a:p>
            <a:pPr marL="342900" lvl="0" indent="-342900" algn="ctr" rtl="0">
              <a:lnSpc>
                <a:spcPct val="100000"/>
              </a:lnSpc>
              <a:spcBef>
                <a:spcPts val="720"/>
              </a:spcBef>
              <a:spcAft>
                <a:spcPts val="0"/>
              </a:spcAft>
              <a:buSzPts val="2520"/>
              <a:buNone/>
            </a:pPr>
            <a:r>
              <a:rPr lang="en-US" sz="3600" b="1" i="0" u="none">
                <a:solidFill>
                  <a:schemeClr val="lt1"/>
                </a:solidFill>
                <a:latin typeface="Garamond"/>
                <a:ea typeface="Garamond"/>
                <a:cs typeface="Garamond"/>
                <a:sym typeface="Garamond"/>
              </a:rPr>
              <a:t>Hebrews 13:15</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1"/>
          <p:cNvSpPr txBox="1"/>
          <p:nvPr/>
        </p:nvSpPr>
        <p:spPr>
          <a:xfrm>
            <a:off x="6781800" y="1236662"/>
            <a:ext cx="8826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4000"/>
              <a:buFont typeface="Tahoma"/>
              <a:buNone/>
            </a:pPr>
            <a:r>
              <a:rPr lang="en-US" sz="4000" b="1" i="0" u="none" strike="noStrike" cap="none">
                <a:solidFill>
                  <a:srgbClr val="FFFF00"/>
                </a:solidFill>
                <a:latin typeface="Tahoma"/>
                <a:ea typeface="Tahoma"/>
                <a:cs typeface="Tahoma"/>
                <a:sym typeface="Tahoma"/>
              </a:rPr>
              <a:t>Do</a:t>
            </a:r>
            <a:endParaRPr sz="1400" b="0" i="0" u="none" strike="noStrike" cap="none">
              <a:solidFill>
                <a:srgbClr val="000000"/>
              </a:solidFill>
              <a:latin typeface="Arial"/>
              <a:ea typeface="Arial"/>
              <a:cs typeface="Arial"/>
              <a:sym typeface="Arial"/>
            </a:endParaRPr>
          </a:p>
        </p:txBody>
      </p:sp>
      <p:sp>
        <p:nvSpPr>
          <p:cNvPr id="436" name="Google Shape;436;p21"/>
          <p:cNvSpPr txBox="1"/>
          <p:nvPr/>
        </p:nvSpPr>
        <p:spPr>
          <a:xfrm>
            <a:off x="1295400" y="977900"/>
            <a:ext cx="2667000" cy="15557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800"/>
              <a:buFont typeface="Tahoma"/>
              <a:buNone/>
            </a:pPr>
            <a:r>
              <a:rPr lang="en-US" sz="4800" b="1" i="0" u="none" strike="noStrike" cap="none" dirty="0">
                <a:solidFill>
                  <a:schemeClr val="lt1"/>
                </a:solidFill>
                <a:latin typeface="Tahoma"/>
                <a:ea typeface="Tahoma"/>
                <a:cs typeface="Tahoma"/>
                <a:sym typeface="Tahoma"/>
              </a:rPr>
              <a:t>Starting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4800"/>
              <a:buFont typeface="Tahoma"/>
              <a:buNone/>
            </a:pPr>
            <a:r>
              <a:rPr lang="en-US" sz="4800" b="1" i="0" u="none" strike="noStrike" cap="none" dirty="0">
                <a:solidFill>
                  <a:schemeClr val="lt1"/>
                </a:solidFill>
                <a:latin typeface="Tahoma"/>
                <a:ea typeface="Tahoma"/>
                <a:cs typeface="Tahoma"/>
                <a:sym typeface="Tahoma"/>
              </a:rPr>
              <a:t>Notes</a:t>
            </a:r>
            <a:endParaRPr sz="1400" b="0" i="0" u="none" strike="noStrike" cap="none" dirty="0">
              <a:solidFill>
                <a:srgbClr val="000000"/>
              </a:solidFill>
              <a:latin typeface="Arial"/>
              <a:ea typeface="Arial"/>
              <a:cs typeface="Arial"/>
              <a:sym typeface="Arial"/>
            </a:endParaRPr>
          </a:p>
        </p:txBody>
      </p:sp>
      <p:sp>
        <p:nvSpPr>
          <p:cNvPr id="437" name="Google Shape;437;p21"/>
          <p:cNvSpPr txBox="1"/>
          <p:nvPr/>
        </p:nvSpPr>
        <p:spPr>
          <a:xfrm>
            <a:off x="1273175" y="5170487"/>
            <a:ext cx="8826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4000"/>
              <a:buFont typeface="Tahoma"/>
              <a:buNone/>
            </a:pPr>
            <a:r>
              <a:rPr lang="en-US" sz="4000" b="1" i="0" u="none" strike="noStrike" cap="none" dirty="0">
                <a:solidFill>
                  <a:srgbClr val="FFFF00"/>
                </a:solidFill>
                <a:latin typeface="Tahoma"/>
                <a:ea typeface="Tahoma"/>
                <a:cs typeface="Tahoma"/>
                <a:sym typeface="Tahoma"/>
              </a:rPr>
              <a:t>Do</a:t>
            </a:r>
            <a:endParaRPr sz="1400" b="0" i="0" u="none" strike="noStrike" cap="none" dirty="0">
              <a:solidFill>
                <a:srgbClr val="000000"/>
              </a:solidFill>
              <a:latin typeface="Arial"/>
              <a:ea typeface="Arial"/>
              <a:cs typeface="Arial"/>
              <a:sym typeface="Arial"/>
            </a:endParaRPr>
          </a:p>
        </p:txBody>
      </p:sp>
      <p:sp>
        <p:nvSpPr>
          <p:cNvPr id="438" name="Google Shape;438;p21"/>
          <p:cNvSpPr txBox="1"/>
          <p:nvPr/>
        </p:nvSpPr>
        <p:spPr>
          <a:xfrm>
            <a:off x="4343400" y="2868612"/>
            <a:ext cx="974725"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4000"/>
              <a:buFont typeface="Tahoma"/>
              <a:buNone/>
            </a:pPr>
            <a:r>
              <a:rPr lang="en-US" sz="4000" b="1" i="0" u="none" strike="noStrike" cap="none">
                <a:solidFill>
                  <a:srgbClr val="FFFF00"/>
                </a:solidFill>
                <a:latin typeface="Tahoma"/>
                <a:ea typeface="Tahoma"/>
                <a:cs typeface="Tahoma"/>
                <a:sym typeface="Tahoma"/>
              </a:rPr>
              <a:t>Sol</a:t>
            </a:r>
            <a:endParaRPr sz="1400" b="0" i="0" u="none" strike="noStrike" cap="none">
              <a:solidFill>
                <a:srgbClr val="000000"/>
              </a:solidFill>
              <a:latin typeface="Arial"/>
              <a:ea typeface="Arial"/>
              <a:cs typeface="Arial"/>
              <a:sym typeface="Arial"/>
            </a:endParaRPr>
          </a:p>
        </p:txBody>
      </p:sp>
      <p:sp>
        <p:nvSpPr>
          <p:cNvPr id="443" name="Google Shape;443;p21"/>
          <p:cNvSpPr txBox="1"/>
          <p:nvPr/>
        </p:nvSpPr>
        <p:spPr>
          <a:xfrm>
            <a:off x="2819400" y="4114800"/>
            <a:ext cx="792162"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4000"/>
              <a:buFont typeface="Tahoma"/>
              <a:buNone/>
            </a:pPr>
            <a:r>
              <a:rPr lang="en-US" sz="4000" b="1" i="0" u="none" strike="noStrike" cap="none">
                <a:solidFill>
                  <a:srgbClr val="FFFF00"/>
                </a:solidFill>
                <a:latin typeface="Tahoma"/>
                <a:ea typeface="Tahoma"/>
                <a:cs typeface="Tahoma"/>
                <a:sym typeface="Tahoma"/>
              </a:rPr>
              <a:t>Mi</a:t>
            </a: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B492EF6E-BF17-B8F2-27C3-032FF1AFC670}"/>
              </a:ext>
            </a:extLst>
          </p:cNvPr>
          <p:cNvPicPr>
            <a:picLocks noChangeAspect="1"/>
          </p:cNvPicPr>
          <p:nvPr/>
        </p:nvPicPr>
        <p:blipFill>
          <a:blip r:embed="rId3"/>
          <a:stretch>
            <a:fillRect/>
          </a:stretch>
        </p:blipFill>
        <p:spPr>
          <a:xfrm>
            <a:off x="1162002" y="4278870"/>
            <a:ext cx="1104996" cy="891617"/>
          </a:xfrm>
          <a:prstGeom prst="rect">
            <a:avLst/>
          </a:prstGeom>
        </p:spPr>
      </p:pic>
      <p:pic>
        <p:nvPicPr>
          <p:cNvPr id="9" name="Picture 8">
            <a:extLst>
              <a:ext uri="{FF2B5EF4-FFF2-40B4-BE49-F238E27FC236}">
                <a16:creationId xmlns:a16="http://schemas.microsoft.com/office/drawing/2014/main" id="{639755B0-60DF-5F84-8E8B-9C44F8041DA1}"/>
              </a:ext>
            </a:extLst>
          </p:cNvPr>
          <p:cNvPicPr>
            <a:picLocks noChangeAspect="1"/>
          </p:cNvPicPr>
          <p:nvPr/>
        </p:nvPicPr>
        <p:blipFill>
          <a:blip r:embed="rId4"/>
          <a:stretch>
            <a:fillRect/>
          </a:stretch>
        </p:blipFill>
        <p:spPr>
          <a:xfrm>
            <a:off x="2662983" y="3105426"/>
            <a:ext cx="1104996" cy="929721"/>
          </a:xfrm>
          <a:prstGeom prst="rect">
            <a:avLst/>
          </a:prstGeom>
        </p:spPr>
      </p:pic>
      <p:pic>
        <p:nvPicPr>
          <p:cNvPr id="11" name="Picture 10">
            <a:extLst>
              <a:ext uri="{FF2B5EF4-FFF2-40B4-BE49-F238E27FC236}">
                <a16:creationId xmlns:a16="http://schemas.microsoft.com/office/drawing/2014/main" id="{16A22533-E2B3-8B03-2D68-745517D805CA}"/>
              </a:ext>
            </a:extLst>
          </p:cNvPr>
          <p:cNvPicPr>
            <a:picLocks noChangeAspect="1"/>
          </p:cNvPicPr>
          <p:nvPr/>
        </p:nvPicPr>
        <p:blipFill>
          <a:blip r:embed="rId5"/>
          <a:stretch>
            <a:fillRect/>
          </a:stretch>
        </p:blipFill>
        <p:spPr>
          <a:xfrm>
            <a:off x="4297316" y="1851851"/>
            <a:ext cx="1066892" cy="975445"/>
          </a:xfrm>
          <a:prstGeom prst="rect">
            <a:avLst/>
          </a:prstGeom>
        </p:spPr>
      </p:pic>
      <p:pic>
        <p:nvPicPr>
          <p:cNvPr id="13" name="Picture 12">
            <a:extLst>
              <a:ext uri="{FF2B5EF4-FFF2-40B4-BE49-F238E27FC236}">
                <a16:creationId xmlns:a16="http://schemas.microsoft.com/office/drawing/2014/main" id="{8E826283-EF82-BC85-BBB6-65717A88911D}"/>
              </a:ext>
            </a:extLst>
          </p:cNvPr>
          <p:cNvPicPr>
            <a:picLocks noChangeAspect="1"/>
          </p:cNvPicPr>
          <p:nvPr/>
        </p:nvPicPr>
        <p:blipFill>
          <a:blip r:embed="rId6"/>
          <a:stretch>
            <a:fillRect/>
          </a:stretch>
        </p:blipFill>
        <p:spPr>
          <a:xfrm>
            <a:off x="6708730" y="359703"/>
            <a:ext cx="1028789" cy="85351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110 - My Jesus, I Love Thee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b="1">
              <a:solidFill>
                <a:schemeClr val="lt2"/>
              </a:solidFill>
              <a:latin typeface="Garamond"/>
              <a:ea typeface="Garamond"/>
              <a:cs typeface="Garamond"/>
              <a:sym typeface="Garamond"/>
            </a:endParaRPr>
          </a:p>
        </p:txBody>
      </p:sp>
      <p:sp>
        <p:nvSpPr>
          <p:cNvPr id="503" name="Google Shape;503;p2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200660" algn="l" rtl="0">
              <a:lnSpc>
                <a:spcPct val="100000"/>
              </a:lnSpc>
              <a:spcBef>
                <a:spcPts val="0"/>
              </a:spcBef>
              <a:spcAft>
                <a:spcPts val="0"/>
              </a:spcAft>
              <a:buClr>
                <a:schemeClr val="hlink"/>
              </a:buClr>
              <a:buSzPts val="2240"/>
              <a:buFont typeface="Noto Sans Symbols"/>
              <a:buNone/>
            </a:pPr>
            <a:endParaRPr sz="3200">
              <a:solidFill>
                <a:schemeClr val="lt1"/>
              </a:solidFill>
              <a:latin typeface="Garamond"/>
              <a:ea typeface="Garamond"/>
              <a:cs typeface="Garamond"/>
              <a:sym typeface="Garamond"/>
            </a:endParaRPr>
          </a:p>
        </p:txBody>
      </p:sp>
      <p:sp>
        <p:nvSpPr>
          <p:cNvPr id="504" name="Google Shape;504;p22"/>
          <p:cNvSpPr txBox="1"/>
          <p:nvPr/>
        </p:nvSpPr>
        <p:spPr>
          <a:xfrm>
            <a:off x="0" y="0"/>
            <a:ext cx="9144000" cy="6858000"/>
          </a:xfrm>
          <a:prstGeom prst="rect">
            <a:avLst/>
          </a:prstGeom>
          <a:solidFill>
            <a:srgbClr val="000000"/>
          </a:solidFill>
          <a:ln w="9525" cap="flat" cmpd="sng">
            <a:solidFill>
              <a:srgbClr val="08003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- 4.3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125 - Nearer, Still Nearer - 4.4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237d167395b_0_4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b="1">
              <a:solidFill>
                <a:schemeClr val="lt2"/>
              </a:solidFill>
              <a:latin typeface="Garamond"/>
              <a:ea typeface="Garamond"/>
              <a:cs typeface="Garamond"/>
              <a:sym typeface="Garamond"/>
            </a:endParaRPr>
          </a:p>
        </p:txBody>
      </p:sp>
      <p:sp>
        <p:nvSpPr>
          <p:cNvPr id="602" name="Google Shape;602;g237d167395b_0_4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200660" algn="l" rtl="0">
              <a:lnSpc>
                <a:spcPct val="100000"/>
              </a:lnSpc>
              <a:spcBef>
                <a:spcPts val="0"/>
              </a:spcBef>
              <a:spcAft>
                <a:spcPts val="0"/>
              </a:spcAft>
              <a:buClr>
                <a:schemeClr val="hlink"/>
              </a:buClr>
              <a:buSzPts val="2240"/>
              <a:buFont typeface="Noto Sans Symbols"/>
              <a:buNone/>
            </a:pPr>
            <a:endParaRPr sz="3200">
              <a:solidFill>
                <a:schemeClr val="lt1"/>
              </a:solidFill>
              <a:latin typeface="Garamond"/>
              <a:ea typeface="Garamond"/>
              <a:cs typeface="Garamond"/>
              <a:sym typeface="Garamond"/>
            </a:endParaRPr>
          </a:p>
        </p:txBody>
      </p:sp>
      <p:sp>
        <p:nvSpPr>
          <p:cNvPr id="603" name="Google Shape;603;g237d167395b_0_423"/>
          <p:cNvSpPr txBox="1"/>
          <p:nvPr/>
        </p:nvSpPr>
        <p:spPr>
          <a:xfrm>
            <a:off x="0" y="0"/>
            <a:ext cx="9144000" cy="6858000"/>
          </a:xfrm>
          <a:prstGeom prst="rect">
            <a:avLst/>
          </a:prstGeom>
          <a:solidFill>
            <a:srgbClr val="000000"/>
          </a:solidFill>
          <a:ln w="9525" cap="flat" cmpd="sng">
            <a:solidFill>
              <a:srgbClr val="08003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407 - He Leadeth 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237d167395b_0_4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b="1">
              <a:solidFill>
                <a:schemeClr val="lt2"/>
              </a:solidFill>
              <a:latin typeface="Garamond"/>
              <a:ea typeface="Garamond"/>
              <a:cs typeface="Garamond"/>
              <a:sym typeface="Garamond"/>
            </a:endParaRPr>
          </a:p>
        </p:txBody>
      </p:sp>
      <p:sp>
        <p:nvSpPr>
          <p:cNvPr id="705" name="Google Shape;705;g237d167395b_0_4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200660" algn="l" rtl="0">
              <a:lnSpc>
                <a:spcPct val="100000"/>
              </a:lnSpc>
              <a:spcBef>
                <a:spcPts val="0"/>
              </a:spcBef>
              <a:spcAft>
                <a:spcPts val="0"/>
              </a:spcAft>
              <a:buClr>
                <a:schemeClr val="hlink"/>
              </a:buClr>
              <a:buSzPts val="2240"/>
              <a:buFont typeface="Noto Sans Symbols"/>
              <a:buNone/>
            </a:pPr>
            <a:endParaRPr sz="3200">
              <a:solidFill>
                <a:schemeClr val="lt1"/>
              </a:solidFill>
              <a:latin typeface="Garamond"/>
              <a:ea typeface="Garamond"/>
              <a:cs typeface="Garamond"/>
              <a:sym typeface="Garamond"/>
            </a:endParaRPr>
          </a:p>
        </p:txBody>
      </p:sp>
      <p:sp>
        <p:nvSpPr>
          <p:cNvPr id="706" name="Google Shape;706;g237d167395b_0_429"/>
          <p:cNvSpPr txBox="1"/>
          <p:nvPr/>
        </p:nvSpPr>
        <p:spPr>
          <a:xfrm>
            <a:off x="0" y="0"/>
            <a:ext cx="9144000" cy="6858000"/>
          </a:xfrm>
          <a:prstGeom prst="rect">
            <a:avLst/>
          </a:prstGeom>
          <a:solidFill>
            <a:srgbClr val="000000"/>
          </a:solidFill>
          <a:ln w="9525" cap="flat" cmpd="sng">
            <a:solidFill>
              <a:srgbClr val="08003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073 - Sweet Hour Of Prayer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028 - Is It For 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g237d167395b_0_4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b="1">
              <a:solidFill>
                <a:schemeClr val="lt2"/>
              </a:solidFill>
              <a:latin typeface="Garamond"/>
              <a:ea typeface="Garamond"/>
              <a:cs typeface="Garamond"/>
              <a:sym typeface="Garamond"/>
            </a:endParaRPr>
          </a:p>
        </p:txBody>
      </p:sp>
      <p:sp>
        <p:nvSpPr>
          <p:cNvPr id="780" name="Google Shape;780;g237d167395b_0_4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200660" algn="l" rtl="0">
              <a:lnSpc>
                <a:spcPct val="100000"/>
              </a:lnSpc>
              <a:spcBef>
                <a:spcPts val="0"/>
              </a:spcBef>
              <a:spcAft>
                <a:spcPts val="0"/>
              </a:spcAft>
              <a:buClr>
                <a:schemeClr val="hlink"/>
              </a:buClr>
              <a:buSzPts val="2240"/>
              <a:buFont typeface="Noto Sans Symbols"/>
              <a:buNone/>
            </a:pPr>
            <a:endParaRPr sz="3200">
              <a:solidFill>
                <a:schemeClr val="lt1"/>
              </a:solidFill>
              <a:latin typeface="Garamond"/>
              <a:ea typeface="Garamond"/>
              <a:cs typeface="Garamond"/>
              <a:sym typeface="Garamond"/>
            </a:endParaRPr>
          </a:p>
        </p:txBody>
      </p:sp>
      <p:sp>
        <p:nvSpPr>
          <p:cNvPr id="781" name="Google Shape;781;g237d167395b_0_435"/>
          <p:cNvSpPr txBox="1"/>
          <p:nvPr/>
        </p:nvSpPr>
        <p:spPr>
          <a:xfrm>
            <a:off x="0" y="0"/>
            <a:ext cx="9144000" cy="6858000"/>
          </a:xfrm>
          <a:prstGeom prst="rect">
            <a:avLst/>
          </a:prstGeom>
          <a:solidFill>
            <a:srgbClr val="000000"/>
          </a:solidFill>
          <a:ln w="9525" cap="flat" cmpd="sng">
            <a:solidFill>
              <a:srgbClr val="08003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Attitudes about Worship</a:t>
            </a:r>
            <a:endParaRPr/>
          </a:p>
        </p:txBody>
      </p:sp>
      <p:sp>
        <p:nvSpPr>
          <p:cNvPr id="787" name="Google Shape;787;p23"/>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3200" b="0" i="0" u="none">
                <a:solidFill>
                  <a:schemeClr val="lt1"/>
                </a:solidFill>
                <a:latin typeface="Garamond"/>
                <a:ea typeface="Garamond"/>
                <a:cs typeface="Garamond"/>
                <a:sym typeface="Garamond"/>
              </a:rPr>
              <a:t>	</a:t>
            </a:r>
            <a:r>
              <a:rPr lang="en-US" sz="3600" b="0" i="0" u="none">
                <a:solidFill>
                  <a:schemeClr val="lt1"/>
                </a:solidFill>
                <a:latin typeface="Garamond"/>
                <a:ea typeface="Garamond"/>
                <a:cs typeface="Garamond"/>
                <a:sym typeface="Garamond"/>
              </a:rPr>
              <a:t>So David arose from the ground, washed, anointed himself, and changed his clothes; and he came into the house of the LORD and worshiped. Then he came to his own house, and when he requested, they set food before him and he ate.</a:t>
            </a:r>
            <a:endParaRPr/>
          </a:p>
          <a:p>
            <a:pPr marL="342900" lvl="0" indent="-182880" algn="l" rtl="0">
              <a:lnSpc>
                <a:spcPct val="100000"/>
              </a:lnSpc>
              <a:spcBef>
                <a:spcPts val="720"/>
              </a:spcBef>
              <a:spcAft>
                <a:spcPts val="0"/>
              </a:spcAft>
              <a:buClr>
                <a:schemeClr val="hlink"/>
              </a:buClr>
              <a:buSzPts val="2520"/>
              <a:buFont typeface="Noto Sans Symbols"/>
              <a:buNone/>
            </a:pPr>
            <a:endParaRPr sz="3600" b="0" i="0" u="none">
              <a:solidFill>
                <a:schemeClr val="lt1"/>
              </a:solidFill>
              <a:latin typeface="Garamond"/>
              <a:ea typeface="Garamond"/>
              <a:cs typeface="Garamond"/>
              <a:sym typeface="Garamond"/>
            </a:endParaRPr>
          </a:p>
          <a:p>
            <a:pPr marL="342900" lvl="0" indent="-342900" algn="ctr" rtl="0">
              <a:lnSpc>
                <a:spcPct val="100000"/>
              </a:lnSpc>
              <a:spcBef>
                <a:spcPts val="720"/>
              </a:spcBef>
              <a:spcAft>
                <a:spcPts val="0"/>
              </a:spcAft>
              <a:buSzPts val="2520"/>
              <a:buNone/>
            </a:pPr>
            <a:r>
              <a:rPr lang="en-US" sz="3600" b="1" i="0" u="none">
                <a:solidFill>
                  <a:schemeClr val="lt1"/>
                </a:solidFill>
                <a:latin typeface="Garamond"/>
                <a:ea typeface="Garamond"/>
                <a:cs typeface="Garamond"/>
                <a:sym typeface="Garamond"/>
              </a:rPr>
              <a:t>2 Samuel 12:20</a:t>
            </a:r>
            <a:endParaRPr/>
          </a:p>
        </p:txBody>
      </p:sp>
      <p:cxnSp>
        <p:nvCxnSpPr>
          <p:cNvPr id="788" name="Google Shape;788;p23"/>
          <p:cNvCxnSpPr/>
          <p:nvPr/>
        </p:nvCxnSpPr>
        <p:spPr>
          <a:xfrm>
            <a:off x="1604962" y="3214687"/>
            <a:ext cx="6705600" cy="1587"/>
          </a:xfrm>
          <a:prstGeom prst="straightConnector1">
            <a:avLst/>
          </a:prstGeom>
          <a:noFill/>
          <a:ln w="28575" cap="flat" cmpd="sng">
            <a:solidFill>
              <a:schemeClr val="lt1"/>
            </a:solidFill>
            <a:prstDash val="solid"/>
            <a:miter lim="800000"/>
            <a:headEnd type="none" w="sm" len="sm"/>
            <a:tailEnd type="none" w="sm" len="sm"/>
          </a:ln>
        </p:spPr>
      </p:cxnSp>
      <p:cxnSp>
        <p:nvCxnSpPr>
          <p:cNvPr id="789" name="Google Shape;789;p23"/>
          <p:cNvCxnSpPr/>
          <p:nvPr/>
        </p:nvCxnSpPr>
        <p:spPr>
          <a:xfrm>
            <a:off x="914400" y="3810000"/>
            <a:ext cx="2667000" cy="1587"/>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
                                        </p:tgtEl>
                                        <p:attrNameLst>
                                          <p:attrName>style.visibility</p:attrName>
                                        </p:attrNameLst>
                                      </p:cBhvr>
                                      <p:to>
                                        <p:strVal val="visible"/>
                                      </p:to>
                                    </p:set>
                                    <p:animEffect transition="in" filter="fade">
                                      <p:cBhvr>
                                        <p:cTn id="7" dur="500"/>
                                        <p:tgtEl>
                                          <p:spTgt spid="7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9"/>
                                        </p:tgtEl>
                                        <p:attrNameLst>
                                          <p:attrName>style.visibility</p:attrName>
                                        </p:attrNameLst>
                                      </p:cBhvr>
                                      <p:to>
                                        <p:strVal val="visible"/>
                                      </p:to>
                                    </p:set>
                                    <p:animEffect transition="in" filter="fade">
                                      <p:cBhvr>
                                        <p:cTn id="11" dur="500"/>
                                        <p:tgtEl>
                                          <p:spTgt spid="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063 - I Need Thee Every Hour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1843</Words>
  <Application>Microsoft Office PowerPoint</Application>
  <PresentationFormat>On-screen Show (4:3)</PresentationFormat>
  <Paragraphs>232</Paragraphs>
  <Slides>115</Slides>
  <Notes>34</Notes>
  <HiddenSlides>5</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115</vt:i4>
      </vt:variant>
    </vt:vector>
  </HeadingPairs>
  <TitlesOfParts>
    <vt:vector size="123" baseType="lpstr">
      <vt:lpstr>Arial</vt:lpstr>
      <vt:lpstr>Calibri</vt:lpstr>
      <vt:lpstr>Garamond</vt:lpstr>
      <vt:lpstr>Noto Sans Symbols</vt:lpstr>
      <vt:lpstr>Tahoma</vt:lpstr>
      <vt:lpstr>Stream</vt:lpstr>
      <vt:lpstr>1_Stream</vt:lpstr>
      <vt:lpstr>Office Theme</vt:lpstr>
      <vt:lpstr>Assigned Seating</vt:lpstr>
      <vt:lpstr>073 - Sweet Hour Of Prayer - Title</vt:lpstr>
      <vt:lpstr>073 - Sweet Hour Of Prayer - 1.1</vt:lpstr>
      <vt:lpstr>073 - Sweet Hour Of Prayer - 1.2</vt:lpstr>
      <vt:lpstr>073 - Sweet Hour Of Prayer - 1.3</vt:lpstr>
      <vt:lpstr>073 - Sweet Hour Of Prayer - 1.4</vt:lpstr>
      <vt:lpstr>073 - Sweet Hour Of Prayer - 2.1</vt:lpstr>
      <vt:lpstr>073 - Sweet Hour Of Prayer - 2.2</vt:lpstr>
      <vt:lpstr>073 - Sweet Hour Of Prayer - 2.3</vt:lpstr>
      <vt:lpstr>073 - Sweet Hour Of Prayer - 2.4</vt:lpstr>
      <vt:lpstr>073 - Sweet Hour Of Prayer - 3.1</vt:lpstr>
      <vt:lpstr>073 - Sweet Hour Of Prayer - 3.2</vt:lpstr>
      <vt:lpstr>073 - Sweet Hour Of Prayer - 3.3</vt:lpstr>
      <vt:lpstr>073 - Sweet Hour Of Prayer - 3.4</vt:lpstr>
      <vt:lpstr>Our Sacrifice of Praise</vt:lpstr>
      <vt:lpstr>PowerPoint Presentation</vt:lpstr>
      <vt:lpstr>PowerPoint Presentation</vt:lpstr>
      <vt:lpstr>PowerPoint Presentation</vt:lpstr>
      <vt:lpstr>PowerPoint Presentation</vt:lpstr>
      <vt:lpstr>PowerPoint Presentation</vt:lpstr>
      <vt:lpstr>PowerPoint Presentation</vt:lpstr>
      <vt:lpstr>Singing Is A Sacrifice</vt:lpstr>
      <vt:lpstr>Singing Is A Sacrifice</vt:lpstr>
      <vt:lpstr>Singing Is A Sacrifice</vt:lpstr>
      <vt:lpstr>Worship In The Assembly</vt:lpstr>
      <vt:lpstr>PowerPoint Presentation</vt:lpstr>
      <vt:lpstr>Unacceptable Worship</vt:lpstr>
      <vt:lpstr>Unacceptable Worship</vt:lpstr>
      <vt:lpstr>Acceptable Worship</vt:lpstr>
      <vt:lpstr>Acceptable Worship</vt:lpstr>
      <vt:lpstr>The Assembly Has A Divine Purpose</vt:lpstr>
      <vt:lpstr>PowerPoint Presentation</vt:lpstr>
      <vt:lpstr>PowerPoint Presentation</vt:lpstr>
      <vt:lpstr>PowerPoint Presentation</vt:lpstr>
      <vt:lpstr>110 - My Jesus, I Love Thee - Title</vt:lpstr>
      <vt:lpstr>110 - My Jesus, I Love Thee - 1.1</vt:lpstr>
      <vt:lpstr>110 - My Jesus, I Love Thee - 1.2</vt:lpstr>
      <vt:lpstr>110 - My Jesus, I Love Thee - 1.3</vt:lpstr>
      <vt:lpstr>110 - My Jesus, I Love Thee - 2.1</vt:lpstr>
      <vt:lpstr>110 - My Jesus, I Love Thee - 2.2</vt:lpstr>
      <vt:lpstr>110 - My Jesus, I Love Thee - 2.3</vt:lpstr>
      <vt:lpstr>110 - My Jesus, I Love Thee - 3.1</vt:lpstr>
      <vt:lpstr>110 - My Jesus, I Love Thee - 3.2</vt:lpstr>
      <vt:lpstr>110 - My Jesus, I Love Thee - 3.3</vt:lpstr>
      <vt:lpstr>PowerPoint Presentation</vt:lpstr>
      <vt:lpstr>125 - Nearer, Still Nearer - Title</vt:lpstr>
      <vt:lpstr>125 - Nearer, Still Nearer - 1.1</vt:lpstr>
      <vt:lpstr>125 - Nearer, Still Nearer - 1.2</vt:lpstr>
      <vt:lpstr>125 - Nearer, Still Nearer - 1.3</vt:lpstr>
      <vt:lpstr>125 - Nearer, Still Nearer - 1.4</vt:lpstr>
      <vt:lpstr>125 - Nearer, Still Nearer - 2.1</vt:lpstr>
      <vt:lpstr>125 - Nearer, Still Nearer - 2.2</vt:lpstr>
      <vt:lpstr>125 - Nearer, Still Nearer - 2.3</vt:lpstr>
      <vt:lpstr>125 - Nearer, Still Nearer - 2.4</vt:lpstr>
      <vt:lpstr>125 - Nearer, Still Nearer - 3.1</vt:lpstr>
      <vt:lpstr>125 - Nearer, Still Nearer - 3.2</vt:lpstr>
      <vt:lpstr>125 - Nearer, Still Nearer - 3.3</vt:lpstr>
      <vt:lpstr>125 - Nearer, Still Nearer - 3.4</vt:lpstr>
      <vt:lpstr>125 - Nearer, Still Nearer - 4.1</vt:lpstr>
      <vt:lpstr>125 - Nearer, Still Nearer - 4.2</vt:lpstr>
      <vt:lpstr>125 - Nearer, Still Nearer - 4.3</vt:lpstr>
      <vt:lpstr>125 - Nearer, Still Nearer - 4.4</vt:lpstr>
      <vt:lpstr>PowerPoint Presentation</vt:lpstr>
      <vt:lpstr>407 - He Leadeth Me - Title</vt:lpstr>
      <vt:lpstr>407 - He Leadeth Me - 1.1</vt:lpstr>
      <vt:lpstr>407 - He Leadeth Me - 1.2</vt:lpstr>
      <vt:lpstr>407 - He Leadeth Me - C.1</vt:lpstr>
      <vt:lpstr>407 - He Leadeth Me - C.2</vt:lpstr>
      <vt:lpstr>407 - He Leadeth Me - 2.1</vt:lpstr>
      <vt:lpstr>407 - He Leadeth Me - 2.2</vt:lpstr>
      <vt:lpstr>407 - He Leadeth Me - C.1</vt:lpstr>
      <vt:lpstr>407 - He Leadeth Me - C.2</vt:lpstr>
      <vt:lpstr>407 - He Leadeth Me - 3.1</vt:lpstr>
      <vt:lpstr>407 - He Leadeth Me - 3.2</vt:lpstr>
      <vt:lpstr>407 - He Leadeth Me - C.1</vt:lpstr>
      <vt:lpstr>407 - He Leadeth Me - C.2</vt:lpstr>
      <vt:lpstr>PowerPoint Presentation</vt:lpstr>
      <vt:lpstr>028 - Is It For Me - Title</vt:lpstr>
      <vt:lpstr>028 - Is It For Me - 1.1</vt:lpstr>
      <vt:lpstr>028 - Is It For Me - 1.2</vt:lpstr>
      <vt:lpstr>028 - Is It For Me - C.1</vt:lpstr>
      <vt:lpstr>028 - Is It For Me - C.2</vt:lpstr>
      <vt:lpstr>028 - Is It For Me - 2.1</vt:lpstr>
      <vt:lpstr>028 - Is It For Me - 2.2</vt:lpstr>
      <vt:lpstr>028 - Is It For Me - C.1</vt:lpstr>
      <vt:lpstr>028 - Is It For Me - C.2</vt:lpstr>
      <vt:lpstr>028 - Is It For Me - 3.1</vt:lpstr>
      <vt:lpstr>028 - Is It For Me - 3.2</vt:lpstr>
      <vt:lpstr>028 - Is It For Me - C.1</vt:lpstr>
      <vt:lpstr>028 - Is It For Me - C.2</vt:lpstr>
      <vt:lpstr>028 - Is It For Me - 4.1</vt:lpstr>
      <vt:lpstr>028 - Is It For Me - 4.2</vt:lpstr>
      <vt:lpstr>028 - Is It For Me - C.1</vt:lpstr>
      <vt:lpstr>028 - Is It For Me - C.2</vt:lpstr>
      <vt:lpstr>PowerPoint Presentation</vt:lpstr>
      <vt:lpstr>Attitudes about Worship</vt:lpstr>
      <vt:lpstr>063 - I Need Thee Every Hour - Title</vt:lpstr>
      <vt:lpstr>063 - I Need Thee Every Hour - 1.1</vt:lpstr>
      <vt:lpstr>063 - I Need Thee Every Hour - 1.2</vt:lpstr>
      <vt:lpstr>063 - I Need Thee Every Hour - C.1</vt:lpstr>
      <vt:lpstr>063 - I Need Thee Every Hour - C.2</vt:lpstr>
      <vt:lpstr>063 - I Need Thee Every Hour - 2.1</vt:lpstr>
      <vt:lpstr>063 - I Need Thee Every Hour - 2.2</vt:lpstr>
      <vt:lpstr>063 - I Need Thee Every Hour - C.1</vt:lpstr>
      <vt:lpstr>063 - I Need Thee Every Hour - C.2</vt:lpstr>
      <vt:lpstr>063 - I Need Thee Every Hour - 3.1</vt:lpstr>
      <vt:lpstr>063 - I Need Thee Every Hour - 3.2</vt:lpstr>
      <vt:lpstr>063 - I Need Thee Every Hour - C.1</vt:lpstr>
      <vt:lpstr>063 - I Need Thee Every Hour - C.2</vt:lpstr>
      <vt:lpstr>063 - I Need Thee Every Hour - 4.1</vt:lpstr>
      <vt:lpstr>063 - I Need Thee Every Hour - 4.2</vt:lpstr>
      <vt:lpstr>063 - I Need Thee Every Hour - C.1</vt:lpstr>
      <vt:lpstr>063 - I Need Thee Every Hour - C.2</vt:lpstr>
      <vt:lpstr>Our Sacrifice of Praise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Assigned Seating</dc:title>
  <dc:creator>Michael Hersey</dc:creator>
  <cp:lastModifiedBy>Michael Hersey</cp:lastModifiedBy>
  <cp:revision>8</cp:revision>
  <cp:lastPrinted>2023-07-26T11:18:30Z</cp:lastPrinted>
  <dcterms:created xsi:type="dcterms:W3CDTF">2002-06-11T04:24:56Z</dcterms:created>
  <dcterms:modified xsi:type="dcterms:W3CDTF">2023-07-29T13:24:42Z</dcterms:modified>
</cp:coreProperties>
</file>