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66" r:id="rId2"/>
  </p:sldMasterIdLst>
  <p:notesMasterIdLst>
    <p:notesMasterId r:id="rId12"/>
  </p:notesMasterIdLst>
  <p:sldIdLst>
    <p:sldId id="256" r:id="rId3"/>
    <p:sldId id="257" r:id="rId4"/>
    <p:sldId id="258" r:id="rId5"/>
    <p:sldId id="261" r:id="rId6"/>
    <p:sldId id="262" r:id="rId7"/>
    <p:sldId id="263" r:id="rId8"/>
    <p:sldId id="756" r:id="rId9"/>
    <p:sldId id="757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6"/>
            <p14:sldId id="257"/>
            <p14:sldId id="258"/>
            <p14:sldId id="261"/>
            <p14:sldId id="262"/>
            <p14:sldId id="263"/>
            <p14:sldId id="756"/>
            <p14:sldId id="75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47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60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8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68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0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29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38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903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752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660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87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8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DF133A-76A3-4678-B9B5-E0F836836D4C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4B97D4-FB73-4D08-AEDC-001A15F11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3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ur Aspirations - The Community on Friday">
            <a:extLst>
              <a:ext uri="{FF2B5EF4-FFF2-40B4-BE49-F238E27FC236}">
                <a16:creationId xmlns:a16="http://schemas.microsoft.com/office/drawing/2014/main" id="{B93E81C5-E440-248E-55D7-05C1413DA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563"/>
            <a:ext cx="807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1D70B7-7000-E307-4668-C58166368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519941"/>
            <a:ext cx="5823155" cy="2487561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Are Your Aspirations?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38FF5-31F5-63D2-DE40-E41E04EED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290" y="6086169"/>
            <a:ext cx="4884174" cy="58926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 Thessalonians 4:11-12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FF140D-3183-8C72-C037-342E91DBC6B6}"/>
              </a:ext>
            </a:extLst>
          </p:cNvPr>
          <p:cNvSpPr/>
          <p:nvPr/>
        </p:nvSpPr>
        <p:spPr>
          <a:xfrm>
            <a:off x="422787" y="3736263"/>
            <a:ext cx="186813" cy="1150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7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F3F46-4654-B894-4FEF-1644E6C92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42219"/>
            <a:ext cx="7886700" cy="5134744"/>
          </a:xfrm>
        </p:spPr>
        <p:txBody>
          <a:bodyPr>
            <a:normAutofit/>
          </a:bodyPr>
          <a:lstStyle/>
          <a:p>
            <a:r>
              <a:rPr lang="en-US" dirty="0"/>
              <a:t>“That you also aspire to lead a quiet life, </a:t>
            </a:r>
            <a:br>
              <a:rPr lang="en-US" dirty="0"/>
            </a:br>
            <a:r>
              <a:rPr lang="en-US" dirty="0"/>
              <a:t>to mind your own business, and to work </a:t>
            </a:r>
            <a:br>
              <a:rPr lang="en-US" dirty="0"/>
            </a:br>
            <a:r>
              <a:rPr lang="en-US" dirty="0"/>
              <a:t>with your own hands, as we commanded </a:t>
            </a:r>
            <a:br>
              <a:rPr lang="en-US" dirty="0"/>
            </a:br>
            <a:r>
              <a:rPr lang="en-US" dirty="0"/>
              <a:t>you” </a:t>
            </a:r>
            <a:r>
              <a:rPr lang="en-US" sz="2400" dirty="0"/>
              <a:t>(1 Thess. 4:11, NKJV)</a:t>
            </a:r>
          </a:p>
          <a:p>
            <a:endParaRPr lang="en-US" dirty="0"/>
          </a:p>
          <a:p>
            <a:r>
              <a:rPr lang="en-US" b="1" i="1" dirty="0" err="1"/>
              <a:t>philotimeomai</a:t>
            </a:r>
            <a:endParaRPr lang="en-US" b="1" i="1" dirty="0"/>
          </a:p>
          <a:p>
            <a:r>
              <a:rPr lang="en-US" dirty="0"/>
              <a:t>to be “eager or earnest to do something” (Strong). </a:t>
            </a:r>
          </a:p>
          <a:p>
            <a:r>
              <a:rPr lang="en-US" dirty="0"/>
              <a:t>“to strive to bring something to pass”; hence, </a:t>
            </a:r>
            <a:br>
              <a:rPr lang="en-US" dirty="0"/>
            </a:br>
            <a:r>
              <a:rPr lang="en-US" dirty="0"/>
              <a:t>“to be ambitious, to make it one’s aim” (Vine). </a:t>
            </a:r>
          </a:p>
        </p:txBody>
      </p:sp>
    </p:spTree>
    <p:extLst>
      <p:ext uri="{BB962C8B-B14F-4D97-AF65-F5344CB8AC3E}">
        <p14:creationId xmlns:p14="http://schemas.microsoft.com/office/powerpoint/2010/main" val="105791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0ED11-1376-E50F-1DC3-826C8FD8C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To Lead a Quiet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0FA52-0468-93D3-2C3B-3DF7CBB23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“to lead an orderly life” </a:t>
            </a:r>
          </a:p>
          <a:p>
            <a:endParaRPr lang="en-US" sz="800" dirty="0"/>
          </a:p>
          <a:p>
            <a:r>
              <a:rPr lang="en-US" dirty="0"/>
              <a:t>Don’t cause disturbances or contribute to conflict. </a:t>
            </a:r>
          </a:p>
          <a:p>
            <a:endParaRPr lang="en-US" sz="800" dirty="0"/>
          </a:p>
          <a:p>
            <a:r>
              <a:rPr lang="en-US" dirty="0"/>
              <a:t>The Christian is to refrain from a lifestyle that contributes to conflict and agitation. </a:t>
            </a:r>
          </a:p>
        </p:txBody>
      </p:sp>
    </p:spTree>
    <p:extLst>
      <p:ext uri="{BB962C8B-B14F-4D97-AF65-F5344CB8AC3E}">
        <p14:creationId xmlns:p14="http://schemas.microsoft.com/office/powerpoint/2010/main" val="347525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0ED11-1376-E50F-1DC3-826C8FD8C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Attend to Your Own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0FA52-0468-93D3-2C3B-3DF7CBB23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“mind your own affairs” </a:t>
            </a:r>
            <a:r>
              <a:rPr lang="en-US" dirty="0"/>
              <a:t>(NASU)</a:t>
            </a:r>
          </a:p>
          <a:p>
            <a:r>
              <a:rPr lang="en-US" i="1" dirty="0"/>
              <a:t>“mind your own business” </a:t>
            </a:r>
            <a:r>
              <a:rPr lang="en-US" dirty="0"/>
              <a:t>(NKJV) </a:t>
            </a:r>
          </a:p>
          <a:p>
            <a:endParaRPr lang="en-US" sz="800" dirty="0"/>
          </a:p>
          <a:p>
            <a:r>
              <a:rPr lang="en-US" dirty="0"/>
              <a:t>The Christian can’t be a busybody who meddles in other people’s matters </a:t>
            </a:r>
          </a:p>
          <a:p>
            <a:pPr lvl="1"/>
            <a:r>
              <a:rPr lang="en-US" sz="2800" dirty="0"/>
              <a:t>2 Thess. 3:11; 1 Pet. 4:15</a:t>
            </a:r>
          </a:p>
        </p:txBody>
      </p:sp>
    </p:spTree>
    <p:extLst>
      <p:ext uri="{BB962C8B-B14F-4D97-AF65-F5344CB8AC3E}">
        <p14:creationId xmlns:p14="http://schemas.microsoft.com/office/powerpoint/2010/main" val="17938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0ED11-1376-E50F-1DC3-826C8FD8C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Work with Your Own Hands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0FA52-0468-93D3-2C3B-3DF7CBB23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Whatever it is you do to support yourself – DO IT! </a:t>
            </a:r>
          </a:p>
          <a:p>
            <a:endParaRPr lang="en-US" sz="800" dirty="0"/>
          </a:p>
          <a:p>
            <a:r>
              <a:rPr lang="en-US" dirty="0"/>
              <a:t>It is morally and biblically wrong to depend on others when we have the ability to support ourselves. </a:t>
            </a:r>
          </a:p>
          <a:p>
            <a:endParaRPr lang="en-US" sz="800" dirty="0"/>
          </a:p>
          <a:p>
            <a:r>
              <a:rPr lang="en-US" dirty="0"/>
              <a:t>“For even when we were with you, </a:t>
            </a:r>
            <a:br>
              <a:rPr lang="en-US" dirty="0"/>
            </a:br>
            <a:r>
              <a:rPr lang="en-US" dirty="0"/>
              <a:t>we commanded you this: </a:t>
            </a:r>
            <a:br>
              <a:rPr lang="en-US" dirty="0"/>
            </a:br>
            <a:r>
              <a:rPr lang="en-US" dirty="0"/>
              <a:t>if anyone will not work, </a:t>
            </a:r>
            <a:br>
              <a:rPr lang="en-US" dirty="0"/>
            </a:br>
            <a:r>
              <a:rPr lang="en-US" dirty="0"/>
              <a:t>neither shall he eat” </a:t>
            </a:r>
            <a:r>
              <a:rPr lang="en-US" sz="2400" dirty="0"/>
              <a:t>(2 Thess. 3:10).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41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0ED11-1376-E50F-1DC3-826C8FD8C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Reasons for This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0FA52-0468-93D3-2C3B-3DF7CBB23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The positive effect this behavior will have on non-Christians.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r>
              <a:rPr lang="en-US" i="1" dirty="0"/>
              <a:t>“so that your daily life may win the respect of outsiders” </a:t>
            </a:r>
            <a:r>
              <a:rPr lang="en-US" dirty="0"/>
              <a:t>(NIV)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We aren’t going to influence </a:t>
            </a:r>
            <a:r>
              <a:rPr lang="en-US" i="1" dirty="0"/>
              <a:t>anyone</a:t>
            </a:r>
            <a:r>
              <a:rPr lang="en-US" dirty="0"/>
              <a:t> to become a Christian if they see us causing problems, acting like busybodies, or leaching off others.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118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0ED11-1376-E50F-1DC3-826C8FD8C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Reasons for This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0FA52-0468-93D3-2C3B-3DF7CBB23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/>
              <a:t>So we aren’t in financial need.</a:t>
            </a:r>
          </a:p>
          <a:p>
            <a:pPr marL="514350" indent="-514350">
              <a:buFont typeface="+mj-lt"/>
              <a:buAutoNum type="arabicPeriod" startAt="2"/>
            </a:pPr>
            <a:endParaRPr lang="en-US" sz="800" b="1" dirty="0"/>
          </a:p>
          <a:p>
            <a:r>
              <a:rPr lang="en-US" i="1" dirty="0"/>
              <a:t>“For each one shall bear his own load” </a:t>
            </a:r>
            <a:r>
              <a:rPr lang="en-US" sz="2400" dirty="0"/>
              <a:t>(Gal. 6:5)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i="1" dirty="0"/>
              <a:t>“Let him who stole steal no longer, but rather let him labor, working with his hands what is good, that he may have something to give him who has need” </a:t>
            </a:r>
            <a:r>
              <a:rPr lang="en-US" sz="2400" dirty="0"/>
              <a:t>(Eph. 4:28)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246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ur Aspirations - The Community on Friday">
            <a:extLst>
              <a:ext uri="{FF2B5EF4-FFF2-40B4-BE49-F238E27FC236}">
                <a16:creationId xmlns:a16="http://schemas.microsoft.com/office/drawing/2014/main" id="{B93E81C5-E440-248E-55D7-05C1413DA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563"/>
            <a:ext cx="807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7838FF5-31F5-63D2-DE40-E41E04EED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49763"/>
            <a:ext cx="5869858" cy="2225674"/>
          </a:xfrm>
        </p:spPr>
        <p:txBody>
          <a:bodyPr>
            <a:normAutofit/>
          </a:bodyPr>
          <a:lstStyle/>
          <a:p>
            <a:r>
              <a:rPr lang="en-US" sz="3200" b="1" dirty="0"/>
              <a:t>Let’s </a:t>
            </a:r>
            <a:r>
              <a:rPr lang="en-US" sz="4000" b="1" dirty="0"/>
              <a:t>aspire</a:t>
            </a:r>
            <a:r>
              <a:rPr lang="en-US" sz="3200" b="1" dirty="0"/>
              <a:t> to lead lives that will please God and influence others to obey the gospel.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FF140D-3183-8C72-C037-342E91DBC6B6}"/>
              </a:ext>
            </a:extLst>
          </p:cNvPr>
          <p:cNvSpPr/>
          <p:nvPr/>
        </p:nvSpPr>
        <p:spPr>
          <a:xfrm>
            <a:off x="422787" y="3736263"/>
            <a:ext cx="186813" cy="1150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02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6588</TotalTime>
  <Words>377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Office Theme</vt:lpstr>
      <vt:lpstr>What Are Your Aspirations? </vt:lpstr>
      <vt:lpstr>PowerPoint Presentation</vt:lpstr>
      <vt:lpstr>To Lead a Quiet Life</vt:lpstr>
      <vt:lpstr>Attend to Your Own Business</vt:lpstr>
      <vt:lpstr>Work with Your Own Hands</vt:lpstr>
      <vt:lpstr>Reasons for This Command</vt:lpstr>
      <vt:lpstr>Reasons for This Command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278</cp:revision>
  <dcterms:created xsi:type="dcterms:W3CDTF">2008-03-16T18:22:36Z</dcterms:created>
  <dcterms:modified xsi:type="dcterms:W3CDTF">2024-09-29T18:28:00Z</dcterms:modified>
</cp:coreProperties>
</file>