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4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  <p:sldId id="766" r:id="rId12"/>
    <p:sldId id="7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767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6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5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6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99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73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6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4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28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16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29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8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3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66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95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2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6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1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8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4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2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869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7B07B9-1A3B-4563-853D-65F5B302F221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DE94F5-5AF0-491B-81FA-6ABD182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2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B333-C5B9-20F5-119B-B960FDD63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48809"/>
          </a:xfrm>
        </p:spPr>
        <p:txBody>
          <a:bodyPr/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God Designed Marriage for Success</a:t>
            </a:r>
            <a:br>
              <a:rPr lang="en-US" dirty="0">
                <a:latin typeface="Arial Narrow" panose="020B0606020202030204" pitchFamily="34" charset="0"/>
              </a:rPr>
            </a:br>
            <a:br>
              <a:rPr lang="en-US" sz="800" dirty="0">
                <a:latin typeface="Arial Narrow" panose="020B060602020203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Matthew 19:3-6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02D48-FB0E-3217-BA8F-3CFD23518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2089"/>
            <a:ext cx="7886700" cy="39548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Marriage is One’s Primary Relationship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Marriage Thrives on Mutual Commitment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Marriage is the Union of Two Lives into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Marriage is a Permanent Union</a:t>
            </a:r>
          </a:p>
        </p:txBody>
      </p:sp>
    </p:spTree>
    <p:extLst>
      <p:ext uri="{BB962C8B-B14F-4D97-AF65-F5344CB8AC3E}">
        <p14:creationId xmlns:p14="http://schemas.microsoft.com/office/powerpoint/2010/main" val="328735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8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0B28-E4B8-6F1C-8542-34A86A322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32D05-E2B2-4399-01DE-51302B538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NATIONAL BIBLE DAY - January 27, 2025 - National Today">
            <a:extLst>
              <a:ext uri="{FF2B5EF4-FFF2-40B4-BE49-F238E27FC236}">
                <a16:creationId xmlns:a16="http://schemas.microsoft.com/office/drawing/2014/main" id="{FAC3957A-082C-34BB-F64A-12E9F063C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825"/>
            <a:ext cx="9144000" cy="63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me Improvement Mobile Cliparts">
            <a:extLst>
              <a:ext uri="{FF2B5EF4-FFF2-40B4-BE49-F238E27FC236}">
                <a16:creationId xmlns:a16="http://schemas.microsoft.com/office/drawing/2014/main" id="{8DC9A4F4-2DB7-19D7-C8AC-CCAF741A0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49" y="362837"/>
            <a:ext cx="7245501" cy="37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1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674D32-1608-411D-DC43-E83ADFCF0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0062" y="2970715"/>
            <a:ext cx="3864838" cy="1620950"/>
          </a:xfrm>
        </p:spPr>
        <p:txBody>
          <a:bodyPr anchor="t">
            <a:normAutofit/>
          </a:bodyPr>
          <a:lstStyle/>
          <a:p>
            <a:pPr algn="l"/>
            <a:r>
              <a:rPr lang="en-US" sz="3600" b="1" dirty="0">
                <a:solidFill>
                  <a:schemeClr val="tx2"/>
                </a:solidFill>
              </a:rPr>
              <a:t>Marriage:</a:t>
            </a:r>
            <a:br>
              <a:rPr lang="en-US" sz="3000" b="1" dirty="0">
                <a:solidFill>
                  <a:schemeClr val="tx2"/>
                </a:solidFill>
              </a:rPr>
            </a:br>
            <a:r>
              <a:rPr lang="en-US" sz="3000" b="1" dirty="0">
                <a:solidFill>
                  <a:schemeClr val="tx2"/>
                </a:solidFill>
              </a:rPr>
              <a:t>Designed for Success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9B216-AA19-FE03-C175-ACB28416C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3224" y="3428999"/>
            <a:ext cx="3604268" cy="1162666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Matthew 19:3-6</a:t>
            </a:r>
          </a:p>
        </p:txBody>
      </p:sp>
      <p:pic>
        <p:nvPicPr>
          <p:cNvPr id="7" name="Graphic 6" descr="Wedding Rings">
            <a:extLst>
              <a:ext uri="{FF2B5EF4-FFF2-40B4-BE49-F238E27FC236}">
                <a16:creationId xmlns:a16="http://schemas.microsoft.com/office/drawing/2014/main" id="{A819929A-CBD2-6666-E73B-B6B41C9F5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52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Marriage is One’s </a:t>
            </a:r>
            <a:br>
              <a:rPr lang="en-US" dirty="0"/>
            </a:br>
            <a:r>
              <a:rPr lang="en-US" dirty="0"/>
              <a:t>Primary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7886700" cy="4210511"/>
          </a:xfrm>
        </p:spPr>
        <p:txBody>
          <a:bodyPr/>
          <a:lstStyle/>
          <a:p>
            <a:r>
              <a:rPr lang="en-US" dirty="0"/>
              <a:t>“a man shall leave his father and mother </a:t>
            </a:r>
            <a:br>
              <a:rPr lang="en-US" dirty="0"/>
            </a:br>
            <a:r>
              <a:rPr lang="en-US" dirty="0"/>
              <a:t>and be joined to his wife” </a:t>
            </a:r>
          </a:p>
        </p:txBody>
      </p:sp>
    </p:spTree>
    <p:extLst>
      <p:ext uri="{BB962C8B-B14F-4D97-AF65-F5344CB8AC3E}">
        <p14:creationId xmlns:p14="http://schemas.microsoft.com/office/powerpoint/2010/main" val="174977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2. Marriage Thrives on </a:t>
            </a:r>
            <a:br>
              <a:rPr lang="en-US" dirty="0"/>
            </a:br>
            <a:r>
              <a:rPr lang="en-US" dirty="0"/>
              <a:t>Mutual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3697544" cy="4210511"/>
          </a:xfrm>
        </p:spPr>
        <p:txBody>
          <a:bodyPr/>
          <a:lstStyle/>
          <a:p>
            <a:r>
              <a:rPr lang="en-US" dirty="0"/>
              <a:t>“be joined to” </a:t>
            </a:r>
          </a:p>
          <a:p>
            <a:r>
              <a:rPr lang="en-US" dirty="0"/>
              <a:t>“hold fast to”</a:t>
            </a:r>
          </a:p>
          <a:p>
            <a:r>
              <a:rPr lang="en-US" dirty="0"/>
              <a:t>“cleave to”  </a:t>
            </a:r>
          </a:p>
        </p:txBody>
      </p:sp>
    </p:spTree>
    <p:extLst>
      <p:ext uri="{BB962C8B-B14F-4D97-AF65-F5344CB8AC3E}">
        <p14:creationId xmlns:p14="http://schemas.microsoft.com/office/powerpoint/2010/main" val="89262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2. Marriage Thrives on </a:t>
            </a:r>
            <a:br>
              <a:rPr lang="en-US" dirty="0"/>
            </a:br>
            <a:r>
              <a:rPr lang="en-US" dirty="0"/>
              <a:t>Mutual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3697544" cy="4210511"/>
          </a:xfrm>
        </p:spPr>
        <p:txBody>
          <a:bodyPr/>
          <a:lstStyle/>
          <a:p>
            <a:r>
              <a:rPr lang="en-US" dirty="0"/>
              <a:t>“be joined to” </a:t>
            </a:r>
          </a:p>
          <a:p>
            <a:r>
              <a:rPr lang="en-US" dirty="0"/>
              <a:t>“hold fast to”</a:t>
            </a:r>
          </a:p>
          <a:p>
            <a:r>
              <a:rPr lang="en-US" dirty="0"/>
              <a:t>“cleave to”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1BD577-0162-048A-CEC0-3C9628A731CB}"/>
              </a:ext>
            </a:extLst>
          </p:cNvPr>
          <p:cNvSpPr txBox="1">
            <a:spLocks/>
          </p:cNvSpPr>
          <p:nvPr/>
        </p:nvSpPr>
        <p:spPr>
          <a:xfrm>
            <a:off x="4900781" y="1971368"/>
            <a:ext cx="3697544" cy="421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“to glue”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“to cement”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“to fasten together”  </a:t>
            </a:r>
          </a:p>
        </p:txBody>
      </p:sp>
    </p:spTree>
    <p:extLst>
      <p:ext uri="{BB962C8B-B14F-4D97-AF65-F5344CB8AC3E}">
        <p14:creationId xmlns:p14="http://schemas.microsoft.com/office/powerpoint/2010/main" val="76043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2. Marriage Thrives on </a:t>
            </a:r>
            <a:br>
              <a:rPr lang="en-US" dirty="0"/>
            </a:br>
            <a:r>
              <a:rPr lang="en-US" dirty="0"/>
              <a:t>Mutual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3786034" cy="421051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The husband is to love his wife </a:t>
            </a:r>
            <a:r>
              <a:rPr lang="en-US" dirty="0"/>
              <a:t>- Eph. 5:25-29</a:t>
            </a:r>
          </a:p>
          <a:p>
            <a:r>
              <a:rPr lang="en-US" dirty="0"/>
              <a:t>A Sacrificial Love</a:t>
            </a:r>
          </a:p>
          <a:p>
            <a:r>
              <a:rPr lang="en-US" dirty="0"/>
              <a:t>A Sanctifying Love</a:t>
            </a:r>
          </a:p>
          <a:p>
            <a:r>
              <a:rPr lang="en-US" dirty="0"/>
              <a:t>A Sustaining Love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708438-8685-E7A8-3AB8-67046CDF1B5B}"/>
              </a:ext>
            </a:extLst>
          </p:cNvPr>
          <p:cNvSpPr txBox="1">
            <a:spLocks/>
          </p:cNvSpPr>
          <p:nvPr/>
        </p:nvSpPr>
        <p:spPr>
          <a:xfrm>
            <a:off x="4788310" y="1966451"/>
            <a:ext cx="3864076" cy="421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The wife is to love her husband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Eph. 5:22-24, 33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Honor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Respect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Preference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Submission</a:t>
            </a:r>
          </a:p>
        </p:txBody>
      </p:sp>
    </p:spTree>
    <p:extLst>
      <p:ext uri="{BB962C8B-B14F-4D97-AF65-F5344CB8AC3E}">
        <p14:creationId xmlns:p14="http://schemas.microsoft.com/office/powerpoint/2010/main" val="96186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3. Marriage is the Union </a:t>
            </a:r>
            <a:br>
              <a:rPr lang="en-US" dirty="0"/>
            </a:br>
            <a:r>
              <a:rPr lang="en-US" dirty="0"/>
              <a:t>of Two Lives into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7886700" cy="4210511"/>
          </a:xfrm>
        </p:spPr>
        <p:txBody>
          <a:bodyPr/>
          <a:lstStyle/>
          <a:p>
            <a:r>
              <a:rPr lang="en-US" dirty="0"/>
              <a:t>“the two shall become one flesh” </a:t>
            </a:r>
          </a:p>
          <a:p>
            <a:endParaRPr lang="en-US" sz="800" dirty="0"/>
          </a:p>
          <a:p>
            <a:r>
              <a:rPr lang="en-US" dirty="0"/>
              <a:t>Marriage was created by God to address our need for companionship (Gen. 2:18-25).</a:t>
            </a:r>
          </a:p>
        </p:txBody>
      </p:sp>
    </p:spTree>
    <p:extLst>
      <p:ext uri="{BB962C8B-B14F-4D97-AF65-F5344CB8AC3E}">
        <p14:creationId xmlns:p14="http://schemas.microsoft.com/office/powerpoint/2010/main" val="20728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2B62-1986-E217-D585-E7193575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4. Marriage is a </a:t>
            </a:r>
            <a:br>
              <a:rPr lang="en-US" dirty="0"/>
            </a:br>
            <a:r>
              <a:rPr lang="en-US" dirty="0"/>
              <a:t>Permanent 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FFE9-3225-A30F-69C1-4C1F6B08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6451"/>
            <a:ext cx="7886700" cy="4210511"/>
          </a:xfrm>
        </p:spPr>
        <p:txBody>
          <a:bodyPr/>
          <a:lstStyle/>
          <a:p>
            <a:r>
              <a:rPr lang="en-US" dirty="0"/>
              <a:t>“Therefore what God has joined together, </a:t>
            </a:r>
            <a:br>
              <a:rPr lang="en-US" dirty="0"/>
            </a:br>
            <a:r>
              <a:rPr lang="en-US" dirty="0"/>
              <a:t>let not man separate” </a:t>
            </a:r>
          </a:p>
          <a:p>
            <a:endParaRPr lang="en-US" sz="800" dirty="0"/>
          </a:p>
          <a:p>
            <a:r>
              <a:rPr lang="en-US" dirty="0"/>
              <a:t>Marriage is “till death do you part.” </a:t>
            </a:r>
          </a:p>
          <a:p>
            <a:pPr lvl="1"/>
            <a:r>
              <a:rPr lang="en-US" sz="2800" dirty="0"/>
              <a:t>Rom. 7:2; 1 Cor. 7:39</a:t>
            </a:r>
          </a:p>
        </p:txBody>
      </p:sp>
    </p:spTree>
    <p:extLst>
      <p:ext uri="{BB962C8B-B14F-4D97-AF65-F5344CB8AC3E}">
        <p14:creationId xmlns:p14="http://schemas.microsoft.com/office/powerpoint/2010/main" val="152664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246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Arial Narrow</vt:lpstr>
      <vt:lpstr>Calibri</vt:lpstr>
      <vt:lpstr>4_Office Theme</vt:lpstr>
      <vt:lpstr>6_Office Theme</vt:lpstr>
      <vt:lpstr>PowerPoint Presentation</vt:lpstr>
      <vt:lpstr>Home Improvement</vt:lpstr>
      <vt:lpstr>Marriage: Designed for Success</vt:lpstr>
      <vt:lpstr>1. Marriage is One’s  Primary Relationship</vt:lpstr>
      <vt:lpstr>2. Marriage Thrives on  Mutual Commitment</vt:lpstr>
      <vt:lpstr>2. Marriage Thrives on  Mutual Commitment</vt:lpstr>
      <vt:lpstr>2. Marriage Thrives on  Mutual Commitment</vt:lpstr>
      <vt:lpstr>3. Marriage is the Union  of Two Lives into One</vt:lpstr>
      <vt:lpstr>4. Marriage is a  Permanent Union</vt:lpstr>
      <vt:lpstr>God Designed Marriage for Success  Matthew 19:3-6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84</cp:revision>
  <dcterms:created xsi:type="dcterms:W3CDTF">2008-03-16T18:22:36Z</dcterms:created>
  <dcterms:modified xsi:type="dcterms:W3CDTF">2024-09-29T18:38:33Z</dcterms:modified>
</cp:coreProperties>
</file>