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747" r:id="rId2"/>
  </p:sldMasterIdLst>
  <p:notesMasterIdLst>
    <p:notesMasterId r:id="rId14"/>
  </p:notesMasterIdLst>
  <p:sldIdLst>
    <p:sldId id="256" r:id="rId3"/>
    <p:sldId id="267" r:id="rId4"/>
    <p:sldId id="257" r:id="rId5"/>
    <p:sldId id="258" r:id="rId6"/>
    <p:sldId id="259" r:id="rId7"/>
    <p:sldId id="260" r:id="rId8"/>
    <p:sldId id="264" r:id="rId9"/>
    <p:sldId id="261" r:id="rId10"/>
    <p:sldId id="262" r:id="rId11"/>
    <p:sldId id="269" r:id="rId12"/>
    <p:sldId id="73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F3D0A326-848B-403A-A056-8FFE20F92914}">
          <p14:sldIdLst/>
        </p14:section>
        <p14:section name="Greeting / Announcements" id="{58E18036-E480-49B1-9B58-ED3902E69A75}">
          <p14:sldIdLst/>
        </p14:section>
        <p14:section name="Song(s)" id="{5B25FD40-944D-4B23-9B88-3223B0FFCE4B}">
          <p14:sldIdLst/>
        </p14:section>
        <p14:section name="Prayer" id="{AA7EF9D7-2C1A-4A9E-B897-034327F9C43B}">
          <p14:sldIdLst/>
        </p14:section>
        <p14:section name="Song(s)" id="{F8F9A752-988C-4EE5-973C-DF67270C0D70}">
          <p14:sldIdLst/>
        </p14:section>
        <p14:section name="Sermon" id="{ECE0CD35-CB87-435B-8717-E0A7CD30F08D}">
          <p14:sldIdLst>
            <p14:sldId id="256"/>
            <p14:sldId id="267"/>
            <p14:sldId id="257"/>
            <p14:sldId id="258"/>
            <p14:sldId id="259"/>
            <p14:sldId id="260"/>
            <p14:sldId id="264"/>
            <p14:sldId id="261"/>
            <p14:sldId id="262"/>
            <p14:sldId id="269"/>
          </p14:sldIdLst>
        </p14:section>
        <p14:section name="Invitation Song" id="{0E89271B-AEF7-417E-BEAD-CBF4682F4AAA}">
          <p14:sldIdLst/>
        </p14:section>
        <p14:section name="End" id="{9DF123F3-2949-4C9A-9B17-20F16A955194}">
          <p14:sldIdLst>
            <p14:sldId id="73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861" autoAdjust="0"/>
    <p:restoredTop sz="33166" autoAdjust="0"/>
  </p:normalViewPr>
  <p:slideViewPr>
    <p:cSldViewPr>
      <p:cViewPr varScale="1">
        <p:scale>
          <a:sx n="78" d="100"/>
          <a:sy n="78" d="100"/>
        </p:scale>
        <p:origin x="725" y="58"/>
      </p:cViewPr>
      <p:guideLst>
        <p:guide orient="horz" pos="2160"/>
        <p:guide pos="2880"/>
      </p:guideLst>
    </p:cSldViewPr>
  </p:slideViewPr>
  <p:outlineViewPr>
    <p:cViewPr>
      <p:scale>
        <a:sx n="33" d="100"/>
        <a:sy n="33" d="100"/>
      </p:scale>
      <p:origin x="0" y="-19968"/>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9/21/2024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11</a:t>
            </a:fld>
            <a:endParaRPr lang="en-US"/>
          </a:p>
        </p:txBody>
      </p:sp>
    </p:spTree>
    <p:extLst>
      <p:ext uri="{BB962C8B-B14F-4D97-AF65-F5344CB8AC3E}">
        <p14:creationId xmlns:p14="http://schemas.microsoft.com/office/powerpoint/2010/main" val="957344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C7FE75E-3C0F-4A3D-B82C-6C4A9BAC9F91}"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275DF8-9AF5-4E24-88A7-48EB9708DB9D}" type="slidenum">
              <a:rPr lang="en-US" smtClean="0"/>
              <a:t>‹#›</a:t>
            </a:fld>
            <a:endParaRPr lang="en-US"/>
          </a:p>
        </p:txBody>
      </p:sp>
    </p:spTree>
    <p:extLst>
      <p:ext uri="{BB962C8B-B14F-4D97-AF65-F5344CB8AC3E}">
        <p14:creationId xmlns:p14="http://schemas.microsoft.com/office/powerpoint/2010/main" val="2133912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7FE75E-3C0F-4A3D-B82C-6C4A9BAC9F91}"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275DF8-9AF5-4E24-88A7-48EB9708DB9D}" type="slidenum">
              <a:rPr lang="en-US" smtClean="0"/>
              <a:t>‹#›</a:t>
            </a:fld>
            <a:endParaRPr lang="en-US"/>
          </a:p>
        </p:txBody>
      </p:sp>
    </p:spTree>
    <p:extLst>
      <p:ext uri="{BB962C8B-B14F-4D97-AF65-F5344CB8AC3E}">
        <p14:creationId xmlns:p14="http://schemas.microsoft.com/office/powerpoint/2010/main" val="3020493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7FE75E-3C0F-4A3D-B82C-6C4A9BAC9F91}"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275DF8-9AF5-4E24-88A7-48EB9708DB9D}" type="slidenum">
              <a:rPr lang="en-US" smtClean="0"/>
              <a:t>‹#›</a:t>
            </a:fld>
            <a:endParaRPr lang="en-US"/>
          </a:p>
        </p:txBody>
      </p:sp>
    </p:spTree>
    <p:extLst>
      <p:ext uri="{BB962C8B-B14F-4D97-AF65-F5344CB8AC3E}">
        <p14:creationId xmlns:p14="http://schemas.microsoft.com/office/powerpoint/2010/main" val="1200340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9D44FE-84D8-4EB6-A3C1-3D3CDCFC58C8}"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F4956-64AB-49DC-A371-FB83979C8D23}" type="slidenum">
              <a:rPr lang="en-US" smtClean="0"/>
              <a:t>‹#›</a:t>
            </a:fld>
            <a:endParaRPr lang="en-US"/>
          </a:p>
        </p:txBody>
      </p:sp>
    </p:spTree>
    <p:extLst>
      <p:ext uri="{BB962C8B-B14F-4D97-AF65-F5344CB8AC3E}">
        <p14:creationId xmlns:p14="http://schemas.microsoft.com/office/powerpoint/2010/main" val="1086372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44FE-84D8-4EB6-A3C1-3D3CDCFC58C8}"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F4956-64AB-49DC-A371-FB83979C8D23}" type="slidenum">
              <a:rPr lang="en-US" smtClean="0"/>
              <a:t>‹#›</a:t>
            </a:fld>
            <a:endParaRPr lang="en-US"/>
          </a:p>
        </p:txBody>
      </p:sp>
    </p:spTree>
    <p:extLst>
      <p:ext uri="{BB962C8B-B14F-4D97-AF65-F5344CB8AC3E}">
        <p14:creationId xmlns:p14="http://schemas.microsoft.com/office/powerpoint/2010/main" val="4104190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9D44FE-84D8-4EB6-A3C1-3D3CDCFC58C8}"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F4956-64AB-49DC-A371-FB83979C8D23}" type="slidenum">
              <a:rPr lang="en-US" smtClean="0"/>
              <a:t>‹#›</a:t>
            </a:fld>
            <a:endParaRPr lang="en-US"/>
          </a:p>
        </p:txBody>
      </p:sp>
    </p:spTree>
    <p:extLst>
      <p:ext uri="{BB962C8B-B14F-4D97-AF65-F5344CB8AC3E}">
        <p14:creationId xmlns:p14="http://schemas.microsoft.com/office/powerpoint/2010/main" val="2593418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44FE-84D8-4EB6-A3C1-3D3CDCFC58C8}"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F4956-64AB-49DC-A371-FB83979C8D23}" type="slidenum">
              <a:rPr lang="en-US" smtClean="0"/>
              <a:t>‹#›</a:t>
            </a:fld>
            <a:endParaRPr lang="en-US"/>
          </a:p>
        </p:txBody>
      </p:sp>
    </p:spTree>
    <p:extLst>
      <p:ext uri="{BB962C8B-B14F-4D97-AF65-F5344CB8AC3E}">
        <p14:creationId xmlns:p14="http://schemas.microsoft.com/office/powerpoint/2010/main" val="19730069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44FE-84D8-4EB6-A3C1-3D3CDCFC58C8}" type="datetimeFigureOut">
              <a:rPr lang="en-US" smtClean="0"/>
              <a:t>9/21/2024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7F4956-64AB-49DC-A371-FB83979C8D23}" type="slidenum">
              <a:rPr lang="en-US" smtClean="0"/>
              <a:t>‹#›</a:t>
            </a:fld>
            <a:endParaRPr lang="en-US"/>
          </a:p>
        </p:txBody>
      </p:sp>
    </p:spTree>
    <p:extLst>
      <p:ext uri="{BB962C8B-B14F-4D97-AF65-F5344CB8AC3E}">
        <p14:creationId xmlns:p14="http://schemas.microsoft.com/office/powerpoint/2010/main" val="3722711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44FE-84D8-4EB6-A3C1-3D3CDCFC58C8}" type="datetimeFigureOut">
              <a:rPr lang="en-US" smtClean="0"/>
              <a:t>9/21/2024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7F4956-64AB-49DC-A371-FB83979C8D23}" type="slidenum">
              <a:rPr lang="en-US" smtClean="0"/>
              <a:t>‹#›</a:t>
            </a:fld>
            <a:endParaRPr lang="en-US"/>
          </a:p>
        </p:txBody>
      </p:sp>
    </p:spTree>
    <p:extLst>
      <p:ext uri="{BB962C8B-B14F-4D97-AF65-F5344CB8AC3E}">
        <p14:creationId xmlns:p14="http://schemas.microsoft.com/office/powerpoint/2010/main" val="42140739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44FE-84D8-4EB6-A3C1-3D3CDCFC58C8}" type="datetimeFigureOut">
              <a:rPr lang="en-US" smtClean="0"/>
              <a:t>9/21/2024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7F4956-64AB-49DC-A371-FB83979C8D23}" type="slidenum">
              <a:rPr lang="en-US" smtClean="0"/>
              <a:t>‹#›</a:t>
            </a:fld>
            <a:endParaRPr lang="en-US"/>
          </a:p>
        </p:txBody>
      </p:sp>
    </p:spTree>
    <p:extLst>
      <p:ext uri="{BB962C8B-B14F-4D97-AF65-F5344CB8AC3E}">
        <p14:creationId xmlns:p14="http://schemas.microsoft.com/office/powerpoint/2010/main" val="2873173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9D44FE-84D8-4EB6-A3C1-3D3CDCFC58C8}"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F4956-64AB-49DC-A371-FB83979C8D23}" type="slidenum">
              <a:rPr lang="en-US" smtClean="0"/>
              <a:t>‹#›</a:t>
            </a:fld>
            <a:endParaRPr lang="en-US"/>
          </a:p>
        </p:txBody>
      </p:sp>
    </p:spTree>
    <p:extLst>
      <p:ext uri="{BB962C8B-B14F-4D97-AF65-F5344CB8AC3E}">
        <p14:creationId xmlns:p14="http://schemas.microsoft.com/office/powerpoint/2010/main" val="158249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7FE75E-3C0F-4A3D-B82C-6C4A9BAC9F91}"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275DF8-9AF5-4E24-88A7-48EB9708DB9D}" type="slidenum">
              <a:rPr lang="en-US" smtClean="0"/>
              <a:t>‹#›</a:t>
            </a:fld>
            <a:endParaRPr lang="en-US"/>
          </a:p>
        </p:txBody>
      </p:sp>
    </p:spTree>
    <p:extLst>
      <p:ext uri="{BB962C8B-B14F-4D97-AF65-F5344CB8AC3E}">
        <p14:creationId xmlns:p14="http://schemas.microsoft.com/office/powerpoint/2010/main" val="7284849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9D44FE-84D8-4EB6-A3C1-3D3CDCFC58C8}"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F4956-64AB-49DC-A371-FB83979C8D23}" type="slidenum">
              <a:rPr lang="en-US" smtClean="0"/>
              <a:t>‹#›</a:t>
            </a:fld>
            <a:endParaRPr lang="en-US"/>
          </a:p>
        </p:txBody>
      </p:sp>
    </p:spTree>
    <p:extLst>
      <p:ext uri="{BB962C8B-B14F-4D97-AF65-F5344CB8AC3E}">
        <p14:creationId xmlns:p14="http://schemas.microsoft.com/office/powerpoint/2010/main" val="27648130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44FE-84D8-4EB6-A3C1-3D3CDCFC58C8}"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F4956-64AB-49DC-A371-FB83979C8D23}" type="slidenum">
              <a:rPr lang="en-US" smtClean="0"/>
              <a:t>‹#›</a:t>
            </a:fld>
            <a:endParaRPr lang="en-US"/>
          </a:p>
        </p:txBody>
      </p:sp>
    </p:spTree>
    <p:extLst>
      <p:ext uri="{BB962C8B-B14F-4D97-AF65-F5344CB8AC3E}">
        <p14:creationId xmlns:p14="http://schemas.microsoft.com/office/powerpoint/2010/main" val="35418127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44FE-84D8-4EB6-A3C1-3D3CDCFC58C8}"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F4956-64AB-49DC-A371-FB83979C8D23}" type="slidenum">
              <a:rPr lang="en-US" smtClean="0"/>
              <a:t>‹#›</a:t>
            </a:fld>
            <a:endParaRPr lang="en-US"/>
          </a:p>
        </p:txBody>
      </p:sp>
    </p:spTree>
    <p:extLst>
      <p:ext uri="{BB962C8B-B14F-4D97-AF65-F5344CB8AC3E}">
        <p14:creationId xmlns:p14="http://schemas.microsoft.com/office/powerpoint/2010/main" val="4259019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7FE75E-3C0F-4A3D-B82C-6C4A9BAC9F91}"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275DF8-9AF5-4E24-88A7-48EB9708DB9D}" type="slidenum">
              <a:rPr lang="en-US" smtClean="0"/>
              <a:t>‹#›</a:t>
            </a:fld>
            <a:endParaRPr lang="en-US"/>
          </a:p>
        </p:txBody>
      </p:sp>
    </p:spTree>
    <p:extLst>
      <p:ext uri="{BB962C8B-B14F-4D97-AF65-F5344CB8AC3E}">
        <p14:creationId xmlns:p14="http://schemas.microsoft.com/office/powerpoint/2010/main" val="1981898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7FE75E-3C0F-4A3D-B82C-6C4A9BAC9F91}"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275DF8-9AF5-4E24-88A7-48EB9708DB9D}" type="slidenum">
              <a:rPr lang="en-US" smtClean="0"/>
              <a:t>‹#›</a:t>
            </a:fld>
            <a:endParaRPr lang="en-US"/>
          </a:p>
        </p:txBody>
      </p:sp>
    </p:spTree>
    <p:extLst>
      <p:ext uri="{BB962C8B-B14F-4D97-AF65-F5344CB8AC3E}">
        <p14:creationId xmlns:p14="http://schemas.microsoft.com/office/powerpoint/2010/main" val="3979077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7FE75E-3C0F-4A3D-B82C-6C4A9BAC9F91}" type="datetimeFigureOut">
              <a:rPr lang="en-US" smtClean="0"/>
              <a:t>9/21/2024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275DF8-9AF5-4E24-88A7-48EB9708DB9D}" type="slidenum">
              <a:rPr lang="en-US" smtClean="0"/>
              <a:t>‹#›</a:t>
            </a:fld>
            <a:endParaRPr lang="en-US"/>
          </a:p>
        </p:txBody>
      </p:sp>
    </p:spTree>
    <p:extLst>
      <p:ext uri="{BB962C8B-B14F-4D97-AF65-F5344CB8AC3E}">
        <p14:creationId xmlns:p14="http://schemas.microsoft.com/office/powerpoint/2010/main" val="1718449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7FE75E-3C0F-4A3D-B82C-6C4A9BAC9F91}" type="datetimeFigureOut">
              <a:rPr lang="en-US" smtClean="0"/>
              <a:t>9/21/2024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275DF8-9AF5-4E24-88A7-48EB9708DB9D}" type="slidenum">
              <a:rPr lang="en-US" smtClean="0"/>
              <a:t>‹#›</a:t>
            </a:fld>
            <a:endParaRPr lang="en-US"/>
          </a:p>
        </p:txBody>
      </p:sp>
    </p:spTree>
    <p:extLst>
      <p:ext uri="{BB962C8B-B14F-4D97-AF65-F5344CB8AC3E}">
        <p14:creationId xmlns:p14="http://schemas.microsoft.com/office/powerpoint/2010/main" val="4238569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7FE75E-3C0F-4A3D-B82C-6C4A9BAC9F91}" type="datetimeFigureOut">
              <a:rPr lang="en-US" smtClean="0"/>
              <a:t>9/21/2024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275DF8-9AF5-4E24-88A7-48EB9708DB9D}" type="slidenum">
              <a:rPr lang="en-US" smtClean="0"/>
              <a:t>‹#›</a:t>
            </a:fld>
            <a:endParaRPr lang="en-US"/>
          </a:p>
        </p:txBody>
      </p:sp>
    </p:spTree>
    <p:extLst>
      <p:ext uri="{BB962C8B-B14F-4D97-AF65-F5344CB8AC3E}">
        <p14:creationId xmlns:p14="http://schemas.microsoft.com/office/powerpoint/2010/main" val="1335939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7FE75E-3C0F-4A3D-B82C-6C4A9BAC9F91}"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275DF8-9AF5-4E24-88A7-48EB9708DB9D}" type="slidenum">
              <a:rPr lang="en-US" smtClean="0"/>
              <a:t>‹#›</a:t>
            </a:fld>
            <a:endParaRPr lang="en-US"/>
          </a:p>
        </p:txBody>
      </p:sp>
    </p:spTree>
    <p:extLst>
      <p:ext uri="{BB962C8B-B14F-4D97-AF65-F5344CB8AC3E}">
        <p14:creationId xmlns:p14="http://schemas.microsoft.com/office/powerpoint/2010/main" val="3738077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7FE75E-3C0F-4A3D-B82C-6C4A9BAC9F91}"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275DF8-9AF5-4E24-88A7-48EB9708DB9D}" type="slidenum">
              <a:rPr lang="en-US" smtClean="0"/>
              <a:t>‹#›</a:t>
            </a:fld>
            <a:endParaRPr lang="en-US"/>
          </a:p>
        </p:txBody>
      </p:sp>
    </p:spTree>
    <p:extLst>
      <p:ext uri="{BB962C8B-B14F-4D97-AF65-F5344CB8AC3E}">
        <p14:creationId xmlns:p14="http://schemas.microsoft.com/office/powerpoint/2010/main" val="1437923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7FE75E-3C0F-4A3D-B82C-6C4A9BAC9F91}" type="datetimeFigureOut">
              <a:rPr lang="en-US" smtClean="0"/>
              <a:t>9/21/2024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275DF8-9AF5-4E24-88A7-48EB9708DB9D}" type="slidenum">
              <a:rPr lang="en-US" smtClean="0"/>
              <a:t>‹#›</a:t>
            </a:fld>
            <a:endParaRPr lang="en-US"/>
          </a:p>
        </p:txBody>
      </p:sp>
    </p:spTree>
    <p:extLst>
      <p:ext uri="{BB962C8B-B14F-4D97-AF65-F5344CB8AC3E}">
        <p14:creationId xmlns:p14="http://schemas.microsoft.com/office/powerpoint/2010/main" val="122579760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39D44FE-84D8-4EB6-A3C1-3D3CDCFC58C8}" type="datetimeFigureOut">
              <a:rPr lang="en-US" smtClean="0"/>
              <a:t>9/21/2024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D7F4956-64AB-49DC-A371-FB83979C8D23}" type="slidenum">
              <a:rPr lang="en-US" smtClean="0"/>
              <a:t>‹#›</a:t>
            </a:fld>
            <a:endParaRPr lang="en-US"/>
          </a:p>
        </p:txBody>
      </p:sp>
    </p:spTree>
    <p:extLst>
      <p:ext uri="{BB962C8B-B14F-4D97-AF65-F5344CB8AC3E}">
        <p14:creationId xmlns:p14="http://schemas.microsoft.com/office/powerpoint/2010/main" val="138854992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descr="heart shaped pink sparklers photography">
            <a:extLst>
              <a:ext uri="{FF2B5EF4-FFF2-40B4-BE49-F238E27FC236}">
                <a16:creationId xmlns:a16="http://schemas.microsoft.com/office/drawing/2014/main" id="{B899321E-8204-5CAA-EAFF-A1944DF3875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6760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4" descr="heart shaped pink sparklers photography">
            <a:extLst>
              <a:ext uri="{FF2B5EF4-FFF2-40B4-BE49-F238E27FC236}">
                <a16:creationId xmlns:a16="http://schemas.microsoft.com/office/drawing/2014/main" id="{9BBD55CE-5F9F-78D0-3412-D0A6B94554F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BECFDCF-3B39-EF79-47FD-1BD0483CA535}"/>
              </a:ext>
            </a:extLst>
          </p:cNvPr>
          <p:cNvSpPr txBox="1"/>
          <p:nvPr/>
        </p:nvSpPr>
        <p:spPr>
          <a:xfrm>
            <a:off x="457200" y="3200400"/>
            <a:ext cx="8229600" cy="3657600"/>
          </a:xfrm>
          <a:prstGeom prst="rect">
            <a:avLst/>
          </a:prstGeom>
          <a:noFill/>
        </p:spPr>
        <p:txBody>
          <a:bodyPr wrap="squar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3800" b="1" i="0" u="none" strike="noStrike" kern="1200" cap="none" spc="0" normalizeH="0" baseline="0" noProof="0" dirty="0">
                <a:ln w="28575">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With All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3800" b="1" i="0" u="none" strike="noStrike" kern="1200" cap="none" spc="0" normalizeH="0" baseline="0" noProof="0" dirty="0">
                <a:ln w="28575">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Your Heart</a:t>
            </a:r>
          </a:p>
        </p:txBody>
      </p:sp>
    </p:spTree>
    <p:extLst>
      <p:ext uri="{BB962C8B-B14F-4D97-AF65-F5344CB8AC3E}">
        <p14:creationId xmlns:p14="http://schemas.microsoft.com/office/powerpoint/2010/main" val="40510822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3503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4" descr="heart shaped pink sparklers photography">
            <a:extLst>
              <a:ext uri="{FF2B5EF4-FFF2-40B4-BE49-F238E27FC236}">
                <a16:creationId xmlns:a16="http://schemas.microsoft.com/office/drawing/2014/main" id="{859F7FDA-F65E-F376-A215-6099053FBF6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BECFDCF-3B39-EF79-47FD-1BD0483CA535}"/>
              </a:ext>
            </a:extLst>
          </p:cNvPr>
          <p:cNvSpPr txBox="1"/>
          <p:nvPr/>
        </p:nvSpPr>
        <p:spPr>
          <a:xfrm>
            <a:off x="0" y="1"/>
            <a:ext cx="9144000" cy="6857999"/>
          </a:xfrm>
          <a:prstGeom prst="rect">
            <a:avLst/>
          </a:prstGeom>
          <a:solidFill>
            <a:schemeClr val="tx1">
              <a:alpha val="60000"/>
            </a:schemeClr>
          </a:solidFill>
        </p:spPr>
        <p:txBody>
          <a:bodyPr wrap="squar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w="12700">
                  <a:no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And one of them, a lawyer, asked him a question to test him. “Teacher, which is the great commandment in the Law?” And he said to him, “You shall love the Lord your God with all your heart and with all your soul and with all your mind. This is the great and first commandment. And a second is like it: You shall love your neighbor as yourself. On these two commandments depend all the Law and the Prophets.”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w="12700">
                  <a:no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MATTHEW 22:35-40</a:t>
            </a:r>
          </a:p>
        </p:txBody>
      </p:sp>
    </p:spTree>
    <p:extLst>
      <p:ext uri="{BB962C8B-B14F-4D97-AF65-F5344CB8AC3E}">
        <p14:creationId xmlns:p14="http://schemas.microsoft.com/office/powerpoint/2010/main" val="13781241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4" descr="heart shaped pink sparklers photography">
            <a:extLst>
              <a:ext uri="{FF2B5EF4-FFF2-40B4-BE49-F238E27FC236}">
                <a16:creationId xmlns:a16="http://schemas.microsoft.com/office/drawing/2014/main" id="{9BBD55CE-5F9F-78D0-3412-D0A6B94554F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BECFDCF-3B39-EF79-47FD-1BD0483CA535}"/>
              </a:ext>
            </a:extLst>
          </p:cNvPr>
          <p:cNvSpPr txBox="1"/>
          <p:nvPr/>
        </p:nvSpPr>
        <p:spPr>
          <a:xfrm>
            <a:off x="457200" y="3200400"/>
            <a:ext cx="8229600" cy="3657600"/>
          </a:xfrm>
          <a:prstGeom prst="rect">
            <a:avLst/>
          </a:prstGeom>
          <a:noFill/>
        </p:spPr>
        <p:txBody>
          <a:bodyPr wrap="squar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3800" b="1" i="0" u="none" strike="noStrike" kern="1200" cap="none" spc="0" normalizeH="0" baseline="0" noProof="0" dirty="0">
                <a:ln w="28575">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With All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3800" b="1" i="0" u="none" strike="noStrike" kern="1200" cap="none" spc="0" normalizeH="0" baseline="0" noProof="0" dirty="0">
                <a:ln w="28575">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Your Heart</a:t>
            </a:r>
          </a:p>
        </p:txBody>
      </p:sp>
    </p:spTree>
    <p:extLst>
      <p:ext uri="{BB962C8B-B14F-4D97-AF65-F5344CB8AC3E}">
        <p14:creationId xmlns:p14="http://schemas.microsoft.com/office/powerpoint/2010/main" val="31935438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heart shaped pink sparklers photography">
            <a:extLst>
              <a:ext uri="{FF2B5EF4-FFF2-40B4-BE49-F238E27FC236}">
                <a16:creationId xmlns:a16="http://schemas.microsoft.com/office/drawing/2014/main" id="{D31D8936-C6A0-8297-79BE-B4146CFDEAE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BECFDCF-3B39-EF79-47FD-1BD0483CA535}"/>
              </a:ext>
            </a:extLst>
          </p:cNvPr>
          <p:cNvSpPr txBox="1"/>
          <p:nvPr/>
        </p:nvSpPr>
        <p:spPr>
          <a:xfrm>
            <a:off x="2833511" y="3200400"/>
            <a:ext cx="6310489" cy="3657600"/>
          </a:xfrm>
          <a:prstGeom prst="rect">
            <a:avLst/>
          </a:prstGeom>
          <a:noFill/>
        </p:spPr>
        <p:txBody>
          <a:bodyPr wrap="squar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Don’t Be A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Half-Hearted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Christian</a:t>
            </a:r>
          </a:p>
        </p:txBody>
      </p:sp>
      <p:pic>
        <p:nvPicPr>
          <p:cNvPr id="6" name="Graphic 5" descr="Badge 1 with solid fill">
            <a:extLst>
              <a:ext uri="{FF2B5EF4-FFF2-40B4-BE49-F238E27FC236}">
                <a16:creationId xmlns:a16="http://schemas.microsoft.com/office/drawing/2014/main" id="{85CB9500-BC0E-A503-1811-602C18B05F4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0" y="0"/>
            <a:ext cx="2286000" cy="2286000"/>
          </a:xfrm>
          <a:prstGeom prst="rect">
            <a:avLst/>
          </a:prstGeom>
        </p:spPr>
      </p:pic>
    </p:spTree>
    <p:extLst>
      <p:ext uri="{BB962C8B-B14F-4D97-AF65-F5344CB8AC3E}">
        <p14:creationId xmlns:p14="http://schemas.microsoft.com/office/powerpoint/2010/main" val="19983475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eart shaped pink sparklers photography">
            <a:extLst>
              <a:ext uri="{FF2B5EF4-FFF2-40B4-BE49-F238E27FC236}">
                <a16:creationId xmlns:a16="http://schemas.microsoft.com/office/drawing/2014/main" id="{6F3B85FE-E9FD-BC10-06E0-D7F86E91A2C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3210" r="25185"/>
          <a:stretch/>
        </p:blipFill>
        <p:spPr bwMode="auto">
          <a:xfrm>
            <a:off x="0" y="0"/>
            <a:ext cx="4718756"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BECFDCF-3B39-EF79-47FD-1BD0483CA535}"/>
              </a:ext>
            </a:extLst>
          </p:cNvPr>
          <p:cNvSpPr txBox="1"/>
          <p:nvPr/>
        </p:nvSpPr>
        <p:spPr>
          <a:xfrm>
            <a:off x="0" y="640"/>
            <a:ext cx="4718756" cy="6857360"/>
          </a:xfrm>
          <a:prstGeom prst="rect">
            <a:avLst/>
          </a:prstGeom>
          <a:noFill/>
        </p:spPr>
        <p:txBody>
          <a:bodyPr wrap="squar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Half-Hearted</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48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48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48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48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48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48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Christians…</a:t>
            </a:r>
          </a:p>
        </p:txBody>
      </p:sp>
      <p:sp>
        <p:nvSpPr>
          <p:cNvPr id="3" name="TextBox 2">
            <a:extLst>
              <a:ext uri="{FF2B5EF4-FFF2-40B4-BE49-F238E27FC236}">
                <a16:creationId xmlns:a16="http://schemas.microsoft.com/office/drawing/2014/main" id="{5F2147AA-4CE9-D29F-C56E-9EEB41C32460}"/>
              </a:ext>
            </a:extLst>
          </p:cNvPr>
          <p:cNvSpPr txBox="1"/>
          <p:nvPr/>
        </p:nvSpPr>
        <p:spPr>
          <a:xfrm>
            <a:off x="5029200" y="640"/>
            <a:ext cx="4114800" cy="6857360"/>
          </a:xfrm>
          <a:prstGeom prst="rect">
            <a:avLst/>
          </a:prstGeom>
          <a:solidFill>
            <a:schemeClr val="tx1"/>
          </a:solidFill>
          <a:ln>
            <a:noFill/>
          </a:ln>
        </p:spPr>
        <p:style>
          <a:lnRef idx="2">
            <a:schemeClr val="accent6">
              <a:shade val="15000"/>
            </a:schemeClr>
          </a:lnRef>
          <a:fillRef idx="1">
            <a:schemeClr val="accent6"/>
          </a:fillRef>
          <a:effectRef idx="0">
            <a:schemeClr val="accent6"/>
          </a:effectRef>
          <a:fontRef idx="minor">
            <a:schemeClr val="lt1"/>
          </a:fontRef>
        </p:style>
        <p:txBody>
          <a:bodyPr wrap="square" rtlCol="0" anchor="ctr" anchorCtr="0">
            <a:noAutofit/>
          </a:bodyPr>
          <a:lstStyle/>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4200" b="1" i="0" u="none" strike="noStrike" kern="1200" cap="none" spc="0" normalizeH="0" baseline="0" noProof="0" dirty="0">
                <a:ln w="12700">
                  <a:no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INDECISIVE</a:t>
            </a: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US" sz="4200" b="1" i="0" u="none" strike="noStrike" kern="1200" cap="none" spc="0" normalizeH="0" baseline="0" noProof="0" dirty="0">
              <a:ln w="12700">
                <a:no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endParaRP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4200" b="1" i="0" u="none" strike="noStrike" kern="1200" cap="none" spc="0" normalizeH="0" baseline="0" noProof="0" dirty="0">
                <a:ln w="12700">
                  <a:no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DRAINING</a:t>
            </a: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US" sz="4200" b="1" i="0" u="none" strike="noStrike" kern="1200" cap="none" spc="0" normalizeH="0" baseline="0" noProof="0" dirty="0">
              <a:ln w="12700">
                <a:no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endParaRP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4200" b="1" i="0" u="none" strike="noStrike" kern="1200" cap="none" spc="0" normalizeH="0" baseline="0" noProof="0" dirty="0">
                <a:ln w="12700">
                  <a:no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MISERABLE</a:t>
            </a: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US" sz="4200" b="1" i="0" u="none" strike="noStrike" kern="1200" cap="none" spc="0" normalizeH="0" baseline="0" noProof="0" dirty="0">
              <a:ln w="12700">
                <a:no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endParaRP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4200" b="1" i="0" u="none" strike="noStrike" kern="1200" cap="none" spc="0" normalizeH="0" baseline="0" noProof="0" dirty="0">
                <a:ln w="12700">
                  <a:no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IRRESPONSIBLE</a:t>
            </a: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US" sz="4200" b="1" i="0" u="none" strike="noStrike" kern="1200" cap="none" spc="0" normalizeH="0" baseline="0" noProof="0" dirty="0">
              <a:ln w="12700">
                <a:no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endParaRP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4200" b="1" i="0" u="none" strike="noStrike" kern="1200" cap="none" spc="0" normalizeH="0" baseline="0" noProof="0" dirty="0">
                <a:ln w="12700">
                  <a:no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SELFISH</a:t>
            </a:r>
          </a:p>
        </p:txBody>
      </p:sp>
    </p:spTree>
    <p:extLst>
      <p:ext uri="{BB962C8B-B14F-4D97-AF65-F5344CB8AC3E}">
        <p14:creationId xmlns:p14="http://schemas.microsoft.com/office/powerpoint/2010/main" val="14688892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heart shaped pink sparklers photography">
            <a:extLst>
              <a:ext uri="{FF2B5EF4-FFF2-40B4-BE49-F238E27FC236}">
                <a16:creationId xmlns:a16="http://schemas.microsoft.com/office/drawing/2014/main" id="{FE562981-0786-1650-E04E-7A7B0A2E22C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BECFDCF-3B39-EF79-47FD-1BD0483CA535}"/>
              </a:ext>
            </a:extLst>
          </p:cNvPr>
          <p:cNvSpPr txBox="1"/>
          <p:nvPr/>
        </p:nvSpPr>
        <p:spPr>
          <a:xfrm>
            <a:off x="2483556" y="2997198"/>
            <a:ext cx="6660444" cy="3657600"/>
          </a:xfrm>
          <a:prstGeom prst="rect">
            <a:avLst/>
          </a:prstGeom>
          <a:noFill/>
        </p:spPr>
        <p:txBody>
          <a:bodyPr wrap="squar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6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Honor God with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6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All Your Life</a:t>
            </a:r>
            <a:r>
              <a:rPr kumimoji="0" lang="en-US" sz="72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Modern Love Caps" panose="04070805081001020A01" pitchFamily="82" charset="0"/>
                <a:ea typeface="ADLaM Display" panose="02010000000000000000" pitchFamily="2" charset="0"/>
                <a:cs typeface="ADLaM Display" panose="02010000000000000000" pitchFamily="2" charset="0"/>
              </a:rPr>
              <a:t> </a:t>
            </a:r>
          </a:p>
        </p:txBody>
      </p:sp>
      <p:pic>
        <p:nvPicPr>
          <p:cNvPr id="5" name="Graphic 4" descr="Badge with solid fill">
            <a:extLst>
              <a:ext uri="{FF2B5EF4-FFF2-40B4-BE49-F238E27FC236}">
                <a16:creationId xmlns:a16="http://schemas.microsoft.com/office/drawing/2014/main" id="{8DBA284F-6C44-B5BF-F291-BA402C4942F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2286000" cy="2286000"/>
          </a:xfrm>
          <a:prstGeom prst="rect">
            <a:avLst/>
          </a:prstGeom>
        </p:spPr>
      </p:pic>
    </p:spTree>
    <p:extLst>
      <p:ext uri="{BB962C8B-B14F-4D97-AF65-F5344CB8AC3E}">
        <p14:creationId xmlns:p14="http://schemas.microsoft.com/office/powerpoint/2010/main" val="41748634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4" descr="heart shaped pink sparklers photography">
            <a:extLst>
              <a:ext uri="{FF2B5EF4-FFF2-40B4-BE49-F238E27FC236}">
                <a16:creationId xmlns:a16="http://schemas.microsoft.com/office/drawing/2014/main" id="{FB4C6EB5-C45A-E6AF-F654-BC589C64950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BECFDCF-3B39-EF79-47FD-1BD0483CA535}"/>
              </a:ext>
            </a:extLst>
          </p:cNvPr>
          <p:cNvSpPr txBox="1"/>
          <p:nvPr/>
        </p:nvSpPr>
        <p:spPr>
          <a:xfrm>
            <a:off x="0" y="0"/>
            <a:ext cx="9144000" cy="6858000"/>
          </a:xfrm>
          <a:prstGeom prst="rect">
            <a:avLst/>
          </a:prstGeom>
          <a:solidFill>
            <a:schemeClr val="tx1">
              <a:alpha val="60000"/>
            </a:schemeClr>
          </a:solidFill>
        </p:spPr>
        <p:txBody>
          <a:bodyPr wrap="squar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9050">
                  <a:no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Whatever you do, work heartily, as for the Lord and not for men, knowing that from the Lord you will receive the inheritance as your reward. You are serving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9050">
                  <a:no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the Lord Christ.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9050">
                  <a:no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Colossians 3:23-24</a:t>
            </a:r>
          </a:p>
        </p:txBody>
      </p:sp>
    </p:spTree>
    <p:extLst>
      <p:ext uri="{BB962C8B-B14F-4D97-AF65-F5344CB8AC3E}">
        <p14:creationId xmlns:p14="http://schemas.microsoft.com/office/powerpoint/2010/main" val="19218482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heart shaped pink sparklers photography">
            <a:extLst>
              <a:ext uri="{FF2B5EF4-FFF2-40B4-BE49-F238E27FC236}">
                <a16:creationId xmlns:a16="http://schemas.microsoft.com/office/drawing/2014/main" id="{373C2B9C-D610-B351-0679-C328CD6A6D4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BECFDCF-3B39-EF79-47FD-1BD0483CA535}"/>
              </a:ext>
            </a:extLst>
          </p:cNvPr>
          <p:cNvSpPr txBox="1"/>
          <p:nvPr/>
        </p:nvSpPr>
        <p:spPr>
          <a:xfrm>
            <a:off x="2562579" y="2714973"/>
            <a:ext cx="6581422" cy="3657600"/>
          </a:xfrm>
          <a:prstGeom prst="rect">
            <a:avLst/>
          </a:prstGeom>
          <a:noFill/>
        </p:spPr>
        <p:txBody>
          <a:bodyPr wrap="squar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6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Builders Workers Encouragers</a:t>
            </a:r>
          </a:p>
        </p:txBody>
      </p:sp>
      <p:pic>
        <p:nvPicPr>
          <p:cNvPr id="5" name="Graphic 4" descr="Badge 3 with solid fill">
            <a:extLst>
              <a:ext uri="{FF2B5EF4-FFF2-40B4-BE49-F238E27FC236}">
                <a16:creationId xmlns:a16="http://schemas.microsoft.com/office/drawing/2014/main" id="{C16B7E87-1D1B-95C4-FC0F-30C147B6598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2286000" cy="2286000"/>
          </a:xfrm>
          <a:prstGeom prst="rect">
            <a:avLst/>
          </a:prstGeom>
        </p:spPr>
      </p:pic>
    </p:spTree>
    <p:extLst>
      <p:ext uri="{BB962C8B-B14F-4D97-AF65-F5344CB8AC3E}">
        <p14:creationId xmlns:p14="http://schemas.microsoft.com/office/powerpoint/2010/main" val="27087072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2147AA-4CE9-D29F-C56E-9EEB41C32460}"/>
              </a:ext>
            </a:extLst>
          </p:cNvPr>
          <p:cNvSpPr txBox="1"/>
          <p:nvPr/>
        </p:nvSpPr>
        <p:spPr>
          <a:xfrm>
            <a:off x="5029200" y="1281"/>
            <a:ext cx="4114800" cy="6856719"/>
          </a:xfrm>
          <a:prstGeom prst="rect">
            <a:avLst/>
          </a:prstGeom>
          <a:solidFill>
            <a:schemeClr val="tx1"/>
          </a:solidFill>
          <a:ln>
            <a:noFill/>
          </a:ln>
        </p:spPr>
        <p:style>
          <a:lnRef idx="2">
            <a:schemeClr val="accent6">
              <a:shade val="15000"/>
            </a:schemeClr>
          </a:lnRef>
          <a:fillRef idx="1">
            <a:schemeClr val="accent6"/>
          </a:fillRef>
          <a:effectRef idx="0">
            <a:schemeClr val="accent6"/>
          </a:effectRef>
          <a:fontRef idx="minor">
            <a:schemeClr val="lt1"/>
          </a:fontRef>
        </p:style>
        <p:txBody>
          <a:bodyPr wrap="square" rtlCol="0" anchor="ctr" anchorCtr="0">
            <a:noAutofit/>
          </a:bodyPr>
          <a:lstStyle/>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4400" b="1" i="0" u="none" strike="noStrike" kern="1200" cap="none" spc="0" normalizeH="0" baseline="0" noProof="0" dirty="0">
                <a:ln w="12700">
                  <a:solidFill>
                    <a:prstClr val="black"/>
                  </a:solid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TEND the GARDEN</a:t>
            </a: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US" sz="2800" b="1" i="0" u="none" strike="noStrike" kern="1200" cap="none" spc="0" normalizeH="0" baseline="0" noProof="0" dirty="0">
              <a:ln w="12700">
                <a:solidFill>
                  <a:prstClr val="black"/>
                </a:solid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endParaRP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4400" b="1" i="0" u="none" strike="noStrike" kern="1200" cap="none" spc="0" normalizeH="0" baseline="0" noProof="0" dirty="0">
                <a:ln w="12700">
                  <a:solidFill>
                    <a:prstClr val="black"/>
                  </a:solid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MAKE an ARK</a:t>
            </a: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US" sz="2800" b="1" i="0" u="none" strike="noStrike" kern="1200" cap="none" spc="0" normalizeH="0" baseline="0" noProof="0" dirty="0">
              <a:ln w="12700">
                <a:solidFill>
                  <a:prstClr val="black"/>
                </a:solid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endParaRP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4400" b="1" i="0" u="none" strike="noStrike" kern="1200" cap="none" spc="0" normalizeH="0" baseline="0" noProof="0" dirty="0">
                <a:ln w="12700">
                  <a:solidFill>
                    <a:prstClr val="black"/>
                  </a:solid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BUILD the TEMPLE</a:t>
            </a: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US" sz="2800" b="1" i="0" u="none" strike="noStrike" kern="1200" cap="none" spc="0" normalizeH="0" baseline="0" noProof="0" dirty="0">
              <a:ln w="12700">
                <a:solidFill>
                  <a:prstClr val="black"/>
                </a:solid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endParaRPr>
          </a:p>
          <a:p>
            <a:pPr marL="285744" marR="0" lvl="0" indent="-285744"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4400" b="1" i="0" u="none" strike="noStrike" kern="1200" cap="none" spc="0" normalizeH="0" baseline="0" noProof="0" dirty="0">
                <a:ln w="12700">
                  <a:solidFill>
                    <a:prstClr val="black"/>
                  </a:solidFill>
                </a:ln>
                <a:solidFill>
                  <a:prstClr val="white"/>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GROW the KINGDOM</a:t>
            </a:r>
          </a:p>
        </p:txBody>
      </p:sp>
      <p:pic>
        <p:nvPicPr>
          <p:cNvPr id="5" name="Picture 4" descr="heart shaped pink sparklers photography">
            <a:extLst>
              <a:ext uri="{FF2B5EF4-FFF2-40B4-BE49-F238E27FC236}">
                <a16:creationId xmlns:a16="http://schemas.microsoft.com/office/drawing/2014/main" id="{983DBF2E-2872-FC73-D2D3-6396BBF13107}"/>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3210" r="25185"/>
          <a:stretch/>
        </p:blipFill>
        <p:spPr bwMode="auto">
          <a:xfrm>
            <a:off x="0" y="0"/>
            <a:ext cx="4718756"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869D713-6882-2572-D5C0-1D8864BD27AC}"/>
              </a:ext>
            </a:extLst>
          </p:cNvPr>
          <p:cNvSpPr txBox="1"/>
          <p:nvPr/>
        </p:nvSpPr>
        <p:spPr>
          <a:xfrm>
            <a:off x="1" y="0"/>
            <a:ext cx="4718756" cy="6857360"/>
          </a:xfrm>
          <a:prstGeom prst="rect">
            <a:avLst/>
          </a:prstGeom>
          <a:noFill/>
        </p:spPr>
        <p:txBody>
          <a:bodyPr wrap="squar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BUILDERS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WORKERS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9050">
                  <a:solidFill>
                    <a:prstClr val="white"/>
                  </a:solidFill>
                </a:ln>
                <a:solidFill>
                  <a:srgbClr val="00B0F0"/>
                </a:solidFill>
                <a:effectLst>
                  <a:outerShdw blurRad="38100" dist="38100" dir="2700000" algn="tl">
                    <a:srgbClr val="000000">
                      <a:alpha val="43137"/>
                    </a:srgbClr>
                  </a:outerShdw>
                </a:effectLst>
                <a:uLnTx/>
                <a:uFillTx/>
                <a:latin typeface="Footlight MT Light" panose="0204060206030A020304" pitchFamily="18" charset="0"/>
                <a:ea typeface="ADLaM Display" panose="02010000000000000000" pitchFamily="2" charset="0"/>
                <a:cs typeface="ADLaM Display" panose="02010000000000000000" pitchFamily="2" charset="0"/>
              </a:rPr>
              <a:t>ENCOURAGERS</a:t>
            </a:r>
          </a:p>
        </p:txBody>
      </p:sp>
    </p:spTree>
    <p:extLst>
      <p:ext uri="{BB962C8B-B14F-4D97-AF65-F5344CB8AC3E}">
        <p14:creationId xmlns:p14="http://schemas.microsoft.com/office/powerpoint/2010/main" val="39979711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1142</TotalTime>
  <Words>180</Words>
  <Application>Microsoft Office PowerPoint</Application>
  <PresentationFormat>On-screen Show (4:3)</PresentationFormat>
  <Paragraphs>44</Paragraphs>
  <Slides>11</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Aptos</vt:lpstr>
      <vt:lpstr>Aptos Display</vt:lpstr>
      <vt:lpstr>Arial</vt:lpstr>
      <vt:lpstr>Calibri</vt:lpstr>
      <vt:lpstr>Footlight MT Light</vt:lpstr>
      <vt:lpstr>Modern Love Caps</vt:lpstr>
      <vt:lpstr>Wingdings</vt:lpstr>
      <vt:lpstr>2_Office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85</cp:revision>
  <dcterms:created xsi:type="dcterms:W3CDTF">2008-03-16T18:22:36Z</dcterms:created>
  <dcterms:modified xsi:type="dcterms:W3CDTF">2024-09-21T12:59:24Z</dcterms:modified>
</cp:coreProperties>
</file>