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  <p:sldMasterId id="2147483777" r:id="rId3"/>
  </p:sldMasterIdLst>
  <p:notesMasterIdLst>
    <p:notesMasterId r:id="rId20"/>
  </p:notesMasterIdLst>
  <p:sldIdLst>
    <p:sldId id="757" r:id="rId4"/>
    <p:sldId id="758" r:id="rId5"/>
    <p:sldId id="759" r:id="rId6"/>
    <p:sldId id="760" r:id="rId7"/>
    <p:sldId id="761" r:id="rId8"/>
    <p:sldId id="762" r:id="rId9"/>
    <p:sldId id="763" r:id="rId10"/>
    <p:sldId id="764" r:id="rId11"/>
    <p:sldId id="765" r:id="rId12"/>
    <p:sldId id="766" r:id="rId13"/>
    <p:sldId id="767" r:id="rId14"/>
    <p:sldId id="768" r:id="rId15"/>
    <p:sldId id="769" r:id="rId16"/>
    <p:sldId id="770" r:id="rId17"/>
    <p:sldId id="771" r:id="rId18"/>
    <p:sldId id="7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s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61" autoAdjust="0"/>
    <p:restoredTop sz="33166" autoAdjust="0"/>
  </p:normalViewPr>
  <p:slideViewPr>
    <p:cSldViewPr>
      <p:cViewPr varScale="1">
        <p:scale>
          <a:sx n="78" d="100"/>
          <a:sy n="78" d="100"/>
        </p:scale>
        <p:origin x="7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8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83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7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94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4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92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8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9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3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52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3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413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1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72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55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0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5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98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3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5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8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6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40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6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0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38C39-5336-4D16-9A72-C92A96EA75EF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18D07-31E6-4791-9434-E9851CBC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33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9BDA-EEE0-5FDA-954F-FD3E1DC3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Divine Assurance   vs. 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DB77-FCC0-E97A-3E99-0E34391D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thoughts and ways are not our thoughts and ways (v. 8). </a:t>
            </a:r>
          </a:p>
        </p:txBody>
      </p:sp>
    </p:spTree>
    <p:extLst>
      <p:ext uri="{BB962C8B-B14F-4D97-AF65-F5344CB8AC3E}">
        <p14:creationId xmlns:p14="http://schemas.microsoft.com/office/powerpoint/2010/main" val="6939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2,500+ Underground Dirt Stock Photos, Pictures &amp; Royalty-Free Images -  iStock | Underground dirt layers">
            <a:extLst>
              <a:ext uri="{FF2B5EF4-FFF2-40B4-BE49-F238E27FC236}">
                <a16:creationId xmlns:a16="http://schemas.microsoft.com/office/drawing/2014/main" id="{4A76E2E4-562B-4907-9C6D-2E93D28A2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/>
          <a:stretch/>
        </p:blipFill>
        <p:spPr bwMode="auto">
          <a:xfrm>
            <a:off x="0" y="9835"/>
            <a:ext cx="9144614" cy="56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2AF83-A93B-7825-C0C5-D989857D5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06013"/>
            <a:ext cx="7777930" cy="20057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“For as the heavens are higher than the earth,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so are My ways higher than your ways, and My thoughts than your thoughts” (Isaiah 55:9). </a:t>
            </a:r>
          </a:p>
        </p:txBody>
      </p:sp>
    </p:spTree>
    <p:extLst>
      <p:ext uri="{BB962C8B-B14F-4D97-AF65-F5344CB8AC3E}">
        <p14:creationId xmlns:p14="http://schemas.microsoft.com/office/powerpoint/2010/main" val="19125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2,500+ Underground Dirt Stock Photos, Pictures &amp; Royalty-Free Images -  iStock | Underground dirt layers">
            <a:extLst>
              <a:ext uri="{FF2B5EF4-FFF2-40B4-BE49-F238E27FC236}">
                <a16:creationId xmlns:a16="http://schemas.microsoft.com/office/drawing/2014/main" id="{4A76E2E4-562B-4907-9C6D-2E93D28A2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/>
          <a:stretch/>
        </p:blipFill>
        <p:spPr bwMode="auto">
          <a:xfrm>
            <a:off x="0" y="9835"/>
            <a:ext cx="9144614" cy="56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2AF83-A93B-7825-C0C5-D989857D5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06013"/>
            <a:ext cx="7777930" cy="20057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“For as the heavens are higher than the earth,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so are My ways higher than your ways, and My thoughts than your thoughts” (Isaiah 55:9).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7F094-AE7A-6E8F-8DDA-6AAEE27D2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4876799"/>
            <a:ext cx="7777930" cy="1730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“Oh, the depth of the riches both of the wisdom and knowledge of God! How unsearchable are His judgments and His ways past finding out!” (Romans 11:33).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9BDA-EEE0-5FDA-954F-FD3E1DC3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Divine Assurance   vs. 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DB77-FCC0-E97A-3E99-0E34391D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decreed our salvation (vs. 10-11). </a:t>
            </a:r>
          </a:p>
          <a:p>
            <a:pPr lvl="1"/>
            <a:r>
              <a:rPr lang="en-US" dirty="0"/>
              <a:t>When God speaks His will – it is done! </a:t>
            </a:r>
          </a:p>
        </p:txBody>
      </p:sp>
    </p:spTree>
    <p:extLst>
      <p:ext uri="{BB962C8B-B14F-4D97-AF65-F5344CB8AC3E}">
        <p14:creationId xmlns:p14="http://schemas.microsoft.com/office/powerpoint/2010/main" val="41199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9BDA-EEE0-5FDA-954F-FD3E1DC3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Divine Assurance   vs. 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DB77-FCC0-E97A-3E99-0E34391D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welcome home (vs. 12-13). </a:t>
            </a:r>
          </a:p>
          <a:p>
            <a:pPr lvl="1"/>
            <a:r>
              <a:rPr lang="en-US" dirty="0"/>
              <a:t>Closes with a beautiful picture of the Jews being welcomed back home to their land. </a:t>
            </a:r>
          </a:p>
          <a:p>
            <a:pPr lvl="1"/>
            <a:r>
              <a:rPr lang="en-US" dirty="0"/>
              <a:t>The mountains and hills singing and the trees clapping their hands – figures of God’s creation rejoicing over His awesome works. </a:t>
            </a:r>
          </a:p>
          <a:p>
            <a:pPr lvl="1"/>
            <a:r>
              <a:rPr lang="en-US" dirty="0"/>
              <a:t>The cypress and myrtle trees will replace the thorns and briers (the curse of sin will be reversed). </a:t>
            </a:r>
          </a:p>
        </p:txBody>
      </p:sp>
    </p:spTree>
    <p:extLst>
      <p:ext uri="{BB962C8B-B14F-4D97-AF65-F5344CB8AC3E}">
        <p14:creationId xmlns:p14="http://schemas.microsoft.com/office/powerpoint/2010/main" val="42560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9CEB-FC6E-5E2B-7D17-60143A90B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Great Invitation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6D78C-91C3-1ED3-B8D9-633311054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55</a:t>
            </a:r>
          </a:p>
        </p:txBody>
      </p:sp>
    </p:spTree>
    <p:extLst>
      <p:ext uri="{BB962C8B-B14F-4D97-AF65-F5344CB8AC3E}">
        <p14:creationId xmlns:p14="http://schemas.microsoft.com/office/powerpoint/2010/main" val="13628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0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9CEB-FC6E-5E2B-7D17-60143A90B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Great Invitation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6D78C-91C3-1ED3-B8D9-633311054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Isaiah 55</a:t>
            </a:r>
          </a:p>
        </p:txBody>
      </p:sp>
    </p:spTree>
    <p:extLst>
      <p:ext uri="{BB962C8B-B14F-4D97-AF65-F5344CB8AC3E}">
        <p14:creationId xmlns:p14="http://schemas.microsoft.com/office/powerpoint/2010/main" val="34670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F95E-D657-16B1-8B3E-1355DD73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Open Invitation    vs.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900E-F2B7-1B21-1851-DB9209E4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It appeals to man’s greatest needs.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blessings are offered for free.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blessings are offered to everyone. </a:t>
            </a:r>
          </a:p>
        </p:txBody>
      </p:sp>
    </p:spTree>
    <p:extLst>
      <p:ext uri="{BB962C8B-B14F-4D97-AF65-F5344CB8AC3E}">
        <p14:creationId xmlns:p14="http://schemas.microsoft.com/office/powerpoint/2010/main" val="39279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960-7A14-B256-476E-A83F73D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Urgent Appeal    vs.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09DF-E181-C635-8515-0640A8DE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“Seek the Lord while He may be found, </a:t>
            </a:r>
            <a:br>
              <a:rPr lang="en-US" dirty="0"/>
            </a:br>
            <a:r>
              <a:rPr lang="en-US" dirty="0"/>
              <a:t>call upon Him while He is near.”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Isaiah 55:6</a:t>
            </a:r>
          </a:p>
        </p:txBody>
      </p:sp>
    </p:spTree>
    <p:extLst>
      <p:ext uri="{BB962C8B-B14F-4D97-AF65-F5344CB8AC3E}">
        <p14:creationId xmlns:p14="http://schemas.microsoft.com/office/powerpoint/2010/main" val="10985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960-7A14-B256-476E-A83F73D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Urgent Appeal    vs.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09DF-E181-C635-8515-0640A8DE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“Let the wicked forsake his way, and the unrighteous man his thoughts; let him return to the Lord, and He will have mercy on him; and to our God, for He will abundantly pardon.”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Isaiah 55:7</a:t>
            </a:r>
          </a:p>
        </p:txBody>
      </p:sp>
    </p:spTree>
    <p:extLst>
      <p:ext uri="{BB962C8B-B14F-4D97-AF65-F5344CB8AC3E}">
        <p14:creationId xmlns:p14="http://schemas.microsoft.com/office/powerpoint/2010/main" val="2596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960-7A14-B256-476E-A83F73D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Urgent Appeal    vs.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09DF-E181-C635-8515-0640A8DE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“Let the wicked </a:t>
            </a:r>
            <a:r>
              <a:rPr lang="en-US" dirty="0">
                <a:highlight>
                  <a:srgbClr val="FFFF00"/>
                </a:highlight>
              </a:rPr>
              <a:t>forsake</a:t>
            </a:r>
            <a:r>
              <a:rPr lang="en-US" dirty="0"/>
              <a:t> his way, and the unrighteous man his thoughts; let him return to the Lord, and He will have mercy on him; and to our God, for He will abundantly pardon.”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Isaiah 55:7</a:t>
            </a:r>
          </a:p>
        </p:txBody>
      </p:sp>
    </p:spTree>
    <p:extLst>
      <p:ext uri="{BB962C8B-B14F-4D97-AF65-F5344CB8AC3E}">
        <p14:creationId xmlns:p14="http://schemas.microsoft.com/office/powerpoint/2010/main" val="41497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960-7A14-B256-476E-A83F73D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Urgent Appeal    vs.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09DF-E181-C635-8515-0640A8DE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“Let the wicked forsake his </a:t>
            </a:r>
            <a:r>
              <a:rPr lang="en-US" dirty="0">
                <a:highlight>
                  <a:srgbClr val="FFFF00"/>
                </a:highlight>
              </a:rPr>
              <a:t>way</a:t>
            </a:r>
            <a:r>
              <a:rPr lang="en-US" dirty="0"/>
              <a:t>, and the unrighteous man his </a:t>
            </a:r>
            <a:r>
              <a:rPr lang="en-US" dirty="0">
                <a:highlight>
                  <a:srgbClr val="FFFF00"/>
                </a:highlight>
              </a:rPr>
              <a:t>thoughts</a:t>
            </a:r>
            <a:r>
              <a:rPr lang="en-US" dirty="0"/>
              <a:t>; let him return to the Lord, and He will have mercy on him; and to our God, for He will abundantly pardon.”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Isaiah 55:7</a:t>
            </a:r>
          </a:p>
        </p:txBody>
      </p:sp>
    </p:spTree>
    <p:extLst>
      <p:ext uri="{BB962C8B-B14F-4D97-AF65-F5344CB8AC3E}">
        <p14:creationId xmlns:p14="http://schemas.microsoft.com/office/powerpoint/2010/main" val="7945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960-7A14-B256-476E-A83F73D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Urgent Appeal    vs.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09DF-E181-C635-8515-0640A8DE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“Let the wicked forsake his way, and the unrighteous man his thoughts; let him </a:t>
            </a:r>
            <a:r>
              <a:rPr lang="en-US" dirty="0">
                <a:highlight>
                  <a:srgbClr val="FFFF00"/>
                </a:highlight>
              </a:rPr>
              <a:t>return</a:t>
            </a:r>
            <a:r>
              <a:rPr lang="en-US" dirty="0"/>
              <a:t> to the Lord, and He will have mercy on him; and to our God, for He will abundantly pardon.”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Isaiah 55:7</a:t>
            </a:r>
          </a:p>
        </p:txBody>
      </p:sp>
    </p:spTree>
    <p:extLst>
      <p:ext uri="{BB962C8B-B14F-4D97-AF65-F5344CB8AC3E}">
        <p14:creationId xmlns:p14="http://schemas.microsoft.com/office/powerpoint/2010/main" val="8839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D960-7A14-B256-476E-A83F73D8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Urgent Appeal    vs.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09DF-E181-C635-8515-0640A8DE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“Let the wicked forsake his way, and the unrighteous man his thoughts; let him return to the Lord, and He will have mercy on him; and to our God, for He will </a:t>
            </a:r>
            <a:r>
              <a:rPr lang="en-US" dirty="0">
                <a:highlight>
                  <a:srgbClr val="FFFF00"/>
                </a:highlight>
              </a:rPr>
              <a:t>abundantly pardon</a:t>
            </a:r>
            <a:r>
              <a:rPr lang="en-US" dirty="0"/>
              <a:t>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Isaiah 55:7</a:t>
            </a:r>
          </a:p>
        </p:txBody>
      </p:sp>
    </p:spTree>
    <p:extLst>
      <p:ext uri="{BB962C8B-B14F-4D97-AF65-F5344CB8AC3E}">
        <p14:creationId xmlns:p14="http://schemas.microsoft.com/office/powerpoint/2010/main" val="3092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522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Garamond</vt:lpstr>
      <vt:lpstr>4_Office Theme</vt:lpstr>
      <vt:lpstr>Organic</vt:lpstr>
      <vt:lpstr>6_Office Theme</vt:lpstr>
      <vt:lpstr>PowerPoint Presentation</vt:lpstr>
      <vt:lpstr>The Great Invitation</vt:lpstr>
      <vt:lpstr>An Open Invitation    vs. 1-5</vt:lpstr>
      <vt:lpstr>An Urgent Appeal    vs. 6-7</vt:lpstr>
      <vt:lpstr>An Urgent Appeal    vs. 6-7</vt:lpstr>
      <vt:lpstr>An Urgent Appeal    vs. 6-7</vt:lpstr>
      <vt:lpstr>An Urgent Appeal    vs. 6-7</vt:lpstr>
      <vt:lpstr>An Urgent Appeal    vs. 6-7</vt:lpstr>
      <vt:lpstr>An Urgent Appeal    vs. 6-7</vt:lpstr>
      <vt:lpstr>Divine Assurance   vs. 8-13</vt:lpstr>
      <vt:lpstr>PowerPoint Presentation</vt:lpstr>
      <vt:lpstr>PowerPoint Presentation</vt:lpstr>
      <vt:lpstr>Divine Assurance   vs. 8-13</vt:lpstr>
      <vt:lpstr>Divine Assurance   vs. 8-13</vt:lpstr>
      <vt:lpstr>The Great Invitation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86</cp:revision>
  <dcterms:created xsi:type="dcterms:W3CDTF">2008-03-16T18:22:36Z</dcterms:created>
  <dcterms:modified xsi:type="dcterms:W3CDTF">2024-09-01T20:07:51Z</dcterms:modified>
</cp:coreProperties>
</file>