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  <p:sldMasterId id="2147483866" r:id="rId2"/>
    <p:sldMasterId id="2147483884" r:id="rId3"/>
  </p:sldMasterIdLst>
  <p:notesMasterIdLst>
    <p:notesMasterId r:id="rId11"/>
  </p:notesMasterIdLst>
  <p:sldIdLst>
    <p:sldId id="256" r:id="rId4"/>
    <p:sldId id="257" r:id="rId5"/>
    <p:sldId id="261" r:id="rId6"/>
    <p:sldId id="262" r:id="rId7"/>
    <p:sldId id="263" r:id="rId8"/>
    <p:sldId id="756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-Service" id="{3C64C86B-CB58-4823-BD8C-F68585D6F563}">
          <p14:sldIdLst/>
        </p14:section>
        <p14:section name="Song" id="{D8F5DF2E-0DD5-48CF-943A-FBF98F807EFB}">
          <p14:sldIdLst/>
        </p14:section>
        <p14:section name="Prayer" id="{785FF2CF-754D-491F-BE90-82FA25063A3E}">
          <p14:sldIdLst/>
        </p14:section>
        <p14:section name="Exhortation and Dismissal" id="{ABD5E9EE-E79A-42ED-AA6A-24EF3777B493}">
          <p14:sldIdLst>
            <p14:sldId id="256"/>
            <p14:sldId id="257"/>
            <p14:sldId id="261"/>
            <p14:sldId id="262"/>
            <p14:sldId id="263"/>
            <p14:sldId id="756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66" d="100"/>
          <a:sy n="66" d="100"/>
        </p:scale>
        <p:origin x="47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3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9/1/2024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0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94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60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554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83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061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38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433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960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09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28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40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25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03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886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5004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790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925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6091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3826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4518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025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882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611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617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551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356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273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738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930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578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97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38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7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6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96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6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57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40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5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8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59CEB-FC6E-5E2B-7D17-60143A90BD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Great Invitation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56D78C-91C3-1ED3-B8D9-6333110540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Isaiah 55</a:t>
            </a:r>
          </a:p>
        </p:txBody>
      </p:sp>
    </p:spTree>
    <p:extLst>
      <p:ext uri="{BB962C8B-B14F-4D97-AF65-F5344CB8AC3E}">
        <p14:creationId xmlns:p14="http://schemas.microsoft.com/office/powerpoint/2010/main" val="346707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73DAF-8A44-1235-6CEB-BB3ED1B8E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Context of Isaiah 55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97590-7DD5-28DA-2C5F-EE49E80B4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Prophet is warning the sinful nation of Judah before they go into Babylonian Captivity. </a:t>
            </a:r>
          </a:p>
          <a:p>
            <a:r>
              <a:rPr lang="en-US" dirty="0"/>
              <a:t>This section will be a reminder of God’s faithfulness while they are in captivity. </a:t>
            </a:r>
          </a:p>
          <a:p>
            <a:r>
              <a:rPr lang="en-US" dirty="0"/>
              <a:t>The punishment is serving a purpose. </a:t>
            </a:r>
          </a:p>
          <a:p>
            <a:r>
              <a:rPr lang="en-US" dirty="0"/>
              <a:t>They will be delivered and reestablished as a nation. </a:t>
            </a:r>
          </a:p>
        </p:txBody>
      </p:sp>
    </p:spTree>
    <p:extLst>
      <p:ext uri="{BB962C8B-B14F-4D97-AF65-F5344CB8AC3E}">
        <p14:creationId xmlns:p14="http://schemas.microsoft.com/office/powerpoint/2010/main" val="180650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FF95E-D657-16B1-8B3E-1355DD734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An Open Invitation    vs. 1-5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B900E-F2B7-1B21-1851-DB9209E47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It appeals to man’s greatest needs. </a:t>
            </a:r>
          </a:p>
          <a:p>
            <a:pPr lvl="1"/>
            <a:r>
              <a:rPr lang="en-US" sz="2800" dirty="0"/>
              <a:t>“waters”</a:t>
            </a:r>
          </a:p>
          <a:p>
            <a:pPr lvl="1"/>
            <a:r>
              <a:rPr lang="en-US" sz="2800" dirty="0"/>
              <a:t>“wine and milk”</a:t>
            </a:r>
          </a:p>
          <a:p>
            <a:pPr lvl="1"/>
            <a:r>
              <a:rPr lang="en-US" sz="2800" dirty="0"/>
              <a:t>“your soul shall live” </a:t>
            </a:r>
          </a:p>
          <a:p>
            <a:pPr lvl="1"/>
            <a:r>
              <a:rPr lang="en-US" sz="2800" dirty="0"/>
              <a:t>“the sure mercies of David”</a:t>
            </a:r>
          </a:p>
        </p:txBody>
      </p:sp>
    </p:spTree>
    <p:extLst>
      <p:ext uri="{BB962C8B-B14F-4D97-AF65-F5344CB8AC3E}">
        <p14:creationId xmlns:p14="http://schemas.microsoft.com/office/powerpoint/2010/main" val="392796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FF95E-D657-16B1-8B3E-1355DD734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An Open Invitation    vs. 1-5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B900E-F2B7-1B21-1851-DB9209E47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b="1" dirty="0"/>
              <a:t>The blessings are offered for free. </a:t>
            </a:r>
          </a:p>
          <a:p>
            <a:pPr lvl="1"/>
            <a:r>
              <a:rPr lang="en-US" sz="2800" dirty="0"/>
              <a:t>“you who have no money”</a:t>
            </a:r>
          </a:p>
          <a:p>
            <a:pPr lvl="1"/>
            <a:r>
              <a:rPr lang="en-US" sz="2800" dirty="0"/>
              <a:t>“without money and without price”</a:t>
            </a:r>
          </a:p>
        </p:txBody>
      </p:sp>
    </p:spTree>
    <p:extLst>
      <p:ext uri="{BB962C8B-B14F-4D97-AF65-F5344CB8AC3E}">
        <p14:creationId xmlns:p14="http://schemas.microsoft.com/office/powerpoint/2010/main" val="178474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FF95E-D657-16B1-8B3E-1355DD734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An Open Invitation    vs. 1-5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B900E-F2B7-1B21-1851-DB9209E47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b="1" dirty="0"/>
              <a:t>The blessings are offered to everyone. </a:t>
            </a:r>
          </a:p>
          <a:p>
            <a:pPr lvl="1"/>
            <a:r>
              <a:rPr lang="en-US" sz="2800" dirty="0"/>
              <a:t>“everyone who thirsts”</a:t>
            </a:r>
          </a:p>
          <a:p>
            <a:pPr lvl="1"/>
            <a:r>
              <a:rPr lang="en-US" sz="2800" dirty="0"/>
              <a:t>“the nations who do not know you shall run to you” </a:t>
            </a:r>
          </a:p>
        </p:txBody>
      </p:sp>
    </p:spTree>
    <p:extLst>
      <p:ext uri="{BB962C8B-B14F-4D97-AF65-F5344CB8AC3E}">
        <p14:creationId xmlns:p14="http://schemas.microsoft.com/office/powerpoint/2010/main" val="46080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FF95E-D657-16B1-8B3E-1355DD734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An Open Invitation    vs. 1-5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B900E-F2B7-1B21-1851-DB9209E47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The Gospel of Jesus Christ…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Appeals to Our Greatest Needs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Offered for Free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Offered to Everyone</a:t>
            </a:r>
          </a:p>
        </p:txBody>
      </p:sp>
    </p:spTree>
    <p:extLst>
      <p:ext uri="{BB962C8B-B14F-4D97-AF65-F5344CB8AC3E}">
        <p14:creationId xmlns:p14="http://schemas.microsoft.com/office/powerpoint/2010/main" val="9855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06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6594</TotalTime>
  <Words>171</Words>
  <Application>Microsoft Office PowerPoint</Application>
  <PresentationFormat>On-screen Show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Garamond</vt:lpstr>
      <vt:lpstr>1_Office Theme</vt:lpstr>
      <vt:lpstr>Organic</vt:lpstr>
      <vt:lpstr>Office Theme</vt:lpstr>
      <vt:lpstr>The Great Invitation</vt:lpstr>
      <vt:lpstr>Context of Isaiah 55</vt:lpstr>
      <vt:lpstr>An Open Invitation    vs. 1-5</vt:lpstr>
      <vt:lpstr>An Open Invitation    vs. 1-5</vt:lpstr>
      <vt:lpstr>An Open Invitation    vs. 1-5</vt:lpstr>
      <vt:lpstr>An Open Invitation    vs. 1-5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280</cp:revision>
  <dcterms:created xsi:type="dcterms:W3CDTF">2008-03-16T18:22:36Z</dcterms:created>
  <dcterms:modified xsi:type="dcterms:W3CDTF">2024-09-01T20:06:08Z</dcterms:modified>
</cp:coreProperties>
</file>