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4"/>
  </p:notesMasterIdLst>
  <p:sldIdLst>
    <p:sldId id="259" r:id="rId3"/>
    <p:sldId id="256" r:id="rId4"/>
    <p:sldId id="257" r:id="rId5"/>
    <p:sldId id="258" r:id="rId6"/>
    <p:sldId id="261" r:id="rId7"/>
    <p:sldId id="262" r:id="rId8"/>
    <p:sldId id="263" r:id="rId9"/>
    <p:sldId id="756" r:id="rId10"/>
    <p:sldId id="757" r:id="rId11"/>
    <p:sldId id="758" r:id="rId12"/>
    <p:sldId id="7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56"/>
            <p14:sldId id="257"/>
            <p14:sldId id="258"/>
            <p14:sldId id="261"/>
            <p14:sldId id="262"/>
            <p14:sldId id="263"/>
            <p14:sldId id="756"/>
            <p14:sldId id="757"/>
            <p14:sldId id="758"/>
            <p14:sldId id="7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7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9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5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4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70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5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62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8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2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86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38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8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33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86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04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8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6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4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6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1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0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1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00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FC525A-362D-4FB7-BFBF-0577F6FDC4F4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67C019-6172-4D95-BE75-E891F3F07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0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11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506B-5BEC-C917-7812-3C583DA4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and I are Mephibosheth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A71-3237-1F16-346C-B3A4E9B0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947"/>
            <a:ext cx="7886700" cy="418101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outcasts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of our sin.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crippled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spiritually.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redeem ourselves.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Yet, we are made a part of God’s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receive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birthright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enjoy a place at the King’s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9981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936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phibosheth — Hope Community Church">
            <a:extLst>
              <a:ext uri="{FF2B5EF4-FFF2-40B4-BE49-F238E27FC236}">
                <a16:creationId xmlns:a16="http://schemas.microsoft.com/office/drawing/2014/main" id="{EDC35DBA-EAD2-1C39-C336-4C0EC479E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77" y="1600200"/>
            <a:ext cx="8731045" cy="436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271B44-CFE0-0679-7EFA-A6CD0FFAD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6458"/>
            <a:ext cx="7772400" cy="1099727"/>
          </a:xfrm>
        </p:spPr>
        <p:txBody>
          <a:bodyPr/>
          <a:lstStyle/>
          <a:p>
            <a:r>
              <a:rPr lang="en-US" b="1" dirty="0">
                <a:latin typeface="Arial Narrow" panose="020B0606020202030204" pitchFamily="34" charset="0"/>
              </a:rPr>
              <a:t>David and Mephibosheth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D4ABFD-2281-D3E4-6B05-8AAEE4D17C48}"/>
              </a:ext>
            </a:extLst>
          </p:cNvPr>
          <p:cNvSpPr/>
          <p:nvPr/>
        </p:nvSpPr>
        <p:spPr>
          <a:xfrm>
            <a:off x="5673213" y="5555226"/>
            <a:ext cx="3057832" cy="8431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12D84B-D5B6-8D62-B5FE-874060B48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0527" y="5686732"/>
            <a:ext cx="2721077" cy="61943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 Samuel 9</a:t>
            </a:r>
          </a:p>
        </p:txBody>
      </p:sp>
    </p:spTree>
    <p:extLst>
      <p:ext uri="{BB962C8B-B14F-4D97-AF65-F5344CB8AC3E}">
        <p14:creationId xmlns:p14="http://schemas.microsoft.com/office/powerpoint/2010/main" val="81418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C746C-7535-3EA9-3799-BF48A7598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1884"/>
            <a:ext cx="7886700" cy="511507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“Jonathan, Saul’s son, had a son who was lame in his feet. He was five years old when the news about Saul and Jonathan came from Jezreel; and his nurse took him up and fled. And it happened, as she made haste to flee, that he fell and became lame. His name was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Mephibosheth.”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Samuel 4:4</a:t>
            </a:r>
          </a:p>
        </p:txBody>
      </p:sp>
      <p:pic>
        <p:nvPicPr>
          <p:cNvPr id="1026" name="Picture 2" descr="1,900+ Open Bible Isolated Stock Photos, Pictures &amp; Royalty-Free Images -  iStock | Magnifying glass isolated">
            <a:extLst>
              <a:ext uri="{FF2B5EF4-FFF2-40B4-BE49-F238E27FC236}">
                <a16:creationId xmlns:a16="http://schemas.microsoft.com/office/drawing/2014/main" id="{CF1DFFB4-9D85-AEC5-6819-C7AD51C9B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306" y="4227582"/>
            <a:ext cx="3888044" cy="222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57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506B-5BEC-C917-7812-3C583DA4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wants to show kindness to Saul’s family for Jonathan’s sake.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A71-3237-1F16-346C-B3A4E9B0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947"/>
            <a:ext cx="7886700" cy="4181015"/>
          </a:xfrm>
        </p:spPr>
        <p:txBody>
          <a:bodyPr/>
          <a:lstStyle/>
          <a:p>
            <a:pPr marL="0" indent="0" algn="ct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Samuel 9:1-5</a:t>
            </a:r>
          </a:p>
          <a:p>
            <a:pPr marL="0" indent="0" algn="ct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realizes he has received God’s kindness; it is now time to show this kindness to others.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purposely looks for someone from Saul’s household. </a:t>
            </a:r>
          </a:p>
        </p:txBody>
      </p:sp>
    </p:spTree>
    <p:extLst>
      <p:ext uri="{BB962C8B-B14F-4D97-AF65-F5344CB8AC3E}">
        <p14:creationId xmlns:p14="http://schemas.microsoft.com/office/powerpoint/2010/main" val="369472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506B-5BEC-C917-7812-3C583DA4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wants to show kindness to Saul’s family for Jonathan’s sake.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A71-3237-1F16-346C-B3A4E9B0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947"/>
            <a:ext cx="7886700" cy="4181015"/>
          </a:xfrm>
        </p:spPr>
        <p:txBody>
          <a:bodyPr/>
          <a:lstStyle/>
          <a:p>
            <a:pPr marL="0" indent="0" algn="ctr">
              <a:buNone/>
            </a:pP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Mephibosheth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the son of Jonathan.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lame in his feet.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hiding on the other side of the Jordan River. </a:t>
            </a:r>
          </a:p>
        </p:txBody>
      </p:sp>
    </p:spTree>
    <p:extLst>
      <p:ext uri="{BB962C8B-B14F-4D97-AF65-F5344CB8AC3E}">
        <p14:creationId xmlns:p14="http://schemas.microsoft.com/office/powerpoint/2010/main" val="421800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506B-5BEC-C917-7812-3C583DA4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Mephibosheth’s behavior when brought before David.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A71-3237-1F16-346C-B3A4E9B0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947"/>
            <a:ext cx="7886700" cy="4181015"/>
          </a:xfrm>
        </p:spPr>
        <p:txBody>
          <a:bodyPr/>
          <a:lstStyle/>
          <a:p>
            <a:pPr marL="0" indent="0" algn="ct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Samuel 9:6-8</a:t>
            </a:r>
          </a:p>
          <a:p>
            <a:pPr marL="0" indent="0" algn="ct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probably thinks he is going to be executed.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humbles himself before David.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bows down and calls himself a “dead dog” –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man of no value to David. </a:t>
            </a:r>
          </a:p>
        </p:txBody>
      </p:sp>
    </p:spTree>
    <p:extLst>
      <p:ext uri="{BB962C8B-B14F-4D97-AF65-F5344CB8AC3E}">
        <p14:creationId xmlns:p14="http://schemas.microsoft.com/office/powerpoint/2010/main" val="28445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506B-5BEC-C917-7812-3C583DA4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David does for Mephibosheth.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A71-3237-1F16-346C-B3A4E9B0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947"/>
            <a:ext cx="7886700" cy="418101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Samuel 9:9-13</a:t>
            </a:r>
          </a:p>
          <a:p>
            <a:pPr marL="0" indent="0" algn="ct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Gives him all the land that belonged to Saul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 regains his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birthright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him to eat at the king’s table (he is treated like a member of David’s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work his land and bring him the harvest (he has 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77714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1">
                <a:lumMod val="5000"/>
                <a:lumOff val="95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506B-5BEC-C917-7812-3C583DA4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is showing grace.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A71-3237-1F16-346C-B3A4E9B0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947"/>
            <a:ext cx="7886700" cy="418101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looking for one who 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deserving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trying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Saul’s household.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trying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political power.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looking to show kindness to someone underserving expecting nothing in return.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Remember, David is the man after God’s own heart. </a:t>
            </a:r>
          </a:p>
        </p:txBody>
      </p:sp>
    </p:spTree>
    <p:extLst>
      <p:ext uri="{BB962C8B-B14F-4D97-AF65-F5344CB8AC3E}">
        <p14:creationId xmlns:p14="http://schemas.microsoft.com/office/powerpoint/2010/main" val="269837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506B-5BEC-C917-7812-3C583DA4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and I are Mephibosheth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A71-3237-1F16-346C-B3A4E9B0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947"/>
            <a:ext cx="7886700" cy="418101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outcast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of his grandfather’s sin and rebellion.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crippled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redeem himself.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Yet, he was made a part of David’s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received his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birthright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enjoyed a place at David’s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78049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417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Arial Narrow</vt:lpstr>
      <vt:lpstr>Calibri</vt:lpstr>
      <vt:lpstr>Times New Roman</vt:lpstr>
      <vt:lpstr>4_Office Theme</vt:lpstr>
      <vt:lpstr>6_Office Theme</vt:lpstr>
      <vt:lpstr>PowerPoint Presentation</vt:lpstr>
      <vt:lpstr>David and Mephibosheth</vt:lpstr>
      <vt:lpstr>PowerPoint Presentation</vt:lpstr>
      <vt:lpstr>David wants to show kindness to Saul’s family for Jonathan’s sake.</vt:lpstr>
      <vt:lpstr>David wants to show kindness to Saul’s family for Jonathan’s sake.</vt:lpstr>
      <vt:lpstr>Mephibosheth’s behavior when brought before David.</vt:lpstr>
      <vt:lpstr>What David does for Mephibosheth.</vt:lpstr>
      <vt:lpstr>David is showing grace.</vt:lpstr>
      <vt:lpstr>You and I are Mephibosheth</vt:lpstr>
      <vt:lpstr>You and I are Mephibosheth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86</cp:revision>
  <dcterms:created xsi:type="dcterms:W3CDTF">2008-03-16T18:22:36Z</dcterms:created>
  <dcterms:modified xsi:type="dcterms:W3CDTF">2024-08-25T19:40:40Z</dcterms:modified>
</cp:coreProperties>
</file>