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  <p:sldMasterId id="2147483872" r:id="rId3"/>
  </p:sldMasterIdLst>
  <p:notesMasterIdLst>
    <p:notesMasterId r:id="rId10"/>
  </p:notesMasterIdLst>
  <p:sldIdLst>
    <p:sldId id="264" r:id="rId4"/>
    <p:sldId id="756" r:id="rId5"/>
    <p:sldId id="757" r:id="rId6"/>
    <p:sldId id="758" r:id="rId7"/>
    <p:sldId id="759" r:id="rId8"/>
    <p:sldId id="7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64"/>
            <p14:sldId id="756"/>
            <p14:sldId id="757"/>
            <p14:sldId id="758"/>
            <p14:sldId id="759"/>
            <p14:sldId id="7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47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54662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43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23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78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934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731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3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50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481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883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2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29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46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310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945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578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345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3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697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50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9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954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672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84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335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396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5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8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  <p:sldLayoutId id="214748387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71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Georgia" panose="02040502050405020303" pitchFamily="18" charset="0"/>
              </a:rPr>
              <a:t>Be Like David 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6000" dirty="0">
                <a:latin typeface="Georgia" panose="02040502050405020303" pitchFamily="18" charset="0"/>
              </a:rPr>
              <a:t>and Jonathan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000" dirty="0">
                <a:latin typeface="Georgia" panose="02040502050405020303" pitchFamily="18" charset="0"/>
              </a:rPr>
              <a:t>Be a Good Friend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Jonathan and David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838" y="1828797"/>
            <a:ext cx="6855575" cy="33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“Now when he had finished speaking to Saul, the soul of Jonathan was knit to the soul of David, and Jonathan loved him as his own soul” (1 Sam. 18:1).</a:t>
            </a:r>
          </a:p>
        </p:txBody>
      </p:sp>
    </p:spTree>
    <p:extLst>
      <p:ext uri="{BB962C8B-B14F-4D97-AF65-F5344CB8AC3E}">
        <p14:creationId xmlns:p14="http://schemas.microsoft.com/office/powerpoint/2010/main" val="1524511915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Friendship Requires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86" y="1884780"/>
            <a:ext cx="6186196" cy="4152126"/>
          </a:xfrm>
        </p:spPr>
        <p:txBody>
          <a:bodyPr>
            <a:normAutofit/>
          </a:bodyPr>
          <a:lstStyle/>
          <a:p>
            <a:r>
              <a:rPr lang="en-US" sz="2800" b="1" dirty="0"/>
              <a:t>A Commitment</a:t>
            </a:r>
          </a:p>
          <a:p>
            <a:pPr lvl="1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Sam. 18:3; 20:12-17; 23:16-18</a:t>
            </a:r>
          </a:p>
          <a:p>
            <a:r>
              <a:rPr lang="en-US" sz="2800" b="1" dirty="0"/>
              <a:t>A Willingness to Sacrifice</a:t>
            </a:r>
          </a:p>
          <a:p>
            <a:pPr lvl="1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Sam. 18:4; 20:4; 23:16</a:t>
            </a:r>
          </a:p>
          <a:p>
            <a:r>
              <a:rPr lang="en-US" sz="2800" b="1" dirty="0"/>
              <a:t>Loyalty</a:t>
            </a:r>
          </a:p>
          <a:p>
            <a:pPr lvl="1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Sam. 19:1-7; 20:1-3, 30-33</a:t>
            </a:r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David and Jonathan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86" y="1884780"/>
            <a:ext cx="6186196" cy="3088436"/>
          </a:xfrm>
        </p:spPr>
        <p:txBody>
          <a:bodyPr>
            <a:normAutofit/>
          </a:bodyPr>
          <a:lstStyle/>
          <a:p>
            <a:r>
              <a:rPr lang="en-US" sz="2800" b="1" dirty="0"/>
              <a:t>May we all be so blessed by God to </a:t>
            </a:r>
            <a:r>
              <a:rPr lang="en-US" sz="2800" b="1" u="sng" dirty="0"/>
              <a:t>find</a:t>
            </a:r>
            <a:r>
              <a:rPr lang="en-US" sz="2800" b="1" dirty="0"/>
              <a:t> such a friend. </a:t>
            </a:r>
          </a:p>
          <a:p>
            <a:r>
              <a:rPr lang="en-US" sz="2800" b="1" dirty="0"/>
              <a:t>May we learn from David and Jonathan how to </a:t>
            </a:r>
            <a:r>
              <a:rPr lang="en-US" sz="2800" b="1" u="sng" dirty="0"/>
              <a:t>be</a:t>
            </a:r>
            <a:r>
              <a:rPr lang="en-US" sz="2800" b="1" dirty="0"/>
              <a:t> such a friend. </a:t>
            </a:r>
          </a:p>
        </p:txBody>
      </p:sp>
    </p:spTree>
    <p:extLst>
      <p:ext uri="{BB962C8B-B14F-4D97-AF65-F5344CB8AC3E}">
        <p14:creationId xmlns:p14="http://schemas.microsoft.com/office/powerpoint/2010/main" val="2823266117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A5401-2756-564E-0342-57B2208B4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05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6603</TotalTime>
  <Words>144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Corbel</vt:lpstr>
      <vt:lpstr>Georgia</vt:lpstr>
      <vt:lpstr>Georgia Pro Cond Light</vt:lpstr>
      <vt:lpstr>Wingdings 3</vt:lpstr>
      <vt:lpstr>2_Ion Boardroom</vt:lpstr>
      <vt:lpstr>Parallax</vt:lpstr>
      <vt:lpstr>1_Office Theme</vt:lpstr>
      <vt:lpstr>PowerPoint Presentation</vt:lpstr>
      <vt:lpstr>Be Like David  and Jonathan Be a Good Friend</vt:lpstr>
      <vt:lpstr>Jonathan and David</vt:lpstr>
      <vt:lpstr>Friendship Requires</vt:lpstr>
      <vt:lpstr>Be Like David and Jonathan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277</cp:revision>
  <dcterms:created xsi:type="dcterms:W3CDTF">2008-03-16T18:22:36Z</dcterms:created>
  <dcterms:modified xsi:type="dcterms:W3CDTF">2024-08-25T19:38:21Z</dcterms:modified>
</cp:coreProperties>
</file>