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7" r:id="rId1"/>
    <p:sldMasterId id="2147483759" r:id="rId2"/>
  </p:sldMasterIdLst>
  <p:notesMasterIdLst>
    <p:notesMasterId r:id="rId12"/>
  </p:notesMasterIdLst>
  <p:sldIdLst>
    <p:sldId id="259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756" r:id="rId1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s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9"/>
            <p14:sldId id="261"/>
            <p14:sldId id="257"/>
            <p14:sldId id="258"/>
            <p14:sldId id="262"/>
            <p14:sldId id="263"/>
            <p14:sldId id="264"/>
            <p14:sldId id="265"/>
            <p14:sldId id="756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33166" autoAdjust="0"/>
  </p:normalViewPr>
  <p:slideViewPr>
    <p:cSldViewPr>
      <p:cViewPr varScale="1">
        <p:scale>
          <a:sx n="78" d="100"/>
          <a:sy n="78" d="100"/>
        </p:scale>
        <p:origin x="7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8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8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5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3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4EECA9-DB53-4654-924D-BE1849BCB61C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2092E-73C6-4722-BCB8-265613794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72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rn Paper Wallpaper Vector Art, Icons, and Graphics for Free Download">
            <a:extLst>
              <a:ext uri="{FF2B5EF4-FFF2-40B4-BE49-F238E27FC236}">
                <a16:creationId xmlns:a16="http://schemas.microsoft.com/office/drawing/2014/main" id="{AEAEF243-69D3-E3F1-57D7-0897AC98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9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E9588-B9D3-584D-B012-CA6F4B3DC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129" y="2536723"/>
            <a:ext cx="8495071" cy="18089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Why Satan Wants to Destroy the Lord’s Church</a:t>
            </a:r>
          </a:p>
        </p:txBody>
      </p:sp>
    </p:spTree>
    <p:extLst>
      <p:ext uri="{BB962C8B-B14F-4D97-AF65-F5344CB8AC3E}">
        <p14:creationId xmlns:p14="http://schemas.microsoft.com/office/powerpoint/2010/main" val="9323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D99E-8EBE-84CC-F1D4-F78CDDA0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1445"/>
            <a:ext cx="8131892" cy="5948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“For you have heard of my former conduct in Judaism, how I persecuted the church of God beyond measure and tried to </a:t>
            </a:r>
            <a:r>
              <a:rPr lang="en-US" b="1" dirty="0"/>
              <a:t>destroy</a:t>
            </a:r>
            <a:r>
              <a:rPr lang="en-US" dirty="0"/>
              <a:t> it” (Gal. 1:13).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“So the great dragon was cast out, that serpent of old, called the Devil and Satan, who deceives the whole world; he was cast to the earth, and his angels were cast out with him. </a:t>
            </a:r>
          </a:p>
          <a:p>
            <a:pPr marL="0" indent="0">
              <a:buNone/>
            </a:pPr>
            <a:r>
              <a:rPr lang="en-US" dirty="0"/>
              <a:t>   And the dragon was enraged with the woman, and he went to </a:t>
            </a:r>
            <a:r>
              <a:rPr lang="en-US" b="1" dirty="0"/>
              <a:t>make war </a:t>
            </a:r>
            <a:r>
              <a:rPr lang="en-US" dirty="0"/>
              <a:t>with the rest of her offspring, who keep the commandments of God and have the testimony of Jesus Christ” (Rev. 12:9, 17).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52CA-2817-864C-19BA-98BB8120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The Church is the </a:t>
            </a:r>
            <a:br>
              <a:rPr lang="en-US" b="1" dirty="0"/>
            </a:br>
            <a:r>
              <a:rPr lang="en-US" b="1" dirty="0"/>
              <a:t>Body of Saved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CFA9-13AD-09BD-4597-1AAA966C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7123"/>
            <a:ext cx="7886700" cy="4249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Acts 2:47</a:t>
            </a:r>
          </a:p>
          <a:p>
            <a:r>
              <a:rPr lang="en-US" dirty="0">
                <a:solidFill>
                  <a:srgbClr val="002060"/>
                </a:solidFill>
              </a:rPr>
              <a:t>Ephesians 5:23</a:t>
            </a:r>
          </a:p>
          <a:p>
            <a:r>
              <a:rPr lang="en-US" dirty="0">
                <a:solidFill>
                  <a:srgbClr val="002060"/>
                </a:solidFill>
              </a:rPr>
              <a:t>Colossians 1:13</a:t>
            </a:r>
          </a:p>
          <a:p>
            <a:r>
              <a:rPr lang="en-US" dirty="0">
                <a:solidFill>
                  <a:srgbClr val="002060"/>
                </a:solidFill>
              </a:rPr>
              <a:t>1 Peter 5:8</a:t>
            </a:r>
          </a:p>
        </p:txBody>
      </p:sp>
      <p:pic>
        <p:nvPicPr>
          <p:cNvPr id="3074" name="Picture 2" descr="We Are A Family - Northwest Church Of Christ">
            <a:extLst>
              <a:ext uri="{FF2B5EF4-FFF2-40B4-BE49-F238E27FC236}">
                <a16:creationId xmlns:a16="http://schemas.microsoft.com/office/drawing/2014/main" id="{B5DA2707-C82B-637C-7406-4ABEF7AD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53" y="3319798"/>
            <a:ext cx="3805698" cy="28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52CA-2817-864C-19BA-98BB8120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2. The Church Makes </a:t>
            </a:r>
            <a:br>
              <a:rPr lang="en-US" b="1" dirty="0"/>
            </a:br>
            <a:r>
              <a:rPr lang="en-US" b="1" dirty="0"/>
              <a:t>Known God’s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CFA9-13AD-09BD-4597-1AAA966C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7123"/>
            <a:ext cx="7886700" cy="4249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Ephesians 3:8-11</a:t>
            </a:r>
          </a:p>
          <a:p>
            <a:r>
              <a:rPr lang="en-US" dirty="0">
                <a:solidFill>
                  <a:srgbClr val="002060"/>
                </a:solidFill>
              </a:rPr>
              <a:t>Ephesians 2:11-16</a:t>
            </a:r>
          </a:p>
          <a:p>
            <a:r>
              <a:rPr lang="en-US" dirty="0">
                <a:solidFill>
                  <a:srgbClr val="002060"/>
                </a:solidFill>
              </a:rPr>
              <a:t>Galatians 3:28</a:t>
            </a:r>
          </a:p>
          <a:p>
            <a:r>
              <a:rPr lang="en-US" dirty="0">
                <a:solidFill>
                  <a:srgbClr val="002060"/>
                </a:solidFill>
              </a:rPr>
              <a:t>Ephesians 3:21</a:t>
            </a:r>
          </a:p>
        </p:txBody>
      </p:sp>
      <p:pic>
        <p:nvPicPr>
          <p:cNvPr id="2050" name="Picture 2" descr="AI generated handshake clipart - png 35093409 PNG">
            <a:extLst>
              <a:ext uri="{FF2B5EF4-FFF2-40B4-BE49-F238E27FC236}">
                <a16:creationId xmlns:a16="http://schemas.microsoft.com/office/drawing/2014/main" id="{AF110063-FFF7-B16A-9847-41076800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03" y="3795252"/>
            <a:ext cx="4201896" cy="204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52CA-2817-864C-19BA-98BB8120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3. The Church is the </a:t>
            </a:r>
            <a:br>
              <a:rPr lang="en-US" b="1" dirty="0"/>
            </a:br>
            <a:r>
              <a:rPr lang="en-US" b="1" dirty="0"/>
              <a:t>Pillar and Ground of the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CFA9-13AD-09BD-4597-1AAA966C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7123"/>
            <a:ext cx="7886700" cy="4249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1 Timothy 3:15</a:t>
            </a:r>
          </a:p>
          <a:p>
            <a:r>
              <a:rPr lang="en-US" dirty="0">
                <a:solidFill>
                  <a:srgbClr val="002060"/>
                </a:solidFill>
              </a:rPr>
              <a:t>John 8:44</a:t>
            </a:r>
          </a:p>
        </p:txBody>
      </p:sp>
      <p:pic>
        <p:nvPicPr>
          <p:cNvPr id="1026" name="Picture 2" descr="26 facts about Temple of Artemis | FactInformer">
            <a:extLst>
              <a:ext uri="{FF2B5EF4-FFF2-40B4-BE49-F238E27FC236}">
                <a16:creationId xmlns:a16="http://schemas.microsoft.com/office/drawing/2014/main" id="{66145351-1E7B-7346-36B3-2268E5F2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2" y="3261389"/>
            <a:ext cx="4061337" cy="3046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52CA-2817-864C-19BA-98BB8120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4. The Church is Commissioned </a:t>
            </a:r>
            <a:br>
              <a:rPr lang="en-US" b="1" dirty="0"/>
            </a:br>
            <a:r>
              <a:rPr lang="en-US" b="1" dirty="0"/>
              <a:t>to Reach the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CFA9-13AD-09BD-4597-1AAA966C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7123"/>
            <a:ext cx="7886700" cy="4249840"/>
          </a:xfrm>
        </p:spPr>
        <p:txBody>
          <a:bodyPr/>
          <a:lstStyle/>
          <a:p>
            <a:r>
              <a:rPr lang="en-US" dirty="0"/>
              <a:t>Mark 16:15-16</a:t>
            </a:r>
          </a:p>
          <a:p>
            <a:r>
              <a:rPr lang="en-US" dirty="0"/>
              <a:t>Acts 8:4</a:t>
            </a:r>
          </a:p>
          <a:p>
            <a:r>
              <a:rPr lang="en-US" dirty="0"/>
              <a:t>1 Thessalonians 1:8</a:t>
            </a:r>
          </a:p>
          <a:p>
            <a:r>
              <a:rPr lang="en-US" dirty="0"/>
              <a:t>Ephesians 4:11-12</a:t>
            </a:r>
          </a:p>
        </p:txBody>
      </p:sp>
      <p:pic>
        <p:nvPicPr>
          <p:cNvPr id="4104" name="Picture 8" descr="Globe Arrow Images – Browse 143,028 Stock Photos, Vectors, and Video |  Adobe Stock">
            <a:extLst>
              <a:ext uri="{FF2B5EF4-FFF2-40B4-BE49-F238E27FC236}">
                <a16:creationId xmlns:a16="http://schemas.microsoft.com/office/drawing/2014/main" id="{88B4B853-0519-BEA0-0295-3047C5C8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429000"/>
            <a:ext cx="4067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8FF7-DE52-0CC4-391A-D2BB53B7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Satan wants to destroy the church, but he </a:t>
            </a:r>
            <a:r>
              <a:rPr lang="en-US" sz="4000" b="1" u="sng" dirty="0"/>
              <a:t>can’t</a:t>
            </a:r>
            <a:r>
              <a:rPr lang="en-US" sz="4000" b="1" dirty="0"/>
              <a:t>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57D9-C6E6-2D7E-7915-F9BB0192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5445"/>
            <a:ext cx="7886700" cy="41515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“And I also say to you that you are Peter, and on this rock I will build My church, and the gates of Hades shall not prevail against it” (Matt. 16:18). </a:t>
            </a:r>
          </a:p>
        </p:txBody>
      </p:sp>
      <p:pic>
        <p:nvPicPr>
          <p:cNvPr id="5122" name="Picture 2" descr="The Door To Hell&quot; Images – Browse 1,543 Stock Photos, Vectors, and Video |  Adobe Stock">
            <a:extLst>
              <a:ext uri="{FF2B5EF4-FFF2-40B4-BE49-F238E27FC236}">
                <a16:creationId xmlns:a16="http://schemas.microsoft.com/office/drawing/2014/main" id="{7144AB4F-E771-418E-7446-63ECC4C7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01294"/>
            <a:ext cx="7315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7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250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Arial Narrow</vt:lpstr>
      <vt:lpstr>Aptos Display</vt:lpstr>
      <vt:lpstr>Aptos</vt:lpstr>
      <vt:lpstr>4_Office Theme</vt:lpstr>
      <vt:lpstr>6_Office Theme</vt:lpstr>
      <vt:lpstr>PowerPoint Presentation</vt:lpstr>
      <vt:lpstr>Why Satan Wants to Destroy the Lord’s Church</vt:lpstr>
      <vt:lpstr>PowerPoint Presentation</vt:lpstr>
      <vt:lpstr>1. The Church is the  Body of Saved People</vt:lpstr>
      <vt:lpstr>2. The Church Makes  Known God’s Wisdom</vt:lpstr>
      <vt:lpstr>3. The Church is the  Pillar and Ground of the Truth</vt:lpstr>
      <vt:lpstr>4. The Church is Commissioned  to Reach the Lost</vt:lpstr>
      <vt:lpstr>Satan wants to destroy the church, but he can’t! 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87</cp:revision>
  <dcterms:created xsi:type="dcterms:W3CDTF">2008-03-16T18:22:36Z</dcterms:created>
  <dcterms:modified xsi:type="dcterms:W3CDTF">2024-08-18T18:31:52Z</dcterms:modified>
</cp:coreProperties>
</file>