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  <p:sldMasterId id="2147483759" r:id="rId2"/>
  </p:sldMasterIdLst>
  <p:notesMasterIdLst>
    <p:notesMasterId r:id="rId14"/>
  </p:notesMasterIdLst>
  <p:sldIdLst>
    <p:sldId id="756" r:id="rId3"/>
    <p:sldId id="256" r:id="rId4"/>
    <p:sldId id="257" r:id="rId5"/>
    <p:sldId id="258" r:id="rId6"/>
    <p:sldId id="261" r:id="rId7"/>
    <p:sldId id="757" r:id="rId8"/>
    <p:sldId id="758" r:id="rId9"/>
    <p:sldId id="759" r:id="rId10"/>
    <p:sldId id="760" r:id="rId11"/>
    <p:sldId id="761" r:id="rId12"/>
    <p:sldId id="25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-Service" id="{F3D0A326-848B-403A-A056-8FFE20F92914}">
          <p14:sldIdLst/>
        </p14:section>
        <p14:section name="Prayer" id="{AA7EF9D7-2C1A-4A9E-B897-034327F9C43B}">
          <p14:sldIdLst/>
        </p14:section>
        <p14:section name="Scripture Reading" id="{9A28BFB2-9F46-438F-AEE7-B3FFCE5D145F}">
          <p14:sldIdLst/>
        </p14:section>
        <p14:section name="Songs" id="{F8F9A752-988C-4EE5-973C-DF67270C0D70}">
          <p14:sldIdLst/>
        </p14:section>
        <p14:section name="Lord's Supper" id="{EF0736C1-8E37-46BA-BF55-85A1B1056937}">
          <p14:sldIdLst/>
        </p14:section>
        <p14:section name="Song" id="{233B487B-5101-4156-A243-A60B2BC2DFE3}">
          <p14:sldIdLst/>
        </p14:section>
        <p14:section name="Sermon" id="{ECE0CD35-CB87-435B-8717-E0A7CD30F08D}">
          <p14:sldIdLst>
            <p14:sldId id="756"/>
            <p14:sldId id="256"/>
            <p14:sldId id="257"/>
            <p14:sldId id="258"/>
            <p14:sldId id="261"/>
            <p14:sldId id="757"/>
            <p14:sldId id="758"/>
            <p14:sldId id="759"/>
            <p14:sldId id="760"/>
            <p14:sldId id="761"/>
            <p14:sldId id="259"/>
          </p14:sldIdLst>
        </p14:section>
        <p14:section name="Song" id="{0E89271B-AEF7-417E-BEAD-CBF4682F4AAA}">
          <p14:sldIdLst/>
        </p14:section>
        <p14:section name="End" id="{9DF123F3-2949-4C9A-9B17-20F16A95519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861" autoAdjust="0"/>
    <p:restoredTop sz="33166" autoAdjust="0"/>
  </p:normalViewPr>
  <p:slideViewPr>
    <p:cSldViewPr>
      <p:cViewPr varScale="1">
        <p:scale>
          <a:sx n="78" d="100"/>
          <a:sy n="78" d="100"/>
        </p:scale>
        <p:origin x="725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96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392"/>
    </p:cViewPr>
  </p:sorterViewPr>
  <p:notesViewPr>
    <p:cSldViewPr>
      <p:cViewPr varScale="1">
        <p:scale>
          <a:sx n="76" d="100"/>
          <a:sy n="76" d="100"/>
        </p:scale>
        <p:origin x="-2971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DE7A2-50D1-4400-88E2-5E32D940C051}" type="datetimeFigureOut">
              <a:rPr lang="en-US"/>
              <a:pPr/>
              <a:t>8/11/2024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F674F-5FF1-4C50-AE02-5B1470F93F7E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3D26A-B091-4721-A550-2D4B6C8BBE28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678F7-928A-44BF-B2E5-E3F232AFA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04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3D26A-B091-4721-A550-2D4B6C8BBE28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678F7-928A-44BF-B2E5-E3F232AFA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18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3D26A-B091-4721-A550-2D4B6C8BBE28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678F7-928A-44BF-B2E5-E3F232AFA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797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3D26A-B091-4721-A550-2D4B6C8BBE28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678F7-928A-44BF-B2E5-E3F232AFA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441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3D26A-B091-4721-A550-2D4B6C8BBE28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678F7-928A-44BF-B2E5-E3F232AFA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597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3D26A-B091-4721-A550-2D4B6C8BBE28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678F7-928A-44BF-B2E5-E3F232AFA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1360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3D26A-B091-4721-A550-2D4B6C8BBE28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678F7-928A-44BF-B2E5-E3F232AFA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42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3D26A-B091-4721-A550-2D4B6C8BBE28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678F7-928A-44BF-B2E5-E3F232AFA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90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3D26A-B091-4721-A550-2D4B6C8BBE28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678F7-928A-44BF-B2E5-E3F232AFA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3578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3D26A-B091-4721-A550-2D4B6C8BBE28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678F7-928A-44BF-B2E5-E3F232AFA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6356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3D26A-B091-4721-A550-2D4B6C8BBE28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678F7-928A-44BF-B2E5-E3F232AFA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284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3D26A-B091-4721-A550-2D4B6C8BBE28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678F7-928A-44BF-B2E5-E3F232AFA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8147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3D26A-B091-4721-A550-2D4B6C8BBE28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678F7-928A-44BF-B2E5-E3F232AFA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268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3D26A-B091-4721-A550-2D4B6C8BBE28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678F7-928A-44BF-B2E5-E3F232AFA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4823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3D26A-B091-4721-A550-2D4B6C8BBE28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678F7-928A-44BF-B2E5-E3F232AFA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44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3D26A-B091-4721-A550-2D4B6C8BBE28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678F7-928A-44BF-B2E5-E3F232AFA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710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3D26A-B091-4721-A550-2D4B6C8BBE28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678F7-928A-44BF-B2E5-E3F232AFA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516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3D26A-B091-4721-A550-2D4B6C8BBE28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678F7-928A-44BF-B2E5-E3F232AFA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10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3D26A-B091-4721-A550-2D4B6C8BBE28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678F7-928A-44BF-B2E5-E3F232AFA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88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3D26A-B091-4721-A550-2D4B6C8BBE28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678F7-928A-44BF-B2E5-E3F232AFA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730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3D26A-B091-4721-A550-2D4B6C8BBE28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678F7-928A-44BF-B2E5-E3F232AFA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49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3D26A-B091-4721-A550-2D4B6C8BBE28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678F7-928A-44BF-B2E5-E3F232AFA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217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F4C3D26A-B091-4721-A550-2D4B6C8BBE28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0D2678F7-928A-44BF-B2E5-E3F232AFA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671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C3D26A-B091-4721-A550-2D4B6C8BBE28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2678F7-928A-44BF-B2E5-E3F232AFA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01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6443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5B739-0D2E-1775-F943-DCDA986D3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50719"/>
          </a:xfr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</a:rPr>
              <a:t>4. Our Prayers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0E951-C209-A0D6-1B3E-C6D9FA536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00981"/>
            <a:ext cx="7886700" cy="4475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Now this is the confidence that we have in Him, that if we ask anything according to His will, He hears us. </a:t>
            </a:r>
          </a:p>
          <a:p>
            <a:pPr marL="0" indent="0">
              <a:buNone/>
            </a:pPr>
            <a:r>
              <a:rPr lang="en-US" sz="3200" b="1" dirty="0"/>
              <a:t>And if we know that He hears us, whatever we ask, we know that we have the petitions that we have asked of Him. 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b="1" dirty="0"/>
              <a:t>1 John 5:14-15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C46F0C5-FA84-A9C8-2B82-806DDD8C2243}"/>
              </a:ext>
            </a:extLst>
          </p:cNvPr>
          <p:cNvSpPr/>
          <p:nvPr/>
        </p:nvSpPr>
        <p:spPr>
          <a:xfrm>
            <a:off x="5240594" y="5024281"/>
            <a:ext cx="3549445" cy="1290330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421D9C-3758-D22F-08C2-19812DDB5646}"/>
              </a:ext>
            </a:extLst>
          </p:cNvPr>
          <p:cNvSpPr txBox="1"/>
          <p:nvPr/>
        </p:nvSpPr>
        <p:spPr>
          <a:xfrm>
            <a:off x="5506065" y="5201262"/>
            <a:ext cx="30092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James 5:16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Isaiah 55:8-9</a:t>
            </a:r>
          </a:p>
        </p:txBody>
      </p:sp>
    </p:spTree>
    <p:extLst>
      <p:ext uri="{BB962C8B-B14F-4D97-AF65-F5344CB8AC3E}">
        <p14:creationId xmlns:p14="http://schemas.microsoft.com/office/powerpoint/2010/main" val="3676500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086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Number 40 in the Bible - Guideposts">
            <a:extLst>
              <a:ext uri="{FF2B5EF4-FFF2-40B4-BE49-F238E27FC236}">
                <a16:creationId xmlns:a16="http://schemas.microsoft.com/office/drawing/2014/main" id="{9B643294-2101-D5C1-83CB-B7D80EF22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63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3851F0-5C68-7780-2461-825779BF7A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646473"/>
            <a:ext cx="7772400" cy="1837147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The Christian’s Confidence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47D455-D11E-218A-5492-088A05F4AF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735637"/>
            <a:ext cx="6858000" cy="947837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First John</a:t>
            </a:r>
          </a:p>
        </p:txBody>
      </p:sp>
    </p:spTree>
    <p:extLst>
      <p:ext uri="{BB962C8B-B14F-4D97-AF65-F5344CB8AC3E}">
        <p14:creationId xmlns:p14="http://schemas.microsoft.com/office/powerpoint/2010/main" val="48641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1F6AC-CA17-03E8-F015-F8B79FE11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82868-83EF-2849-C8EF-F866956B2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Best Free Botanical Gardens">
            <a:extLst>
              <a:ext uri="{FF2B5EF4-FFF2-40B4-BE49-F238E27FC236}">
                <a16:creationId xmlns:a16="http://schemas.microsoft.com/office/drawing/2014/main" id="{88966DC7-118E-2987-4307-6B55BB21A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4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E930F-DF09-BA5B-1FEE-B9FC9C819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 descr="A snowy mountain range with blue sky&#10;&#10;Description automatically generated">
            <a:extLst>
              <a:ext uri="{FF2B5EF4-FFF2-40B4-BE49-F238E27FC236}">
                <a16:creationId xmlns:a16="http://schemas.microsoft.com/office/drawing/2014/main" id="{33964132-3A15-0805-7B77-FA35AD6364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10" y="193752"/>
            <a:ext cx="8790414" cy="6592811"/>
          </a:xfrm>
        </p:spPr>
      </p:pic>
    </p:spTree>
    <p:extLst>
      <p:ext uri="{BB962C8B-B14F-4D97-AF65-F5344CB8AC3E}">
        <p14:creationId xmlns:p14="http://schemas.microsoft.com/office/powerpoint/2010/main" val="429236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5B739-0D2E-1775-F943-DCDA986D3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50719"/>
          </a:xfr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</a:rPr>
              <a:t>Confidence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0E951-C209-A0D6-1B3E-C6D9FA536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00981"/>
            <a:ext cx="7886700" cy="44759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/>
              <a:t>parrhesia</a:t>
            </a:r>
          </a:p>
          <a:p>
            <a:r>
              <a:rPr lang="en-US" sz="3200" b="1" dirty="0"/>
              <a:t>“freedom in speaking; unreservedness of speech”</a:t>
            </a:r>
          </a:p>
          <a:p>
            <a:r>
              <a:rPr lang="en-US" sz="3200" b="1" dirty="0"/>
              <a:t>“the absence of fear in speaking boldly; hence, confidence, cheerful courage, boldness”</a:t>
            </a:r>
          </a:p>
          <a:p>
            <a:endParaRPr lang="en-US" sz="800" b="1" dirty="0"/>
          </a:p>
          <a:p>
            <a:r>
              <a:rPr lang="en-US" sz="3200" b="1" dirty="0"/>
              <a:t>Used 31 times in the New Testament; </a:t>
            </a:r>
            <a:br>
              <a:rPr lang="en-US" sz="3200" b="1" dirty="0"/>
            </a:br>
            <a:r>
              <a:rPr lang="en-US" sz="3200" b="1" dirty="0"/>
              <a:t>4 times in First John</a:t>
            </a:r>
          </a:p>
        </p:txBody>
      </p:sp>
    </p:spTree>
    <p:extLst>
      <p:ext uri="{BB962C8B-B14F-4D97-AF65-F5344CB8AC3E}">
        <p14:creationId xmlns:p14="http://schemas.microsoft.com/office/powerpoint/2010/main" val="14362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5B739-0D2E-1775-F943-DCDA986D3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50719"/>
          </a:xfr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</a:rPr>
              <a:t>Confidence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0E951-C209-A0D6-1B3E-C6D9FA536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00980"/>
            <a:ext cx="7886700" cy="4791893"/>
          </a:xfrm>
        </p:spPr>
        <p:txBody>
          <a:bodyPr>
            <a:normAutofit/>
          </a:bodyPr>
          <a:lstStyle/>
          <a:p>
            <a:r>
              <a:rPr lang="en-US" b="1" dirty="0"/>
              <a:t>First John addresses false doctrine.</a:t>
            </a:r>
          </a:p>
          <a:p>
            <a:endParaRPr lang="en-US" sz="800" b="1" dirty="0"/>
          </a:p>
          <a:p>
            <a:r>
              <a:rPr lang="en-US" b="1" dirty="0"/>
              <a:t>All false doctrine has the potential of creating doubt in one’s heart. </a:t>
            </a:r>
          </a:p>
          <a:p>
            <a:endParaRPr lang="en-US" sz="800" b="1" dirty="0"/>
          </a:p>
          <a:p>
            <a:r>
              <a:rPr lang="en-US" b="1" dirty="0"/>
              <a:t>John exposed this false doctrine, but at the same time made sure these Christians had survived this threat with their faith intact. </a:t>
            </a:r>
          </a:p>
          <a:p>
            <a:endParaRPr lang="en-US" sz="800" b="1" dirty="0"/>
          </a:p>
          <a:p>
            <a:r>
              <a:rPr lang="en-US" b="1" dirty="0"/>
              <a:t>He spoke of their </a:t>
            </a:r>
            <a:r>
              <a:rPr lang="en-US" b="1" i="1" dirty="0"/>
              <a:t>confidence</a:t>
            </a:r>
            <a:r>
              <a:rPr lang="en-US" b="1" dirty="0"/>
              <a:t> as it impacted two areas of their lives – the future and the present. </a:t>
            </a:r>
          </a:p>
        </p:txBody>
      </p:sp>
    </p:spTree>
    <p:extLst>
      <p:ext uri="{BB962C8B-B14F-4D97-AF65-F5344CB8AC3E}">
        <p14:creationId xmlns:p14="http://schemas.microsoft.com/office/powerpoint/2010/main" val="258848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5B739-0D2E-1775-F943-DCDA986D3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50719"/>
          </a:xfr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</a:rPr>
              <a:t>1. The Lord’s Return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0E951-C209-A0D6-1B3E-C6D9FA536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63097"/>
            <a:ext cx="7886700" cy="40138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And now, little children, abide in Him, that when He appears, we may have confidence and not be ashamed before Him at His coming. 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b="1" dirty="0"/>
              <a:t>1 John 2:28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35113EE-6A8B-0535-22AC-42112ADDE438}"/>
              </a:ext>
            </a:extLst>
          </p:cNvPr>
          <p:cNvSpPr/>
          <p:nvPr/>
        </p:nvSpPr>
        <p:spPr>
          <a:xfrm>
            <a:off x="5240594" y="4886632"/>
            <a:ext cx="3549445" cy="1799304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8083C6-E4AA-E06F-E598-A84527472FFA}"/>
              </a:ext>
            </a:extLst>
          </p:cNvPr>
          <p:cNvSpPr txBox="1"/>
          <p:nvPr/>
        </p:nvSpPr>
        <p:spPr>
          <a:xfrm>
            <a:off x="5506065" y="5063614"/>
            <a:ext cx="30092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 Thess. 1:5-11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Matt. 25:24-30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Rev. 22:20</a:t>
            </a:r>
          </a:p>
        </p:txBody>
      </p:sp>
    </p:spTree>
    <p:extLst>
      <p:ext uri="{BB962C8B-B14F-4D97-AF65-F5344CB8AC3E}">
        <p14:creationId xmlns:p14="http://schemas.microsoft.com/office/powerpoint/2010/main" val="3288480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5B739-0D2E-1775-F943-DCDA986D3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50719"/>
          </a:xfr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</a:rPr>
              <a:t>2. Final Judgment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0E951-C209-A0D6-1B3E-C6D9FA536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13935"/>
            <a:ext cx="7886700" cy="40630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Love has been perfected among us in this: that we may have boldness in the day of judgment; because as He is, so are we in this world. 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b="1" dirty="0"/>
              <a:t>1 John 4:17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584FBB9-77F2-E87D-F600-C87F0186D54D}"/>
              </a:ext>
            </a:extLst>
          </p:cNvPr>
          <p:cNvSpPr/>
          <p:nvPr/>
        </p:nvSpPr>
        <p:spPr>
          <a:xfrm>
            <a:off x="5240594" y="4886632"/>
            <a:ext cx="3549445" cy="1396181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B68D08-3AD8-F9DA-64B3-F12342B6D96C}"/>
              </a:ext>
            </a:extLst>
          </p:cNvPr>
          <p:cNvSpPr txBox="1"/>
          <p:nvPr/>
        </p:nvSpPr>
        <p:spPr>
          <a:xfrm>
            <a:off x="5506065" y="5063614"/>
            <a:ext cx="30092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Matt. 22:37-40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 Tim. 1:7</a:t>
            </a:r>
          </a:p>
        </p:txBody>
      </p:sp>
    </p:spTree>
    <p:extLst>
      <p:ext uri="{BB962C8B-B14F-4D97-AF65-F5344CB8AC3E}">
        <p14:creationId xmlns:p14="http://schemas.microsoft.com/office/powerpoint/2010/main" val="447727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5B739-0D2E-1775-F943-DCDA986D3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50719"/>
          </a:xfr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</a:rPr>
              <a:t>3. A Clear Conscience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91C5C39-FD0D-D0C5-A02D-BB63C9A05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63097"/>
            <a:ext cx="7886700" cy="40138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Beloved, if our heart does not condemn us, we have confidence toward God.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b="1" dirty="0"/>
              <a:t>1 John 3:21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EA28E73-D73D-70F4-9B49-5C6D0B0AC260}"/>
              </a:ext>
            </a:extLst>
          </p:cNvPr>
          <p:cNvSpPr/>
          <p:nvPr/>
        </p:nvSpPr>
        <p:spPr>
          <a:xfrm>
            <a:off x="5240594" y="4886633"/>
            <a:ext cx="3549445" cy="1290330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985EC4-97C7-98C1-D3AA-36EDCCAB2183}"/>
              </a:ext>
            </a:extLst>
          </p:cNvPr>
          <p:cNvSpPr txBox="1"/>
          <p:nvPr/>
        </p:nvSpPr>
        <p:spPr>
          <a:xfrm>
            <a:off x="5506065" y="5063614"/>
            <a:ext cx="30092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 Tim. 3:13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 Cor. 10:12</a:t>
            </a:r>
          </a:p>
        </p:txBody>
      </p:sp>
    </p:spTree>
    <p:extLst>
      <p:ext uri="{BB962C8B-B14F-4D97-AF65-F5344CB8AC3E}">
        <p14:creationId xmlns:p14="http://schemas.microsoft.com/office/powerpoint/2010/main" val="1256469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ppt/theme/theme2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1130</TotalTime>
  <Words>300</Words>
  <Application>Microsoft Office PowerPoint</Application>
  <PresentationFormat>On-screen Show (4:3)</PresentationFormat>
  <Paragraphs>42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Aharoni</vt:lpstr>
      <vt:lpstr>Aptos</vt:lpstr>
      <vt:lpstr>Aptos Display</vt:lpstr>
      <vt:lpstr>Arial</vt:lpstr>
      <vt:lpstr>Calibri</vt:lpstr>
      <vt:lpstr>4_Office Theme</vt:lpstr>
      <vt:lpstr>6_Office Theme</vt:lpstr>
      <vt:lpstr>PowerPoint Presentation</vt:lpstr>
      <vt:lpstr>The Christian’s Confidence</vt:lpstr>
      <vt:lpstr>PowerPoint Presentation</vt:lpstr>
      <vt:lpstr>PowerPoint Presentation</vt:lpstr>
      <vt:lpstr>Confidence</vt:lpstr>
      <vt:lpstr>Confidence</vt:lpstr>
      <vt:lpstr>1. The Lord’s Return</vt:lpstr>
      <vt:lpstr>2. Final Judgment</vt:lpstr>
      <vt:lpstr>3. A Clear Conscience</vt:lpstr>
      <vt:lpstr>4. Our Prayers</vt:lpstr>
      <vt:lpstr>PowerPoint Presentation</vt:lpstr>
    </vt:vector>
  </TitlesOfParts>
  <Company>AQ2 Technologies, LLC.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</dc:title>
  <dc:creator>RJStevensMusic.com</dc:creator>
  <dc:description/>
  <cp:lastModifiedBy>Michael Hepner</cp:lastModifiedBy>
  <cp:revision>84</cp:revision>
  <dcterms:created xsi:type="dcterms:W3CDTF">2008-03-16T18:22:36Z</dcterms:created>
  <dcterms:modified xsi:type="dcterms:W3CDTF">2024-08-11T19:16:11Z</dcterms:modified>
</cp:coreProperties>
</file>