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54" r:id="rId2"/>
  </p:sldMasterIdLst>
  <p:notesMasterIdLst>
    <p:notesMasterId r:id="rId7"/>
  </p:notesMasterIdLst>
  <p:sldIdLst>
    <p:sldId id="256" r:id="rId3"/>
    <p:sldId id="756" r:id="rId4"/>
    <p:sldId id="757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-Service" id="{3C64C86B-CB58-4823-BD8C-F68585D6F563}">
          <p14:sldIdLst/>
        </p14:section>
        <p14:section name="Song" id="{D8F5DF2E-0DD5-48CF-943A-FBF98F807EFB}">
          <p14:sldIdLst/>
        </p14:section>
        <p14:section name="Prayer" id="{785FF2CF-754D-491F-BE90-82FA25063A3E}">
          <p14:sldIdLst/>
        </p14:section>
        <p14:section name="Exhortation and Dismissal" id="{ABD5E9EE-E79A-42ED-AA6A-24EF3777B493}">
          <p14:sldIdLst>
            <p14:sldId id="256"/>
            <p14:sldId id="756"/>
            <p14:sldId id="757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47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8/11/2024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7" cy="2554758"/>
          </a:xfrm>
        </p:spPr>
        <p:txBody>
          <a:bodyPr anchor="b"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7419" y="1824010"/>
            <a:ext cx="990599" cy="240258"/>
          </a:xfrm>
        </p:spPr>
        <p:txBody>
          <a:bodyPr/>
          <a:lstStyle>
            <a:lvl1pPr algn="l">
              <a:defRPr sz="900" b="0" i="0">
                <a:solidFill>
                  <a:schemeClr val="bg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46568" y="3264407"/>
            <a:ext cx="3859795" cy="228659"/>
          </a:xfrm>
        </p:spPr>
        <p:txBody>
          <a:bodyPr/>
          <a:lstStyle>
            <a:lvl1pPr>
              <a:defRPr sz="900"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3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Rectangle 14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13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5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1" name="TextBox 10"/>
          <p:cNvSpPr txBox="1"/>
          <p:nvPr/>
        </p:nvSpPr>
        <p:spPr bwMode="gray">
          <a:xfrm>
            <a:off x="7033421" y="2893960"/>
            <a:ext cx="679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10" name="TextBox 9"/>
          <p:cNvSpPr txBox="1"/>
          <p:nvPr/>
        </p:nvSpPr>
        <p:spPr bwMode="gray">
          <a:xfrm>
            <a:off x="625840" y="590998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763" y="914400"/>
            <a:ext cx="6177681" cy="28846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870" y="5000815"/>
            <a:ext cx="6422005" cy="101817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45644" y="-7177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17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12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1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2"/>
            <a:ext cx="2313431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5332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2"/>
            <a:ext cx="2326750" cy="28883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40" cy="287771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8710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323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390" y="4179595"/>
            <a:ext cx="2295329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48208"/>
            <a:ext cx="2309279" cy="11766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30434" y="4179594"/>
            <a:ext cx="2291674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6834"/>
            <a:ext cx="2025182" cy="144970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48209"/>
            <a:ext cx="2317790" cy="118837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66523"/>
            <a:ext cx="2304671" cy="681684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489200"/>
            <a:ext cx="2018838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8209"/>
            <a:ext cx="2304671" cy="118942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441" y="2489200"/>
            <a:ext cx="0" cy="3535679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622" y="2489200"/>
            <a:ext cx="0" cy="3548436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297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64852" y="921453"/>
            <a:ext cx="6423592" cy="71551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3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4507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12364" y="295730"/>
            <a:ext cx="738909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122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3351465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41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70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00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14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285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5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968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0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359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687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0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66443" y="2257588"/>
            <a:ext cx="3101763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third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267"/>
            <a:ext cx="3054653" cy="3020345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45644" y="39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2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1972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465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265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802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7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79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5324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040"/>
            <a:ext cx="3636978" cy="277176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0" y="248875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040"/>
            <a:ext cx="3636980" cy="277390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8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92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90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21" name="Rectangle 2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3112"/>
            <a:ext cx="3001938" cy="1613085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2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745644" y="-1404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3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2266" y="-2022"/>
            <a:ext cx="9146266" cy="6861037"/>
            <a:chOff x="-2266" y="-2022"/>
            <a:chExt cx="9146266" cy="6861037"/>
          </a:xfrm>
        </p:grpSpPr>
        <p:sp>
          <p:nvSpPr>
            <p:cNvPr id="19" name="Rectangle 18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-2022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2266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841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6" name="Freeform 25"/>
            <p:cNvSpPr/>
            <p:nvPr/>
          </p:nvSpPr>
          <p:spPr bwMode="gray">
            <a:xfrm>
              <a:off x="485023" y="1856958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7" name="Freeform 5"/>
            <p:cNvSpPr>
              <a:spLocks noEditPoints="1"/>
            </p:cNvSpPr>
            <p:nvPr/>
          </p:nvSpPr>
          <p:spPr bwMode="gray">
            <a:xfrm>
              <a:off x="0" y="5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1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1"/>
            <a:ext cx="6345260" cy="353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0111" y="6377097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94EBEC99-BF0C-402D-B97E-F8E1AF59CFF3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73195"/>
            <a:ext cx="3859795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81DCC3F-1DDB-47CB-B47B-795CEAAA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7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  <p:sldLayoutId id="2147483850" r:id="rId14"/>
    <p:sldLayoutId id="2147483851" r:id="rId15"/>
    <p:sldLayoutId id="2147483852" r:id="rId16"/>
    <p:sldLayoutId id="214748385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8EB860-185E-4941-9D8C-1D86CDA09D16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4BD564-DE76-4BE9-BB1D-81FA44B402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55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  <p:sldLayoutId id="2147483866" r:id="rId12"/>
    <p:sldLayoutId id="2147483867" r:id="rId13"/>
    <p:sldLayoutId id="2147483868" r:id="rId14"/>
    <p:sldLayoutId id="2147483869" r:id="rId15"/>
    <p:sldLayoutId id="2147483870" r:id="rId16"/>
    <p:sldLayoutId id="214748387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D9DF7-2EC6-900E-DF6B-C145E4089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6082" y="429203"/>
            <a:ext cx="6452118" cy="2999797"/>
          </a:xfrm>
        </p:spPr>
        <p:txBody>
          <a:bodyPr/>
          <a:lstStyle/>
          <a:p>
            <a:r>
              <a:rPr lang="en-US" sz="6000" dirty="0">
                <a:latin typeface="Georgia" panose="02040502050405020303" pitchFamily="18" charset="0"/>
              </a:rPr>
              <a:t>Be Like Cornelius</a:t>
            </a:r>
            <a:br>
              <a:rPr lang="en-US" sz="6000" dirty="0">
                <a:latin typeface="Georgia" panose="02040502050405020303" pitchFamily="18" charset="0"/>
              </a:rPr>
            </a:br>
            <a:r>
              <a:rPr lang="en-US" sz="5200" dirty="0">
                <a:latin typeface="Georgia" panose="02040502050405020303" pitchFamily="18" charset="0"/>
              </a:rPr>
              <a:t>Be a Good Person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08CE5-4113-6223-26F8-E646AF6005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563" y="4441371"/>
            <a:ext cx="5817637" cy="21833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Georgia Pro Cond Light" panose="02040306050405020303" pitchFamily="18" charset="0"/>
              </a:rPr>
              <a:t>“Brethren, join in following my example, and note those who so walk, </a:t>
            </a:r>
            <a:br>
              <a:rPr lang="en-US" sz="2800" dirty="0">
                <a:latin typeface="Georgia Pro Cond Light" panose="02040306050405020303" pitchFamily="18" charset="0"/>
              </a:rPr>
            </a:br>
            <a:r>
              <a:rPr lang="en-US" sz="2800" dirty="0">
                <a:latin typeface="Georgia Pro Cond Light" panose="02040306050405020303" pitchFamily="18" charset="0"/>
              </a:rPr>
              <a:t>as you have us for a pattern.”</a:t>
            </a:r>
          </a:p>
          <a:p>
            <a:r>
              <a:rPr lang="en-US" sz="2400" dirty="0">
                <a:latin typeface="Georgia Pro Cond Light" panose="02040306050405020303" pitchFamily="18" charset="0"/>
              </a:rPr>
              <a:t>Philippians 3:17</a:t>
            </a:r>
          </a:p>
        </p:txBody>
      </p:sp>
    </p:spTree>
    <p:extLst>
      <p:ext uri="{BB962C8B-B14F-4D97-AF65-F5344CB8AC3E}">
        <p14:creationId xmlns:p14="http://schemas.microsoft.com/office/powerpoint/2010/main" val="328823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Roman Centurions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1895" y="1884780"/>
            <a:ext cx="7014193" cy="3340363"/>
          </a:xfrm>
        </p:spPr>
        <p:txBody>
          <a:bodyPr>
            <a:normAutofit/>
          </a:bodyPr>
          <a:lstStyle/>
          <a:p>
            <a:r>
              <a:rPr lang="en-US" sz="2800" b="1" dirty="0"/>
              <a:t>Commander of 100 soldiers.</a:t>
            </a:r>
          </a:p>
          <a:p>
            <a:r>
              <a:rPr lang="en-US" sz="2800" b="1" dirty="0"/>
              <a:t>Had to be good men to ascend to and maintain this high position and rank. </a:t>
            </a:r>
          </a:p>
          <a:p>
            <a:r>
              <a:rPr lang="en-US" sz="2800" b="1" dirty="0"/>
              <a:t>Often mentioned in a favorable way in </a:t>
            </a:r>
            <a:br>
              <a:rPr lang="en-US" sz="2800" b="1" dirty="0"/>
            </a:br>
            <a:r>
              <a:rPr lang="en-US" sz="2800" b="1" dirty="0"/>
              <a:t>the New Testament</a:t>
            </a:r>
          </a:p>
        </p:txBody>
      </p:sp>
    </p:spTree>
    <p:extLst>
      <p:ext uri="{BB962C8B-B14F-4D97-AF65-F5344CB8AC3E}">
        <p14:creationId xmlns:p14="http://schemas.microsoft.com/office/powerpoint/2010/main" val="1524511915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0B6E8-0F07-0168-E03C-64AFC41E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803" y="681140"/>
            <a:ext cx="7704667" cy="961052"/>
          </a:xfrm>
        </p:spPr>
        <p:txBody>
          <a:bodyPr/>
          <a:lstStyle/>
          <a:p>
            <a:r>
              <a:rPr lang="en-US" sz="4800" b="1" dirty="0"/>
              <a:t>Be Like Cornelius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B5F6-DA2A-3054-B4EE-F0857773A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86" y="1884780"/>
            <a:ext cx="6186196" cy="4152126"/>
          </a:xfrm>
        </p:spPr>
        <p:txBody>
          <a:bodyPr>
            <a:normAutofit/>
          </a:bodyPr>
          <a:lstStyle/>
          <a:p>
            <a:r>
              <a:rPr lang="en-US" sz="2800" b="1" dirty="0"/>
              <a:t>Devout</a:t>
            </a:r>
          </a:p>
          <a:p>
            <a:r>
              <a:rPr lang="en-US" sz="2800" b="1" dirty="0"/>
              <a:t>Feared God</a:t>
            </a:r>
          </a:p>
          <a:p>
            <a:r>
              <a:rPr lang="en-US" sz="2800" b="1" dirty="0"/>
              <a:t>Influenced Others for Good</a:t>
            </a:r>
          </a:p>
          <a:p>
            <a:r>
              <a:rPr lang="en-US" sz="2800" b="1" dirty="0"/>
              <a:t>Generous</a:t>
            </a:r>
          </a:p>
          <a:p>
            <a:r>
              <a:rPr lang="en-US" sz="2800" b="1" dirty="0"/>
              <a:t>Prayed to God Always</a:t>
            </a:r>
          </a:p>
          <a:p>
            <a:r>
              <a:rPr lang="en-US" sz="2800" b="1" dirty="0"/>
              <a:t>Humble</a:t>
            </a:r>
          </a:p>
          <a:p>
            <a:r>
              <a:rPr lang="en-US" sz="2800" b="1" dirty="0"/>
              <a:t>Eager to Learn and Obey</a:t>
            </a:r>
          </a:p>
        </p:txBody>
      </p:sp>
    </p:spTree>
    <p:extLst>
      <p:ext uri="{BB962C8B-B14F-4D97-AF65-F5344CB8AC3E}">
        <p14:creationId xmlns:p14="http://schemas.microsoft.com/office/powerpoint/2010/main" val="225243070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746682-CA3F-37FD-2845-10157DC77E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53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6585</TotalTime>
  <Words>90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Century Gothic</vt:lpstr>
      <vt:lpstr>Corbel</vt:lpstr>
      <vt:lpstr>Georgia</vt:lpstr>
      <vt:lpstr>Georgia Pro Cond Light</vt:lpstr>
      <vt:lpstr>Wingdings 3</vt:lpstr>
      <vt:lpstr>2_Ion Boardroom</vt:lpstr>
      <vt:lpstr>Parallax</vt:lpstr>
      <vt:lpstr>Be Like Cornelius Be a Good Person</vt:lpstr>
      <vt:lpstr>Roman Centurions</vt:lpstr>
      <vt:lpstr>Be Like Cornelius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278</cp:revision>
  <dcterms:created xsi:type="dcterms:W3CDTF">2008-03-16T18:22:36Z</dcterms:created>
  <dcterms:modified xsi:type="dcterms:W3CDTF">2024-08-11T19:12:39Z</dcterms:modified>
</cp:coreProperties>
</file>