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</p:sldMasterIdLst>
  <p:notesMasterIdLst>
    <p:notesMasterId r:id="rId7"/>
  </p:notesMasterIdLst>
  <p:sldIdLst>
    <p:sldId id="256" r:id="rId3"/>
    <p:sldId id="756" r:id="rId4"/>
    <p:sldId id="757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6"/>
            <p14:sldId id="756"/>
            <p14:sldId id="75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47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351465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70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001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14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285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5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968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0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359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687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0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972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465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265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802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7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  <p:sldLayoutId id="214748387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/>
          <a:lstStyle/>
          <a:p>
            <a:r>
              <a:rPr lang="en-US" sz="6000" dirty="0">
                <a:latin typeface="Georgia" panose="02040502050405020303" pitchFamily="18" charset="0"/>
              </a:rPr>
              <a:t>Be Like Cornelius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200" dirty="0">
                <a:latin typeface="Georgia" panose="02040502050405020303" pitchFamily="18" charset="0"/>
              </a:rPr>
              <a:t>Be a Good Person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Roman Centurions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895" y="1884780"/>
            <a:ext cx="7014193" cy="3340363"/>
          </a:xfrm>
        </p:spPr>
        <p:txBody>
          <a:bodyPr>
            <a:normAutofit/>
          </a:bodyPr>
          <a:lstStyle/>
          <a:p>
            <a:r>
              <a:rPr lang="en-US" sz="2800" b="1" dirty="0"/>
              <a:t>Commander of 100 soldiers.</a:t>
            </a:r>
          </a:p>
          <a:p>
            <a:r>
              <a:rPr lang="en-US" sz="2800" b="1" dirty="0"/>
              <a:t>Had to be good men to ascend to and maintain this high position and rank. </a:t>
            </a:r>
          </a:p>
          <a:p>
            <a:r>
              <a:rPr lang="en-US" sz="2800" b="1" dirty="0"/>
              <a:t>Often mentioned in a favorable way in </a:t>
            </a:r>
            <a:br>
              <a:rPr lang="en-US" sz="2800" b="1" dirty="0"/>
            </a:br>
            <a:r>
              <a:rPr lang="en-US" sz="2800" b="1" dirty="0"/>
              <a:t>the New Testament</a:t>
            </a:r>
          </a:p>
        </p:txBody>
      </p:sp>
    </p:spTree>
    <p:extLst>
      <p:ext uri="{BB962C8B-B14F-4D97-AF65-F5344CB8AC3E}">
        <p14:creationId xmlns:p14="http://schemas.microsoft.com/office/powerpoint/2010/main" val="1524511915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Cornelius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86" y="1884780"/>
            <a:ext cx="6186196" cy="4152126"/>
          </a:xfrm>
        </p:spPr>
        <p:txBody>
          <a:bodyPr>
            <a:normAutofit/>
          </a:bodyPr>
          <a:lstStyle/>
          <a:p>
            <a:r>
              <a:rPr lang="en-US" sz="2800" b="1" dirty="0"/>
              <a:t>Devout</a:t>
            </a:r>
          </a:p>
          <a:p>
            <a:r>
              <a:rPr lang="en-US" sz="2800" b="1" dirty="0"/>
              <a:t>Feared God</a:t>
            </a:r>
          </a:p>
          <a:p>
            <a:r>
              <a:rPr lang="en-US" sz="2800" b="1" dirty="0"/>
              <a:t>Influenced Others for Good</a:t>
            </a:r>
          </a:p>
          <a:p>
            <a:r>
              <a:rPr lang="en-US" sz="2800" b="1" dirty="0"/>
              <a:t>Generous</a:t>
            </a:r>
          </a:p>
          <a:p>
            <a:r>
              <a:rPr lang="en-US" sz="2800" b="1" dirty="0"/>
              <a:t>Prayed to God Always</a:t>
            </a:r>
          </a:p>
          <a:p>
            <a:r>
              <a:rPr lang="en-US" sz="2800" b="1" dirty="0"/>
              <a:t>Humble</a:t>
            </a:r>
          </a:p>
          <a:p>
            <a:r>
              <a:rPr lang="en-US" sz="2800" b="1" dirty="0"/>
              <a:t>Eager to Learn and Obey</a:t>
            </a:r>
          </a:p>
        </p:txBody>
      </p:sp>
    </p:spTree>
    <p:extLst>
      <p:ext uri="{BB962C8B-B14F-4D97-AF65-F5344CB8AC3E}">
        <p14:creationId xmlns:p14="http://schemas.microsoft.com/office/powerpoint/2010/main" val="225243070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6585</TotalTime>
  <Words>90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Century Gothic</vt:lpstr>
      <vt:lpstr>Corbel</vt:lpstr>
      <vt:lpstr>Georgia</vt:lpstr>
      <vt:lpstr>Georgia Pro Cond Light</vt:lpstr>
      <vt:lpstr>Wingdings 3</vt:lpstr>
      <vt:lpstr>2_Ion Boardroom</vt:lpstr>
      <vt:lpstr>Parallax</vt:lpstr>
      <vt:lpstr>Be Like Cornelius Be a Good Person</vt:lpstr>
      <vt:lpstr>Roman Centurions</vt:lpstr>
      <vt:lpstr>Be Like Cornelius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278</cp:revision>
  <dcterms:created xsi:type="dcterms:W3CDTF">2008-03-16T18:22:36Z</dcterms:created>
  <dcterms:modified xsi:type="dcterms:W3CDTF">2024-08-11T19:12:39Z</dcterms:modified>
</cp:coreProperties>
</file>