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19"/>
  </p:notesMasterIdLst>
  <p:sldIdLst>
    <p:sldId id="259" r:id="rId3"/>
    <p:sldId id="256" r:id="rId4"/>
    <p:sldId id="257" r:id="rId5"/>
    <p:sldId id="262" r:id="rId6"/>
    <p:sldId id="271" r:id="rId7"/>
    <p:sldId id="263" r:id="rId8"/>
    <p:sldId id="264" r:id="rId9"/>
    <p:sldId id="756" r:id="rId10"/>
    <p:sldId id="265" r:id="rId11"/>
    <p:sldId id="266" r:id="rId12"/>
    <p:sldId id="261" r:id="rId13"/>
    <p:sldId id="267" r:id="rId14"/>
    <p:sldId id="268" r:id="rId15"/>
    <p:sldId id="269" r:id="rId16"/>
    <p:sldId id="270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s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9"/>
            <p14:sldId id="256"/>
            <p14:sldId id="257"/>
            <p14:sldId id="262"/>
            <p14:sldId id="271"/>
            <p14:sldId id="263"/>
            <p14:sldId id="264"/>
            <p14:sldId id="756"/>
            <p14:sldId id="265"/>
            <p14:sldId id="266"/>
            <p14:sldId id="261"/>
            <p14:sldId id="267"/>
            <p14:sldId id="268"/>
            <p14:sldId id="269"/>
            <p14:sldId id="270"/>
            <p14:sldId id="258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2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09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50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28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259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19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47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6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36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19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14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97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97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0797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4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00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4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60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28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67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1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8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584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2000CC-84A7-4904-923A-AAA659022A1D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987C9-4D9F-4D67-A661-79CFA324A6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7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2471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461-DB6D-9CE6-A544-9362DE02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7923"/>
            <a:ext cx="7886700" cy="546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But if he will not hear, </a:t>
            </a:r>
            <a:br>
              <a:rPr lang="en-US" sz="3200" b="1" dirty="0"/>
            </a:br>
            <a:r>
              <a:rPr lang="en-US" sz="3200" dirty="0"/>
              <a:t>take with you one or two more, </a:t>
            </a:r>
            <a:br>
              <a:rPr lang="en-US" sz="3200" dirty="0"/>
            </a:br>
            <a:r>
              <a:rPr lang="en-US" sz="3200" b="1" dirty="0"/>
              <a:t>that ‘by the mouth of two or three witnesses every word may be established.’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dirty="0"/>
              <a:t>Matthew 18:16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2" name="Picture 2" descr="Open Holy Bible book on white background 10099227 Stock Photo at Vecteezy">
            <a:extLst>
              <a:ext uri="{FF2B5EF4-FFF2-40B4-BE49-F238E27FC236}">
                <a16:creationId xmlns:a16="http://schemas.microsoft.com/office/drawing/2014/main" id="{EE424809-89A0-B209-E696-D42DC82B7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63" y="3566160"/>
            <a:ext cx="3775587" cy="258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37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461-DB6D-9CE6-A544-9362DE02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7923"/>
            <a:ext cx="7886700" cy="546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And if he refuses to hear them, </a:t>
            </a:r>
            <a:br>
              <a:rPr lang="en-US" sz="3200" b="1" dirty="0"/>
            </a:br>
            <a:r>
              <a:rPr lang="en-US" sz="3200" dirty="0"/>
              <a:t>tell it to the church. </a:t>
            </a:r>
            <a:br>
              <a:rPr lang="en-US" sz="3200" dirty="0"/>
            </a:br>
            <a:r>
              <a:rPr lang="en-US" sz="3200" dirty="0"/>
              <a:t>But if he refuses even to hear the church, </a:t>
            </a:r>
            <a:br>
              <a:rPr lang="en-US" sz="3200" dirty="0"/>
            </a:br>
            <a:r>
              <a:rPr lang="en-US" sz="3200" dirty="0"/>
              <a:t>let him be to you like a heathen and a tax collector.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dirty="0"/>
              <a:t>Matthew 18:17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1026" name="Picture 2" descr="Open Holy Bible book on white background 10099227 Stock Photo at Vecteezy">
            <a:extLst>
              <a:ext uri="{FF2B5EF4-FFF2-40B4-BE49-F238E27FC236}">
                <a16:creationId xmlns:a16="http://schemas.microsoft.com/office/drawing/2014/main" id="{90D5916A-1922-F468-8608-5C0206C47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63" y="3566160"/>
            <a:ext cx="3775587" cy="258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5342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461-DB6D-9CE6-A544-9362DE02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7923"/>
            <a:ext cx="7886700" cy="546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And if he refuses to hear them, </a:t>
            </a:r>
            <a:br>
              <a:rPr lang="en-US" sz="3200" b="1" dirty="0"/>
            </a:br>
            <a:r>
              <a:rPr lang="en-US" sz="3200" b="1" dirty="0"/>
              <a:t>tell it to the church. </a:t>
            </a:r>
            <a:br>
              <a:rPr lang="en-US" sz="3200" b="1" dirty="0"/>
            </a:br>
            <a:r>
              <a:rPr lang="en-US" sz="3200" dirty="0"/>
              <a:t>But if he refuses even to hear the church, </a:t>
            </a:r>
            <a:br>
              <a:rPr lang="en-US" sz="3200" dirty="0"/>
            </a:br>
            <a:r>
              <a:rPr lang="en-US" sz="3200" dirty="0"/>
              <a:t>let him be to you like a heathen and a tax collector.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dirty="0"/>
              <a:t>Matthew 18:17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1026" name="Picture 2" descr="Open Holy Bible book on white background 10099227 Stock Photo at Vecteezy">
            <a:extLst>
              <a:ext uri="{FF2B5EF4-FFF2-40B4-BE49-F238E27FC236}">
                <a16:creationId xmlns:a16="http://schemas.microsoft.com/office/drawing/2014/main" id="{90D5916A-1922-F468-8608-5C0206C47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63" y="3566160"/>
            <a:ext cx="3775587" cy="258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7854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461-DB6D-9CE6-A544-9362DE02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7923"/>
            <a:ext cx="7886700" cy="546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And if he refuses to hear them, </a:t>
            </a:r>
            <a:br>
              <a:rPr lang="en-US" sz="3200" dirty="0"/>
            </a:br>
            <a:r>
              <a:rPr lang="en-US" sz="3200" dirty="0"/>
              <a:t>tell it to the church. </a:t>
            </a:r>
            <a:br>
              <a:rPr lang="en-US" sz="3200" b="1" dirty="0"/>
            </a:br>
            <a:r>
              <a:rPr lang="en-US" sz="3200" b="1" dirty="0"/>
              <a:t>But if he refuses even to hear the church, </a:t>
            </a:r>
            <a:br>
              <a:rPr lang="en-US" sz="3200" b="1" dirty="0"/>
            </a:br>
            <a:r>
              <a:rPr lang="en-US" sz="3200" dirty="0"/>
              <a:t>let him be to you like a heathen and a tax collector.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dirty="0"/>
              <a:t>Matthew 18:17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1026" name="Picture 2" descr="Open Holy Bible book on white background 10099227 Stock Photo at Vecteezy">
            <a:extLst>
              <a:ext uri="{FF2B5EF4-FFF2-40B4-BE49-F238E27FC236}">
                <a16:creationId xmlns:a16="http://schemas.microsoft.com/office/drawing/2014/main" id="{90D5916A-1922-F468-8608-5C0206C47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63" y="3566160"/>
            <a:ext cx="3775587" cy="258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65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461-DB6D-9CE6-A544-9362DE02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7923"/>
            <a:ext cx="7886700" cy="546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And if he refuses to hear them, </a:t>
            </a:r>
            <a:br>
              <a:rPr lang="en-US" sz="3200" dirty="0"/>
            </a:br>
            <a:r>
              <a:rPr lang="en-US" sz="3200" dirty="0"/>
              <a:t>tell it to the church. </a:t>
            </a:r>
            <a:br>
              <a:rPr lang="en-US" sz="3200" dirty="0"/>
            </a:br>
            <a:r>
              <a:rPr lang="en-US" sz="3200" dirty="0"/>
              <a:t>But if he refuses even to hear the church, </a:t>
            </a:r>
            <a:br>
              <a:rPr lang="en-US" sz="3200" b="1" dirty="0"/>
            </a:br>
            <a:r>
              <a:rPr lang="en-US" sz="3200" b="1" dirty="0"/>
              <a:t>let him be to you like a heathen and a tax collector.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dirty="0"/>
              <a:t>Matthew 18:17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1026" name="Picture 2" descr="Open Holy Bible book on white background 10099227 Stock Photo at Vecteezy">
            <a:extLst>
              <a:ext uri="{FF2B5EF4-FFF2-40B4-BE49-F238E27FC236}">
                <a16:creationId xmlns:a16="http://schemas.microsoft.com/office/drawing/2014/main" id="{90D5916A-1922-F468-8608-5C0206C47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63" y="3566160"/>
            <a:ext cx="3775587" cy="258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20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7CAF5-6E4A-80E2-6CB0-662DF6817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Reconciling Our Differences</a:t>
            </a:r>
            <a:br>
              <a:rPr lang="en-US" b="1" i="1" dirty="0">
                <a:latin typeface="+mn-lt"/>
              </a:rPr>
            </a:br>
            <a:r>
              <a:rPr lang="en-US" b="1" i="1" dirty="0">
                <a:latin typeface="+mn-lt"/>
              </a:rPr>
              <a:t>Gaining Our Brother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A41B4-4C8E-4C79-5C0E-0F2C7344F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God’s way always works best. </a:t>
            </a:r>
          </a:p>
          <a:p>
            <a:r>
              <a:rPr lang="en-US" dirty="0"/>
              <a:t>Love demands we expect the best in our brethren (1 Cor. 13:7). </a:t>
            </a:r>
          </a:p>
          <a:p>
            <a:r>
              <a:rPr lang="en-US" dirty="0"/>
              <a:t>Humility should cause us to welcome opportunities to work out </a:t>
            </a:r>
            <a:br>
              <a:rPr lang="en-US" dirty="0"/>
            </a:br>
            <a:r>
              <a:rPr lang="en-US" dirty="0"/>
              <a:t>our differences. </a:t>
            </a:r>
          </a:p>
          <a:p>
            <a:r>
              <a:rPr lang="en-US" dirty="0"/>
              <a:t>Refusing to do so plays </a:t>
            </a:r>
            <a:br>
              <a:rPr lang="en-US" dirty="0"/>
            </a:br>
            <a:r>
              <a:rPr lang="en-US" dirty="0"/>
              <a:t>into the devil’s efforts to </a:t>
            </a:r>
            <a:br>
              <a:rPr lang="en-US" dirty="0"/>
            </a:br>
            <a:r>
              <a:rPr lang="en-US" dirty="0"/>
              <a:t>destroy the local church. </a:t>
            </a:r>
          </a:p>
        </p:txBody>
      </p:sp>
      <p:pic>
        <p:nvPicPr>
          <p:cNvPr id="4" name="Picture 2" descr="Reconciliation – WOODSTREAM CHURCH">
            <a:extLst>
              <a:ext uri="{FF2B5EF4-FFF2-40B4-BE49-F238E27FC236}">
                <a16:creationId xmlns:a16="http://schemas.microsoft.com/office/drawing/2014/main" id="{BC712E10-3E7A-F526-88E3-419DACC0A1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306" y="3647768"/>
            <a:ext cx="3785694" cy="321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305531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1890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conciliation – WOODSTREAM CHURCH">
            <a:extLst>
              <a:ext uri="{FF2B5EF4-FFF2-40B4-BE49-F238E27FC236}">
                <a16:creationId xmlns:a16="http://schemas.microsoft.com/office/drawing/2014/main" id="{AD0D99E8-7160-532F-8D82-18F79162C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75" y="2098930"/>
            <a:ext cx="561022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C7FD9B-0821-2D71-C99E-42EA2999D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93293"/>
            <a:ext cx="7772400" cy="1204964"/>
          </a:xfrm>
        </p:spPr>
        <p:txBody>
          <a:bodyPr>
            <a:normAutofit/>
          </a:bodyPr>
          <a:lstStyle/>
          <a:p>
            <a:r>
              <a:rPr lang="en-US" sz="5200" dirty="0">
                <a:solidFill>
                  <a:schemeClr val="accent4">
                    <a:lumMod val="50000"/>
                  </a:schemeClr>
                </a:solidFill>
                <a:latin typeface="Tw Cen MT Condensed Extra Bold" panose="020B0803020202020204" pitchFamily="34" charset="0"/>
              </a:rPr>
              <a:t>You Have Gained Your Brother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2F06E2-A531-ECBA-38ED-44CCFF4CEA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1781" y="2880852"/>
            <a:ext cx="3628103" cy="237694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w Cen MT Condensed Extra Bold" panose="020B0803020202020204" pitchFamily="34" charset="0"/>
              </a:rPr>
              <a:t>Matthew 18:15-17</a:t>
            </a:r>
          </a:p>
        </p:txBody>
      </p:sp>
    </p:spTree>
    <p:extLst>
      <p:ext uri="{BB962C8B-B14F-4D97-AF65-F5344CB8AC3E}">
        <p14:creationId xmlns:p14="http://schemas.microsoft.com/office/powerpoint/2010/main" val="272925092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461-DB6D-9CE6-A544-9362DE02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7923"/>
            <a:ext cx="7886700" cy="546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Moreover if your brother sins against you, </a:t>
            </a:r>
            <a:r>
              <a:rPr lang="en-US" sz="3200" dirty="0"/>
              <a:t>go and tell him his fault </a:t>
            </a:r>
            <a:br>
              <a:rPr lang="en-US" sz="3200" dirty="0"/>
            </a:br>
            <a:r>
              <a:rPr lang="en-US" sz="3200" dirty="0"/>
              <a:t>between you and him alone. </a:t>
            </a:r>
            <a:br>
              <a:rPr lang="en-US" sz="3200" dirty="0"/>
            </a:br>
            <a:r>
              <a:rPr lang="en-US" sz="3200" dirty="0"/>
              <a:t>If he hears you, you have gained your brother.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dirty="0"/>
              <a:t>Matthew 18:15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Holy Bible book on white background 10099227 Stock Photo at Vecteezy">
            <a:extLst>
              <a:ext uri="{FF2B5EF4-FFF2-40B4-BE49-F238E27FC236}">
                <a16:creationId xmlns:a16="http://schemas.microsoft.com/office/drawing/2014/main" id="{5C773DDE-B30A-BBBF-5D13-86EC36BEA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63" y="3566160"/>
            <a:ext cx="3775587" cy="258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720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461-DB6D-9CE6-A544-9362DE02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7923"/>
            <a:ext cx="7886700" cy="546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Moreover if your brother sins against you, </a:t>
            </a:r>
            <a:br>
              <a:rPr lang="en-US" sz="3200" dirty="0"/>
            </a:br>
            <a:r>
              <a:rPr lang="en-US" sz="3200" b="1" dirty="0"/>
              <a:t>go and tell him his fault </a:t>
            </a:r>
            <a:br>
              <a:rPr lang="en-US" sz="3200" b="1" dirty="0"/>
            </a:br>
            <a:r>
              <a:rPr lang="en-US" sz="3200" dirty="0"/>
              <a:t>between you and him alone. </a:t>
            </a:r>
            <a:br>
              <a:rPr lang="en-US" sz="3200" dirty="0"/>
            </a:br>
            <a:r>
              <a:rPr lang="en-US" sz="3200" dirty="0"/>
              <a:t>If he hears you, you have gained your brother.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dirty="0"/>
              <a:t>Matthew 18:15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Holy Bible book on white background 10099227 Stock Photo at Vecteezy">
            <a:extLst>
              <a:ext uri="{FF2B5EF4-FFF2-40B4-BE49-F238E27FC236}">
                <a16:creationId xmlns:a16="http://schemas.microsoft.com/office/drawing/2014/main" id="{5C773DDE-B30A-BBBF-5D13-86EC36BEA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63" y="3566160"/>
            <a:ext cx="3775587" cy="258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12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Pentagon 3">
            <a:extLst>
              <a:ext uri="{FF2B5EF4-FFF2-40B4-BE49-F238E27FC236}">
                <a16:creationId xmlns:a16="http://schemas.microsoft.com/office/drawing/2014/main" id="{74DDA6FF-0606-666B-6532-C33135F60340}"/>
              </a:ext>
            </a:extLst>
          </p:cNvPr>
          <p:cNvSpPr/>
          <p:nvPr/>
        </p:nvSpPr>
        <p:spPr>
          <a:xfrm>
            <a:off x="0" y="58992"/>
            <a:ext cx="7039897" cy="2143434"/>
          </a:xfrm>
          <a:prstGeom prst="homePlat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A1DFAF39-6EF4-FE7E-B7F5-7F92D072F90B}"/>
              </a:ext>
            </a:extLst>
          </p:cNvPr>
          <p:cNvSpPr/>
          <p:nvPr/>
        </p:nvSpPr>
        <p:spPr>
          <a:xfrm rot="10800000">
            <a:off x="2099183" y="3608847"/>
            <a:ext cx="7039897" cy="3190158"/>
          </a:xfrm>
          <a:prstGeom prst="homePlate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3C101FCE-DD06-3855-D13B-FB06B8783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2448236"/>
            <a:ext cx="7886700" cy="973803"/>
          </a:xfrm>
        </p:spPr>
        <p:txBody>
          <a:bodyPr/>
          <a:lstStyle/>
          <a:p>
            <a:pPr algn="ctr"/>
            <a:r>
              <a:rPr lang="en-US" b="1" i="1" dirty="0"/>
              <a:t>Meeting in the Middle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74BA11-8F60-FD95-863A-C3B42C454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4969" y="344129"/>
            <a:ext cx="5230760" cy="17796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“Moreover if your brother sins against you, </a:t>
            </a:r>
            <a:r>
              <a:rPr lang="en-US" u="sng" dirty="0">
                <a:solidFill>
                  <a:schemeClr val="bg1"/>
                </a:solidFill>
              </a:rPr>
              <a:t>go</a:t>
            </a:r>
            <a:r>
              <a:rPr lang="en-US" dirty="0">
                <a:solidFill>
                  <a:schemeClr val="bg1"/>
                </a:solidFill>
              </a:rPr>
              <a:t> and tell him his fault between you and him alone…”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Matthew 18:15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0ABC0A7-E7AA-4929-E974-258B68446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7768" y="3883742"/>
            <a:ext cx="5260258" cy="2713703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Therefore if you bring your gift to the altar, and there remember that your brother has something against you, leave your gift there before the altar, and </a:t>
            </a:r>
            <a:r>
              <a:rPr lang="en-US" u="sng" dirty="0">
                <a:solidFill>
                  <a:schemeClr val="bg1"/>
                </a:solidFill>
              </a:rPr>
              <a:t>go</a:t>
            </a:r>
            <a:r>
              <a:rPr lang="en-US" dirty="0">
                <a:solidFill>
                  <a:schemeClr val="bg1"/>
                </a:solidFill>
              </a:rPr>
              <a:t> your way. First be reconciled to your brother…” 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Matthew 5:23-24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985238"/>
      </p:ext>
    </p:extLst>
  </p:cSld>
  <p:clrMapOvr>
    <a:masterClrMapping/>
  </p:clrMapOvr>
  <p:transition spd="slow"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461-DB6D-9CE6-A544-9362DE02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7923"/>
            <a:ext cx="7886700" cy="546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Moreover if your brother sins against you, </a:t>
            </a:r>
            <a:br>
              <a:rPr lang="en-US" sz="3200" dirty="0"/>
            </a:br>
            <a:r>
              <a:rPr lang="en-US" sz="3200" dirty="0"/>
              <a:t>go and tell him his fault </a:t>
            </a:r>
            <a:br>
              <a:rPr lang="en-US" sz="3200" b="1" dirty="0"/>
            </a:br>
            <a:r>
              <a:rPr lang="en-US" sz="3200" b="1" dirty="0"/>
              <a:t>between you and him alone. </a:t>
            </a:r>
            <a:br>
              <a:rPr lang="en-US" sz="3200" b="1" dirty="0"/>
            </a:br>
            <a:r>
              <a:rPr lang="en-US" sz="3200" dirty="0"/>
              <a:t>If he hears you, you have gained your brother.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dirty="0"/>
              <a:t>Matthew 18:15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Holy Bible book on white background 10099227 Stock Photo at Vecteezy">
            <a:extLst>
              <a:ext uri="{FF2B5EF4-FFF2-40B4-BE49-F238E27FC236}">
                <a16:creationId xmlns:a16="http://schemas.microsoft.com/office/drawing/2014/main" id="{5C773DDE-B30A-BBBF-5D13-86EC36BEA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63" y="3566160"/>
            <a:ext cx="3775587" cy="258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81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461-DB6D-9CE6-A544-9362DE02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7923"/>
            <a:ext cx="7886700" cy="546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Moreover if your brother sins against you, </a:t>
            </a:r>
            <a:br>
              <a:rPr lang="en-US" sz="3200" dirty="0"/>
            </a:br>
            <a:r>
              <a:rPr lang="en-US" sz="3200" dirty="0"/>
              <a:t>go and tell him his fault </a:t>
            </a:r>
            <a:br>
              <a:rPr lang="en-US" sz="3200" dirty="0"/>
            </a:br>
            <a:r>
              <a:rPr lang="en-US" sz="3200" dirty="0"/>
              <a:t>between you and him alone. </a:t>
            </a:r>
            <a:br>
              <a:rPr lang="en-US" sz="3200" b="1" dirty="0"/>
            </a:br>
            <a:r>
              <a:rPr lang="en-US" sz="3200" b="1" dirty="0"/>
              <a:t>If he hears you, you have gained your brother.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dirty="0"/>
              <a:t>Matthew 18:15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4" name="Picture 2" descr="Open Holy Bible book on white background 10099227 Stock Photo at Vecteezy">
            <a:extLst>
              <a:ext uri="{FF2B5EF4-FFF2-40B4-BE49-F238E27FC236}">
                <a16:creationId xmlns:a16="http://schemas.microsoft.com/office/drawing/2014/main" id="{5C773DDE-B30A-BBBF-5D13-86EC36BEA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63" y="3566160"/>
            <a:ext cx="3775587" cy="258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2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461-DB6D-9CE6-A544-9362DE02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7923"/>
            <a:ext cx="7886700" cy="546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But if he will not hear, </a:t>
            </a:r>
            <a:br>
              <a:rPr lang="en-US" sz="3200" b="1" dirty="0"/>
            </a:br>
            <a:r>
              <a:rPr lang="en-US" sz="3200" dirty="0"/>
              <a:t>take with you one or two more, </a:t>
            </a:r>
            <a:br>
              <a:rPr lang="en-US" sz="3200" dirty="0"/>
            </a:br>
            <a:r>
              <a:rPr lang="en-US" sz="3200" dirty="0"/>
              <a:t>that ‘by the mouth of two or three </a:t>
            </a:r>
            <a:br>
              <a:rPr lang="en-US" sz="3200" dirty="0"/>
            </a:br>
            <a:r>
              <a:rPr lang="en-US" sz="3200" dirty="0"/>
              <a:t>witnesses every word may be </a:t>
            </a:r>
            <a:br>
              <a:rPr lang="en-US" sz="3200" dirty="0"/>
            </a:br>
            <a:r>
              <a:rPr lang="en-US" sz="3200" dirty="0"/>
              <a:t>established.’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dirty="0"/>
              <a:t>Matthew 18:16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2" name="Picture 2" descr="Open Holy Bible book on white background 10099227 Stock Photo at Vecteezy">
            <a:extLst>
              <a:ext uri="{FF2B5EF4-FFF2-40B4-BE49-F238E27FC236}">
                <a16:creationId xmlns:a16="http://schemas.microsoft.com/office/drawing/2014/main" id="{EE424809-89A0-B209-E696-D42DC82B7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63" y="3566160"/>
            <a:ext cx="3775587" cy="258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194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3D461-DB6D-9CE6-A544-9362DE021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07923"/>
            <a:ext cx="7886700" cy="546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But if he will not hear, </a:t>
            </a:r>
            <a:br>
              <a:rPr lang="en-US" sz="3200" b="1" dirty="0"/>
            </a:br>
            <a:r>
              <a:rPr lang="en-US" sz="3200" b="1" dirty="0"/>
              <a:t>take with you one or two more, </a:t>
            </a:r>
            <a:br>
              <a:rPr lang="en-US" sz="3200" dirty="0"/>
            </a:br>
            <a:r>
              <a:rPr lang="en-US" sz="3200" dirty="0"/>
              <a:t>that ‘by the mouth of two or three </a:t>
            </a:r>
            <a:br>
              <a:rPr lang="en-US" sz="3200" dirty="0"/>
            </a:br>
            <a:r>
              <a:rPr lang="en-US" sz="3200" dirty="0"/>
              <a:t>witnesses every word may be </a:t>
            </a:r>
            <a:br>
              <a:rPr lang="en-US" sz="3200" dirty="0"/>
            </a:br>
            <a:r>
              <a:rPr lang="en-US" sz="3200" dirty="0"/>
              <a:t>established.’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dirty="0"/>
              <a:t>Matthew 18:16</a:t>
            </a:r>
          </a:p>
          <a:p>
            <a:pPr marL="0" indent="0">
              <a:buNone/>
            </a:pPr>
            <a:endParaRPr lang="en-US" sz="3200" b="1" dirty="0"/>
          </a:p>
        </p:txBody>
      </p:sp>
      <p:pic>
        <p:nvPicPr>
          <p:cNvPr id="2" name="Picture 2" descr="Open Holy Bible book on white background 10099227 Stock Photo at Vecteezy">
            <a:extLst>
              <a:ext uri="{FF2B5EF4-FFF2-40B4-BE49-F238E27FC236}">
                <a16:creationId xmlns:a16="http://schemas.microsoft.com/office/drawing/2014/main" id="{EE424809-89A0-B209-E696-D42DC82B7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763" y="3566160"/>
            <a:ext cx="3775587" cy="2583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342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556</Words>
  <Application>Microsoft Office PowerPoint</Application>
  <PresentationFormat>On-screen Show (4:3)</PresentationFormat>
  <Paragraphs>45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Tw Cen MT Condensed Extra Bold</vt:lpstr>
      <vt:lpstr>4_Office Theme</vt:lpstr>
      <vt:lpstr>6_Office Theme</vt:lpstr>
      <vt:lpstr>PowerPoint Presentation</vt:lpstr>
      <vt:lpstr>You Have Gained Your Brother</vt:lpstr>
      <vt:lpstr>PowerPoint Presentation</vt:lpstr>
      <vt:lpstr>PowerPoint Presentation</vt:lpstr>
      <vt:lpstr>Meeting in the Middle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Reconciling Our Differences Gaining Our Brother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86</cp:revision>
  <dcterms:created xsi:type="dcterms:W3CDTF">2008-03-16T18:22:36Z</dcterms:created>
  <dcterms:modified xsi:type="dcterms:W3CDTF">2024-07-30T15:18:27Z</dcterms:modified>
</cp:coreProperties>
</file>