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747" r:id="rId2"/>
  </p:sldMasterIdLst>
  <p:notesMasterIdLst>
    <p:notesMasterId r:id="rId12"/>
  </p:notesMasterIdLst>
  <p:sldIdLst>
    <p:sldId id="758" r:id="rId3"/>
    <p:sldId id="256" r:id="rId4"/>
    <p:sldId id="257" r:id="rId5"/>
    <p:sldId id="258" r:id="rId6"/>
    <p:sldId id="259" r:id="rId7"/>
    <p:sldId id="756" r:id="rId8"/>
    <p:sldId id="261" r:id="rId9"/>
    <p:sldId id="262" r:id="rId10"/>
    <p:sldId id="7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>
            <p14:sldId id="758"/>
          </p14:sldIdLst>
        </p14:section>
        <p14:section name="Sermon" id="{ECE0CD35-CB87-435B-8717-E0A7CD30F08D}">
          <p14:sldIdLst>
            <p14:sldId id="256"/>
            <p14:sldId id="257"/>
            <p14:sldId id="258"/>
            <p14:sldId id="259"/>
            <p14:sldId id="756"/>
            <p14:sldId id="261"/>
            <p14:sldId id="262"/>
            <p14:sldId id="757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29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88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33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2CE26-5C81-BE73-84BA-523EB8108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F0006-47EB-9E8A-4106-6A48215B6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38459-4D10-DCA0-941C-8A6C0BFA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57106E-9664-46F4-BAD4-8CB5C0440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679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B6BD7-2CA2-5526-AFAC-5D1EDF0F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6E49-E520-A7F0-FCA3-E0ECA981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D059A-5498-9424-68F3-3985B265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0F4F8E-6F0C-4017-B391-442F44D4F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993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00EB8-4BD9-DDBA-3547-8C3B99E9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EDCE8-19AA-3029-4D37-2D6B192B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026EE-B215-A86C-A5EF-641681CD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125DF8-C07F-4B86-9A5F-60D480C49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71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CDA58-FD5D-A47E-0B95-CC284374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D56CC-B2D9-118F-D199-B14EBFDAB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7A32D-A21D-2B68-0A88-47380900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94D815-9D3D-4813-BEA8-EF3474DF4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0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C163C4-D778-E9F5-C294-5B359327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E447C1-9F2C-8F7F-0DA7-6BDA6FE0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3F2BE3-5647-7241-22E5-6800D547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7C1F07-F1D5-424A-A245-4D446D12FE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4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7DAEA-078C-93AB-D6AE-E572014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59396-02C3-CB41-1A3D-01E6A236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61786-EC28-C794-ED93-DEE61B86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8841E5-025E-4E11-97AA-5E5AD6DF7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065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06F6BD-4167-B5AD-F98E-1E6F04DF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FDEC9-F9E1-466D-BA9D-710E8BDFE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766FF-D7DB-10D8-4F9E-454366D7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CE603A-C6A4-462B-97EE-F63DFCBF82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9129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20A50-8443-834C-997B-0B618E2E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0D6E2-BF8C-54F4-E31E-715A95F6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0A161-0071-6C95-8355-98716E4F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52F5A3-4D57-42E3-9D71-070E14D907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24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4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E1F89-E9DF-D7AD-C6BE-15C7F30C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F4DDB-7AC6-6FF9-2BCA-8712A4806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EFC4F-85A7-C6DF-2920-0C226471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94E710-86AD-43DC-99B8-4ED84BB83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741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7CCB7-ADA2-E067-26EC-1EE2E4C3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5420C-6661-E8A7-9429-89782BF1A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CC5F1-9972-B4BC-80CD-92C17110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B4E465-0EE4-4D33-98D1-35FC9F090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344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E84BF-25D2-B474-7E14-52B05CCB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4EB7D-D5E6-A861-AA43-BCC8F6C1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E80E1-93B7-797D-8F2F-1F4AFEBA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795911-BE8A-4F26-81CC-77FDC8B39F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56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E75E-3C0F-4A3D-B82C-6C4A9BAC9F91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CA20BC3-1C1E-1422-532F-DA5E1E695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A05207-BB2F-3217-D6E4-303F1016A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469219-99ED-1F24-7687-0E25A66288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DD0CF7-AADB-3C33-6A35-ABB92FE05A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99E40A-7D3E-27C1-3880-147649D6EF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12B9601-1425-4DDA-AF16-BC57E056BF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62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3D1582-83C3-A7DE-3FB7-1A677FE0FA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>
                <a:solidFill>
                  <a:schemeClr val="bg1"/>
                </a:solidFill>
                <a:latin typeface="Times New Roman" panose="02020603050405020304" pitchFamily="18" charset="0"/>
              </a:rPr>
              <a:t>His Devices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8C3F281-3ED5-951E-36AE-2A4D5790D62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FFFF00"/>
                </a:solidFill>
              </a:rPr>
              <a:t>2 Cor 4.1-4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9B44C07-58F2-5AE8-0514-4DFC372BA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Stolen Creation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18D967B-38A2-4963-1444-EAFFA6AA5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743200"/>
          </a:xfrm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Satan Corrupted Creation </a:t>
            </a:r>
          </a:p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Plan to redeem mankind &amp; triumph </a:t>
            </a:r>
          </a:p>
          <a:p>
            <a:pPr eaLnBrk="1" hangingPunct="1"/>
            <a:r>
              <a:rPr lang="en-US" altLang="en-US" sz="2800" b="1">
                <a:solidFill>
                  <a:srgbClr val="FFFF00"/>
                </a:solidFill>
              </a:rPr>
              <a:t>2 Cor 2.11</a:t>
            </a:r>
            <a:r>
              <a:rPr lang="en-US" altLang="en-US" sz="2800">
                <a:solidFill>
                  <a:schemeClr val="bg1"/>
                </a:solidFill>
              </a:rPr>
              <a:t> We are not ignorant of his devices</a:t>
            </a:r>
          </a:p>
          <a:p>
            <a:pPr eaLnBrk="1" hangingPunct="1"/>
            <a:r>
              <a:rPr lang="en-US" altLang="en-US" sz="2800">
                <a:solidFill>
                  <a:schemeClr val="bg1"/>
                </a:solidFill>
              </a:rPr>
              <a:t>How does Satan work ? </a:t>
            </a:r>
          </a:p>
        </p:txBody>
      </p:sp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246DD0F-8DCD-5890-105D-E632FD807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Deception (Adam &amp; Eve)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39A28FB-509E-B314-2988-8EFD1A432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Gen 3.6 </a:t>
            </a:r>
            <a:r>
              <a:rPr lang="en-US" altLang="en-US">
                <a:solidFill>
                  <a:schemeClr val="bg1"/>
                </a:solidFill>
              </a:rPr>
              <a:t>– Eve deceived, Adam ?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 John 2.16 </a:t>
            </a:r>
            <a:r>
              <a:rPr lang="en-US" altLang="en-US">
                <a:solidFill>
                  <a:schemeClr val="bg1"/>
                </a:solidFill>
              </a:rPr>
              <a:t>– Lust &amp; pride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Rom 5.12 </a:t>
            </a:r>
            <a:r>
              <a:rPr lang="en-US" altLang="en-US">
                <a:solidFill>
                  <a:schemeClr val="bg1"/>
                </a:solidFill>
              </a:rPr>
              <a:t>– Sin entered into the world </a:t>
            </a:r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ED5C51C-B0B9-EFB1-5BA2-AFB84AF36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Pride (David)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5B21B50-3704-81E9-1CBA-02B398206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229600" cy="20574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 Chron 21.1 </a:t>
            </a:r>
            <a:r>
              <a:rPr lang="en-US" altLang="en-US">
                <a:solidFill>
                  <a:schemeClr val="bg1"/>
                </a:solidFill>
              </a:rPr>
              <a:t>– Satan provoked David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 Chron 21.10-14 </a:t>
            </a:r>
            <a:r>
              <a:rPr lang="en-US" altLang="en-US">
                <a:solidFill>
                  <a:schemeClr val="bg1"/>
                </a:solidFill>
              </a:rPr>
              <a:t>– Let me not fall …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Matt 18.7 </a:t>
            </a:r>
            <a:r>
              <a:rPr lang="en-US" altLang="en-US">
                <a:solidFill>
                  <a:schemeClr val="bg1"/>
                </a:solidFill>
              </a:rPr>
              <a:t>– Woe to that man </a:t>
            </a: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83E5BE-5E9F-11D6-F091-ED002DD96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Greed (Judas)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5F8CA73-06C7-8B9B-E455-370FD98BB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8788" y="2133600"/>
            <a:ext cx="8229600" cy="2590800"/>
          </a:xfrm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Matt 26.14-16 </a:t>
            </a:r>
            <a:r>
              <a:rPr lang="en-US" altLang="en-US">
                <a:solidFill>
                  <a:schemeClr val="bg1"/>
                </a:solidFill>
              </a:rPr>
              <a:t>– Covenanted to betray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John 13.26-27 </a:t>
            </a:r>
            <a:r>
              <a:rPr lang="en-US" altLang="en-US">
                <a:solidFill>
                  <a:schemeClr val="bg1"/>
                </a:solidFill>
              </a:rPr>
              <a:t>– Satan entered into him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John 14.28-31 </a:t>
            </a:r>
            <a:r>
              <a:rPr lang="en-US" altLang="en-US">
                <a:solidFill>
                  <a:schemeClr val="bg1"/>
                </a:solidFill>
              </a:rPr>
              <a:t>– Prince of this world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Acts 1.16-20 </a:t>
            </a:r>
            <a:r>
              <a:rPr lang="en-US" altLang="en-US">
                <a:solidFill>
                  <a:schemeClr val="bg1"/>
                </a:solidFill>
              </a:rPr>
              <a:t>– Reward of iniquity </a:t>
            </a:r>
          </a:p>
        </p:txBody>
      </p:sp>
    </p:spTree>
  </p:cSld>
  <p:clrMapOvr>
    <a:masterClrMapping/>
  </p:clrMapOvr>
  <p:transition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AC0642D-50B7-B63E-6ABE-8B7AD801E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Hate (Paul &amp; Jews)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3446DCB-A1AC-BDA4-5E55-74124FAB5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Acts 13.50 </a:t>
            </a:r>
            <a:r>
              <a:rPr lang="en-US" altLang="en-US">
                <a:solidFill>
                  <a:schemeClr val="bg1"/>
                </a:solidFill>
              </a:rPr>
              <a:t>– Stirred  up the people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Eph 6.12 </a:t>
            </a:r>
            <a:r>
              <a:rPr lang="en-US" altLang="en-US">
                <a:solidFill>
                  <a:schemeClr val="bg1"/>
                </a:solidFill>
              </a:rPr>
              <a:t>– Spiritual wickedness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 Tim 6.12 </a:t>
            </a:r>
            <a:r>
              <a:rPr lang="en-US" altLang="en-US">
                <a:solidFill>
                  <a:schemeClr val="bg1"/>
                </a:solidFill>
              </a:rPr>
              <a:t>– Fight the good fight </a:t>
            </a: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B5C1EEA-F4E4-8FA4-70AD-D5DC59D57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Overcome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D542E52-9B26-2372-DFB3-ECD656FDC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7432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 Jn 4.4 </a:t>
            </a:r>
            <a:r>
              <a:rPr lang="en-US" altLang="en-US">
                <a:solidFill>
                  <a:schemeClr val="bg1"/>
                </a:solidFill>
              </a:rPr>
              <a:t>– Greater is he …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2 Pet 2.9 </a:t>
            </a:r>
            <a:r>
              <a:rPr lang="en-US" altLang="en-US">
                <a:solidFill>
                  <a:schemeClr val="bg1"/>
                </a:solidFill>
              </a:rPr>
              <a:t>– Delivers the godly 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 Pet 5.10 </a:t>
            </a:r>
            <a:r>
              <a:rPr lang="en-US" altLang="en-US">
                <a:solidFill>
                  <a:schemeClr val="bg1"/>
                </a:solidFill>
              </a:rPr>
              <a:t>– Stablish, strengthen, settle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Jn 16.33 </a:t>
            </a:r>
            <a:r>
              <a:rPr lang="en-US" altLang="en-US">
                <a:solidFill>
                  <a:schemeClr val="bg1"/>
                </a:solidFill>
              </a:rPr>
              <a:t>– I have overcome the world 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36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178</Words>
  <Application>Microsoft Office PowerPoint</Application>
  <PresentationFormat>On-screen Show (4:3)</PresentationFormat>
  <Paragraphs>31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2_Office Theme</vt:lpstr>
      <vt:lpstr>Default Design</vt:lpstr>
      <vt:lpstr>PowerPoint Presentation</vt:lpstr>
      <vt:lpstr>His Devices</vt:lpstr>
      <vt:lpstr>Stolen Creation</vt:lpstr>
      <vt:lpstr>Deception (Adam &amp; Eve)</vt:lpstr>
      <vt:lpstr>Pride (David)</vt:lpstr>
      <vt:lpstr>Greed (Judas)</vt:lpstr>
      <vt:lpstr>Hate (Paul &amp; Jews)</vt:lpstr>
      <vt:lpstr>Overcome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2024-07-14T19:28:28Z</dcterms:modified>
</cp:coreProperties>
</file>