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2"/>
  </p:notesMasterIdLst>
  <p:sldIdLst>
    <p:sldId id="259" r:id="rId3"/>
    <p:sldId id="261" r:id="rId4"/>
    <p:sldId id="257" r:id="rId5"/>
    <p:sldId id="263" r:id="rId6"/>
    <p:sldId id="264" r:id="rId7"/>
    <p:sldId id="265" r:id="rId8"/>
    <p:sldId id="266" r:id="rId9"/>
    <p:sldId id="267" r:id="rId10"/>
    <p:sldId id="75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61"/>
            <p14:sldId id="257"/>
            <p14:sldId id="263"/>
            <p14:sldId id="264"/>
            <p14:sldId id="265"/>
            <p14:sldId id="266"/>
            <p14:sldId id="267"/>
            <p14:sldId id="756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5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9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2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1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40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88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9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05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0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4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13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33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0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470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30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80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9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3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6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9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8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3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57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D36EFE-DA32-40F5-ADFA-99093DB88B4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144AF7-E21B-4B07-848B-66E93C8E0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0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38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05773-EA2D-B7D3-C9AA-190B0F55B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591" y="129215"/>
            <a:ext cx="8030817" cy="1948070"/>
          </a:xfrm>
        </p:spPr>
        <p:txBody>
          <a:bodyPr>
            <a:noAutofit/>
          </a:bodyPr>
          <a:lstStyle/>
          <a:p>
            <a:pPr algn="l"/>
            <a:r>
              <a:rPr lang="en-US" sz="5200" b="1" dirty="0">
                <a:ln w="285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Make All Things According to the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0F4FCD-A8AD-4399-2C85-819C1EA02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552" y="1429065"/>
            <a:ext cx="3349487" cy="93427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8:5</a:t>
            </a:r>
          </a:p>
        </p:txBody>
      </p:sp>
      <p:pic>
        <p:nvPicPr>
          <p:cNvPr id="3074" name="Picture 2" descr="Floor Plan Wallpapers - Wallpaper Cave">
            <a:extLst>
              <a:ext uri="{FF2B5EF4-FFF2-40B4-BE49-F238E27FC236}">
                <a16:creationId xmlns:a16="http://schemas.microsoft.com/office/drawing/2014/main" id="{998B570C-0B90-63E5-EEA6-7628D34C9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688" y="2547327"/>
            <a:ext cx="6102624" cy="38946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65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1. Marriage and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C9B6-1CE0-965C-DE10-007EEAD2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08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Matthew 19:3-9</a:t>
            </a:r>
          </a:p>
          <a:p>
            <a:pPr lvl="1"/>
            <a:r>
              <a:rPr lang="en-US" sz="3200" b="1" dirty="0">
                <a:solidFill>
                  <a:srgbClr val="7030A0"/>
                </a:solidFill>
              </a:rPr>
              <a:t>One man joined to one woman for life. </a:t>
            </a:r>
          </a:p>
          <a:p>
            <a:pPr lvl="1"/>
            <a:r>
              <a:rPr lang="en-US" sz="3200" b="1" dirty="0">
                <a:solidFill>
                  <a:srgbClr val="7030A0"/>
                </a:solidFill>
              </a:rPr>
              <a:t>Only one exception. </a:t>
            </a:r>
          </a:p>
          <a:p>
            <a:pPr lvl="1"/>
            <a:r>
              <a:rPr lang="en-US" sz="3200" b="1" dirty="0">
                <a:solidFill>
                  <a:srgbClr val="7030A0"/>
                </a:solidFill>
              </a:rPr>
              <a:t>God’s pattern does not allow things like living together, same-sex marriage, polygamy, no-fault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>
                <a:solidFill>
                  <a:srgbClr val="7030A0"/>
                </a:solidFill>
              </a:rPr>
              <a:t>divorce, etc. 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Colossians 3:18-21</a:t>
            </a:r>
          </a:p>
        </p:txBody>
      </p:sp>
    </p:spTree>
    <p:extLst>
      <p:ext uri="{BB962C8B-B14F-4D97-AF65-F5344CB8AC3E}">
        <p14:creationId xmlns:p14="http://schemas.microsoft.com/office/powerpoint/2010/main" val="66077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2. Godly Living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C9B6-1CE0-965C-DE10-007EEAD2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052" y="1825625"/>
            <a:ext cx="6129956" cy="435133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Titus 2:11-13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260084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3.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C9B6-1CE0-965C-DE10-007EEAD2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8008" y="1838739"/>
            <a:ext cx="6775999" cy="43382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Elders</a:t>
            </a:r>
          </a:p>
          <a:p>
            <a:pPr lvl="1"/>
            <a:r>
              <a:rPr lang="en-US" sz="2800" b="1" dirty="0">
                <a:solidFill>
                  <a:srgbClr val="7030A0"/>
                </a:solidFill>
              </a:rPr>
              <a:t>Acts 14:23; Titus 1:5; 1 Pet. 5:2  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Deacons</a:t>
            </a:r>
          </a:p>
          <a:p>
            <a:pPr lvl="1"/>
            <a:r>
              <a:rPr lang="en-US" sz="2800" b="1" dirty="0">
                <a:solidFill>
                  <a:srgbClr val="7030A0"/>
                </a:solidFill>
              </a:rPr>
              <a:t>Philippians 1:1</a:t>
            </a:r>
          </a:p>
        </p:txBody>
      </p:sp>
    </p:spTree>
    <p:extLst>
      <p:ext uri="{BB962C8B-B14F-4D97-AF65-F5344CB8AC3E}">
        <p14:creationId xmlns:p14="http://schemas.microsoft.com/office/powerpoint/2010/main" val="410286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4. How to Be Saved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151733-493F-2C2F-60C1-BBFBE1FB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7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4. How to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C9B6-1CE0-965C-DE10-007EEAD2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6726"/>
            <a:ext cx="39433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7030A0"/>
                </a:solidFill>
              </a:rPr>
              <a:t>Alien Sinner</a:t>
            </a:r>
          </a:p>
          <a:p>
            <a:r>
              <a:rPr lang="en-US" b="1" dirty="0">
                <a:solidFill>
                  <a:srgbClr val="7030A0"/>
                </a:solidFill>
              </a:rPr>
              <a:t>Believe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8:24</a:t>
            </a:r>
          </a:p>
          <a:p>
            <a:r>
              <a:rPr lang="en-US" b="1" dirty="0">
                <a:solidFill>
                  <a:srgbClr val="7030A0"/>
                </a:solidFill>
              </a:rPr>
              <a:t>Repent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Luke 13:3</a:t>
            </a:r>
          </a:p>
          <a:p>
            <a:r>
              <a:rPr lang="en-US" b="1" dirty="0">
                <a:solidFill>
                  <a:srgbClr val="7030A0"/>
                </a:solidFill>
              </a:rPr>
              <a:t>Confess Faith - 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	        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Rom. 10:9-10</a:t>
            </a:r>
          </a:p>
          <a:p>
            <a:r>
              <a:rPr lang="en-US" b="1" dirty="0">
                <a:solidFill>
                  <a:srgbClr val="7030A0"/>
                </a:solidFill>
              </a:rPr>
              <a:t>Baptized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Mark 16:16</a:t>
            </a:r>
          </a:p>
          <a:p>
            <a:r>
              <a:rPr lang="en-US" b="1" dirty="0">
                <a:solidFill>
                  <a:srgbClr val="7030A0"/>
                </a:solidFill>
              </a:rPr>
              <a:t>Faithful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Heb. 10:36</a:t>
            </a:r>
          </a:p>
        </p:txBody>
      </p:sp>
    </p:spTree>
    <p:extLst>
      <p:ext uri="{BB962C8B-B14F-4D97-AF65-F5344CB8AC3E}">
        <p14:creationId xmlns:p14="http://schemas.microsoft.com/office/powerpoint/2010/main" val="345447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29,341 Blueprint Background Royalty-Free Images, Stock Photos &amp; Pictures |  Shutterstock">
            <a:extLst>
              <a:ext uri="{FF2B5EF4-FFF2-40B4-BE49-F238E27FC236}">
                <a16:creationId xmlns:a16="http://schemas.microsoft.com/office/drawing/2014/main" id="{78FBB171-2FCB-8974-B238-25523BEFA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48" b="13184"/>
          <a:stretch/>
        </p:blipFill>
        <p:spPr bwMode="auto">
          <a:xfrm>
            <a:off x="-103909" y="0"/>
            <a:ext cx="9247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3B6033-75B2-DD07-6848-C95D054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65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+mn-lt"/>
              </a:rPr>
              <a:t>4. How to Be Saved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3C9B6-1CE0-965C-DE10-007EEAD2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6726"/>
            <a:ext cx="39433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7030A0"/>
                </a:solidFill>
              </a:rPr>
              <a:t>Alien Sinner</a:t>
            </a:r>
          </a:p>
          <a:p>
            <a:r>
              <a:rPr lang="en-US" b="1" dirty="0">
                <a:solidFill>
                  <a:srgbClr val="7030A0"/>
                </a:solidFill>
              </a:rPr>
              <a:t>Believe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8:24</a:t>
            </a:r>
          </a:p>
          <a:p>
            <a:r>
              <a:rPr lang="en-US" b="1" dirty="0">
                <a:solidFill>
                  <a:srgbClr val="7030A0"/>
                </a:solidFill>
              </a:rPr>
              <a:t>Repent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Luke 13:3</a:t>
            </a:r>
          </a:p>
          <a:p>
            <a:r>
              <a:rPr lang="en-US" b="1" dirty="0">
                <a:solidFill>
                  <a:srgbClr val="7030A0"/>
                </a:solidFill>
              </a:rPr>
              <a:t>Confess Faith - 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	        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Rom. 10:9-10</a:t>
            </a:r>
          </a:p>
          <a:p>
            <a:r>
              <a:rPr lang="en-US" b="1" dirty="0">
                <a:solidFill>
                  <a:srgbClr val="7030A0"/>
                </a:solidFill>
              </a:rPr>
              <a:t>Baptized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Mark 16:16</a:t>
            </a:r>
          </a:p>
          <a:p>
            <a:r>
              <a:rPr lang="en-US" b="1" dirty="0">
                <a:solidFill>
                  <a:srgbClr val="7030A0"/>
                </a:solidFill>
              </a:rPr>
              <a:t>Faithful -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Heb. 10:36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7CAF9A-492C-C27D-545C-AEAA5F512D22}"/>
              </a:ext>
            </a:extLst>
          </p:cNvPr>
          <p:cNvSpPr txBox="1">
            <a:spLocks/>
          </p:cNvSpPr>
          <p:nvPr/>
        </p:nvSpPr>
        <p:spPr>
          <a:xfrm>
            <a:off x="4677179" y="1730102"/>
            <a:ext cx="3943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Erring Christian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Confess Sins -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                   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 John 1:9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Repent and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Pray for Forgiveness - 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                     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Acts 8:22</a:t>
            </a:r>
          </a:p>
        </p:txBody>
      </p:sp>
    </p:spTree>
    <p:extLst>
      <p:ext uri="{BB962C8B-B14F-4D97-AF65-F5344CB8AC3E}">
        <p14:creationId xmlns:p14="http://schemas.microsoft.com/office/powerpoint/2010/main" val="23707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71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172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4_Office Theme</vt:lpstr>
      <vt:lpstr>6_Office Theme</vt:lpstr>
      <vt:lpstr>PowerPoint Presentation</vt:lpstr>
      <vt:lpstr>Make All Things According to the Pattern</vt:lpstr>
      <vt:lpstr>1. Marriage and Family</vt:lpstr>
      <vt:lpstr>2. Godly Living</vt:lpstr>
      <vt:lpstr>3. The Church</vt:lpstr>
      <vt:lpstr>4. How to Be Saved</vt:lpstr>
      <vt:lpstr>4. How to Be Saved</vt:lpstr>
      <vt:lpstr>4. How to Be Saved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84</cp:revision>
  <dcterms:created xsi:type="dcterms:W3CDTF">2008-03-16T18:22:36Z</dcterms:created>
  <dcterms:modified xsi:type="dcterms:W3CDTF">2024-07-07T23:59:39Z</dcterms:modified>
</cp:coreProperties>
</file>