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</p:sldMasterIdLst>
  <p:notesMasterIdLst>
    <p:notesMasterId r:id="rId9"/>
  </p:notesMasterIdLst>
  <p:sldIdLst>
    <p:sldId id="259" r:id="rId3"/>
    <p:sldId id="256" r:id="rId4"/>
    <p:sldId id="263" r:id="rId5"/>
    <p:sldId id="262" r:id="rId6"/>
    <p:sldId id="756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9"/>
            <p14:sldId id="256"/>
            <p14:sldId id="263"/>
            <p14:sldId id="262"/>
            <p14:sldId id="756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2" d="100"/>
          <a:sy n="72" d="100"/>
        </p:scale>
        <p:origin x="1181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6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3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360537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34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33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58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25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11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55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2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1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6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94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84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514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430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629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3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308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9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8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6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7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39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8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5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Be Like the Good Samaritan</a:t>
            </a:r>
            <a:br>
              <a:rPr lang="en-US" dirty="0">
                <a:latin typeface="Georgia" panose="02040502050405020303" pitchFamily="18" charset="0"/>
              </a:rPr>
            </a:br>
            <a:br>
              <a:rPr lang="en-US" sz="900" dirty="0">
                <a:latin typeface="Georgia" panose="02040502050405020303" pitchFamily="18" charset="0"/>
              </a:rPr>
            </a:br>
            <a:r>
              <a:rPr lang="en-US" sz="4800" dirty="0">
                <a:latin typeface="Georgia" panose="02040502050405020303" pitchFamily="18" charset="0"/>
              </a:rPr>
              <a:t>Be a Good Neighbor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270582"/>
            <a:ext cx="7704667" cy="2481938"/>
          </a:xfrm>
        </p:spPr>
        <p:txBody>
          <a:bodyPr>
            <a:normAutofit/>
          </a:bodyPr>
          <a:lstStyle/>
          <a:p>
            <a:r>
              <a:rPr lang="en-US" sz="4400" b="1" dirty="0"/>
              <a:t>The Parable of the </a:t>
            </a:r>
            <a:br>
              <a:rPr lang="en-US" sz="4400" b="1" dirty="0"/>
            </a:br>
            <a:r>
              <a:rPr lang="en-US" sz="4400" b="1" dirty="0"/>
              <a:t>Good Samaritan</a:t>
            </a:r>
            <a:br>
              <a:rPr lang="en-US" sz="4400" b="1" dirty="0"/>
            </a:b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Luke 10:25-37</a:t>
            </a:r>
            <a:endParaRPr lang="en-U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841" y="2845834"/>
            <a:ext cx="6923313" cy="2855170"/>
          </a:xfrm>
        </p:spPr>
        <p:txBody>
          <a:bodyPr>
            <a:normAutofit/>
          </a:bodyPr>
          <a:lstStyle/>
          <a:p>
            <a:r>
              <a:rPr lang="en-US" sz="2800" b="1" dirty="0"/>
              <a:t>“Teacher, what shall I do to inherit </a:t>
            </a:r>
            <a:br>
              <a:rPr lang="en-US" sz="2800" b="1" dirty="0"/>
            </a:br>
            <a:r>
              <a:rPr lang="en-US" sz="2800" b="1" dirty="0"/>
              <a:t>eternal life?” </a:t>
            </a:r>
            <a:r>
              <a:rPr lang="en-US" b="1" dirty="0"/>
              <a:t>(v. 25)</a:t>
            </a:r>
          </a:p>
          <a:p>
            <a:endParaRPr lang="en-US" sz="800" b="1" dirty="0"/>
          </a:p>
          <a:p>
            <a:r>
              <a:rPr lang="en-US" sz="2800" b="1" dirty="0"/>
              <a:t>“But he, wanting to justify himself, said to Jesus, ‘And who is my neighbor?’” </a:t>
            </a:r>
            <a:r>
              <a:rPr lang="en-US" b="1" dirty="0"/>
              <a:t>(v. 29)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67274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the Good Samaritan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0890" y="1763482"/>
            <a:ext cx="6611951" cy="4142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He was a good neighbor because: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dirty="0"/>
              <a:t>He used the </a:t>
            </a:r>
            <a:r>
              <a:rPr lang="en-US" sz="2800" b="1" dirty="0"/>
              <a:t>Opportunity</a:t>
            </a:r>
          </a:p>
          <a:p>
            <a:r>
              <a:rPr lang="en-US" sz="2800" dirty="0"/>
              <a:t>He had </a:t>
            </a:r>
            <a:r>
              <a:rPr lang="en-US" sz="2800" b="1" dirty="0"/>
              <a:t>Compassion  </a:t>
            </a:r>
          </a:p>
          <a:p>
            <a:r>
              <a:rPr lang="en-US" sz="2800" dirty="0"/>
              <a:t>He got </a:t>
            </a:r>
            <a:r>
              <a:rPr lang="en-US" sz="2800" b="1" dirty="0"/>
              <a:t>Involved</a:t>
            </a:r>
          </a:p>
          <a:p>
            <a:r>
              <a:rPr lang="en-US" sz="2800" dirty="0"/>
              <a:t>He was </a:t>
            </a:r>
            <a:r>
              <a:rPr lang="en-US" sz="2800" b="1" dirty="0"/>
              <a:t>Generous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the Good Samaritan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0890" y="1763482"/>
            <a:ext cx="6611951" cy="4142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He was a good neighbor because: 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2800" dirty="0"/>
              <a:t>He used the </a:t>
            </a:r>
            <a:r>
              <a:rPr lang="en-US" sz="2800" b="1" dirty="0"/>
              <a:t>Opportunity</a:t>
            </a:r>
          </a:p>
          <a:p>
            <a:r>
              <a:rPr lang="en-US" sz="2800" dirty="0"/>
              <a:t>He had </a:t>
            </a:r>
            <a:r>
              <a:rPr lang="en-US" sz="2800" b="1" dirty="0"/>
              <a:t>Compassion  </a:t>
            </a:r>
          </a:p>
          <a:p>
            <a:r>
              <a:rPr lang="en-US" sz="2800" dirty="0"/>
              <a:t>He got </a:t>
            </a:r>
            <a:r>
              <a:rPr lang="en-US" sz="2800" b="1" dirty="0"/>
              <a:t>Involved</a:t>
            </a:r>
          </a:p>
          <a:p>
            <a:r>
              <a:rPr lang="en-US" sz="2800" dirty="0"/>
              <a:t>He was </a:t>
            </a:r>
            <a:r>
              <a:rPr lang="en-US" sz="2800" b="1" dirty="0"/>
              <a:t>Generous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99DA88-E4E7-267C-A321-0B10874BE840}"/>
              </a:ext>
            </a:extLst>
          </p:cNvPr>
          <p:cNvSpPr/>
          <p:nvPr/>
        </p:nvSpPr>
        <p:spPr>
          <a:xfrm>
            <a:off x="5197151" y="4124131"/>
            <a:ext cx="3480319" cy="233265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DC6607-28FC-5F8A-E81A-5F7AF3F8AE13}"/>
              </a:ext>
            </a:extLst>
          </p:cNvPr>
          <p:cNvSpPr txBox="1"/>
          <p:nvPr/>
        </p:nvSpPr>
        <p:spPr>
          <a:xfrm>
            <a:off x="5579706" y="4441368"/>
            <a:ext cx="2687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“Go and do likewise”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DD0D1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Luke 10:37</a:t>
            </a:r>
          </a:p>
        </p:txBody>
      </p:sp>
    </p:spTree>
    <p:extLst>
      <p:ext uri="{BB962C8B-B14F-4D97-AF65-F5344CB8AC3E}">
        <p14:creationId xmlns:p14="http://schemas.microsoft.com/office/powerpoint/2010/main" val="89818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0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6583</TotalTime>
  <Words>149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Georgia</vt:lpstr>
      <vt:lpstr>Georgia Pro Cond Light</vt:lpstr>
      <vt:lpstr>1_Office Theme</vt:lpstr>
      <vt:lpstr>Parallax</vt:lpstr>
      <vt:lpstr>PowerPoint Presentation</vt:lpstr>
      <vt:lpstr>Be Like the Good Samaritan  Be a Good Neighbor</vt:lpstr>
      <vt:lpstr>The Parable of the  Good Samaritan Luke 10:25-37</vt:lpstr>
      <vt:lpstr>Be Like the Good Samaritan</vt:lpstr>
      <vt:lpstr>Be Like the Good Samaritan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2024-07-07T23:58:01Z</dcterms:modified>
</cp:coreProperties>
</file>