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56" r:id="rId2"/>
    <p:sldMasterId id="2147483868" r:id="rId3"/>
  </p:sldMasterIdLst>
  <p:notesMasterIdLst>
    <p:notesMasterId r:id="rId8"/>
  </p:notesMasterIdLst>
  <p:sldIdLst>
    <p:sldId id="759" r:id="rId4"/>
    <p:sldId id="760" r:id="rId5"/>
    <p:sldId id="761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3C64C86B-CB58-4823-BD8C-F68585D6F563}">
          <p14:sldIdLst/>
        </p14:section>
        <p14:section name="Song" id="{D8F5DF2E-0DD5-48CF-943A-FBF98F807EFB}">
          <p14:sldIdLst/>
        </p14:section>
        <p14:section name="Prayer" id="{785FF2CF-754D-491F-BE90-82FA25063A3E}">
          <p14:sldIdLst/>
        </p14:section>
        <p14:section name="Exhortation and Dismissal" id="{ABD5E9EE-E79A-42ED-AA6A-24EF3777B493}">
          <p14:sldIdLst>
            <p14:sldId id="759"/>
            <p14:sldId id="760"/>
            <p14:sldId id="761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23" autoAdjust="0"/>
    <p:restoredTop sz="86325" autoAdjust="0"/>
  </p:normalViewPr>
  <p:slideViewPr>
    <p:cSldViewPr>
      <p:cViewPr varScale="1">
        <p:scale>
          <a:sx n="66" d="100"/>
          <a:sy n="66" d="100"/>
        </p:scale>
        <p:origin x="23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6/30/2024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7" cy="2554758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7419" y="1824010"/>
            <a:ext cx="990599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46568" y="3264407"/>
            <a:ext cx="3859795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7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3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5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2893960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0" y="590998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3" y="914400"/>
            <a:ext cx="6177681" cy="28846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0" y="5000815"/>
            <a:ext cx="6422005" cy="101817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17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12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2"/>
            <a:ext cx="2313431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5332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2"/>
            <a:ext cx="2326750" cy="28883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40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23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0" y="4179595"/>
            <a:ext cx="2295329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48208"/>
            <a:ext cx="2309279" cy="11766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4179594"/>
            <a:ext cx="2291674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6834"/>
            <a:ext cx="2025182" cy="144970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48209"/>
            <a:ext cx="2317790" cy="118837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66523"/>
            <a:ext cx="2304671" cy="68168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489200"/>
            <a:ext cx="2018838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8209"/>
            <a:ext cx="2304671" cy="118942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4843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29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38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122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BC43-8DB6-456F-8F9D-EB7B0922BE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92E-DE79-49E7-BCC3-6EAF63B59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0864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BC43-8DB6-456F-8F9D-EB7B0922BE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92E-DE79-49E7-BCC3-6EAF63B59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12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418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BC43-8DB6-456F-8F9D-EB7B0922BE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92E-DE79-49E7-BCC3-6EAF63B59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0724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BC43-8DB6-456F-8F9D-EB7B0922BE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92E-DE79-49E7-BCC3-6EAF63B59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4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BC43-8DB6-456F-8F9D-EB7B0922BE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92E-DE79-49E7-BCC3-6EAF63B59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88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BC43-8DB6-456F-8F9D-EB7B0922BE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92E-DE79-49E7-BCC3-6EAF63B59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375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BC43-8DB6-456F-8F9D-EB7B0922BE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92E-DE79-49E7-BCC3-6EAF63B59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5832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BC43-8DB6-456F-8F9D-EB7B0922BE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92E-DE79-49E7-BCC3-6EAF63B59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2517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BC43-8DB6-456F-8F9D-EB7B0922BE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92E-DE79-49E7-BCC3-6EAF63B59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7238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BC43-8DB6-456F-8F9D-EB7B0922BE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92E-DE79-49E7-BCC3-6EAF63B59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5160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BC43-8DB6-456F-8F9D-EB7B0922BE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92E-DE79-49E7-BCC3-6EAF63B59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911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CDEBC43-8DB6-456F-8F9D-EB7B0922BE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39CF92E-DE79-49E7-BCC3-6EAF63B59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005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3" y="2257588"/>
            <a:ext cx="3101763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267"/>
            <a:ext cx="3054653" cy="3020345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92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BC43-8DB6-456F-8F9D-EB7B0922BE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92E-DE79-49E7-BCC3-6EAF63B59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3538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CDEBC43-8DB6-456F-8F9D-EB7B0922BE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39CF92E-DE79-49E7-BCC3-6EAF63B59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9918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BC43-8DB6-456F-8F9D-EB7B0922BE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92E-DE79-49E7-BCC3-6EAF63B59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9256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BC43-8DB6-456F-8F9D-EB7B0922BE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92E-DE79-49E7-BCC3-6EAF63B59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2981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BC43-8DB6-456F-8F9D-EB7B0922BE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92E-DE79-49E7-BCC3-6EAF63B59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66582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BC43-8DB6-456F-8F9D-EB7B0922BE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92E-DE79-49E7-BCC3-6EAF63B59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23953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CDEBC43-8DB6-456F-8F9D-EB7B0922BE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39CF92E-DE79-49E7-BCC3-6EAF63B59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0605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BC43-8DB6-456F-8F9D-EB7B0922BE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92E-DE79-49E7-BCC3-6EAF63B59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4917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BC43-8DB6-456F-8F9D-EB7B0922BE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CF92E-DE79-49E7-BCC3-6EAF63B59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063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CDEBC43-8DB6-456F-8F9D-EB7B0922BE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39CF92E-DE79-49E7-BCC3-6EAF63B59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39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79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5324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0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040"/>
            <a:ext cx="3636978" cy="277176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248875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040"/>
            <a:ext cx="3636980" cy="277390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8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90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5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3112"/>
            <a:ext cx="3001938" cy="1613085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3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1"/>
            <a:ext cx="6345260" cy="353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1" y="6377097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73195"/>
            <a:ext cx="3859795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8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  <p:sldLayoutId id="214748385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1CDEBC43-8DB6-456F-8F9D-EB7B0922BE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F39CF92E-DE79-49E7-BCC3-6EAF63B59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461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CDEBC43-8DB6-456F-8F9D-EB7B0922BEF3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39CF92E-DE79-49E7-BCC3-6EAF63B599C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79744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403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B220490-FD83-48E6-1A8D-8692B706D7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22165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What Do Deacons Need?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9EE8A6B-CBAF-F2E1-A682-B489B0FBDF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2" y="2290916"/>
            <a:ext cx="7989752" cy="79484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1 Timothy 3:8-13</a:t>
            </a:r>
          </a:p>
        </p:txBody>
      </p:sp>
    </p:spTree>
    <p:extLst>
      <p:ext uri="{BB962C8B-B14F-4D97-AF65-F5344CB8AC3E}">
        <p14:creationId xmlns:p14="http://schemas.microsoft.com/office/powerpoint/2010/main" val="278018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24D32-29AB-6BEB-3E43-67B2819F9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What Deacons Need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89C31-08B1-391A-A823-1187B1C75E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022423"/>
          </a:xfrm>
        </p:spPr>
        <p:txBody>
          <a:bodyPr>
            <a:normAutofit/>
          </a:bodyPr>
          <a:lstStyle/>
          <a:p>
            <a:r>
              <a:rPr lang="en-US" sz="2800" dirty="0"/>
              <a:t>A Readiness to Work - </a:t>
            </a:r>
            <a:r>
              <a:rPr lang="en-US" sz="2800" dirty="0">
                <a:solidFill>
                  <a:schemeClr val="accent2"/>
                </a:solidFill>
              </a:rPr>
              <a:t>Titus 3:14</a:t>
            </a:r>
            <a:endParaRPr lang="en-US" sz="800" dirty="0">
              <a:solidFill>
                <a:schemeClr val="accent2"/>
              </a:solidFill>
            </a:endParaRPr>
          </a:p>
          <a:p>
            <a:r>
              <a:rPr lang="en-US" sz="2800" dirty="0"/>
              <a:t>Submission - </a:t>
            </a:r>
            <a:r>
              <a:rPr lang="en-US" sz="2800" dirty="0">
                <a:solidFill>
                  <a:schemeClr val="accent2"/>
                </a:solidFill>
              </a:rPr>
              <a:t>Heb. 13:17; Eph. 5:21</a:t>
            </a:r>
          </a:p>
          <a:p>
            <a:r>
              <a:rPr lang="en-US" sz="2800" dirty="0"/>
              <a:t>Commitment to Remain Qualified - </a:t>
            </a:r>
            <a:r>
              <a:rPr lang="en-US" sz="2800" dirty="0">
                <a:solidFill>
                  <a:schemeClr val="accent2"/>
                </a:solidFill>
              </a:rPr>
              <a:t>1 Tim. 3:8-12</a:t>
            </a:r>
          </a:p>
          <a:p>
            <a:r>
              <a:rPr lang="en-US" sz="2800" dirty="0"/>
              <a:t>Proper Use of Their Influence and Reputation -  </a:t>
            </a:r>
            <a:br>
              <a:rPr lang="en-US" sz="2800" dirty="0"/>
            </a:br>
            <a:r>
              <a:rPr lang="en-US" sz="2800" dirty="0"/>
              <a:t>													</a:t>
            </a:r>
            <a:r>
              <a:rPr lang="en-US" sz="2800" dirty="0">
                <a:solidFill>
                  <a:schemeClr val="accent2"/>
                </a:solidFill>
              </a:rPr>
              <a:t>1 Tim. 3:13</a:t>
            </a:r>
          </a:p>
        </p:txBody>
      </p:sp>
    </p:spTree>
    <p:extLst>
      <p:ext uri="{BB962C8B-B14F-4D97-AF65-F5344CB8AC3E}">
        <p14:creationId xmlns:p14="http://schemas.microsoft.com/office/powerpoint/2010/main" val="1704289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746682-CA3F-37FD-2845-10157DC77E5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53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3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6583</TotalTime>
  <Words>62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Century Gothic</vt:lpstr>
      <vt:lpstr>Gill Sans MT</vt:lpstr>
      <vt:lpstr>Wingdings 2</vt:lpstr>
      <vt:lpstr>Wingdings 3</vt:lpstr>
      <vt:lpstr>2_Ion Boardroom</vt:lpstr>
      <vt:lpstr>1_Office Theme</vt:lpstr>
      <vt:lpstr>Dividend</vt:lpstr>
      <vt:lpstr>PowerPoint Presentation</vt:lpstr>
      <vt:lpstr>What Do Deacons Need?</vt:lpstr>
      <vt:lpstr>What Deacons Need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277</cp:revision>
  <dcterms:created xsi:type="dcterms:W3CDTF">2008-03-16T18:22:36Z</dcterms:created>
  <dcterms:modified xsi:type="dcterms:W3CDTF">2024-06-30T18:26:54Z</dcterms:modified>
</cp:coreProperties>
</file>