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3"/>
  </p:notesMasterIdLst>
  <p:sldIdLst>
    <p:sldId id="259" r:id="rId3"/>
    <p:sldId id="256" r:id="rId4"/>
    <p:sldId id="257" r:id="rId5"/>
    <p:sldId id="266" r:id="rId6"/>
    <p:sldId id="261" r:id="rId7"/>
    <p:sldId id="262" r:id="rId8"/>
    <p:sldId id="263" r:id="rId9"/>
    <p:sldId id="264" r:id="rId10"/>
    <p:sldId id="265" r:id="rId11"/>
    <p:sldId id="7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257"/>
            <p14:sldId id="266"/>
            <p14:sldId id="261"/>
            <p14:sldId id="262"/>
            <p14:sldId id="263"/>
            <p14:sldId id="264"/>
            <p14:sldId id="265"/>
            <p14:sldId id="75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4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4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2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4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7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02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3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33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12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29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9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9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71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1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3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9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3F7F7-33EB-4F8A-BB53-9548AA833B5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FB6024-7919-4DDF-9CDA-62F3098F8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31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48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8" name="Picture 4" descr="The More You Assert You're Right, The More Wrong You Become">
            <a:extLst>
              <a:ext uri="{FF2B5EF4-FFF2-40B4-BE49-F238E27FC236}">
                <a16:creationId xmlns:a16="http://schemas.microsoft.com/office/drawing/2014/main" id="{B6B28679-BDC8-03F5-D5E3-443EB78F01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2"/>
          <a:stretch/>
        </p:blipFill>
        <p:spPr bwMode="auto">
          <a:xfrm>
            <a:off x="20" y="1"/>
            <a:ext cx="9143980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CB6355-4703-8FEE-3F1E-09F22FC0D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863" y="5234320"/>
            <a:ext cx="5528150" cy="1097654"/>
          </a:xfrm>
        </p:spPr>
        <p:txBody>
          <a:bodyPr anchor="b">
            <a:normAutofit/>
          </a:bodyPr>
          <a:lstStyle/>
          <a:p>
            <a:pPr algn="l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Hebrews 5:12-14</a:t>
            </a:r>
          </a:p>
        </p:txBody>
      </p:sp>
    </p:spTree>
    <p:extLst>
      <p:ext uri="{BB962C8B-B14F-4D97-AF65-F5344CB8AC3E}">
        <p14:creationId xmlns:p14="http://schemas.microsoft.com/office/powerpoint/2010/main" val="428752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</p:spTree>
    <p:extLst>
      <p:ext uri="{BB962C8B-B14F-4D97-AF65-F5344CB8AC3E}">
        <p14:creationId xmlns:p14="http://schemas.microsoft.com/office/powerpoint/2010/main" val="77029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Cor. 6:9-10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Gal. 5:19-21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Tim. 1:8-11</a:t>
            </a:r>
          </a:p>
        </p:txBody>
      </p:sp>
    </p:spTree>
    <p:extLst>
      <p:ext uri="{BB962C8B-B14F-4D97-AF65-F5344CB8AC3E}">
        <p14:creationId xmlns:p14="http://schemas.microsoft.com/office/powerpoint/2010/main" val="347527849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a Bible principle?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Tim. 2:9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Gal. 5:19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Cor. 13:4-8</a:t>
            </a:r>
          </a:p>
        </p:txBody>
      </p:sp>
    </p:spTree>
    <p:extLst>
      <p:ext uri="{BB962C8B-B14F-4D97-AF65-F5344CB8AC3E}">
        <p14:creationId xmlns:p14="http://schemas.microsoft.com/office/powerpoint/2010/main" val="215418871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a Bible principle?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conscience? 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Tim. 4:1-2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Rom. 14:22-23</a:t>
            </a:r>
          </a:p>
        </p:txBody>
      </p:sp>
    </p:spTree>
    <p:extLst>
      <p:ext uri="{BB962C8B-B14F-4D97-AF65-F5344CB8AC3E}">
        <p14:creationId xmlns:p14="http://schemas.microsoft.com/office/powerpoint/2010/main" val="203831302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a Bible principle?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conscience?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brother’s conscience? 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Rom. 14:19-21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Cor. 8:8-13</a:t>
            </a:r>
          </a:p>
        </p:txBody>
      </p:sp>
    </p:spTree>
    <p:extLst>
      <p:ext uri="{BB962C8B-B14F-4D97-AF65-F5344CB8AC3E}">
        <p14:creationId xmlns:p14="http://schemas.microsoft.com/office/powerpoint/2010/main" val="2830870773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a Bible principle?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conscience?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brother’s conscience?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do mature Christians say about it? 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Kings 12:4-13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Heb. 5:12-14</a:t>
            </a:r>
          </a:p>
          <a:p>
            <a:pPr lvl="1">
              <a:buClr>
                <a:srgbClr val="00CC99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Titus 2:1-5</a:t>
            </a:r>
          </a:p>
        </p:txBody>
      </p:sp>
    </p:spTree>
    <p:extLst>
      <p:ext uri="{BB962C8B-B14F-4D97-AF65-F5344CB8AC3E}">
        <p14:creationId xmlns:p14="http://schemas.microsoft.com/office/powerpoint/2010/main" val="336239996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51CC-CC56-FE12-38E1-07A0A52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  <a:solidFill>
            <a:srgbClr val="66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Distinguishing Right from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2E57-4179-839C-A808-FB676EA1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it clearly condemned in the Bible?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a Bible principle?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conscience?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it violate my brother’s conscience?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do mature Christians say about it? </a:t>
            </a:r>
          </a:p>
        </p:txBody>
      </p:sp>
    </p:spTree>
    <p:extLst>
      <p:ext uri="{BB962C8B-B14F-4D97-AF65-F5344CB8AC3E}">
        <p14:creationId xmlns:p14="http://schemas.microsoft.com/office/powerpoint/2010/main" val="4209938061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218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Hebrews 5:12-14</vt:lpstr>
      <vt:lpstr>Distinguishing Right from Wrong</vt:lpstr>
      <vt:lpstr>Distinguishing Right from Wrong</vt:lpstr>
      <vt:lpstr>Distinguishing Right from Wrong</vt:lpstr>
      <vt:lpstr>Distinguishing Right from Wrong</vt:lpstr>
      <vt:lpstr>Distinguishing Right from Wrong</vt:lpstr>
      <vt:lpstr>Distinguishing Right from Wrong</vt:lpstr>
      <vt:lpstr>Distinguishing Right from Wrong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2024-07-01T01:19:43Z</dcterms:modified>
</cp:coreProperties>
</file>