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8" r:id="rId2"/>
  </p:sldMasterIdLst>
  <p:notesMasterIdLst>
    <p:notesMasterId r:id="rId7"/>
  </p:notesMasterIdLst>
  <p:sldIdLst>
    <p:sldId id="760" r:id="rId3"/>
    <p:sldId id="761" r:id="rId4"/>
    <p:sldId id="762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760"/>
            <p14:sldId id="761"/>
            <p14:sldId id="762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74135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1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3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1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74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75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66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60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80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28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363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7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78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322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116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598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2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2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  <p:sldLayoutId id="2147483882" r:id="rId14"/>
    <p:sldLayoutId id="2147483883" r:id="rId15"/>
    <p:sldLayoutId id="2147483884" r:id="rId16"/>
    <p:sldLayoutId id="21474838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Nehemiah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Be a Good Leader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270582"/>
            <a:ext cx="7704667" cy="2481938"/>
          </a:xfrm>
        </p:spPr>
        <p:txBody>
          <a:bodyPr>
            <a:normAutofit/>
          </a:bodyPr>
          <a:lstStyle/>
          <a:p>
            <a:r>
              <a:rPr lang="en-US" sz="4400" b="1" dirty="0"/>
              <a:t>What made Nehemiah </a:t>
            </a:r>
            <a:br>
              <a:rPr lang="en-US" sz="4400" b="1" dirty="0"/>
            </a:br>
            <a:r>
              <a:rPr lang="en-US" sz="4400" b="1" dirty="0"/>
              <a:t>a successful leader </a:t>
            </a:r>
            <a:br>
              <a:rPr lang="en-US" sz="4400" b="1" dirty="0"/>
            </a:br>
            <a:r>
              <a:rPr lang="en-US" sz="4400" b="1" dirty="0"/>
              <a:t>of God’s people?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812" y="2845834"/>
            <a:ext cx="5346441" cy="2855170"/>
          </a:xfrm>
        </p:spPr>
        <p:txBody>
          <a:bodyPr>
            <a:normAutofit/>
          </a:bodyPr>
          <a:lstStyle/>
          <a:p>
            <a:r>
              <a:rPr lang="en-US" sz="2800" b="1" dirty="0"/>
              <a:t>He Prayed </a:t>
            </a:r>
          </a:p>
          <a:p>
            <a:r>
              <a:rPr lang="en-US" sz="2800" b="1" dirty="0"/>
              <a:t>He Planned </a:t>
            </a:r>
          </a:p>
          <a:p>
            <a:r>
              <a:rPr lang="en-US" sz="2800" b="1" dirty="0"/>
              <a:t>He made it Personal</a:t>
            </a:r>
          </a:p>
          <a:p>
            <a:r>
              <a:rPr lang="en-US" sz="2800" b="1" dirty="0"/>
              <a:t>He Persisted</a:t>
            </a:r>
          </a:p>
        </p:txBody>
      </p:sp>
    </p:spTree>
    <p:extLst>
      <p:ext uri="{BB962C8B-B14F-4D97-AF65-F5344CB8AC3E}">
        <p14:creationId xmlns:p14="http://schemas.microsoft.com/office/powerpoint/2010/main" val="4267274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Nehemiah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4073" y="1763482"/>
            <a:ext cx="6098768" cy="3564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He was a great leader because: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b="1" dirty="0"/>
              <a:t>He Prayed</a:t>
            </a:r>
          </a:p>
          <a:p>
            <a:r>
              <a:rPr lang="en-US" sz="2800" b="1" dirty="0"/>
              <a:t>He Planned  </a:t>
            </a:r>
          </a:p>
          <a:p>
            <a:r>
              <a:rPr lang="en-US" sz="2800" b="1" dirty="0"/>
              <a:t>He made it Personal</a:t>
            </a:r>
          </a:p>
          <a:p>
            <a:r>
              <a:rPr lang="en-US" sz="2800" b="1"/>
              <a:t>He Persisted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6583</TotalTime>
  <Words>77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Century Gothic</vt:lpstr>
      <vt:lpstr>Corbel</vt:lpstr>
      <vt:lpstr>Georgia</vt:lpstr>
      <vt:lpstr>Georgia Pro Cond Light</vt:lpstr>
      <vt:lpstr>Wingdings 3</vt:lpstr>
      <vt:lpstr>2_Ion Boardroom</vt:lpstr>
      <vt:lpstr>Parallax</vt:lpstr>
      <vt:lpstr>Be Like Nehemiah Be a Good Leader</vt:lpstr>
      <vt:lpstr>What made Nehemiah  a successful leader  of God’s people?</vt:lpstr>
      <vt:lpstr>Be Like Nehemiah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280</cp:revision>
  <dcterms:created xsi:type="dcterms:W3CDTF">2008-03-16T18:22:36Z</dcterms:created>
  <dcterms:modified xsi:type="dcterms:W3CDTF">2024-06-23T19:23:40Z</dcterms:modified>
</cp:coreProperties>
</file>