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20"/>
  </p:notesMasterIdLst>
  <p:sldIdLst>
    <p:sldId id="756" r:id="rId3"/>
    <p:sldId id="256" r:id="rId4"/>
    <p:sldId id="257" r:id="rId5"/>
    <p:sldId id="275" r:id="rId6"/>
    <p:sldId id="274" r:id="rId7"/>
    <p:sldId id="276" r:id="rId8"/>
    <p:sldId id="277" r:id="rId9"/>
    <p:sldId id="278" r:id="rId10"/>
    <p:sldId id="279" r:id="rId11"/>
    <p:sldId id="280" r:id="rId12"/>
    <p:sldId id="757" r:id="rId13"/>
    <p:sldId id="758" r:id="rId14"/>
    <p:sldId id="759" r:id="rId15"/>
    <p:sldId id="760" r:id="rId16"/>
    <p:sldId id="761" r:id="rId17"/>
    <p:sldId id="762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6"/>
            <p14:sldId id="256"/>
            <p14:sldId id="257"/>
            <p14:sldId id="275"/>
            <p14:sldId id="274"/>
            <p14:sldId id="276"/>
            <p14:sldId id="277"/>
            <p14:sldId id="278"/>
            <p14:sldId id="279"/>
            <p14:sldId id="280"/>
            <p14:sldId id="757"/>
            <p14:sldId id="758"/>
            <p14:sldId id="759"/>
            <p14:sldId id="760"/>
            <p14:sldId id="761"/>
            <p14:sldId id="762"/>
            <p14:sldId id="2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5" d="100"/>
          <a:sy n="75" d="100"/>
        </p:scale>
        <p:origin x="5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5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7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55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62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18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7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38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2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17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33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7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89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92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3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0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4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1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1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1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4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1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927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075472-0027-4297-9CD7-317EF142057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2229B7-89A0-4AC5-9011-388796499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1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497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718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8. Not Violent, Not Quarrelsome, Not Quick Tempered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61419"/>
            <a:ext cx="7886700" cy="3915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not given to wine, </a:t>
            </a:r>
            <a:r>
              <a:rPr lang="en-US" sz="3200" dirty="0">
                <a:highlight>
                  <a:srgbClr val="FFFF00"/>
                </a:highlight>
              </a:rPr>
              <a:t>not violent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/>
              <a:t>not greedy for money, but </a:t>
            </a:r>
            <a:r>
              <a:rPr lang="en-US" sz="3200" dirty="0">
                <a:highlight>
                  <a:srgbClr val="FFFF00"/>
                </a:highlight>
              </a:rPr>
              <a:t>gentle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>
                <a:highlight>
                  <a:srgbClr val="FFFF00"/>
                </a:highlight>
              </a:rPr>
              <a:t>not quarrelsome</a:t>
            </a:r>
            <a:r>
              <a:rPr lang="en-US" sz="3200" dirty="0"/>
              <a:t>, not covetous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3:3</a:t>
            </a:r>
          </a:p>
        </p:txBody>
      </p:sp>
    </p:spTree>
    <p:extLst>
      <p:ext uri="{BB962C8B-B14F-4D97-AF65-F5344CB8AC3E}">
        <p14:creationId xmlns:p14="http://schemas.microsoft.com/office/powerpoint/2010/main" val="46298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9. Not Covetous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not given to wine, not violent, </a:t>
            </a:r>
            <a:br>
              <a:rPr lang="en-US" sz="3200" dirty="0"/>
            </a:br>
            <a:r>
              <a:rPr lang="en-US" sz="3200" dirty="0"/>
              <a:t>not greedy for money, but gentle, </a:t>
            </a:r>
            <a:br>
              <a:rPr lang="en-US" sz="3200" dirty="0"/>
            </a:br>
            <a:r>
              <a:rPr lang="en-US" sz="3200" dirty="0"/>
              <a:t>not quarrelsome, </a:t>
            </a:r>
            <a:r>
              <a:rPr lang="en-US" sz="3200" dirty="0">
                <a:highlight>
                  <a:srgbClr val="FFFF00"/>
                </a:highlight>
              </a:rPr>
              <a:t>not covetous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3:3</a:t>
            </a:r>
          </a:p>
        </p:txBody>
      </p:sp>
    </p:spTree>
    <p:extLst>
      <p:ext uri="{BB962C8B-B14F-4D97-AF65-F5344CB8AC3E}">
        <p14:creationId xmlns:p14="http://schemas.microsoft.com/office/powerpoint/2010/main" val="423761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10. Not a Novice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highlight>
                  <a:srgbClr val="FFFF00"/>
                </a:highlight>
              </a:rPr>
              <a:t>not a novice</a:t>
            </a:r>
            <a:r>
              <a:rPr lang="en-US" sz="3200" dirty="0"/>
              <a:t>, lest being puffed up with pride he fall into the same condemnation as the devil.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3:6</a:t>
            </a:r>
          </a:p>
        </p:txBody>
      </p:sp>
    </p:spTree>
    <p:extLst>
      <p:ext uri="{BB962C8B-B14F-4D97-AF65-F5344CB8AC3E}">
        <p14:creationId xmlns:p14="http://schemas.microsoft.com/office/powerpoint/2010/main" val="270695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11. Not Self Willed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For a bishop must be blameless, </a:t>
            </a:r>
            <a:br>
              <a:rPr lang="en-US" sz="3200" dirty="0"/>
            </a:br>
            <a:r>
              <a:rPr lang="en-US" sz="3200" dirty="0"/>
              <a:t>as a steward of God, </a:t>
            </a:r>
            <a:r>
              <a:rPr lang="en-US" sz="3200" dirty="0">
                <a:highlight>
                  <a:srgbClr val="FFFF00"/>
                </a:highlight>
              </a:rPr>
              <a:t>not self-willed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/>
              <a:t>not quick-tempered, not given to wine, </a:t>
            </a:r>
            <a:br>
              <a:rPr lang="en-US" sz="3200" dirty="0"/>
            </a:br>
            <a:r>
              <a:rPr lang="en-US" sz="3200" dirty="0"/>
              <a:t>not violent, not greedy for money.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Titus 1:7</a:t>
            </a:r>
          </a:p>
        </p:txBody>
      </p:sp>
    </p:spTree>
    <p:extLst>
      <p:ext uri="{BB962C8B-B14F-4D97-AF65-F5344CB8AC3E}">
        <p14:creationId xmlns:p14="http://schemas.microsoft.com/office/powerpoint/2010/main" val="64058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12. Lover of What is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but hospitable, </a:t>
            </a:r>
            <a:r>
              <a:rPr lang="en-US" sz="3200" dirty="0">
                <a:highlight>
                  <a:srgbClr val="FFFF00"/>
                </a:highlight>
              </a:rPr>
              <a:t>a lover of what is good</a:t>
            </a:r>
            <a:r>
              <a:rPr lang="en-US" sz="3200" dirty="0"/>
              <a:t>, sober-minded, just, holy, self-controlled.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Titus 1:8</a:t>
            </a:r>
          </a:p>
        </p:txBody>
      </p:sp>
    </p:spTree>
    <p:extLst>
      <p:ext uri="{BB962C8B-B14F-4D97-AF65-F5344CB8AC3E}">
        <p14:creationId xmlns:p14="http://schemas.microsoft.com/office/powerpoint/2010/main" val="39696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13. Just and Holy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but hospitable, a lover of what is good, sober-minded, </a:t>
            </a:r>
            <a:r>
              <a:rPr lang="en-US" sz="3200" dirty="0">
                <a:highlight>
                  <a:srgbClr val="FFFF00"/>
                </a:highlight>
              </a:rPr>
              <a:t>just</a:t>
            </a:r>
            <a:r>
              <a:rPr lang="en-US" sz="3200" dirty="0"/>
              <a:t>, </a:t>
            </a:r>
            <a:r>
              <a:rPr lang="en-US" sz="3200" dirty="0">
                <a:highlight>
                  <a:srgbClr val="FFFF00"/>
                </a:highlight>
              </a:rPr>
              <a:t>holy</a:t>
            </a:r>
            <a:r>
              <a:rPr lang="en-US" sz="3200" dirty="0"/>
              <a:t>, self-controlled.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Titus 1:8</a:t>
            </a:r>
          </a:p>
        </p:txBody>
      </p:sp>
    </p:spTree>
    <p:extLst>
      <p:ext uri="{BB962C8B-B14F-4D97-AF65-F5344CB8AC3E}">
        <p14:creationId xmlns:p14="http://schemas.microsoft.com/office/powerpoint/2010/main" val="412275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5551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14. Good Testimony Among Those Outside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04103"/>
            <a:ext cx="7886700" cy="4072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Moreover he must have a good testimony among those who are outside, lest he fall into reproach and the snare of the devil.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3:7</a:t>
            </a:r>
          </a:p>
        </p:txBody>
      </p:sp>
    </p:spTree>
    <p:extLst>
      <p:ext uri="{BB962C8B-B14F-4D97-AF65-F5344CB8AC3E}">
        <p14:creationId xmlns:p14="http://schemas.microsoft.com/office/powerpoint/2010/main" val="363302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9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C2E7784-7960-5F39-20BF-A96870526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6642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B5F7E5C-B2C8-4A95-C1B3-F734D76D87FD}"/>
              </a:ext>
            </a:extLst>
          </p:cNvPr>
          <p:cNvSpPr/>
          <p:nvPr/>
        </p:nvSpPr>
        <p:spPr>
          <a:xfrm>
            <a:off x="1406013" y="5063613"/>
            <a:ext cx="5230761" cy="1140542"/>
          </a:xfrm>
          <a:prstGeom prst="rect">
            <a:avLst/>
          </a:prstGeom>
          <a:solidFill>
            <a:srgbClr val="A5002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76E945-7A52-91E1-9C12-08CC11C06B72}"/>
              </a:ext>
            </a:extLst>
          </p:cNvPr>
          <p:cNvSpPr txBox="1"/>
          <p:nvPr/>
        </p:nvSpPr>
        <p:spPr>
          <a:xfrm>
            <a:off x="1927123" y="5181604"/>
            <a:ext cx="3972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291285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Must Be a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This is a faithful saying: If a </a:t>
            </a:r>
            <a:r>
              <a:rPr lang="en-US" sz="3200" dirty="0">
                <a:highlight>
                  <a:srgbClr val="FFFF00"/>
                </a:highlight>
              </a:rPr>
              <a:t>man</a:t>
            </a:r>
            <a:r>
              <a:rPr lang="en-US" sz="3200" dirty="0"/>
              <a:t> desires the position of a bishop, he desires a good work.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3:1</a:t>
            </a:r>
          </a:p>
        </p:txBody>
      </p:sp>
    </p:spTree>
    <p:extLst>
      <p:ext uri="{BB962C8B-B14F-4D97-AF65-F5344CB8AC3E}">
        <p14:creationId xmlns:p14="http://schemas.microsoft.com/office/powerpoint/2010/main" val="104301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Must Desire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This is a faithful saying: If a man </a:t>
            </a:r>
            <a:r>
              <a:rPr lang="en-US" sz="3200" dirty="0">
                <a:highlight>
                  <a:srgbClr val="FFFF00"/>
                </a:highlight>
              </a:rPr>
              <a:t>desires</a:t>
            </a:r>
            <a:r>
              <a:rPr lang="en-US" sz="3200" dirty="0"/>
              <a:t> the position of a bishop, he desires a good work.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3:1</a:t>
            </a:r>
          </a:p>
        </p:txBody>
      </p:sp>
    </p:spTree>
    <p:extLst>
      <p:ext uri="{BB962C8B-B14F-4D97-AF65-F5344CB8AC3E}">
        <p14:creationId xmlns:p14="http://schemas.microsoft.com/office/powerpoint/2010/main" val="93995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Must Be Blameless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 bishop then must be </a:t>
            </a:r>
            <a:r>
              <a:rPr lang="en-US" sz="3200" dirty="0">
                <a:highlight>
                  <a:srgbClr val="FFFF00"/>
                </a:highlight>
              </a:rPr>
              <a:t>blameless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/>
              <a:t>the husband of one wife, temperate, </a:t>
            </a:r>
            <a:br>
              <a:rPr lang="en-US" sz="3200" dirty="0"/>
            </a:br>
            <a:r>
              <a:rPr lang="en-US" sz="3200" dirty="0"/>
              <a:t>sober-minded, of good behavior, </a:t>
            </a:r>
            <a:br>
              <a:rPr lang="en-US" sz="3200" dirty="0"/>
            </a:br>
            <a:r>
              <a:rPr lang="en-US" sz="3200" dirty="0"/>
              <a:t>hospitable, able to teach.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3:2</a:t>
            </a:r>
          </a:p>
        </p:txBody>
      </p:sp>
    </p:spTree>
    <p:extLst>
      <p:ext uri="{BB962C8B-B14F-4D97-AF65-F5344CB8AC3E}">
        <p14:creationId xmlns:p14="http://schemas.microsoft.com/office/powerpoint/2010/main" val="184915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Temperate, Soberminded, Self Controlled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2089"/>
            <a:ext cx="7886700" cy="3954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 bishop then must be blameless, </a:t>
            </a:r>
            <a:br>
              <a:rPr lang="en-US" sz="3200" dirty="0"/>
            </a:br>
            <a:r>
              <a:rPr lang="en-US" sz="3200" dirty="0"/>
              <a:t>the husband of one wife, </a:t>
            </a:r>
            <a:r>
              <a:rPr lang="en-US" sz="3200" dirty="0">
                <a:highlight>
                  <a:srgbClr val="FFFF00"/>
                </a:highlight>
              </a:rPr>
              <a:t>temperate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>
                <a:highlight>
                  <a:srgbClr val="FFFF00"/>
                </a:highlight>
              </a:rPr>
              <a:t>sober-minded</a:t>
            </a:r>
            <a:r>
              <a:rPr lang="en-US" sz="3200" dirty="0"/>
              <a:t>, of good behavior, </a:t>
            </a:r>
            <a:br>
              <a:rPr lang="en-US" sz="3200" dirty="0"/>
            </a:br>
            <a:r>
              <a:rPr lang="en-US" sz="3200" dirty="0"/>
              <a:t>hospitable, able to teach.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3:2</a:t>
            </a:r>
          </a:p>
        </p:txBody>
      </p:sp>
    </p:spTree>
    <p:extLst>
      <p:ext uri="{BB962C8B-B14F-4D97-AF65-F5344CB8AC3E}">
        <p14:creationId xmlns:p14="http://schemas.microsoft.com/office/powerpoint/2010/main" val="56678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Of Good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 bishop then must be blameless, </a:t>
            </a:r>
            <a:br>
              <a:rPr lang="en-US" sz="3200" dirty="0"/>
            </a:br>
            <a:r>
              <a:rPr lang="en-US" sz="3200" dirty="0"/>
              <a:t>the husband of one wife, temperate, </a:t>
            </a:r>
            <a:br>
              <a:rPr lang="en-US" sz="3200" dirty="0"/>
            </a:br>
            <a:r>
              <a:rPr lang="en-US" sz="3200" dirty="0"/>
              <a:t>sober-minded, </a:t>
            </a:r>
            <a:r>
              <a:rPr lang="en-US" sz="3200" dirty="0">
                <a:highlight>
                  <a:srgbClr val="FFFF00"/>
                </a:highlight>
              </a:rPr>
              <a:t>of good behavior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/>
              <a:t>hospitable, able to teach.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3:2</a:t>
            </a:r>
          </a:p>
        </p:txBody>
      </p:sp>
    </p:spTree>
    <p:extLst>
      <p:ext uri="{BB962C8B-B14F-4D97-AF65-F5344CB8AC3E}">
        <p14:creationId xmlns:p14="http://schemas.microsoft.com/office/powerpoint/2010/main" val="286901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6. Given to Hospitality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 bishop then must be blameless, </a:t>
            </a:r>
            <a:br>
              <a:rPr lang="en-US" sz="3200" dirty="0"/>
            </a:br>
            <a:r>
              <a:rPr lang="en-US" sz="3200" dirty="0"/>
              <a:t>the husband of one wife, temperate, </a:t>
            </a:r>
            <a:br>
              <a:rPr lang="en-US" sz="3200" dirty="0"/>
            </a:br>
            <a:r>
              <a:rPr lang="en-US" sz="3200" dirty="0"/>
              <a:t>sober-minded, of good behavior, </a:t>
            </a:r>
            <a:br>
              <a:rPr lang="en-US" sz="3200" dirty="0"/>
            </a:br>
            <a:r>
              <a:rPr lang="en-US" sz="3200" dirty="0">
                <a:highlight>
                  <a:srgbClr val="FFFF00"/>
                </a:highlight>
              </a:rPr>
              <a:t>hospitable</a:t>
            </a:r>
            <a:r>
              <a:rPr lang="en-US" sz="3200" dirty="0"/>
              <a:t>, able to teach.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3:2</a:t>
            </a:r>
          </a:p>
        </p:txBody>
      </p:sp>
    </p:spTree>
    <p:extLst>
      <p:ext uri="{BB962C8B-B14F-4D97-AF65-F5344CB8AC3E}">
        <p14:creationId xmlns:p14="http://schemas.microsoft.com/office/powerpoint/2010/main" val="8814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06E6-168C-A967-C76C-D0DAB3DF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2229"/>
          </a:xfrm>
          <a:solidFill>
            <a:srgbClr val="A5002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7. Not Given to Wine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1E27-D8FE-7739-CF14-37938325E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highlight>
                  <a:srgbClr val="FFFF00"/>
                </a:highlight>
              </a:rPr>
              <a:t>not given to wine</a:t>
            </a:r>
            <a:r>
              <a:rPr lang="en-US" sz="3200" dirty="0"/>
              <a:t>, not violent, </a:t>
            </a:r>
            <a:br>
              <a:rPr lang="en-US" sz="3200" dirty="0"/>
            </a:br>
            <a:r>
              <a:rPr lang="en-US" sz="3200" dirty="0"/>
              <a:t>not greedy for money, but gentle, </a:t>
            </a:r>
            <a:br>
              <a:rPr lang="en-US" sz="3200" dirty="0"/>
            </a:br>
            <a:r>
              <a:rPr lang="en-US" sz="3200" dirty="0"/>
              <a:t>not quarrelsome, not covetous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1 Timothy 3:3</a:t>
            </a:r>
          </a:p>
        </p:txBody>
      </p:sp>
    </p:spTree>
    <p:extLst>
      <p:ext uri="{BB962C8B-B14F-4D97-AF65-F5344CB8AC3E}">
        <p14:creationId xmlns:p14="http://schemas.microsoft.com/office/powerpoint/2010/main" val="303916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477</Words>
  <Application>Microsoft Office PowerPoint</Application>
  <PresentationFormat>On-screen Show (4:3)</PresentationFormat>
  <Paragraphs>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PowerPoint Presentation</vt:lpstr>
      <vt:lpstr>1. Must Be a Man</vt:lpstr>
      <vt:lpstr>2. Must Desire the Work</vt:lpstr>
      <vt:lpstr>3. Must Be Blameless</vt:lpstr>
      <vt:lpstr>4. Temperate, Soberminded, Self Controlled</vt:lpstr>
      <vt:lpstr>5. Of Good Behavior</vt:lpstr>
      <vt:lpstr>6. Given to Hospitality</vt:lpstr>
      <vt:lpstr>7. Not Given to Wine</vt:lpstr>
      <vt:lpstr>8. Not Violent, Not Quarrelsome, Not Quick Tempered</vt:lpstr>
      <vt:lpstr>9. Not Covetous</vt:lpstr>
      <vt:lpstr>10. Not a Novice</vt:lpstr>
      <vt:lpstr>11. Not Self Willed</vt:lpstr>
      <vt:lpstr>12. Lover of What is Good</vt:lpstr>
      <vt:lpstr>13. Just and Holy</vt:lpstr>
      <vt:lpstr>14. Good Testimony Among Those Outside the Church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85</cp:revision>
  <dcterms:created xsi:type="dcterms:W3CDTF">2008-03-16T18:22:36Z</dcterms:created>
  <dcterms:modified xsi:type="dcterms:W3CDTF">2024-06-16T20:53:50Z</dcterms:modified>
</cp:coreProperties>
</file>