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6" r:id="rId2"/>
    <p:sldMasterId id="2147483868" r:id="rId3"/>
  </p:sldMasterIdLst>
  <p:notesMasterIdLst>
    <p:notesMasterId r:id="rId12"/>
  </p:notesMasterIdLst>
  <p:sldIdLst>
    <p:sldId id="759" r:id="rId4"/>
    <p:sldId id="760" r:id="rId5"/>
    <p:sldId id="761" r:id="rId6"/>
    <p:sldId id="762" r:id="rId7"/>
    <p:sldId id="763" r:id="rId8"/>
    <p:sldId id="764" r:id="rId9"/>
    <p:sldId id="765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759"/>
            <p14:sldId id="760"/>
            <p14:sldId id="761"/>
            <p14:sldId id="762"/>
            <p14:sldId id="763"/>
            <p14:sldId id="764"/>
            <p14:sldId id="765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4" d="100"/>
          <a:sy n="64" d="100"/>
        </p:scale>
        <p:origin x="30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3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66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8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46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89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562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643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356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205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449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605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247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04717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885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261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504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4136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816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529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571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265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014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0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994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824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287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64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396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6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81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B8EB860-185E-4941-9D8C-1D86CDA09D1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2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  <p:sldLayoutId id="2147483881" r:id="rId13"/>
    <p:sldLayoutId id="2147483882" r:id="rId14"/>
    <p:sldLayoutId id="2147483883" r:id="rId15"/>
    <p:sldLayoutId id="2147483884" r:id="rId16"/>
    <p:sldLayoutId id="214748388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2957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9DF7-2EC6-900E-DF6B-C145E4089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6082" y="429203"/>
            <a:ext cx="6452118" cy="2999797"/>
          </a:xfrm>
        </p:spPr>
        <p:txBody>
          <a:bodyPr/>
          <a:lstStyle/>
          <a:p>
            <a:r>
              <a:rPr lang="en-US" sz="6000" dirty="0">
                <a:latin typeface="Georgia" panose="02040502050405020303" pitchFamily="18" charset="0"/>
              </a:rPr>
              <a:t>Be Like Abraham</a:t>
            </a:r>
            <a:br>
              <a:rPr lang="en-US" sz="6000" dirty="0">
                <a:latin typeface="Georgia" panose="02040502050405020303" pitchFamily="18" charset="0"/>
              </a:rPr>
            </a:br>
            <a:r>
              <a:rPr lang="en-US" sz="5200" dirty="0">
                <a:latin typeface="Georgia" panose="02040502050405020303" pitchFamily="18" charset="0"/>
              </a:rPr>
              <a:t>Be a </a:t>
            </a:r>
            <a:r>
              <a:rPr lang="en-US" sz="5200">
                <a:latin typeface="Georgia" panose="02040502050405020303" pitchFamily="18" charset="0"/>
              </a:rPr>
              <a:t>Good Father</a:t>
            </a:r>
            <a:endParaRPr lang="en-US" sz="5200" dirty="0">
              <a:latin typeface="Georgia" panose="020405020504050203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08CE5-4113-6223-26F8-E646AF600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563" y="4441371"/>
            <a:ext cx="5817637" cy="21833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eorgia Pro Cond Light" panose="02040306050405020303" pitchFamily="18" charset="0"/>
              </a:rPr>
              <a:t>“Brethren, join in following my example, and note those who so walk, </a:t>
            </a:r>
            <a:br>
              <a:rPr lang="en-US" sz="2800" dirty="0">
                <a:latin typeface="Georgia Pro Cond Light" panose="02040306050405020303" pitchFamily="18" charset="0"/>
              </a:rPr>
            </a:br>
            <a:r>
              <a:rPr lang="en-US" sz="2800" dirty="0">
                <a:latin typeface="Georgia Pro Cond Light" panose="02040306050405020303" pitchFamily="18" charset="0"/>
              </a:rPr>
              <a:t>as you have us for a pattern.”</a:t>
            </a:r>
          </a:p>
          <a:p>
            <a:r>
              <a:rPr lang="en-US" sz="2400" dirty="0">
                <a:latin typeface="Georgia Pro Cond Light" panose="02040306050405020303" pitchFamily="18" charset="0"/>
              </a:rPr>
              <a:t>Philippians 3:17</a:t>
            </a:r>
          </a:p>
        </p:txBody>
      </p:sp>
    </p:spTree>
    <p:extLst>
      <p:ext uri="{BB962C8B-B14F-4D97-AF65-F5344CB8AC3E}">
        <p14:creationId xmlns:p14="http://schemas.microsoft.com/office/powerpoint/2010/main" val="328823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An Obedient Faith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762" y="1884780"/>
            <a:ext cx="7928600" cy="2985800"/>
          </a:xfrm>
        </p:spPr>
        <p:txBody>
          <a:bodyPr>
            <a:normAutofit/>
          </a:bodyPr>
          <a:lstStyle/>
          <a:p>
            <a:r>
              <a:rPr lang="en-US" sz="2800" b="1" dirty="0"/>
              <a:t>Leaving his home - Gen. 12:1-4; Heb. 11:8</a:t>
            </a:r>
          </a:p>
          <a:p>
            <a:r>
              <a:rPr lang="en-US" sz="2800" b="1" dirty="0"/>
              <a:t>Covenant of circumcision - Gen. 17:23-27</a:t>
            </a:r>
          </a:p>
          <a:p>
            <a:r>
              <a:rPr lang="en-US" sz="2800" b="1" dirty="0"/>
              <a:t>Offering Isaac - Gen. 22:3-4</a:t>
            </a:r>
          </a:p>
        </p:txBody>
      </p:sp>
    </p:spTree>
    <p:extLst>
      <p:ext uri="{BB962C8B-B14F-4D97-AF65-F5344CB8AC3E}">
        <p14:creationId xmlns:p14="http://schemas.microsoft.com/office/powerpoint/2010/main" val="42672742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He Trusted God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762" y="1884780"/>
            <a:ext cx="7928600" cy="2985800"/>
          </a:xfrm>
        </p:spPr>
        <p:txBody>
          <a:bodyPr>
            <a:normAutofit/>
          </a:bodyPr>
          <a:lstStyle/>
          <a:p>
            <a:r>
              <a:rPr lang="en-US" sz="2800" b="1" dirty="0"/>
              <a:t>He believed the “unbelievable” - Rom. 4:16-22</a:t>
            </a:r>
          </a:p>
          <a:p>
            <a:r>
              <a:rPr lang="en-US" sz="2800" b="1" dirty="0"/>
              <a:t>He believed God would raise Isaac from the dead to keep His promise - Heb. 11:17-19</a:t>
            </a:r>
          </a:p>
        </p:txBody>
      </p:sp>
    </p:spTree>
    <p:extLst>
      <p:ext uri="{BB962C8B-B14F-4D97-AF65-F5344CB8AC3E}">
        <p14:creationId xmlns:p14="http://schemas.microsoft.com/office/powerpoint/2010/main" val="160160591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>
            <a:normAutofit/>
          </a:bodyPr>
          <a:lstStyle/>
          <a:p>
            <a:r>
              <a:rPr lang="en-US" sz="4800" b="1" dirty="0"/>
              <a:t>He Taught His Children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762" y="1884780"/>
            <a:ext cx="7928600" cy="2985800"/>
          </a:xfrm>
        </p:spPr>
        <p:txBody>
          <a:bodyPr>
            <a:normAutofit/>
          </a:bodyPr>
          <a:lstStyle/>
          <a:p>
            <a:r>
              <a:rPr lang="en-US" sz="2800" b="1" dirty="0"/>
              <a:t>He taught his children the way of the Lord; </a:t>
            </a:r>
            <a:br>
              <a:rPr lang="en-US" sz="2800" b="1" dirty="0"/>
            </a:br>
            <a:r>
              <a:rPr lang="en-US" sz="2800" b="1" dirty="0"/>
              <a:t>to do righteousness and justice - Gen. 18:19</a:t>
            </a:r>
          </a:p>
          <a:p>
            <a:r>
              <a:rPr lang="en-US" sz="2800" b="1" dirty="0"/>
              <a:t>He taught Isaac how to properly worship God - Gen. 22:5-7</a:t>
            </a:r>
          </a:p>
        </p:txBody>
      </p:sp>
    </p:spTree>
    <p:extLst>
      <p:ext uri="{BB962C8B-B14F-4D97-AF65-F5344CB8AC3E}">
        <p14:creationId xmlns:p14="http://schemas.microsoft.com/office/powerpoint/2010/main" val="1489997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Be Like Abraham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430" y="1763482"/>
            <a:ext cx="6615411" cy="40588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He was a great father because: 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sz="2800" b="1" dirty="0"/>
              <a:t>He had an obedient faith.</a:t>
            </a:r>
          </a:p>
          <a:p>
            <a:r>
              <a:rPr lang="en-US" sz="2800" b="1" dirty="0"/>
              <a:t>He trusted God.  </a:t>
            </a:r>
          </a:p>
          <a:p>
            <a:r>
              <a:rPr lang="en-US" sz="2800" b="1" dirty="0"/>
              <a:t>He taught his children.  </a:t>
            </a:r>
          </a:p>
        </p:txBody>
      </p:sp>
    </p:spTree>
    <p:extLst>
      <p:ext uri="{BB962C8B-B14F-4D97-AF65-F5344CB8AC3E}">
        <p14:creationId xmlns:p14="http://schemas.microsoft.com/office/powerpoint/2010/main" val="2252430703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08B639-4B72-93AE-9F23-38B6FA59F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438400"/>
            <a:ext cx="7704667" cy="1981200"/>
          </a:xfrm>
        </p:spPr>
        <p:txBody>
          <a:bodyPr>
            <a:normAutofit/>
          </a:bodyPr>
          <a:lstStyle/>
          <a:p>
            <a:r>
              <a:rPr lang="en-US" sz="4800" dirty="0"/>
              <a:t>You are now dismissed to your classes.</a:t>
            </a:r>
          </a:p>
        </p:txBody>
      </p:sp>
    </p:spTree>
    <p:extLst>
      <p:ext uri="{BB962C8B-B14F-4D97-AF65-F5344CB8AC3E}">
        <p14:creationId xmlns:p14="http://schemas.microsoft.com/office/powerpoint/2010/main" val="953878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6582</TotalTime>
  <Words>161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Corbel</vt:lpstr>
      <vt:lpstr>Georgia</vt:lpstr>
      <vt:lpstr>Georgia Pro Cond Light</vt:lpstr>
      <vt:lpstr>Wingdings 3</vt:lpstr>
      <vt:lpstr>2_Ion Boardroom</vt:lpstr>
      <vt:lpstr>1_Office Theme</vt:lpstr>
      <vt:lpstr>Parallax</vt:lpstr>
      <vt:lpstr>PowerPoint Presentation</vt:lpstr>
      <vt:lpstr>Be Like Abraham Be a Good Father</vt:lpstr>
      <vt:lpstr>An Obedient Faith</vt:lpstr>
      <vt:lpstr>He Trusted God</vt:lpstr>
      <vt:lpstr>He Taught His Children</vt:lpstr>
      <vt:lpstr>Be Like Abraham</vt:lpstr>
      <vt:lpstr>You are now dismissed to your classes.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278</cp:revision>
  <dcterms:created xsi:type="dcterms:W3CDTF">2008-03-16T18:22:36Z</dcterms:created>
  <dcterms:modified xsi:type="dcterms:W3CDTF">2024-06-16T20:52:54Z</dcterms:modified>
</cp:coreProperties>
</file>