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3"/>
  </p:notesMasterIdLst>
  <p:sldIdLst>
    <p:sldId id="261" r:id="rId3"/>
    <p:sldId id="256" r:id="rId4"/>
    <p:sldId id="259" r:id="rId5"/>
    <p:sldId id="264" r:id="rId6"/>
    <p:sldId id="266" r:id="rId7"/>
    <p:sldId id="756" r:id="rId8"/>
    <p:sldId id="267" r:id="rId9"/>
    <p:sldId id="263" r:id="rId10"/>
    <p:sldId id="265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61"/>
            <p14:sldId id="256"/>
            <p14:sldId id="259"/>
            <p14:sldId id="264"/>
            <p14:sldId id="266"/>
            <p14:sldId id="756"/>
            <p14:sldId id="267"/>
            <p14:sldId id="263"/>
            <p14:sldId id="265"/>
            <p14:sldId id="262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5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6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5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9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68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44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2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28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26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1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50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7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0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8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0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1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3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8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6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43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D3B809-E09C-42A2-8EF9-B53F94305E79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2B1359-A98F-4B28-BF59-C4013CB3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4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461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2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omsday Clock Is Now at 90 Seconds to Midnight: What It Means">
            <a:extLst>
              <a:ext uri="{FF2B5EF4-FFF2-40B4-BE49-F238E27FC236}">
                <a16:creationId xmlns:a16="http://schemas.microsoft.com/office/drawing/2014/main" id="{2C74F522-64ED-3704-9F8D-C2E130EB5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335"/>
            <a:ext cx="9144000" cy="615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CA6129-4EFD-6F1D-0327-CC130824A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716" y="341825"/>
            <a:ext cx="8524567" cy="1189550"/>
          </a:xfrm>
        </p:spPr>
        <p:txBody>
          <a:bodyPr/>
          <a:lstStyle/>
          <a:p>
            <a:r>
              <a:rPr lang="en-US" dirty="0"/>
              <a:t>Sixty Minutes to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9767E7-BFC4-47CC-9FB9-E0A488A77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12332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Acts 16:25-34</a:t>
            </a:r>
          </a:p>
        </p:txBody>
      </p:sp>
    </p:spTree>
    <p:extLst>
      <p:ext uri="{BB962C8B-B14F-4D97-AF65-F5344CB8AC3E}">
        <p14:creationId xmlns:p14="http://schemas.microsoft.com/office/powerpoint/2010/main" val="253359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7587"/>
            <a:ext cx="7886700" cy="544937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</a:t>
            </a:r>
          </a:p>
        </p:txBody>
      </p:sp>
    </p:spTree>
    <p:extLst>
      <p:ext uri="{BB962C8B-B14F-4D97-AF65-F5344CB8AC3E}">
        <p14:creationId xmlns:p14="http://schemas.microsoft.com/office/powerpoint/2010/main" val="323268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7587"/>
            <a:ext cx="7886700" cy="544937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Jailer’s question: </a:t>
            </a:r>
            <a:br>
              <a:rPr lang="en-US" sz="3000" b="1" dirty="0"/>
            </a:br>
            <a:r>
              <a:rPr lang="en-US" sz="3000" b="1" dirty="0"/>
              <a:t>     </a:t>
            </a:r>
            <a:r>
              <a:rPr lang="en-US" sz="3000" dirty="0"/>
              <a:t>“Sirs, what must I do to be saved?” </a:t>
            </a:r>
          </a:p>
        </p:txBody>
      </p:sp>
    </p:spTree>
    <p:extLst>
      <p:ext uri="{BB962C8B-B14F-4D97-AF65-F5344CB8AC3E}">
        <p14:creationId xmlns:p14="http://schemas.microsoft.com/office/powerpoint/2010/main" val="255337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7587"/>
            <a:ext cx="7886700" cy="544937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Jailer’s question: </a:t>
            </a:r>
            <a:br>
              <a:rPr lang="en-US" sz="3000" b="1" dirty="0"/>
            </a:br>
            <a:r>
              <a:rPr lang="en-US" sz="3000" b="1" dirty="0"/>
              <a:t>     </a:t>
            </a:r>
            <a:r>
              <a:rPr lang="en-US" sz="3000" dirty="0"/>
              <a:t>“Sirs, what must I do to be saved?”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Their answer</a:t>
            </a:r>
          </a:p>
        </p:txBody>
      </p:sp>
    </p:spTree>
    <p:extLst>
      <p:ext uri="{BB962C8B-B14F-4D97-AF65-F5344CB8AC3E}">
        <p14:creationId xmlns:p14="http://schemas.microsoft.com/office/powerpoint/2010/main" val="92495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1FA87-BBBD-3D67-7F41-836D8AA0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273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/>
              <a:t>Start where the person is.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9" y="1602658"/>
            <a:ext cx="8082731" cy="4574305"/>
          </a:xfrm>
        </p:spPr>
        <p:txBody>
          <a:bodyPr/>
          <a:lstStyle/>
          <a:p>
            <a:r>
              <a:rPr lang="en-US" dirty="0"/>
              <a:t>The Jews on Pentecost believed. They were told to repent and be baptized (Acts 2:38). </a:t>
            </a:r>
          </a:p>
          <a:p>
            <a:r>
              <a:rPr lang="en-US" dirty="0"/>
              <a:t>Saul was a penitent believer. He was told to be baptized (Acts 22:16). </a:t>
            </a:r>
          </a:p>
          <a:p>
            <a:r>
              <a:rPr lang="en-US" dirty="0"/>
              <a:t>The Jailer didn’t know </a:t>
            </a:r>
            <a:br>
              <a:rPr lang="en-US" dirty="0"/>
            </a:br>
            <a:r>
              <a:rPr lang="en-US" dirty="0"/>
              <a:t>anything. He was told </a:t>
            </a:r>
            <a:br>
              <a:rPr lang="en-US" dirty="0"/>
            </a:br>
            <a:r>
              <a:rPr lang="en-US" dirty="0"/>
              <a:t>to believe on the Lord </a:t>
            </a:r>
            <a:br>
              <a:rPr lang="en-US" dirty="0"/>
            </a:br>
            <a:r>
              <a:rPr lang="en-US" dirty="0"/>
              <a:t>Jesus Christ. </a:t>
            </a:r>
          </a:p>
        </p:txBody>
      </p:sp>
      <p:pic>
        <p:nvPicPr>
          <p:cNvPr id="1026" name="Picture 2" descr="70,300+ Road Map Stock Photos, Pictures &amp; Royalty-Free Images - iStock |  Roadmap infographic, Map, Road">
            <a:extLst>
              <a:ext uri="{FF2B5EF4-FFF2-40B4-BE49-F238E27FC236}">
                <a16:creationId xmlns:a16="http://schemas.microsoft.com/office/drawing/2014/main" id="{5696ADC2-F64A-8016-33A0-F1D64ADDE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680" y="3762829"/>
            <a:ext cx="4463845" cy="285919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25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7587"/>
            <a:ext cx="7886700" cy="544937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Jailer’s question: </a:t>
            </a:r>
            <a:br>
              <a:rPr lang="en-US" sz="3000" b="1" dirty="0"/>
            </a:br>
            <a:r>
              <a:rPr lang="en-US" sz="3000" b="1" dirty="0"/>
              <a:t>     </a:t>
            </a:r>
            <a:r>
              <a:rPr lang="en-US" sz="3000" dirty="0"/>
              <a:t>“Sirs, what must I do to be saved?”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Their answer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“They spoke the word of the Lord to him”</a:t>
            </a:r>
          </a:p>
        </p:txBody>
      </p:sp>
    </p:spTree>
    <p:extLst>
      <p:ext uri="{BB962C8B-B14F-4D97-AF65-F5344CB8AC3E}">
        <p14:creationId xmlns:p14="http://schemas.microsoft.com/office/powerpoint/2010/main" val="38996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1FA87-BBBD-3D67-7F41-836D8AA0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2732"/>
          </a:xfrm>
          <a:noFill/>
          <a:ln>
            <a:noFill/>
          </a:ln>
          <a:effectLst/>
        </p:spPr>
        <p:txBody>
          <a:bodyPr>
            <a:normAutofit/>
          </a:bodyPr>
          <a:lstStyle/>
          <a:p>
            <a:pPr algn="ctr"/>
            <a:r>
              <a:rPr lang="en-US" sz="4200" dirty="0"/>
              <a:t>“Spoke the word of the Lord to him.”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9" y="1759974"/>
            <a:ext cx="8082731" cy="4416989"/>
          </a:xfrm>
        </p:spPr>
        <p:txBody>
          <a:bodyPr>
            <a:normAutofit/>
          </a:bodyPr>
          <a:lstStyle/>
          <a:p>
            <a:r>
              <a:rPr lang="en-US" dirty="0"/>
              <a:t>Taught him about Jesus (Acts 10:36-43). </a:t>
            </a:r>
          </a:p>
          <a:p>
            <a:r>
              <a:rPr lang="en-US" dirty="0"/>
              <a:t>Believe in Jesus (Acts 16:31). </a:t>
            </a:r>
          </a:p>
          <a:p>
            <a:r>
              <a:rPr lang="en-US" dirty="0"/>
              <a:t>Repent of his sins (Acts 3:19). </a:t>
            </a:r>
          </a:p>
          <a:p>
            <a:r>
              <a:rPr lang="en-US" dirty="0"/>
              <a:t>Confess his faith (Acts 8:36-37). </a:t>
            </a:r>
          </a:p>
          <a:p>
            <a:r>
              <a:rPr lang="en-US" dirty="0"/>
              <a:t>Be baptized (Acts 22:16). </a:t>
            </a:r>
          </a:p>
        </p:txBody>
      </p:sp>
      <p:pic>
        <p:nvPicPr>
          <p:cNvPr id="1026" name="Picture 2" descr="70,300+ Road Map Stock Photos, Pictures &amp; Royalty-Free Images - iStock |  Roadmap infographic, Map, Road">
            <a:extLst>
              <a:ext uri="{FF2B5EF4-FFF2-40B4-BE49-F238E27FC236}">
                <a16:creationId xmlns:a16="http://schemas.microsoft.com/office/drawing/2014/main" id="{5696ADC2-F64A-8016-33A0-F1D64ADDE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109" y="4070555"/>
            <a:ext cx="3983416" cy="25514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0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565-156D-DAB0-B439-18A3400C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7587"/>
            <a:ext cx="7886700" cy="544937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Jailer’s question: </a:t>
            </a:r>
            <a:br>
              <a:rPr lang="en-US" sz="3000" b="1" dirty="0"/>
            </a:br>
            <a:r>
              <a:rPr lang="en-US" sz="3000" b="1" dirty="0"/>
              <a:t>     </a:t>
            </a:r>
            <a:r>
              <a:rPr lang="en-US" sz="3000" dirty="0"/>
              <a:t>“Sirs, what must I do to be saved?”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Their answer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“They spoke the word of the Lord to him”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000" b="1" dirty="0"/>
              <a:t>The Jailer’s immediate response</a:t>
            </a:r>
          </a:p>
        </p:txBody>
      </p:sp>
    </p:spTree>
    <p:extLst>
      <p:ext uri="{BB962C8B-B14F-4D97-AF65-F5344CB8AC3E}">
        <p14:creationId xmlns:p14="http://schemas.microsoft.com/office/powerpoint/2010/main" val="426385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222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Sixty Minutes to Salvation</vt:lpstr>
      <vt:lpstr>PowerPoint Presentation</vt:lpstr>
      <vt:lpstr>PowerPoint Presentation</vt:lpstr>
      <vt:lpstr>PowerPoint Presentation</vt:lpstr>
      <vt:lpstr>Start where the person is. </vt:lpstr>
      <vt:lpstr>PowerPoint Presentation</vt:lpstr>
      <vt:lpstr>“Spoke the word of the Lord to him.”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2024-06-09T20:37:56Z</dcterms:modified>
</cp:coreProperties>
</file>