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  <p:sldMasterId id="2147483962" r:id="rId2"/>
  </p:sldMasterIdLst>
  <p:notesMasterIdLst>
    <p:notesMasterId r:id="rId14"/>
  </p:notesMasterIdLst>
  <p:sldIdLst>
    <p:sldId id="780" r:id="rId3"/>
    <p:sldId id="785" r:id="rId4"/>
    <p:sldId id="786" r:id="rId5"/>
    <p:sldId id="787" r:id="rId6"/>
    <p:sldId id="788" r:id="rId7"/>
    <p:sldId id="789" r:id="rId8"/>
    <p:sldId id="790" r:id="rId9"/>
    <p:sldId id="262" r:id="rId10"/>
    <p:sldId id="791" r:id="rId11"/>
    <p:sldId id="265" r:id="rId12"/>
    <p:sldId id="78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-Service" id="{3C64C86B-CB58-4823-BD8C-F68585D6F563}">
          <p14:sldIdLst/>
        </p14:section>
        <p14:section name="Song" id="{D8F5DF2E-0DD5-48CF-943A-FBF98F807EFB}">
          <p14:sldIdLst/>
        </p14:section>
        <p14:section name="Prayer" id="{785FF2CF-754D-491F-BE90-82FA25063A3E}">
          <p14:sldIdLst/>
        </p14:section>
        <p14:section name="Exhortation and Dismissal" id="{ABD5E9EE-E79A-42ED-AA6A-24EF3777B493}">
          <p14:sldIdLst>
            <p14:sldId id="780"/>
            <p14:sldId id="785"/>
            <p14:sldId id="786"/>
            <p14:sldId id="787"/>
            <p14:sldId id="788"/>
            <p14:sldId id="789"/>
            <p14:sldId id="790"/>
            <p14:sldId id="262"/>
            <p14:sldId id="791"/>
            <p14:sldId id="265"/>
            <p14:sldId id="7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623" autoAdjust="0"/>
    <p:restoredTop sz="86325" autoAdjust="0"/>
  </p:normalViewPr>
  <p:slideViewPr>
    <p:cSldViewPr>
      <p:cViewPr>
        <p:scale>
          <a:sx n="30" d="100"/>
          <a:sy n="30" d="100"/>
        </p:scale>
        <p:origin x="845" y="23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/>
              <a:pPr/>
              <a:t>6/2/2024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B860-185E-4941-9D8C-1D86CDA09D16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D564-DE76-4BE9-BB1D-81FA44B40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346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B860-185E-4941-9D8C-1D86CDA09D16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D564-DE76-4BE9-BB1D-81FA44B40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034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B860-185E-4941-9D8C-1D86CDA09D16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D564-DE76-4BE9-BB1D-81FA44B40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0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BC15-71C7-4D1A-B0F1-0D19CD734CC9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4D1D-6382-4268-AB4C-8D3B3255D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353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BC15-71C7-4D1A-B0F1-0D19CD734CC9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4D1D-6382-4268-AB4C-8D3B3255D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3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BC15-71C7-4D1A-B0F1-0D19CD734CC9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4D1D-6382-4268-AB4C-8D3B3255D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95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BC15-71C7-4D1A-B0F1-0D19CD734CC9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4D1D-6382-4268-AB4C-8D3B3255D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452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BC15-71C7-4D1A-B0F1-0D19CD734CC9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4D1D-6382-4268-AB4C-8D3B3255D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762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BC15-71C7-4D1A-B0F1-0D19CD734CC9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4D1D-6382-4268-AB4C-8D3B3255D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5392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BC15-71C7-4D1A-B0F1-0D19CD734CC9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4D1D-6382-4268-AB4C-8D3B3255D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945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BC15-71C7-4D1A-B0F1-0D19CD734CC9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4D1D-6382-4268-AB4C-8D3B3255D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411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B860-185E-4941-9D8C-1D86CDA09D16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D564-DE76-4BE9-BB1D-81FA44B40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374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BC15-71C7-4D1A-B0F1-0D19CD734CC9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4D1D-6382-4268-AB4C-8D3B3255D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9372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BC15-71C7-4D1A-B0F1-0D19CD734CC9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4D1D-6382-4268-AB4C-8D3B3255D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3109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BC15-71C7-4D1A-B0F1-0D19CD734CC9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4D1D-6382-4268-AB4C-8D3B3255D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13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B860-185E-4941-9D8C-1D86CDA09D16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D564-DE76-4BE9-BB1D-81FA44B40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32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B860-185E-4941-9D8C-1D86CDA09D16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D564-DE76-4BE9-BB1D-81FA44B40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080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B860-185E-4941-9D8C-1D86CDA09D16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D564-DE76-4BE9-BB1D-81FA44B40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24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B860-185E-4941-9D8C-1D86CDA09D16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D564-DE76-4BE9-BB1D-81FA44B40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622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B860-185E-4941-9D8C-1D86CDA09D16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D564-DE76-4BE9-BB1D-81FA44B40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6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B860-185E-4941-9D8C-1D86CDA09D16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D564-DE76-4BE9-BB1D-81FA44B40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435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B860-185E-4941-9D8C-1D86CDA09D16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D564-DE76-4BE9-BB1D-81FA44B40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409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EB860-185E-4941-9D8C-1D86CDA09D16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BD564-DE76-4BE9-BB1D-81FA44B40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5350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3BC15-71C7-4D1A-B0F1-0D19CD734CC9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F4D1D-6382-4268-AB4C-8D3B3255D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952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2957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96" name="Rectangle 1095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27BCAF-3409-8D19-ABE3-E3C93EA91A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160" y="417576"/>
            <a:ext cx="8182230" cy="1249394"/>
          </a:xfrm>
        </p:spPr>
        <p:txBody>
          <a:bodyPr anchor="ctr">
            <a:normAutofit/>
          </a:bodyPr>
          <a:lstStyle/>
          <a:p>
            <a:r>
              <a:rPr lang="en-US" sz="5700" b="1"/>
              <a:t>Why Are You Here?</a:t>
            </a:r>
          </a:p>
        </p:txBody>
      </p:sp>
      <p:sp>
        <p:nvSpPr>
          <p:cNvPr id="1098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55776" y="1733454"/>
            <a:ext cx="3429000" cy="18288"/>
          </a:xfrm>
          <a:custGeom>
            <a:avLst/>
            <a:gdLst>
              <a:gd name="connsiteX0" fmla="*/ 0 w 3429000"/>
              <a:gd name="connsiteY0" fmla="*/ 0 h 18288"/>
              <a:gd name="connsiteX1" fmla="*/ 685800 w 3429000"/>
              <a:gd name="connsiteY1" fmla="*/ 0 h 18288"/>
              <a:gd name="connsiteX2" fmla="*/ 1371600 w 3429000"/>
              <a:gd name="connsiteY2" fmla="*/ 0 h 18288"/>
              <a:gd name="connsiteX3" fmla="*/ 2057400 w 3429000"/>
              <a:gd name="connsiteY3" fmla="*/ 0 h 18288"/>
              <a:gd name="connsiteX4" fmla="*/ 2674620 w 3429000"/>
              <a:gd name="connsiteY4" fmla="*/ 0 h 18288"/>
              <a:gd name="connsiteX5" fmla="*/ 3429000 w 3429000"/>
              <a:gd name="connsiteY5" fmla="*/ 0 h 18288"/>
              <a:gd name="connsiteX6" fmla="*/ 3429000 w 3429000"/>
              <a:gd name="connsiteY6" fmla="*/ 18288 h 18288"/>
              <a:gd name="connsiteX7" fmla="*/ 2811780 w 3429000"/>
              <a:gd name="connsiteY7" fmla="*/ 18288 h 18288"/>
              <a:gd name="connsiteX8" fmla="*/ 2228850 w 3429000"/>
              <a:gd name="connsiteY8" fmla="*/ 18288 h 18288"/>
              <a:gd name="connsiteX9" fmla="*/ 1543050 w 3429000"/>
              <a:gd name="connsiteY9" fmla="*/ 18288 h 18288"/>
              <a:gd name="connsiteX10" fmla="*/ 925830 w 3429000"/>
              <a:gd name="connsiteY10" fmla="*/ 18288 h 18288"/>
              <a:gd name="connsiteX11" fmla="*/ 0 w 3429000"/>
              <a:gd name="connsiteY11" fmla="*/ 18288 h 18288"/>
              <a:gd name="connsiteX12" fmla="*/ 0 w 342900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29000" h="18288" fill="none" extrusionOk="0">
                <a:moveTo>
                  <a:pt x="0" y="0"/>
                </a:moveTo>
                <a:cubicBezTo>
                  <a:pt x="219865" y="20479"/>
                  <a:pt x="493281" y="26186"/>
                  <a:pt x="685800" y="0"/>
                </a:cubicBezTo>
                <a:cubicBezTo>
                  <a:pt x="878319" y="-26186"/>
                  <a:pt x="1121382" y="-11869"/>
                  <a:pt x="1371600" y="0"/>
                </a:cubicBezTo>
                <a:cubicBezTo>
                  <a:pt x="1621818" y="11869"/>
                  <a:pt x="1878793" y="32281"/>
                  <a:pt x="2057400" y="0"/>
                </a:cubicBezTo>
                <a:cubicBezTo>
                  <a:pt x="2236007" y="-32281"/>
                  <a:pt x="2433797" y="-18251"/>
                  <a:pt x="2674620" y="0"/>
                </a:cubicBezTo>
                <a:cubicBezTo>
                  <a:pt x="2915443" y="18251"/>
                  <a:pt x="3205923" y="-1443"/>
                  <a:pt x="3429000" y="0"/>
                </a:cubicBezTo>
                <a:cubicBezTo>
                  <a:pt x="3429442" y="4516"/>
                  <a:pt x="3428173" y="12266"/>
                  <a:pt x="3429000" y="18288"/>
                </a:cubicBezTo>
                <a:cubicBezTo>
                  <a:pt x="3221081" y="48608"/>
                  <a:pt x="3088001" y="8066"/>
                  <a:pt x="2811780" y="18288"/>
                </a:cubicBezTo>
                <a:cubicBezTo>
                  <a:pt x="2535559" y="28510"/>
                  <a:pt x="2481355" y="24898"/>
                  <a:pt x="2228850" y="18288"/>
                </a:cubicBezTo>
                <a:cubicBezTo>
                  <a:pt x="1976345" y="11679"/>
                  <a:pt x="1807520" y="48356"/>
                  <a:pt x="1543050" y="18288"/>
                </a:cubicBezTo>
                <a:cubicBezTo>
                  <a:pt x="1278580" y="-11780"/>
                  <a:pt x="1181944" y="5123"/>
                  <a:pt x="925830" y="18288"/>
                </a:cubicBezTo>
                <a:cubicBezTo>
                  <a:pt x="669716" y="31453"/>
                  <a:pt x="410304" y="34815"/>
                  <a:pt x="0" y="18288"/>
                </a:cubicBezTo>
                <a:cubicBezTo>
                  <a:pt x="-306" y="11477"/>
                  <a:pt x="485" y="4355"/>
                  <a:pt x="0" y="0"/>
                </a:cubicBezTo>
                <a:close/>
              </a:path>
              <a:path w="3429000" h="18288" stroke="0" extrusionOk="0">
                <a:moveTo>
                  <a:pt x="0" y="0"/>
                </a:moveTo>
                <a:cubicBezTo>
                  <a:pt x="174095" y="-12874"/>
                  <a:pt x="443087" y="-14090"/>
                  <a:pt x="617220" y="0"/>
                </a:cubicBezTo>
                <a:cubicBezTo>
                  <a:pt x="791353" y="14090"/>
                  <a:pt x="1072677" y="8451"/>
                  <a:pt x="1200150" y="0"/>
                </a:cubicBezTo>
                <a:cubicBezTo>
                  <a:pt x="1327623" y="-8451"/>
                  <a:pt x="1526638" y="19866"/>
                  <a:pt x="1817370" y="0"/>
                </a:cubicBezTo>
                <a:cubicBezTo>
                  <a:pt x="2108102" y="-19866"/>
                  <a:pt x="2221289" y="26161"/>
                  <a:pt x="2503170" y="0"/>
                </a:cubicBezTo>
                <a:cubicBezTo>
                  <a:pt x="2785051" y="-26161"/>
                  <a:pt x="3022134" y="39178"/>
                  <a:pt x="3429000" y="0"/>
                </a:cubicBezTo>
                <a:cubicBezTo>
                  <a:pt x="3429577" y="4624"/>
                  <a:pt x="3429819" y="11191"/>
                  <a:pt x="3429000" y="18288"/>
                </a:cubicBezTo>
                <a:cubicBezTo>
                  <a:pt x="3103464" y="593"/>
                  <a:pt x="2887909" y="22940"/>
                  <a:pt x="2743200" y="18288"/>
                </a:cubicBezTo>
                <a:cubicBezTo>
                  <a:pt x="2598491" y="13636"/>
                  <a:pt x="2362615" y="10656"/>
                  <a:pt x="1988820" y="18288"/>
                </a:cubicBezTo>
                <a:cubicBezTo>
                  <a:pt x="1615025" y="25920"/>
                  <a:pt x="1580494" y="3693"/>
                  <a:pt x="1405890" y="18288"/>
                </a:cubicBezTo>
                <a:cubicBezTo>
                  <a:pt x="1231286" y="32884"/>
                  <a:pt x="885259" y="-16285"/>
                  <a:pt x="651510" y="18288"/>
                </a:cubicBezTo>
                <a:cubicBezTo>
                  <a:pt x="417761" y="52861"/>
                  <a:pt x="138362" y="-13856"/>
                  <a:pt x="0" y="18288"/>
                </a:cubicBezTo>
                <a:cubicBezTo>
                  <a:pt x="-171" y="12755"/>
                  <a:pt x="-690" y="793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Image result for knollwood church of christ">
            <a:extLst>
              <a:ext uri="{FF2B5EF4-FFF2-40B4-BE49-F238E27FC236}">
                <a16:creationId xmlns:a16="http://schemas.microsoft.com/office/drawing/2014/main" id="{5BB11BEA-D36F-B922-6431-3FC4EE066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448" y="4465376"/>
            <a:ext cx="8661654" cy="216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6632EC5-5E59-4DDB-8F3B-0105B383F85A}"/>
              </a:ext>
            </a:extLst>
          </p:cNvPr>
          <p:cNvSpPr/>
          <p:nvPr/>
        </p:nvSpPr>
        <p:spPr>
          <a:xfrm>
            <a:off x="479160" y="2094309"/>
            <a:ext cx="6956810" cy="22862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ICTFontTextStyleBody"/>
                <a:ea typeface="Calibri" panose="020F0502020204030204" pitchFamily="34" charset="0"/>
                <a:cs typeface="Calibri" panose="020F0502020204030204" pitchFamily="34" charset="0"/>
              </a:rPr>
              <a:t>What God Wants the Answer to be…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ICTFontTextStyleBody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ICTFontTextStyleBody"/>
                <a:ea typeface="Calibri" panose="020F0502020204030204" pitchFamily="34" charset="0"/>
                <a:cs typeface="Calibri" panose="020F0502020204030204" pitchFamily="34" charset="0"/>
              </a:rPr>
              <a:t>Worshipping God and Communing Together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ICTFontTextStyleBody"/>
                <a:ea typeface="Calibri" panose="020F0502020204030204" pitchFamily="34" charset="0"/>
                <a:cs typeface="Calibri" panose="020F0502020204030204" pitchFamily="34" charset="0"/>
              </a:rPr>
              <a:t>Edifying One Another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ICTFontTextStyleBody"/>
                <a:ea typeface="Calibri" panose="020F0502020204030204" pitchFamily="34" charset="0"/>
                <a:cs typeface="Calibri" panose="020F0502020204030204" pitchFamily="34" charset="0"/>
              </a:rPr>
              <a:t>Praying for Each Other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ICTFontTextStyleBody"/>
                <a:ea typeface="Calibri" panose="020F0502020204030204" pitchFamily="34" charset="0"/>
                <a:cs typeface="Calibri" panose="020F0502020204030204" pitchFamily="34" charset="0"/>
              </a:rPr>
              <a:t>Strengthening Ourselves to Prepare for this World We Live in.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241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6A5401-2756-564E-0342-57B2208B4F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105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96" name="Rectangle 1095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27BCAF-3409-8D19-ABE3-E3C93EA91A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160" y="417576"/>
            <a:ext cx="8182230" cy="1249394"/>
          </a:xfrm>
        </p:spPr>
        <p:txBody>
          <a:bodyPr anchor="ctr">
            <a:normAutofit/>
          </a:bodyPr>
          <a:lstStyle/>
          <a:p>
            <a:r>
              <a:rPr lang="en-US" sz="5700" b="1"/>
              <a:t>Why Are You Here?</a:t>
            </a:r>
          </a:p>
        </p:txBody>
      </p:sp>
      <p:sp>
        <p:nvSpPr>
          <p:cNvPr id="1098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55776" y="1733454"/>
            <a:ext cx="3429000" cy="18288"/>
          </a:xfrm>
          <a:custGeom>
            <a:avLst/>
            <a:gdLst>
              <a:gd name="connsiteX0" fmla="*/ 0 w 3429000"/>
              <a:gd name="connsiteY0" fmla="*/ 0 h 18288"/>
              <a:gd name="connsiteX1" fmla="*/ 685800 w 3429000"/>
              <a:gd name="connsiteY1" fmla="*/ 0 h 18288"/>
              <a:gd name="connsiteX2" fmla="*/ 1371600 w 3429000"/>
              <a:gd name="connsiteY2" fmla="*/ 0 h 18288"/>
              <a:gd name="connsiteX3" fmla="*/ 2057400 w 3429000"/>
              <a:gd name="connsiteY3" fmla="*/ 0 h 18288"/>
              <a:gd name="connsiteX4" fmla="*/ 2674620 w 3429000"/>
              <a:gd name="connsiteY4" fmla="*/ 0 h 18288"/>
              <a:gd name="connsiteX5" fmla="*/ 3429000 w 3429000"/>
              <a:gd name="connsiteY5" fmla="*/ 0 h 18288"/>
              <a:gd name="connsiteX6" fmla="*/ 3429000 w 3429000"/>
              <a:gd name="connsiteY6" fmla="*/ 18288 h 18288"/>
              <a:gd name="connsiteX7" fmla="*/ 2811780 w 3429000"/>
              <a:gd name="connsiteY7" fmla="*/ 18288 h 18288"/>
              <a:gd name="connsiteX8" fmla="*/ 2228850 w 3429000"/>
              <a:gd name="connsiteY8" fmla="*/ 18288 h 18288"/>
              <a:gd name="connsiteX9" fmla="*/ 1543050 w 3429000"/>
              <a:gd name="connsiteY9" fmla="*/ 18288 h 18288"/>
              <a:gd name="connsiteX10" fmla="*/ 925830 w 3429000"/>
              <a:gd name="connsiteY10" fmla="*/ 18288 h 18288"/>
              <a:gd name="connsiteX11" fmla="*/ 0 w 3429000"/>
              <a:gd name="connsiteY11" fmla="*/ 18288 h 18288"/>
              <a:gd name="connsiteX12" fmla="*/ 0 w 342900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29000" h="18288" fill="none" extrusionOk="0">
                <a:moveTo>
                  <a:pt x="0" y="0"/>
                </a:moveTo>
                <a:cubicBezTo>
                  <a:pt x="219865" y="20479"/>
                  <a:pt x="493281" y="26186"/>
                  <a:pt x="685800" y="0"/>
                </a:cubicBezTo>
                <a:cubicBezTo>
                  <a:pt x="878319" y="-26186"/>
                  <a:pt x="1121382" y="-11869"/>
                  <a:pt x="1371600" y="0"/>
                </a:cubicBezTo>
                <a:cubicBezTo>
                  <a:pt x="1621818" y="11869"/>
                  <a:pt x="1878793" y="32281"/>
                  <a:pt x="2057400" y="0"/>
                </a:cubicBezTo>
                <a:cubicBezTo>
                  <a:pt x="2236007" y="-32281"/>
                  <a:pt x="2433797" y="-18251"/>
                  <a:pt x="2674620" y="0"/>
                </a:cubicBezTo>
                <a:cubicBezTo>
                  <a:pt x="2915443" y="18251"/>
                  <a:pt x="3205923" y="-1443"/>
                  <a:pt x="3429000" y="0"/>
                </a:cubicBezTo>
                <a:cubicBezTo>
                  <a:pt x="3429442" y="4516"/>
                  <a:pt x="3428173" y="12266"/>
                  <a:pt x="3429000" y="18288"/>
                </a:cubicBezTo>
                <a:cubicBezTo>
                  <a:pt x="3221081" y="48608"/>
                  <a:pt x="3088001" y="8066"/>
                  <a:pt x="2811780" y="18288"/>
                </a:cubicBezTo>
                <a:cubicBezTo>
                  <a:pt x="2535559" y="28510"/>
                  <a:pt x="2481355" y="24898"/>
                  <a:pt x="2228850" y="18288"/>
                </a:cubicBezTo>
                <a:cubicBezTo>
                  <a:pt x="1976345" y="11679"/>
                  <a:pt x="1807520" y="48356"/>
                  <a:pt x="1543050" y="18288"/>
                </a:cubicBezTo>
                <a:cubicBezTo>
                  <a:pt x="1278580" y="-11780"/>
                  <a:pt x="1181944" y="5123"/>
                  <a:pt x="925830" y="18288"/>
                </a:cubicBezTo>
                <a:cubicBezTo>
                  <a:pt x="669716" y="31453"/>
                  <a:pt x="410304" y="34815"/>
                  <a:pt x="0" y="18288"/>
                </a:cubicBezTo>
                <a:cubicBezTo>
                  <a:pt x="-306" y="11477"/>
                  <a:pt x="485" y="4355"/>
                  <a:pt x="0" y="0"/>
                </a:cubicBezTo>
                <a:close/>
              </a:path>
              <a:path w="3429000" h="18288" stroke="0" extrusionOk="0">
                <a:moveTo>
                  <a:pt x="0" y="0"/>
                </a:moveTo>
                <a:cubicBezTo>
                  <a:pt x="174095" y="-12874"/>
                  <a:pt x="443087" y="-14090"/>
                  <a:pt x="617220" y="0"/>
                </a:cubicBezTo>
                <a:cubicBezTo>
                  <a:pt x="791353" y="14090"/>
                  <a:pt x="1072677" y="8451"/>
                  <a:pt x="1200150" y="0"/>
                </a:cubicBezTo>
                <a:cubicBezTo>
                  <a:pt x="1327623" y="-8451"/>
                  <a:pt x="1526638" y="19866"/>
                  <a:pt x="1817370" y="0"/>
                </a:cubicBezTo>
                <a:cubicBezTo>
                  <a:pt x="2108102" y="-19866"/>
                  <a:pt x="2221289" y="26161"/>
                  <a:pt x="2503170" y="0"/>
                </a:cubicBezTo>
                <a:cubicBezTo>
                  <a:pt x="2785051" y="-26161"/>
                  <a:pt x="3022134" y="39178"/>
                  <a:pt x="3429000" y="0"/>
                </a:cubicBezTo>
                <a:cubicBezTo>
                  <a:pt x="3429577" y="4624"/>
                  <a:pt x="3429819" y="11191"/>
                  <a:pt x="3429000" y="18288"/>
                </a:cubicBezTo>
                <a:cubicBezTo>
                  <a:pt x="3103464" y="593"/>
                  <a:pt x="2887909" y="22940"/>
                  <a:pt x="2743200" y="18288"/>
                </a:cubicBezTo>
                <a:cubicBezTo>
                  <a:pt x="2598491" y="13636"/>
                  <a:pt x="2362615" y="10656"/>
                  <a:pt x="1988820" y="18288"/>
                </a:cubicBezTo>
                <a:cubicBezTo>
                  <a:pt x="1615025" y="25920"/>
                  <a:pt x="1580494" y="3693"/>
                  <a:pt x="1405890" y="18288"/>
                </a:cubicBezTo>
                <a:cubicBezTo>
                  <a:pt x="1231286" y="32884"/>
                  <a:pt x="885259" y="-16285"/>
                  <a:pt x="651510" y="18288"/>
                </a:cubicBezTo>
                <a:cubicBezTo>
                  <a:pt x="417761" y="52861"/>
                  <a:pt x="138362" y="-13856"/>
                  <a:pt x="0" y="18288"/>
                </a:cubicBezTo>
                <a:cubicBezTo>
                  <a:pt x="-171" y="12755"/>
                  <a:pt x="-690" y="793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Image result for knollwood church of christ">
            <a:extLst>
              <a:ext uri="{FF2B5EF4-FFF2-40B4-BE49-F238E27FC236}">
                <a16:creationId xmlns:a16="http://schemas.microsoft.com/office/drawing/2014/main" id="{5BB11BEA-D36F-B922-6431-3FC4EE066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448" y="4465376"/>
            <a:ext cx="8661654" cy="216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959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96" name="Rectangle 1095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27BCAF-3409-8D19-ABE3-E3C93EA91A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160" y="417576"/>
            <a:ext cx="8182230" cy="1249394"/>
          </a:xfrm>
        </p:spPr>
        <p:txBody>
          <a:bodyPr anchor="ctr">
            <a:normAutofit/>
          </a:bodyPr>
          <a:lstStyle/>
          <a:p>
            <a:r>
              <a:rPr lang="en-US" sz="5700" b="1"/>
              <a:t>Why Are You Here?</a:t>
            </a:r>
          </a:p>
        </p:txBody>
      </p:sp>
      <p:sp>
        <p:nvSpPr>
          <p:cNvPr id="1098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55776" y="1733454"/>
            <a:ext cx="3429000" cy="18288"/>
          </a:xfrm>
          <a:custGeom>
            <a:avLst/>
            <a:gdLst>
              <a:gd name="connsiteX0" fmla="*/ 0 w 3429000"/>
              <a:gd name="connsiteY0" fmla="*/ 0 h 18288"/>
              <a:gd name="connsiteX1" fmla="*/ 685800 w 3429000"/>
              <a:gd name="connsiteY1" fmla="*/ 0 h 18288"/>
              <a:gd name="connsiteX2" fmla="*/ 1371600 w 3429000"/>
              <a:gd name="connsiteY2" fmla="*/ 0 h 18288"/>
              <a:gd name="connsiteX3" fmla="*/ 2057400 w 3429000"/>
              <a:gd name="connsiteY3" fmla="*/ 0 h 18288"/>
              <a:gd name="connsiteX4" fmla="*/ 2674620 w 3429000"/>
              <a:gd name="connsiteY4" fmla="*/ 0 h 18288"/>
              <a:gd name="connsiteX5" fmla="*/ 3429000 w 3429000"/>
              <a:gd name="connsiteY5" fmla="*/ 0 h 18288"/>
              <a:gd name="connsiteX6" fmla="*/ 3429000 w 3429000"/>
              <a:gd name="connsiteY6" fmla="*/ 18288 h 18288"/>
              <a:gd name="connsiteX7" fmla="*/ 2811780 w 3429000"/>
              <a:gd name="connsiteY7" fmla="*/ 18288 h 18288"/>
              <a:gd name="connsiteX8" fmla="*/ 2228850 w 3429000"/>
              <a:gd name="connsiteY8" fmla="*/ 18288 h 18288"/>
              <a:gd name="connsiteX9" fmla="*/ 1543050 w 3429000"/>
              <a:gd name="connsiteY9" fmla="*/ 18288 h 18288"/>
              <a:gd name="connsiteX10" fmla="*/ 925830 w 3429000"/>
              <a:gd name="connsiteY10" fmla="*/ 18288 h 18288"/>
              <a:gd name="connsiteX11" fmla="*/ 0 w 3429000"/>
              <a:gd name="connsiteY11" fmla="*/ 18288 h 18288"/>
              <a:gd name="connsiteX12" fmla="*/ 0 w 342900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29000" h="18288" fill="none" extrusionOk="0">
                <a:moveTo>
                  <a:pt x="0" y="0"/>
                </a:moveTo>
                <a:cubicBezTo>
                  <a:pt x="219865" y="20479"/>
                  <a:pt x="493281" y="26186"/>
                  <a:pt x="685800" y="0"/>
                </a:cubicBezTo>
                <a:cubicBezTo>
                  <a:pt x="878319" y="-26186"/>
                  <a:pt x="1121382" y="-11869"/>
                  <a:pt x="1371600" y="0"/>
                </a:cubicBezTo>
                <a:cubicBezTo>
                  <a:pt x="1621818" y="11869"/>
                  <a:pt x="1878793" y="32281"/>
                  <a:pt x="2057400" y="0"/>
                </a:cubicBezTo>
                <a:cubicBezTo>
                  <a:pt x="2236007" y="-32281"/>
                  <a:pt x="2433797" y="-18251"/>
                  <a:pt x="2674620" y="0"/>
                </a:cubicBezTo>
                <a:cubicBezTo>
                  <a:pt x="2915443" y="18251"/>
                  <a:pt x="3205923" y="-1443"/>
                  <a:pt x="3429000" y="0"/>
                </a:cubicBezTo>
                <a:cubicBezTo>
                  <a:pt x="3429442" y="4516"/>
                  <a:pt x="3428173" y="12266"/>
                  <a:pt x="3429000" y="18288"/>
                </a:cubicBezTo>
                <a:cubicBezTo>
                  <a:pt x="3221081" y="48608"/>
                  <a:pt x="3088001" y="8066"/>
                  <a:pt x="2811780" y="18288"/>
                </a:cubicBezTo>
                <a:cubicBezTo>
                  <a:pt x="2535559" y="28510"/>
                  <a:pt x="2481355" y="24898"/>
                  <a:pt x="2228850" y="18288"/>
                </a:cubicBezTo>
                <a:cubicBezTo>
                  <a:pt x="1976345" y="11679"/>
                  <a:pt x="1807520" y="48356"/>
                  <a:pt x="1543050" y="18288"/>
                </a:cubicBezTo>
                <a:cubicBezTo>
                  <a:pt x="1278580" y="-11780"/>
                  <a:pt x="1181944" y="5123"/>
                  <a:pt x="925830" y="18288"/>
                </a:cubicBezTo>
                <a:cubicBezTo>
                  <a:pt x="669716" y="31453"/>
                  <a:pt x="410304" y="34815"/>
                  <a:pt x="0" y="18288"/>
                </a:cubicBezTo>
                <a:cubicBezTo>
                  <a:pt x="-306" y="11477"/>
                  <a:pt x="485" y="4355"/>
                  <a:pt x="0" y="0"/>
                </a:cubicBezTo>
                <a:close/>
              </a:path>
              <a:path w="3429000" h="18288" stroke="0" extrusionOk="0">
                <a:moveTo>
                  <a:pt x="0" y="0"/>
                </a:moveTo>
                <a:cubicBezTo>
                  <a:pt x="174095" y="-12874"/>
                  <a:pt x="443087" y="-14090"/>
                  <a:pt x="617220" y="0"/>
                </a:cubicBezTo>
                <a:cubicBezTo>
                  <a:pt x="791353" y="14090"/>
                  <a:pt x="1072677" y="8451"/>
                  <a:pt x="1200150" y="0"/>
                </a:cubicBezTo>
                <a:cubicBezTo>
                  <a:pt x="1327623" y="-8451"/>
                  <a:pt x="1526638" y="19866"/>
                  <a:pt x="1817370" y="0"/>
                </a:cubicBezTo>
                <a:cubicBezTo>
                  <a:pt x="2108102" y="-19866"/>
                  <a:pt x="2221289" y="26161"/>
                  <a:pt x="2503170" y="0"/>
                </a:cubicBezTo>
                <a:cubicBezTo>
                  <a:pt x="2785051" y="-26161"/>
                  <a:pt x="3022134" y="39178"/>
                  <a:pt x="3429000" y="0"/>
                </a:cubicBezTo>
                <a:cubicBezTo>
                  <a:pt x="3429577" y="4624"/>
                  <a:pt x="3429819" y="11191"/>
                  <a:pt x="3429000" y="18288"/>
                </a:cubicBezTo>
                <a:cubicBezTo>
                  <a:pt x="3103464" y="593"/>
                  <a:pt x="2887909" y="22940"/>
                  <a:pt x="2743200" y="18288"/>
                </a:cubicBezTo>
                <a:cubicBezTo>
                  <a:pt x="2598491" y="13636"/>
                  <a:pt x="2362615" y="10656"/>
                  <a:pt x="1988820" y="18288"/>
                </a:cubicBezTo>
                <a:cubicBezTo>
                  <a:pt x="1615025" y="25920"/>
                  <a:pt x="1580494" y="3693"/>
                  <a:pt x="1405890" y="18288"/>
                </a:cubicBezTo>
                <a:cubicBezTo>
                  <a:pt x="1231286" y="32884"/>
                  <a:pt x="885259" y="-16285"/>
                  <a:pt x="651510" y="18288"/>
                </a:cubicBezTo>
                <a:cubicBezTo>
                  <a:pt x="417761" y="52861"/>
                  <a:pt x="138362" y="-13856"/>
                  <a:pt x="0" y="18288"/>
                </a:cubicBezTo>
                <a:cubicBezTo>
                  <a:pt x="-171" y="12755"/>
                  <a:pt x="-690" y="793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Image result for knollwood church of christ">
            <a:extLst>
              <a:ext uri="{FF2B5EF4-FFF2-40B4-BE49-F238E27FC236}">
                <a16:creationId xmlns:a16="http://schemas.microsoft.com/office/drawing/2014/main" id="{5BB11BEA-D36F-B922-6431-3FC4EE066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448" y="4465376"/>
            <a:ext cx="8661654" cy="216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0702F260-6B00-2CE2-2159-A8ADF4F9E68C}"/>
              </a:ext>
            </a:extLst>
          </p:cNvPr>
          <p:cNvSpPr/>
          <p:nvPr/>
        </p:nvSpPr>
        <p:spPr>
          <a:xfrm>
            <a:off x="2398143" y="2036869"/>
            <a:ext cx="4347714" cy="1626569"/>
          </a:xfrm>
          <a:prstGeom prst="wedgeRoundRectCallout">
            <a:avLst>
              <a:gd name="adj1" fmla="val -39475"/>
              <a:gd name="adj2" fmla="val 84165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ICTFontTextStyleBody"/>
                <a:ea typeface="Calibri" panose="020F0502020204030204" pitchFamily="34" charset="0"/>
                <a:cs typeface="Calibri" panose="020F0502020204030204" pitchFamily="34" charset="0"/>
              </a:rPr>
              <a:t>Obvious answer might be…To Worship and Serve God.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86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96" name="Rectangle 1095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27BCAF-3409-8D19-ABE3-E3C93EA91A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160" y="417576"/>
            <a:ext cx="8182230" cy="1249394"/>
          </a:xfrm>
        </p:spPr>
        <p:txBody>
          <a:bodyPr anchor="ctr">
            <a:normAutofit/>
          </a:bodyPr>
          <a:lstStyle/>
          <a:p>
            <a:r>
              <a:rPr lang="en-US" sz="5700" b="1"/>
              <a:t>Why Are You Here?</a:t>
            </a:r>
          </a:p>
        </p:txBody>
      </p:sp>
      <p:sp>
        <p:nvSpPr>
          <p:cNvPr id="1098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55776" y="1733454"/>
            <a:ext cx="3429000" cy="18288"/>
          </a:xfrm>
          <a:custGeom>
            <a:avLst/>
            <a:gdLst>
              <a:gd name="connsiteX0" fmla="*/ 0 w 3429000"/>
              <a:gd name="connsiteY0" fmla="*/ 0 h 18288"/>
              <a:gd name="connsiteX1" fmla="*/ 685800 w 3429000"/>
              <a:gd name="connsiteY1" fmla="*/ 0 h 18288"/>
              <a:gd name="connsiteX2" fmla="*/ 1371600 w 3429000"/>
              <a:gd name="connsiteY2" fmla="*/ 0 h 18288"/>
              <a:gd name="connsiteX3" fmla="*/ 2057400 w 3429000"/>
              <a:gd name="connsiteY3" fmla="*/ 0 h 18288"/>
              <a:gd name="connsiteX4" fmla="*/ 2674620 w 3429000"/>
              <a:gd name="connsiteY4" fmla="*/ 0 h 18288"/>
              <a:gd name="connsiteX5" fmla="*/ 3429000 w 3429000"/>
              <a:gd name="connsiteY5" fmla="*/ 0 h 18288"/>
              <a:gd name="connsiteX6" fmla="*/ 3429000 w 3429000"/>
              <a:gd name="connsiteY6" fmla="*/ 18288 h 18288"/>
              <a:gd name="connsiteX7" fmla="*/ 2811780 w 3429000"/>
              <a:gd name="connsiteY7" fmla="*/ 18288 h 18288"/>
              <a:gd name="connsiteX8" fmla="*/ 2228850 w 3429000"/>
              <a:gd name="connsiteY8" fmla="*/ 18288 h 18288"/>
              <a:gd name="connsiteX9" fmla="*/ 1543050 w 3429000"/>
              <a:gd name="connsiteY9" fmla="*/ 18288 h 18288"/>
              <a:gd name="connsiteX10" fmla="*/ 925830 w 3429000"/>
              <a:gd name="connsiteY10" fmla="*/ 18288 h 18288"/>
              <a:gd name="connsiteX11" fmla="*/ 0 w 3429000"/>
              <a:gd name="connsiteY11" fmla="*/ 18288 h 18288"/>
              <a:gd name="connsiteX12" fmla="*/ 0 w 342900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29000" h="18288" fill="none" extrusionOk="0">
                <a:moveTo>
                  <a:pt x="0" y="0"/>
                </a:moveTo>
                <a:cubicBezTo>
                  <a:pt x="219865" y="20479"/>
                  <a:pt x="493281" y="26186"/>
                  <a:pt x="685800" y="0"/>
                </a:cubicBezTo>
                <a:cubicBezTo>
                  <a:pt x="878319" y="-26186"/>
                  <a:pt x="1121382" y="-11869"/>
                  <a:pt x="1371600" y="0"/>
                </a:cubicBezTo>
                <a:cubicBezTo>
                  <a:pt x="1621818" y="11869"/>
                  <a:pt x="1878793" y="32281"/>
                  <a:pt x="2057400" y="0"/>
                </a:cubicBezTo>
                <a:cubicBezTo>
                  <a:pt x="2236007" y="-32281"/>
                  <a:pt x="2433797" y="-18251"/>
                  <a:pt x="2674620" y="0"/>
                </a:cubicBezTo>
                <a:cubicBezTo>
                  <a:pt x="2915443" y="18251"/>
                  <a:pt x="3205923" y="-1443"/>
                  <a:pt x="3429000" y="0"/>
                </a:cubicBezTo>
                <a:cubicBezTo>
                  <a:pt x="3429442" y="4516"/>
                  <a:pt x="3428173" y="12266"/>
                  <a:pt x="3429000" y="18288"/>
                </a:cubicBezTo>
                <a:cubicBezTo>
                  <a:pt x="3221081" y="48608"/>
                  <a:pt x="3088001" y="8066"/>
                  <a:pt x="2811780" y="18288"/>
                </a:cubicBezTo>
                <a:cubicBezTo>
                  <a:pt x="2535559" y="28510"/>
                  <a:pt x="2481355" y="24898"/>
                  <a:pt x="2228850" y="18288"/>
                </a:cubicBezTo>
                <a:cubicBezTo>
                  <a:pt x="1976345" y="11679"/>
                  <a:pt x="1807520" y="48356"/>
                  <a:pt x="1543050" y="18288"/>
                </a:cubicBezTo>
                <a:cubicBezTo>
                  <a:pt x="1278580" y="-11780"/>
                  <a:pt x="1181944" y="5123"/>
                  <a:pt x="925830" y="18288"/>
                </a:cubicBezTo>
                <a:cubicBezTo>
                  <a:pt x="669716" y="31453"/>
                  <a:pt x="410304" y="34815"/>
                  <a:pt x="0" y="18288"/>
                </a:cubicBezTo>
                <a:cubicBezTo>
                  <a:pt x="-306" y="11477"/>
                  <a:pt x="485" y="4355"/>
                  <a:pt x="0" y="0"/>
                </a:cubicBezTo>
                <a:close/>
              </a:path>
              <a:path w="3429000" h="18288" stroke="0" extrusionOk="0">
                <a:moveTo>
                  <a:pt x="0" y="0"/>
                </a:moveTo>
                <a:cubicBezTo>
                  <a:pt x="174095" y="-12874"/>
                  <a:pt x="443087" y="-14090"/>
                  <a:pt x="617220" y="0"/>
                </a:cubicBezTo>
                <a:cubicBezTo>
                  <a:pt x="791353" y="14090"/>
                  <a:pt x="1072677" y="8451"/>
                  <a:pt x="1200150" y="0"/>
                </a:cubicBezTo>
                <a:cubicBezTo>
                  <a:pt x="1327623" y="-8451"/>
                  <a:pt x="1526638" y="19866"/>
                  <a:pt x="1817370" y="0"/>
                </a:cubicBezTo>
                <a:cubicBezTo>
                  <a:pt x="2108102" y="-19866"/>
                  <a:pt x="2221289" y="26161"/>
                  <a:pt x="2503170" y="0"/>
                </a:cubicBezTo>
                <a:cubicBezTo>
                  <a:pt x="2785051" y="-26161"/>
                  <a:pt x="3022134" y="39178"/>
                  <a:pt x="3429000" y="0"/>
                </a:cubicBezTo>
                <a:cubicBezTo>
                  <a:pt x="3429577" y="4624"/>
                  <a:pt x="3429819" y="11191"/>
                  <a:pt x="3429000" y="18288"/>
                </a:cubicBezTo>
                <a:cubicBezTo>
                  <a:pt x="3103464" y="593"/>
                  <a:pt x="2887909" y="22940"/>
                  <a:pt x="2743200" y="18288"/>
                </a:cubicBezTo>
                <a:cubicBezTo>
                  <a:pt x="2598491" y="13636"/>
                  <a:pt x="2362615" y="10656"/>
                  <a:pt x="1988820" y="18288"/>
                </a:cubicBezTo>
                <a:cubicBezTo>
                  <a:pt x="1615025" y="25920"/>
                  <a:pt x="1580494" y="3693"/>
                  <a:pt x="1405890" y="18288"/>
                </a:cubicBezTo>
                <a:cubicBezTo>
                  <a:pt x="1231286" y="32884"/>
                  <a:pt x="885259" y="-16285"/>
                  <a:pt x="651510" y="18288"/>
                </a:cubicBezTo>
                <a:cubicBezTo>
                  <a:pt x="417761" y="52861"/>
                  <a:pt x="138362" y="-13856"/>
                  <a:pt x="0" y="18288"/>
                </a:cubicBezTo>
                <a:cubicBezTo>
                  <a:pt x="-171" y="12755"/>
                  <a:pt x="-690" y="793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Image result for knollwood church of christ">
            <a:extLst>
              <a:ext uri="{FF2B5EF4-FFF2-40B4-BE49-F238E27FC236}">
                <a16:creationId xmlns:a16="http://schemas.microsoft.com/office/drawing/2014/main" id="{5BB11BEA-D36F-B922-6431-3FC4EE066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448" y="4465376"/>
            <a:ext cx="8661654" cy="216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6632EC5-5E59-4DDB-8F3B-0105B383F85A}"/>
              </a:ext>
            </a:extLst>
          </p:cNvPr>
          <p:cNvSpPr/>
          <p:nvPr/>
        </p:nvSpPr>
        <p:spPr>
          <a:xfrm>
            <a:off x="479160" y="2094309"/>
            <a:ext cx="6956810" cy="22862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ICTFontTextStyleBody"/>
                <a:ea typeface="Calibri" panose="020F0502020204030204" pitchFamily="34" charset="0"/>
                <a:cs typeface="Calibri" panose="020F0502020204030204" pitchFamily="34" charset="0"/>
              </a:rPr>
              <a:t>Honest answer might be…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ICTFontTextStyleBody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ICTFontTextStyleBody"/>
                <a:ea typeface="Calibri" panose="020F0502020204030204" pitchFamily="34" charset="0"/>
                <a:cs typeface="Calibri" panose="020F0502020204030204" pitchFamily="34" charset="0"/>
              </a:rPr>
              <a:t>My Parents are making me.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ICTFontTextStyleBody"/>
                <a:ea typeface="Calibri" panose="020F0502020204030204" pitchFamily="34" charset="0"/>
                <a:cs typeface="Calibri" panose="020F0502020204030204" pitchFamily="34" charset="0"/>
              </a:rPr>
              <a:t>It’s Sunday…I feel I should be there.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ICTFontTextStyleBody"/>
                <a:ea typeface="Calibri" panose="020F0502020204030204" pitchFamily="34" charset="0"/>
                <a:cs typeface="Calibri" panose="020F0502020204030204" pitchFamily="34" charset="0"/>
              </a:rPr>
              <a:t>If I didn’t come, I’d have to hear about it.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ICTFontTextStyleBody"/>
                <a:ea typeface="Calibri" panose="020F0502020204030204" pitchFamily="34" charset="0"/>
                <a:cs typeface="Calibri" panose="020F0502020204030204" pitchFamily="34" charset="0"/>
              </a:rPr>
              <a:t>I want to be here but truthfully; I’m struggling to actually be here.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295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96" name="Rectangle 1095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27BCAF-3409-8D19-ABE3-E3C93EA91A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160" y="417576"/>
            <a:ext cx="8182230" cy="1249394"/>
          </a:xfrm>
        </p:spPr>
        <p:txBody>
          <a:bodyPr anchor="ctr">
            <a:normAutofit/>
          </a:bodyPr>
          <a:lstStyle/>
          <a:p>
            <a:r>
              <a:rPr lang="en-US" sz="5700" b="1"/>
              <a:t>Why Are You Here?</a:t>
            </a:r>
          </a:p>
        </p:txBody>
      </p:sp>
      <p:sp>
        <p:nvSpPr>
          <p:cNvPr id="1098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55776" y="1733454"/>
            <a:ext cx="3429000" cy="18288"/>
          </a:xfrm>
          <a:custGeom>
            <a:avLst/>
            <a:gdLst>
              <a:gd name="connsiteX0" fmla="*/ 0 w 3429000"/>
              <a:gd name="connsiteY0" fmla="*/ 0 h 18288"/>
              <a:gd name="connsiteX1" fmla="*/ 685800 w 3429000"/>
              <a:gd name="connsiteY1" fmla="*/ 0 h 18288"/>
              <a:gd name="connsiteX2" fmla="*/ 1371600 w 3429000"/>
              <a:gd name="connsiteY2" fmla="*/ 0 h 18288"/>
              <a:gd name="connsiteX3" fmla="*/ 2057400 w 3429000"/>
              <a:gd name="connsiteY3" fmla="*/ 0 h 18288"/>
              <a:gd name="connsiteX4" fmla="*/ 2674620 w 3429000"/>
              <a:gd name="connsiteY4" fmla="*/ 0 h 18288"/>
              <a:gd name="connsiteX5" fmla="*/ 3429000 w 3429000"/>
              <a:gd name="connsiteY5" fmla="*/ 0 h 18288"/>
              <a:gd name="connsiteX6" fmla="*/ 3429000 w 3429000"/>
              <a:gd name="connsiteY6" fmla="*/ 18288 h 18288"/>
              <a:gd name="connsiteX7" fmla="*/ 2811780 w 3429000"/>
              <a:gd name="connsiteY7" fmla="*/ 18288 h 18288"/>
              <a:gd name="connsiteX8" fmla="*/ 2228850 w 3429000"/>
              <a:gd name="connsiteY8" fmla="*/ 18288 h 18288"/>
              <a:gd name="connsiteX9" fmla="*/ 1543050 w 3429000"/>
              <a:gd name="connsiteY9" fmla="*/ 18288 h 18288"/>
              <a:gd name="connsiteX10" fmla="*/ 925830 w 3429000"/>
              <a:gd name="connsiteY10" fmla="*/ 18288 h 18288"/>
              <a:gd name="connsiteX11" fmla="*/ 0 w 3429000"/>
              <a:gd name="connsiteY11" fmla="*/ 18288 h 18288"/>
              <a:gd name="connsiteX12" fmla="*/ 0 w 342900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29000" h="18288" fill="none" extrusionOk="0">
                <a:moveTo>
                  <a:pt x="0" y="0"/>
                </a:moveTo>
                <a:cubicBezTo>
                  <a:pt x="219865" y="20479"/>
                  <a:pt x="493281" y="26186"/>
                  <a:pt x="685800" y="0"/>
                </a:cubicBezTo>
                <a:cubicBezTo>
                  <a:pt x="878319" y="-26186"/>
                  <a:pt x="1121382" y="-11869"/>
                  <a:pt x="1371600" y="0"/>
                </a:cubicBezTo>
                <a:cubicBezTo>
                  <a:pt x="1621818" y="11869"/>
                  <a:pt x="1878793" y="32281"/>
                  <a:pt x="2057400" y="0"/>
                </a:cubicBezTo>
                <a:cubicBezTo>
                  <a:pt x="2236007" y="-32281"/>
                  <a:pt x="2433797" y="-18251"/>
                  <a:pt x="2674620" y="0"/>
                </a:cubicBezTo>
                <a:cubicBezTo>
                  <a:pt x="2915443" y="18251"/>
                  <a:pt x="3205923" y="-1443"/>
                  <a:pt x="3429000" y="0"/>
                </a:cubicBezTo>
                <a:cubicBezTo>
                  <a:pt x="3429442" y="4516"/>
                  <a:pt x="3428173" y="12266"/>
                  <a:pt x="3429000" y="18288"/>
                </a:cubicBezTo>
                <a:cubicBezTo>
                  <a:pt x="3221081" y="48608"/>
                  <a:pt x="3088001" y="8066"/>
                  <a:pt x="2811780" y="18288"/>
                </a:cubicBezTo>
                <a:cubicBezTo>
                  <a:pt x="2535559" y="28510"/>
                  <a:pt x="2481355" y="24898"/>
                  <a:pt x="2228850" y="18288"/>
                </a:cubicBezTo>
                <a:cubicBezTo>
                  <a:pt x="1976345" y="11679"/>
                  <a:pt x="1807520" y="48356"/>
                  <a:pt x="1543050" y="18288"/>
                </a:cubicBezTo>
                <a:cubicBezTo>
                  <a:pt x="1278580" y="-11780"/>
                  <a:pt x="1181944" y="5123"/>
                  <a:pt x="925830" y="18288"/>
                </a:cubicBezTo>
                <a:cubicBezTo>
                  <a:pt x="669716" y="31453"/>
                  <a:pt x="410304" y="34815"/>
                  <a:pt x="0" y="18288"/>
                </a:cubicBezTo>
                <a:cubicBezTo>
                  <a:pt x="-306" y="11477"/>
                  <a:pt x="485" y="4355"/>
                  <a:pt x="0" y="0"/>
                </a:cubicBezTo>
                <a:close/>
              </a:path>
              <a:path w="3429000" h="18288" stroke="0" extrusionOk="0">
                <a:moveTo>
                  <a:pt x="0" y="0"/>
                </a:moveTo>
                <a:cubicBezTo>
                  <a:pt x="174095" y="-12874"/>
                  <a:pt x="443087" y="-14090"/>
                  <a:pt x="617220" y="0"/>
                </a:cubicBezTo>
                <a:cubicBezTo>
                  <a:pt x="791353" y="14090"/>
                  <a:pt x="1072677" y="8451"/>
                  <a:pt x="1200150" y="0"/>
                </a:cubicBezTo>
                <a:cubicBezTo>
                  <a:pt x="1327623" y="-8451"/>
                  <a:pt x="1526638" y="19866"/>
                  <a:pt x="1817370" y="0"/>
                </a:cubicBezTo>
                <a:cubicBezTo>
                  <a:pt x="2108102" y="-19866"/>
                  <a:pt x="2221289" y="26161"/>
                  <a:pt x="2503170" y="0"/>
                </a:cubicBezTo>
                <a:cubicBezTo>
                  <a:pt x="2785051" y="-26161"/>
                  <a:pt x="3022134" y="39178"/>
                  <a:pt x="3429000" y="0"/>
                </a:cubicBezTo>
                <a:cubicBezTo>
                  <a:pt x="3429577" y="4624"/>
                  <a:pt x="3429819" y="11191"/>
                  <a:pt x="3429000" y="18288"/>
                </a:cubicBezTo>
                <a:cubicBezTo>
                  <a:pt x="3103464" y="593"/>
                  <a:pt x="2887909" y="22940"/>
                  <a:pt x="2743200" y="18288"/>
                </a:cubicBezTo>
                <a:cubicBezTo>
                  <a:pt x="2598491" y="13636"/>
                  <a:pt x="2362615" y="10656"/>
                  <a:pt x="1988820" y="18288"/>
                </a:cubicBezTo>
                <a:cubicBezTo>
                  <a:pt x="1615025" y="25920"/>
                  <a:pt x="1580494" y="3693"/>
                  <a:pt x="1405890" y="18288"/>
                </a:cubicBezTo>
                <a:cubicBezTo>
                  <a:pt x="1231286" y="32884"/>
                  <a:pt x="885259" y="-16285"/>
                  <a:pt x="651510" y="18288"/>
                </a:cubicBezTo>
                <a:cubicBezTo>
                  <a:pt x="417761" y="52861"/>
                  <a:pt x="138362" y="-13856"/>
                  <a:pt x="0" y="18288"/>
                </a:cubicBezTo>
                <a:cubicBezTo>
                  <a:pt x="-171" y="12755"/>
                  <a:pt x="-690" y="793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Image result for knollwood church of christ">
            <a:extLst>
              <a:ext uri="{FF2B5EF4-FFF2-40B4-BE49-F238E27FC236}">
                <a16:creationId xmlns:a16="http://schemas.microsoft.com/office/drawing/2014/main" id="{5BB11BEA-D36F-B922-6431-3FC4EE066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448" y="4465376"/>
            <a:ext cx="8661654" cy="216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B5EB255-967A-482A-CE21-810E563829F9}"/>
              </a:ext>
            </a:extLst>
          </p:cNvPr>
          <p:cNvSpPr/>
          <p:nvPr/>
        </p:nvSpPr>
        <p:spPr>
          <a:xfrm>
            <a:off x="479160" y="2094309"/>
            <a:ext cx="6956810" cy="22862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ICTFontTextStyleBody"/>
                <a:ea typeface="Calibri" panose="020F0502020204030204" pitchFamily="34" charset="0"/>
                <a:cs typeface="Calibri" panose="020F0502020204030204" pitchFamily="34" charset="0"/>
              </a:rPr>
              <a:t>Honest answer might be…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ICTFontTextStyleBody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ICTFontTextStyleBody"/>
                <a:ea typeface="Calibri" panose="020F0502020204030204" pitchFamily="34" charset="0"/>
                <a:cs typeface="Calibri" panose="020F0502020204030204" pitchFamily="34" charset="0"/>
              </a:rPr>
              <a:t>My Parents are making me.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ICTFontTextStyleBody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ICTFontTextStyleBody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ICTFontTextStyleBody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077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96" name="Rectangle 1095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27BCAF-3409-8D19-ABE3-E3C93EA91A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160" y="417576"/>
            <a:ext cx="8182230" cy="1249394"/>
          </a:xfrm>
        </p:spPr>
        <p:txBody>
          <a:bodyPr anchor="ctr">
            <a:normAutofit/>
          </a:bodyPr>
          <a:lstStyle/>
          <a:p>
            <a:r>
              <a:rPr lang="en-US" sz="5700" b="1"/>
              <a:t>Why Are You Here?</a:t>
            </a:r>
          </a:p>
        </p:txBody>
      </p:sp>
      <p:sp>
        <p:nvSpPr>
          <p:cNvPr id="1098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55776" y="1733454"/>
            <a:ext cx="3429000" cy="18288"/>
          </a:xfrm>
          <a:custGeom>
            <a:avLst/>
            <a:gdLst>
              <a:gd name="connsiteX0" fmla="*/ 0 w 3429000"/>
              <a:gd name="connsiteY0" fmla="*/ 0 h 18288"/>
              <a:gd name="connsiteX1" fmla="*/ 685800 w 3429000"/>
              <a:gd name="connsiteY1" fmla="*/ 0 h 18288"/>
              <a:gd name="connsiteX2" fmla="*/ 1371600 w 3429000"/>
              <a:gd name="connsiteY2" fmla="*/ 0 h 18288"/>
              <a:gd name="connsiteX3" fmla="*/ 2057400 w 3429000"/>
              <a:gd name="connsiteY3" fmla="*/ 0 h 18288"/>
              <a:gd name="connsiteX4" fmla="*/ 2674620 w 3429000"/>
              <a:gd name="connsiteY4" fmla="*/ 0 h 18288"/>
              <a:gd name="connsiteX5" fmla="*/ 3429000 w 3429000"/>
              <a:gd name="connsiteY5" fmla="*/ 0 h 18288"/>
              <a:gd name="connsiteX6" fmla="*/ 3429000 w 3429000"/>
              <a:gd name="connsiteY6" fmla="*/ 18288 h 18288"/>
              <a:gd name="connsiteX7" fmla="*/ 2811780 w 3429000"/>
              <a:gd name="connsiteY7" fmla="*/ 18288 h 18288"/>
              <a:gd name="connsiteX8" fmla="*/ 2228850 w 3429000"/>
              <a:gd name="connsiteY8" fmla="*/ 18288 h 18288"/>
              <a:gd name="connsiteX9" fmla="*/ 1543050 w 3429000"/>
              <a:gd name="connsiteY9" fmla="*/ 18288 h 18288"/>
              <a:gd name="connsiteX10" fmla="*/ 925830 w 3429000"/>
              <a:gd name="connsiteY10" fmla="*/ 18288 h 18288"/>
              <a:gd name="connsiteX11" fmla="*/ 0 w 3429000"/>
              <a:gd name="connsiteY11" fmla="*/ 18288 h 18288"/>
              <a:gd name="connsiteX12" fmla="*/ 0 w 342900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29000" h="18288" fill="none" extrusionOk="0">
                <a:moveTo>
                  <a:pt x="0" y="0"/>
                </a:moveTo>
                <a:cubicBezTo>
                  <a:pt x="219865" y="20479"/>
                  <a:pt x="493281" y="26186"/>
                  <a:pt x="685800" y="0"/>
                </a:cubicBezTo>
                <a:cubicBezTo>
                  <a:pt x="878319" y="-26186"/>
                  <a:pt x="1121382" y="-11869"/>
                  <a:pt x="1371600" y="0"/>
                </a:cubicBezTo>
                <a:cubicBezTo>
                  <a:pt x="1621818" y="11869"/>
                  <a:pt x="1878793" y="32281"/>
                  <a:pt x="2057400" y="0"/>
                </a:cubicBezTo>
                <a:cubicBezTo>
                  <a:pt x="2236007" y="-32281"/>
                  <a:pt x="2433797" y="-18251"/>
                  <a:pt x="2674620" y="0"/>
                </a:cubicBezTo>
                <a:cubicBezTo>
                  <a:pt x="2915443" y="18251"/>
                  <a:pt x="3205923" y="-1443"/>
                  <a:pt x="3429000" y="0"/>
                </a:cubicBezTo>
                <a:cubicBezTo>
                  <a:pt x="3429442" y="4516"/>
                  <a:pt x="3428173" y="12266"/>
                  <a:pt x="3429000" y="18288"/>
                </a:cubicBezTo>
                <a:cubicBezTo>
                  <a:pt x="3221081" y="48608"/>
                  <a:pt x="3088001" y="8066"/>
                  <a:pt x="2811780" y="18288"/>
                </a:cubicBezTo>
                <a:cubicBezTo>
                  <a:pt x="2535559" y="28510"/>
                  <a:pt x="2481355" y="24898"/>
                  <a:pt x="2228850" y="18288"/>
                </a:cubicBezTo>
                <a:cubicBezTo>
                  <a:pt x="1976345" y="11679"/>
                  <a:pt x="1807520" y="48356"/>
                  <a:pt x="1543050" y="18288"/>
                </a:cubicBezTo>
                <a:cubicBezTo>
                  <a:pt x="1278580" y="-11780"/>
                  <a:pt x="1181944" y="5123"/>
                  <a:pt x="925830" y="18288"/>
                </a:cubicBezTo>
                <a:cubicBezTo>
                  <a:pt x="669716" y="31453"/>
                  <a:pt x="410304" y="34815"/>
                  <a:pt x="0" y="18288"/>
                </a:cubicBezTo>
                <a:cubicBezTo>
                  <a:pt x="-306" y="11477"/>
                  <a:pt x="485" y="4355"/>
                  <a:pt x="0" y="0"/>
                </a:cubicBezTo>
                <a:close/>
              </a:path>
              <a:path w="3429000" h="18288" stroke="0" extrusionOk="0">
                <a:moveTo>
                  <a:pt x="0" y="0"/>
                </a:moveTo>
                <a:cubicBezTo>
                  <a:pt x="174095" y="-12874"/>
                  <a:pt x="443087" y="-14090"/>
                  <a:pt x="617220" y="0"/>
                </a:cubicBezTo>
                <a:cubicBezTo>
                  <a:pt x="791353" y="14090"/>
                  <a:pt x="1072677" y="8451"/>
                  <a:pt x="1200150" y="0"/>
                </a:cubicBezTo>
                <a:cubicBezTo>
                  <a:pt x="1327623" y="-8451"/>
                  <a:pt x="1526638" y="19866"/>
                  <a:pt x="1817370" y="0"/>
                </a:cubicBezTo>
                <a:cubicBezTo>
                  <a:pt x="2108102" y="-19866"/>
                  <a:pt x="2221289" y="26161"/>
                  <a:pt x="2503170" y="0"/>
                </a:cubicBezTo>
                <a:cubicBezTo>
                  <a:pt x="2785051" y="-26161"/>
                  <a:pt x="3022134" y="39178"/>
                  <a:pt x="3429000" y="0"/>
                </a:cubicBezTo>
                <a:cubicBezTo>
                  <a:pt x="3429577" y="4624"/>
                  <a:pt x="3429819" y="11191"/>
                  <a:pt x="3429000" y="18288"/>
                </a:cubicBezTo>
                <a:cubicBezTo>
                  <a:pt x="3103464" y="593"/>
                  <a:pt x="2887909" y="22940"/>
                  <a:pt x="2743200" y="18288"/>
                </a:cubicBezTo>
                <a:cubicBezTo>
                  <a:pt x="2598491" y="13636"/>
                  <a:pt x="2362615" y="10656"/>
                  <a:pt x="1988820" y="18288"/>
                </a:cubicBezTo>
                <a:cubicBezTo>
                  <a:pt x="1615025" y="25920"/>
                  <a:pt x="1580494" y="3693"/>
                  <a:pt x="1405890" y="18288"/>
                </a:cubicBezTo>
                <a:cubicBezTo>
                  <a:pt x="1231286" y="32884"/>
                  <a:pt x="885259" y="-16285"/>
                  <a:pt x="651510" y="18288"/>
                </a:cubicBezTo>
                <a:cubicBezTo>
                  <a:pt x="417761" y="52861"/>
                  <a:pt x="138362" y="-13856"/>
                  <a:pt x="0" y="18288"/>
                </a:cubicBezTo>
                <a:cubicBezTo>
                  <a:pt x="-171" y="12755"/>
                  <a:pt x="-690" y="793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Image result for knollwood church of christ">
            <a:extLst>
              <a:ext uri="{FF2B5EF4-FFF2-40B4-BE49-F238E27FC236}">
                <a16:creationId xmlns:a16="http://schemas.microsoft.com/office/drawing/2014/main" id="{5BB11BEA-D36F-B922-6431-3FC4EE066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448" y="4465376"/>
            <a:ext cx="8661654" cy="216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7C21530-5E3B-DCFF-0825-30BB39A27578}"/>
              </a:ext>
            </a:extLst>
          </p:cNvPr>
          <p:cNvSpPr/>
          <p:nvPr/>
        </p:nvSpPr>
        <p:spPr>
          <a:xfrm>
            <a:off x="479160" y="2094309"/>
            <a:ext cx="6956810" cy="22862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ICTFontTextStyleBody"/>
                <a:ea typeface="Calibri" panose="020F0502020204030204" pitchFamily="34" charset="0"/>
                <a:cs typeface="Calibri" panose="020F0502020204030204" pitchFamily="34" charset="0"/>
              </a:rPr>
              <a:t>Honest answer might be…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ICTFontTextStyleBody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ICTFontTextStyleBody"/>
                <a:ea typeface="Calibri" panose="020F0502020204030204" pitchFamily="34" charset="0"/>
                <a:cs typeface="Calibri" panose="020F0502020204030204" pitchFamily="34" charset="0"/>
              </a:rPr>
              <a:t>It’s Sunday…I feel I should be there.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ICTFontTextStyleBody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ICTFontTextStyleBody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ICTFontTextStyleBody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0204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96" name="Rectangle 1095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27BCAF-3409-8D19-ABE3-E3C93EA91A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160" y="417576"/>
            <a:ext cx="8182230" cy="1249394"/>
          </a:xfrm>
        </p:spPr>
        <p:txBody>
          <a:bodyPr anchor="ctr">
            <a:normAutofit/>
          </a:bodyPr>
          <a:lstStyle/>
          <a:p>
            <a:r>
              <a:rPr lang="en-US" sz="5700" b="1"/>
              <a:t>Why Are You Here?</a:t>
            </a:r>
          </a:p>
        </p:txBody>
      </p:sp>
      <p:sp>
        <p:nvSpPr>
          <p:cNvPr id="1098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55776" y="1733454"/>
            <a:ext cx="3429000" cy="18288"/>
          </a:xfrm>
          <a:custGeom>
            <a:avLst/>
            <a:gdLst>
              <a:gd name="connsiteX0" fmla="*/ 0 w 3429000"/>
              <a:gd name="connsiteY0" fmla="*/ 0 h 18288"/>
              <a:gd name="connsiteX1" fmla="*/ 685800 w 3429000"/>
              <a:gd name="connsiteY1" fmla="*/ 0 h 18288"/>
              <a:gd name="connsiteX2" fmla="*/ 1371600 w 3429000"/>
              <a:gd name="connsiteY2" fmla="*/ 0 h 18288"/>
              <a:gd name="connsiteX3" fmla="*/ 2057400 w 3429000"/>
              <a:gd name="connsiteY3" fmla="*/ 0 h 18288"/>
              <a:gd name="connsiteX4" fmla="*/ 2674620 w 3429000"/>
              <a:gd name="connsiteY4" fmla="*/ 0 h 18288"/>
              <a:gd name="connsiteX5" fmla="*/ 3429000 w 3429000"/>
              <a:gd name="connsiteY5" fmla="*/ 0 h 18288"/>
              <a:gd name="connsiteX6" fmla="*/ 3429000 w 3429000"/>
              <a:gd name="connsiteY6" fmla="*/ 18288 h 18288"/>
              <a:gd name="connsiteX7" fmla="*/ 2811780 w 3429000"/>
              <a:gd name="connsiteY7" fmla="*/ 18288 h 18288"/>
              <a:gd name="connsiteX8" fmla="*/ 2228850 w 3429000"/>
              <a:gd name="connsiteY8" fmla="*/ 18288 h 18288"/>
              <a:gd name="connsiteX9" fmla="*/ 1543050 w 3429000"/>
              <a:gd name="connsiteY9" fmla="*/ 18288 h 18288"/>
              <a:gd name="connsiteX10" fmla="*/ 925830 w 3429000"/>
              <a:gd name="connsiteY10" fmla="*/ 18288 h 18288"/>
              <a:gd name="connsiteX11" fmla="*/ 0 w 3429000"/>
              <a:gd name="connsiteY11" fmla="*/ 18288 h 18288"/>
              <a:gd name="connsiteX12" fmla="*/ 0 w 342900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29000" h="18288" fill="none" extrusionOk="0">
                <a:moveTo>
                  <a:pt x="0" y="0"/>
                </a:moveTo>
                <a:cubicBezTo>
                  <a:pt x="219865" y="20479"/>
                  <a:pt x="493281" y="26186"/>
                  <a:pt x="685800" y="0"/>
                </a:cubicBezTo>
                <a:cubicBezTo>
                  <a:pt x="878319" y="-26186"/>
                  <a:pt x="1121382" y="-11869"/>
                  <a:pt x="1371600" y="0"/>
                </a:cubicBezTo>
                <a:cubicBezTo>
                  <a:pt x="1621818" y="11869"/>
                  <a:pt x="1878793" y="32281"/>
                  <a:pt x="2057400" y="0"/>
                </a:cubicBezTo>
                <a:cubicBezTo>
                  <a:pt x="2236007" y="-32281"/>
                  <a:pt x="2433797" y="-18251"/>
                  <a:pt x="2674620" y="0"/>
                </a:cubicBezTo>
                <a:cubicBezTo>
                  <a:pt x="2915443" y="18251"/>
                  <a:pt x="3205923" y="-1443"/>
                  <a:pt x="3429000" y="0"/>
                </a:cubicBezTo>
                <a:cubicBezTo>
                  <a:pt x="3429442" y="4516"/>
                  <a:pt x="3428173" y="12266"/>
                  <a:pt x="3429000" y="18288"/>
                </a:cubicBezTo>
                <a:cubicBezTo>
                  <a:pt x="3221081" y="48608"/>
                  <a:pt x="3088001" y="8066"/>
                  <a:pt x="2811780" y="18288"/>
                </a:cubicBezTo>
                <a:cubicBezTo>
                  <a:pt x="2535559" y="28510"/>
                  <a:pt x="2481355" y="24898"/>
                  <a:pt x="2228850" y="18288"/>
                </a:cubicBezTo>
                <a:cubicBezTo>
                  <a:pt x="1976345" y="11679"/>
                  <a:pt x="1807520" y="48356"/>
                  <a:pt x="1543050" y="18288"/>
                </a:cubicBezTo>
                <a:cubicBezTo>
                  <a:pt x="1278580" y="-11780"/>
                  <a:pt x="1181944" y="5123"/>
                  <a:pt x="925830" y="18288"/>
                </a:cubicBezTo>
                <a:cubicBezTo>
                  <a:pt x="669716" y="31453"/>
                  <a:pt x="410304" y="34815"/>
                  <a:pt x="0" y="18288"/>
                </a:cubicBezTo>
                <a:cubicBezTo>
                  <a:pt x="-306" y="11477"/>
                  <a:pt x="485" y="4355"/>
                  <a:pt x="0" y="0"/>
                </a:cubicBezTo>
                <a:close/>
              </a:path>
              <a:path w="3429000" h="18288" stroke="0" extrusionOk="0">
                <a:moveTo>
                  <a:pt x="0" y="0"/>
                </a:moveTo>
                <a:cubicBezTo>
                  <a:pt x="174095" y="-12874"/>
                  <a:pt x="443087" y="-14090"/>
                  <a:pt x="617220" y="0"/>
                </a:cubicBezTo>
                <a:cubicBezTo>
                  <a:pt x="791353" y="14090"/>
                  <a:pt x="1072677" y="8451"/>
                  <a:pt x="1200150" y="0"/>
                </a:cubicBezTo>
                <a:cubicBezTo>
                  <a:pt x="1327623" y="-8451"/>
                  <a:pt x="1526638" y="19866"/>
                  <a:pt x="1817370" y="0"/>
                </a:cubicBezTo>
                <a:cubicBezTo>
                  <a:pt x="2108102" y="-19866"/>
                  <a:pt x="2221289" y="26161"/>
                  <a:pt x="2503170" y="0"/>
                </a:cubicBezTo>
                <a:cubicBezTo>
                  <a:pt x="2785051" y="-26161"/>
                  <a:pt x="3022134" y="39178"/>
                  <a:pt x="3429000" y="0"/>
                </a:cubicBezTo>
                <a:cubicBezTo>
                  <a:pt x="3429577" y="4624"/>
                  <a:pt x="3429819" y="11191"/>
                  <a:pt x="3429000" y="18288"/>
                </a:cubicBezTo>
                <a:cubicBezTo>
                  <a:pt x="3103464" y="593"/>
                  <a:pt x="2887909" y="22940"/>
                  <a:pt x="2743200" y="18288"/>
                </a:cubicBezTo>
                <a:cubicBezTo>
                  <a:pt x="2598491" y="13636"/>
                  <a:pt x="2362615" y="10656"/>
                  <a:pt x="1988820" y="18288"/>
                </a:cubicBezTo>
                <a:cubicBezTo>
                  <a:pt x="1615025" y="25920"/>
                  <a:pt x="1580494" y="3693"/>
                  <a:pt x="1405890" y="18288"/>
                </a:cubicBezTo>
                <a:cubicBezTo>
                  <a:pt x="1231286" y="32884"/>
                  <a:pt x="885259" y="-16285"/>
                  <a:pt x="651510" y="18288"/>
                </a:cubicBezTo>
                <a:cubicBezTo>
                  <a:pt x="417761" y="52861"/>
                  <a:pt x="138362" y="-13856"/>
                  <a:pt x="0" y="18288"/>
                </a:cubicBezTo>
                <a:cubicBezTo>
                  <a:pt x="-171" y="12755"/>
                  <a:pt x="-690" y="793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Image result for knollwood church of christ">
            <a:extLst>
              <a:ext uri="{FF2B5EF4-FFF2-40B4-BE49-F238E27FC236}">
                <a16:creationId xmlns:a16="http://schemas.microsoft.com/office/drawing/2014/main" id="{5BB11BEA-D36F-B922-6431-3FC4EE066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448" y="4465376"/>
            <a:ext cx="8661654" cy="216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6632EC5-5E59-4DDB-8F3B-0105B383F85A}"/>
              </a:ext>
            </a:extLst>
          </p:cNvPr>
          <p:cNvSpPr/>
          <p:nvPr/>
        </p:nvSpPr>
        <p:spPr>
          <a:xfrm>
            <a:off x="479160" y="2094309"/>
            <a:ext cx="6956810" cy="22862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ICTFontTextStyleBody"/>
                <a:ea typeface="Calibri" panose="020F0502020204030204" pitchFamily="34" charset="0"/>
                <a:cs typeface="Calibri" panose="020F0502020204030204" pitchFamily="34" charset="0"/>
              </a:rPr>
              <a:t>Honest answer might be…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ICTFontTextStyleBody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ICTFontTextStyleBody"/>
                <a:ea typeface="Calibri" panose="020F0502020204030204" pitchFamily="34" charset="0"/>
                <a:cs typeface="Calibri" panose="020F0502020204030204" pitchFamily="34" charset="0"/>
              </a:rPr>
              <a:t>If I didn’t come, I’d have to hear about it.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ICTFontTextStyleBody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ICTFontTextStyleBody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ICTFontTextStyleBody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4211603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96" name="Rectangle 1095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27BCAF-3409-8D19-ABE3-E3C93EA91A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160" y="417576"/>
            <a:ext cx="8182230" cy="1249394"/>
          </a:xfrm>
        </p:spPr>
        <p:txBody>
          <a:bodyPr anchor="ctr">
            <a:normAutofit/>
          </a:bodyPr>
          <a:lstStyle/>
          <a:p>
            <a:r>
              <a:rPr lang="en-US" sz="5700" b="1"/>
              <a:t>Why Are You Here?</a:t>
            </a:r>
          </a:p>
        </p:txBody>
      </p:sp>
      <p:sp>
        <p:nvSpPr>
          <p:cNvPr id="1098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55776" y="1733454"/>
            <a:ext cx="3429000" cy="18288"/>
          </a:xfrm>
          <a:custGeom>
            <a:avLst/>
            <a:gdLst>
              <a:gd name="connsiteX0" fmla="*/ 0 w 3429000"/>
              <a:gd name="connsiteY0" fmla="*/ 0 h 18288"/>
              <a:gd name="connsiteX1" fmla="*/ 685800 w 3429000"/>
              <a:gd name="connsiteY1" fmla="*/ 0 h 18288"/>
              <a:gd name="connsiteX2" fmla="*/ 1371600 w 3429000"/>
              <a:gd name="connsiteY2" fmla="*/ 0 h 18288"/>
              <a:gd name="connsiteX3" fmla="*/ 2057400 w 3429000"/>
              <a:gd name="connsiteY3" fmla="*/ 0 h 18288"/>
              <a:gd name="connsiteX4" fmla="*/ 2674620 w 3429000"/>
              <a:gd name="connsiteY4" fmla="*/ 0 h 18288"/>
              <a:gd name="connsiteX5" fmla="*/ 3429000 w 3429000"/>
              <a:gd name="connsiteY5" fmla="*/ 0 h 18288"/>
              <a:gd name="connsiteX6" fmla="*/ 3429000 w 3429000"/>
              <a:gd name="connsiteY6" fmla="*/ 18288 h 18288"/>
              <a:gd name="connsiteX7" fmla="*/ 2811780 w 3429000"/>
              <a:gd name="connsiteY7" fmla="*/ 18288 h 18288"/>
              <a:gd name="connsiteX8" fmla="*/ 2228850 w 3429000"/>
              <a:gd name="connsiteY8" fmla="*/ 18288 h 18288"/>
              <a:gd name="connsiteX9" fmla="*/ 1543050 w 3429000"/>
              <a:gd name="connsiteY9" fmla="*/ 18288 h 18288"/>
              <a:gd name="connsiteX10" fmla="*/ 925830 w 3429000"/>
              <a:gd name="connsiteY10" fmla="*/ 18288 h 18288"/>
              <a:gd name="connsiteX11" fmla="*/ 0 w 3429000"/>
              <a:gd name="connsiteY11" fmla="*/ 18288 h 18288"/>
              <a:gd name="connsiteX12" fmla="*/ 0 w 342900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29000" h="18288" fill="none" extrusionOk="0">
                <a:moveTo>
                  <a:pt x="0" y="0"/>
                </a:moveTo>
                <a:cubicBezTo>
                  <a:pt x="219865" y="20479"/>
                  <a:pt x="493281" y="26186"/>
                  <a:pt x="685800" y="0"/>
                </a:cubicBezTo>
                <a:cubicBezTo>
                  <a:pt x="878319" y="-26186"/>
                  <a:pt x="1121382" y="-11869"/>
                  <a:pt x="1371600" y="0"/>
                </a:cubicBezTo>
                <a:cubicBezTo>
                  <a:pt x="1621818" y="11869"/>
                  <a:pt x="1878793" y="32281"/>
                  <a:pt x="2057400" y="0"/>
                </a:cubicBezTo>
                <a:cubicBezTo>
                  <a:pt x="2236007" y="-32281"/>
                  <a:pt x="2433797" y="-18251"/>
                  <a:pt x="2674620" y="0"/>
                </a:cubicBezTo>
                <a:cubicBezTo>
                  <a:pt x="2915443" y="18251"/>
                  <a:pt x="3205923" y="-1443"/>
                  <a:pt x="3429000" y="0"/>
                </a:cubicBezTo>
                <a:cubicBezTo>
                  <a:pt x="3429442" y="4516"/>
                  <a:pt x="3428173" y="12266"/>
                  <a:pt x="3429000" y="18288"/>
                </a:cubicBezTo>
                <a:cubicBezTo>
                  <a:pt x="3221081" y="48608"/>
                  <a:pt x="3088001" y="8066"/>
                  <a:pt x="2811780" y="18288"/>
                </a:cubicBezTo>
                <a:cubicBezTo>
                  <a:pt x="2535559" y="28510"/>
                  <a:pt x="2481355" y="24898"/>
                  <a:pt x="2228850" y="18288"/>
                </a:cubicBezTo>
                <a:cubicBezTo>
                  <a:pt x="1976345" y="11679"/>
                  <a:pt x="1807520" y="48356"/>
                  <a:pt x="1543050" y="18288"/>
                </a:cubicBezTo>
                <a:cubicBezTo>
                  <a:pt x="1278580" y="-11780"/>
                  <a:pt x="1181944" y="5123"/>
                  <a:pt x="925830" y="18288"/>
                </a:cubicBezTo>
                <a:cubicBezTo>
                  <a:pt x="669716" y="31453"/>
                  <a:pt x="410304" y="34815"/>
                  <a:pt x="0" y="18288"/>
                </a:cubicBezTo>
                <a:cubicBezTo>
                  <a:pt x="-306" y="11477"/>
                  <a:pt x="485" y="4355"/>
                  <a:pt x="0" y="0"/>
                </a:cubicBezTo>
                <a:close/>
              </a:path>
              <a:path w="3429000" h="18288" stroke="0" extrusionOk="0">
                <a:moveTo>
                  <a:pt x="0" y="0"/>
                </a:moveTo>
                <a:cubicBezTo>
                  <a:pt x="174095" y="-12874"/>
                  <a:pt x="443087" y="-14090"/>
                  <a:pt x="617220" y="0"/>
                </a:cubicBezTo>
                <a:cubicBezTo>
                  <a:pt x="791353" y="14090"/>
                  <a:pt x="1072677" y="8451"/>
                  <a:pt x="1200150" y="0"/>
                </a:cubicBezTo>
                <a:cubicBezTo>
                  <a:pt x="1327623" y="-8451"/>
                  <a:pt x="1526638" y="19866"/>
                  <a:pt x="1817370" y="0"/>
                </a:cubicBezTo>
                <a:cubicBezTo>
                  <a:pt x="2108102" y="-19866"/>
                  <a:pt x="2221289" y="26161"/>
                  <a:pt x="2503170" y="0"/>
                </a:cubicBezTo>
                <a:cubicBezTo>
                  <a:pt x="2785051" y="-26161"/>
                  <a:pt x="3022134" y="39178"/>
                  <a:pt x="3429000" y="0"/>
                </a:cubicBezTo>
                <a:cubicBezTo>
                  <a:pt x="3429577" y="4624"/>
                  <a:pt x="3429819" y="11191"/>
                  <a:pt x="3429000" y="18288"/>
                </a:cubicBezTo>
                <a:cubicBezTo>
                  <a:pt x="3103464" y="593"/>
                  <a:pt x="2887909" y="22940"/>
                  <a:pt x="2743200" y="18288"/>
                </a:cubicBezTo>
                <a:cubicBezTo>
                  <a:pt x="2598491" y="13636"/>
                  <a:pt x="2362615" y="10656"/>
                  <a:pt x="1988820" y="18288"/>
                </a:cubicBezTo>
                <a:cubicBezTo>
                  <a:pt x="1615025" y="25920"/>
                  <a:pt x="1580494" y="3693"/>
                  <a:pt x="1405890" y="18288"/>
                </a:cubicBezTo>
                <a:cubicBezTo>
                  <a:pt x="1231286" y="32884"/>
                  <a:pt x="885259" y="-16285"/>
                  <a:pt x="651510" y="18288"/>
                </a:cubicBezTo>
                <a:cubicBezTo>
                  <a:pt x="417761" y="52861"/>
                  <a:pt x="138362" y="-13856"/>
                  <a:pt x="0" y="18288"/>
                </a:cubicBezTo>
                <a:cubicBezTo>
                  <a:pt x="-171" y="12755"/>
                  <a:pt x="-690" y="793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Image result for knollwood church of christ">
            <a:extLst>
              <a:ext uri="{FF2B5EF4-FFF2-40B4-BE49-F238E27FC236}">
                <a16:creationId xmlns:a16="http://schemas.microsoft.com/office/drawing/2014/main" id="{5BB11BEA-D36F-B922-6431-3FC4EE066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448" y="4465376"/>
            <a:ext cx="8661654" cy="216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6632EC5-5E59-4DDB-8F3B-0105B383F85A}"/>
              </a:ext>
            </a:extLst>
          </p:cNvPr>
          <p:cNvSpPr/>
          <p:nvPr/>
        </p:nvSpPr>
        <p:spPr>
          <a:xfrm>
            <a:off x="479160" y="2094309"/>
            <a:ext cx="6956810" cy="22862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ICTFontTextStyleBody"/>
                <a:ea typeface="Calibri" panose="020F0502020204030204" pitchFamily="34" charset="0"/>
                <a:cs typeface="Calibri" panose="020F0502020204030204" pitchFamily="34" charset="0"/>
              </a:rPr>
              <a:t>Honest answer might be…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ICTFontTextStyleBody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ICTFontTextStyleBody"/>
                <a:ea typeface="Calibri" panose="020F0502020204030204" pitchFamily="34" charset="0"/>
                <a:cs typeface="Calibri" panose="020F0502020204030204" pitchFamily="34" charset="0"/>
              </a:rPr>
              <a:t>I want to be here but truthfully; I’m struggling to actually be here. 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ICTFontTextStyleBody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6356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3" name="Rectangle 1102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5" name="Rectangle 1104">
            <a:extLst>
              <a:ext uri="{FF2B5EF4-FFF2-40B4-BE49-F238E27FC236}">
                <a16:creationId xmlns:a16="http://schemas.microsoft.com/office/drawing/2014/main" id="{0459807F-B6FA-44D3-9A53-C55B6B568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9144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27BCAF-3409-8D19-ABE3-E3C93EA91A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1191" y="5469340"/>
            <a:ext cx="5770054" cy="1147120"/>
          </a:xfrm>
        </p:spPr>
        <p:txBody>
          <a:bodyPr anchor="b">
            <a:normAutofit fontScale="90000"/>
          </a:bodyPr>
          <a:lstStyle/>
          <a:p>
            <a:r>
              <a:rPr lang="en-US" sz="3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How Do </a:t>
            </a:r>
            <a:r>
              <a:rPr lang="en-US" sz="36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</a:t>
            </a:r>
            <a:r>
              <a:rPr lang="en-US" sz="3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Become a Strong and Working Church that Desires To Be Here?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803D63-8727-CF7F-781C-444B811A14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28"/>
          <a:stretch/>
        </p:blipFill>
        <p:spPr>
          <a:xfrm>
            <a:off x="20" y="10"/>
            <a:ext cx="9143979" cy="5909084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3055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6815</TotalTime>
  <Words>208</Words>
  <Application>Microsoft Office PowerPoint</Application>
  <PresentationFormat>On-screen Show (4:3)</PresentationFormat>
  <Paragraphs>41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UICTFontTextStyleBody</vt:lpstr>
      <vt:lpstr>1_Office Theme</vt:lpstr>
      <vt:lpstr>2_Office Theme</vt:lpstr>
      <vt:lpstr>PowerPoint Presentation</vt:lpstr>
      <vt:lpstr>Why Are You Here?</vt:lpstr>
      <vt:lpstr>Why Are You Here?</vt:lpstr>
      <vt:lpstr>Why Are You Here?</vt:lpstr>
      <vt:lpstr>Why Are You Here?</vt:lpstr>
      <vt:lpstr>Why Are You Here?</vt:lpstr>
      <vt:lpstr>Why Are You Here?</vt:lpstr>
      <vt:lpstr>Why Are You Here?</vt:lpstr>
      <vt:lpstr>How Do WE Become a Strong and Working Church that Desires To Be Here?</vt:lpstr>
      <vt:lpstr>Why Are You Here?</vt:lpstr>
      <vt:lpstr>PowerPoint Presentation</vt:lpstr>
    </vt:vector>
  </TitlesOfParts>
  <Company>AQ2 Technologies,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dc:description/>
  <cp:lastModifiedBy>Michael Hepner</cp:lastModifiedBy>
  <cp:revision>284</cp:revision>
  <dcterms:created xsi:type="dcterms:W3CDTF">2008-03-16T18:22:36Z</dcterms:created>
  <dcterms:modified xsi:type="dcterms:W3CDTF">2024-06-02T18:56:04Z</dcterms:modified>
</cp:coreProperties>
</file>