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6" r:id="rId1"/>
    <p:sldMasterId id="2147483930" r:id="rId2"/>
  </p:sldMasterIdLst>
  <p:notesMasterIdLst>
    <p:notesMasterId r:id="rId9"/>
  </p:notesMasterIdLst>
  <p:sldIdLst>
    <p:sldId id="256" r:id="rId3"/>
    <p:sldId id="774" r:id="rId4"/>
    <p:sldId id="265" r:id="rId5"/>
    <p:sldId id="775" r:id="rId6"/>
    <p:sldId id="262" r:id="rId7"/>
    <p:sldId id="776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-Service" id="{3C64C86B-CB58-4823-BD8C-F68585D6F563}">
          <p14:sldIdLst/>
        </p14:section>
        <p14:section name="Song" id="{D8F5DF2E-0DD5-48CF-943A-FBF98F807EFB}">
          <p14:sldIdLst/>
        </p14:section>
        <p14:section name="Prayer" id="{785FF2CF-754D-491F-BE90-82FA25063A3E}">
          <p14:sldIdLst/>
        </p14:section>
        <p14:section name="Exhortation and Dismissal" id="{ABD5E9EE-E79A-42ED-AA6A-24EF3777B493}">
          <p14:sldIdLst>
            <p14:sldId id="256"/>
            <p14:sldId id="774"/>
            <p14:sldId id="265"/>
            <p14:sldId id="775"/>
            <p14:sldId id="262"/>
            <p14:sldId id="77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71" d="100"/>
          <a:sy n="71" d="100"/>
        </p:scale>
        <p:origin x="1205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23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5/12/2024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2546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5078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0593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1668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8263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328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13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3368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2B8EB860-185E-4941-9D8C-1D86CDA09D16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25114638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2B8EB860-185E-4941-9D8C-1D86CDA09D16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1722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1938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4990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8953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0575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2339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764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9633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614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8267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07523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9819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55396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7914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54591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42163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588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1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740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987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81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158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332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715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8EB860-185E-4941-9D8C-1D86CDA09D16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139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87" r:id="rId1"/>
    <p:sldLayoutId id="2147483888" r:id="rId2"/>
    <p:sldLayoutId id="2147483889" r:id="rId3"/>
    <p:sldLayoutId id="2147483890" r:id="rId4"/>
    <p:sldLayoutId id="2147483891" r:id="rId5"/>
    <p:sldLayoutId id="2147483892" r:id="rId6"/>
    <p:sldLayoutId id="2147483893" r:id="rId7"/>
    <p:sldLayoutId id="2147483894" r:id="rId8"/>
    <p:sldLayoutId id="2147483895" r:id="rId9"/>
    <p:sldLayoutId id="2147483896" r:id="rId10"/>
    <p:sldLayoutId id="21474838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B8EB860-185E-4941-9D8C-1D86CDA09D16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867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1" r:id="rId1"/>
    <p:sldLayoutId id="2147483932" r:id="rId2"/>
    <p:sldLayoutId id="2147483933" r:id="rId3"/>
    <p:sldLayoutId id="2147483934" r:id="rId4"/>
    <p:sldLayoutId id="2147483935" r:id="rId5"/>
    <p:sldLayoutId id="2147483936" r:id="rId6"/>
    <p:sldLayoutId id="2147483937" r:id="rId7"/>
    <p:sldLayoutId id="2147483938" r:id="rId8"/>
    <p:sldLayoutId id="2147483939" r:id="rId9"/>
    <p:sldLayoutId id="2147483940" r:id="rId10"/>
    <p:sldLayoutId id="2147483941" r:id="rId11"/>
    <p:sldLayoutId id="2147483942" r:id="rId12"/>
    <p:sldLayoutId id="2147483943" r:id="rId13"/>
    <p:sldLayoutId id="2147483944" r:id="rId14"/>
    <p:sldLayoutId id="2147483945" r:id="rId15"/>
    <p:sldLayoutId id="2147483946" r:id="rId16"/>
    <p:sldLayoutId id="214748394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D9DF7-2EC6-900E-DF6B-C145E40891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06082" y="429203"/>
            <a:ext cx="6452118" cy="2999797"/>
          </a:xfrm>
        </p:spPr>
        <p:txBody>
          <a:bodyPr/>
          <a:lstStyle/>
          <a:p>
            <a:r>
              <a:rPr lang="en-US" sz="6000" dirty="0">
                <a:latin typeface="Georgia" panose="02040502050405020303" pitchFamily="18" charset="0"/>
              </a:rPr>
              <a:t>Be Like Hannah</a:t>
            </a:r>
            <a:br>
              <a:rPr lang="en-US" sz="6000" dirty="0">
                <a:latin typeface="Georgia" panose="02040502050405020303" pitchFamily="18" charset="0"/>
              </a:rPr>
            </a:br>
            <a:r>
              <a:rPr lang="en-US" sz="5200" dirty="0">
                <a:latin typeface="Georgia" panose="02040502050405020303" pitchFamily="18" charset="0"/>
              </a:rPr>
              <a:t>Keep Your Word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C08CE5-4113-6223-26F8-E646AF6005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40563" y="4441371"/>
            <a:ext cx="5817637" cy="2183363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Georgia Pro Cond Light" panose="02040306050405020303" pitchFamily="18" charset="0"/>
              </a:rPr>
              <a:t>“Brethren, join in following my example, and note those who so walk, </a:t>
            </a:r>
            <a:br>
              <a:rPr lang="en-US" sz="2800" dirty="0">
                <a:latin typeface="Georgia Pro Cond Light" panose="02040306050405020303" pitchFamily="18" charset="0"/>
              </a:rPr>
            </a:br>
            <a:r>
              <a:rPr lang="en-US" sz="2800" dirty="0">
                <a:latin typeface="Georgia Pro Cond Light" panose="02040306050405020303" pitchFamily="18" charset="0"/>
              </a:rPr>
              <a:t>as you have us for a pattern.”</a:t>
            </a:r>
          </a:p>
          <a:p>
            <a:r>
              <a:rPr lang="en-US" sz="2400" dirty="0">
                <a:latin typeface="Georgia Pro Cond Light" panose="02040306050405020303" pitchFamily="18" charset="0"/>
              </a:rPr>
              <a:t>Philippians 3:17</a:t>
            </a:r>
          </a:p>
        </p:txBody>
      </p:sp>
    </p:spTree>
    <p:extLst>
      <p:ext uri="{BB962C8B-B14F-4D97-AF65-F5344CB8AC3E}">
        <p14:creationId xmlns:p14="http://schemas.microsoft.com/office/powerpoint/2010/main" val="3288237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0B6E8-0F07-0168-E03C-64AFC41E0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2803" y="681139"/>
            <a:ext cx="7704667" cy="1586199"/>
          </a:xfrm>
        </p:spPr>
        <p:txBody>
          <a:bodyPr>
            <a:normAutofit/>
          </a:bodyPr>
          <a:lstStyle/>
          <a:p>
            <a:r>
              <a:rPr lang="en-US" sz="4800" b="1" dirty="0"/>
              <a:t>Hannah’s Sorrow</a:t>
            </a:r>
            <a:br>
              <a:rPr lang="en-US" sz="4800" b="1" dirty="0"/>
            </a:br>
            <a:r>
              <a:rPr lang="en-US" sz="3600" b="1" dirty="0"/>
              <a:t>1 Samuel 1:1-8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4B5F6-DA2A-3054-B4EE-F0857773A4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0762" y="2481942"/>
            <a:ext cx="7928600" cy="2388637"/>
          </a:xfrm>
        </p:spPr>
        <p:txBody>
          <a:bodyPr>
            <a:normAutofit/>
          </a:bodyPr>
          <a:lstStyle/>
          <a:p>
            <a:r>
              <a:rPr lang="en-US" sz="2800" b="1" dirty="0"/>
              <a:t>She was barren - v. 5</a:t>
            </a:r>
          </a:p>
          <a:p>
            <a:r>
              <a:rPr lang="en-US" sz="2800" b="1" dirty="0"/>
              <a:t>She was provoked by her rival - vs. 6-7</a:t>
            </a:r>
          </a:p>
          <a:p>
            <a:r>
              <a:rPr lang="en-US" sz="2800" b="1" dirty="0"/>
              <a:t>Her husband couldn’t comfort her - v. 8</a:t>
            </a:r>
          </a:p>
        </p:txBody>
      </p:sp>
    </p:spTree>
    <p:extLst>
      <p:ext uri="{BB962C8B-B14F-4D97-AF65-F5344CB8AC3E}">
        <p14:creationId xmlns:p14="http://schemas.microsoft.com/office/powerpoint/2010/main" val="173845904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0B6E8-0F07-0168-E03C-64AFC41E0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2803" y="681139"/>
            <a:ext cx="7704667" cy="1586199"/>
          </a:xfrm>
        </p:spPr>
        <p:txBody>
          <a:bodyPr>
            <a:normAutofit/>
          </a:bodyPr>
          <a:lstStyle/>
          <a:p>
            <a:r>
              <a:rPr lang="en-US" sz="4800" b="1" dirty="0"/>
              <a:t>Hannah’s Prayer</a:t>
            </a:r>
            <a:br>
              <a:rPr lang="en-US" sz="4800" b="1" dirty="0"/>
            </a:br>
            <a:r>
              <a:rPr lang="en-US" sz="3600" b="1" dirty="0"/>
              <a:t>1 Samuel 1:9-11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4B5F6-DA2A-3054-B4EE-F0857773A4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0762" y="2481942"/>
            <a:ext cx="7928600" cy="2388637"/>
          </a:xfrm>
        </p:spPr>
        <p:txBody>
          <a:bodyPr>
            <a:normAutofit/>
          </a:bodyPr>
          <a:lstStyle/>
          <a:p>
            <a:r>
              <a:rPr lang="en-US" sz="2800" b="1" dirty="0"/>
              <a:t>She humbled herself before God.</a:t>
            </a:r>
          </a:p>
          <a:p>
            <a:r>
              <a:rPr lang="en-US" sz="2800" b="1" dirty="0"/>
              <a:t>She made mention of her affliction.</a:t>
            </a:r>
          </a:p>
          <a:p>
            <a:r>
              <a:rPr lang="en-US" sz="2800" b="1" dirty="0"/>
              <a:t>She made a request of God. </a:t>
            </a:r>
          </a:p>
          <a:p>
            <a:r>
              <a:rPr lang="en-US" sz="2800" b="1" dirty="0"/>
              <a:t>She made a vow to God.</a:t>
            </a:r>
          </a:p>
        </p:txBody>
      </p:sp>
    </p:spTree>
    <p:extLst>
      <p:ext uri="{BB962C8B-B14F-4D97-AF65-F5344CB8AC3E}">
        <p14:creationId xmlns:p14="http://schemas.microsoft.com/office/powerpoint/2010/main" val="1620133608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0B6E8-0F07-0168-E03C-64AFC41E0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2803" y="681139"/>
            <a:ext cx="7704667" cy="1586199"/>
          </a:xfrm>
        </p:spPr>
        <p:txBody>
          <a:bodyPr>
            <a:normAutofit/>
          </a:bodyPr>
          <a:lstStyle/>
          <a:p>
            <a:r>
              <a:rPr lang="en-US" sz="4800" b="1" dirty="0"/>
              <a:t>Hannah’s Faithfulness</a:t>
            </a:r>
            <a:br>
              <a:rPr lang="en-US" sz="4800" b="1" dirty="0"/>
            </a:br>
            <a:r>
              <a:rPr lang="en-US" sz="3600" b="1" dirty="0"/>
              <a:t>1 Samuel 1:19-28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4B5F6-DA2A-3054-B4EE-F0857773A4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0762" y="2481942"/>
            <a:ext cx="7928600" cy="3107095"/>
          </a:xfrm>
        </p:spPr>
        <p:txBody>
          <a:bodyPr>
            <a:normAutofit/>
          </a:bodyPr>
          <a:lstStyle/>
          <a:p>
            <a:r>
              <a:rPr lang="en-US" sz="2800" b="1" dirty="0"/>
              <a:t>She named her son “Samuel” which means “heard by God” - v. 20</a:t>
            </a:r>
          </a:p>
          <a:p>
            <a:r>
              <a:rPr lang="en-US" sz="2800" b="1" dirty="0"/>
              <a:t>When he was weaned, she took him to Shiloah with an expensive sacrifice, and left him in the care of Eli - vs. 21-23</a:t>
            </a:r>
          </a:p>
        </p:txBody>
      </p:sp>
    </p:spTree>
    <p:extLst>
      <p:ext uri="{BB962C8B-B14F-4D97-AF65-F5344CB8AC3E}">
        <p14:creationId xmlns:p14="http://schemas.microsoft.com/office/powerpoint/2010/main" val="1816807743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0B6E8-0F07-0168-E03C-64AFC41E0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2803" y="681140"/>
            <a:ext cx="7704667" cy="961052"/>
          </a:xfrm>
        </p:spPr>
        <p:txBody>
          <a:bodyPr/>
          <a:lstStyle/>
          <a:p>
            <a:r>
              <a:rPr lang="en-US" sz="4800" b="1" dirty="0"/>
              <a:t>Be Like Hannah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4B5F6-DA2A-3054-B4EE-F0857773A4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0762" y="1884780"/>
            <a:ext cx="7928600" cy="4058812"/>
          </a:xfrm>
        </p:spPr>
        <p:txBody>
          <a:bodyPr>
            <a:normAutofit/>
          </a:bodyPr>
          <a:lstStyle/>
          <a:p>
            <a:r>
              <a:rPr lang="en-US" sz="2800" b="1" dirty="0"/>
              <a:t>Her faith allowed her to handle adversity in a graceful manner. </a:t>
            </a:r>
          </a:p>
          <a:p>
            <a:pPr lvl="1"/>
            <a:r>
              <a:rPr lang="en-US" sz="2400" b="1" dirty="0"/>
              <a:t>She did not create problems for others. </a:t>
            </a:r>
          </a:p>
          <a:p>
            <a:pPr lvl="1"/>
            <a:r>
              <a:rPr lang="en-US" sz="2400" b="1" dirty="0"/>
              <a:t>She did not stop worshiping God. </a:t>
            </a:r>
          </a:p>
          <a:p>
            <a:r>
              <a:rPr lang="en-US" sz="2800" b="1" dirty="0"/>
              <a:t>She quietly took the matter to God in prayer. </a:t>
            </a:r>
          </a:p>
          <a:p>
            <a:r>
              <a:rPr lang="en-US" sz="2800" b="1" dirty="0"/>
              <a:t>She was faithful to her word. </a:t>
            </a:r>
          </a:p>
        </p:txBody>
      </p:sp>
    </p:spTree>
    <p:extLst>
      <p:ext uri="{BB962C8B-B14F-4D97-AF65-F5344CB8AC3E}">
        <p14:creationId xmlns:p14="http://schemas.microsoft.com/office/powerpoint/2010/main" val="2252430703"/>
      </p:ext>
    </p:extLst>
  </p:cSld>
  <p:clrMapOvr>
    <a:masterClrMapping/>
  </p:clrMapOvr>
  <p:transition spd="slow">
    <p:pu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6A5401-2756-564E-0342-57B2208B4F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7198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EBEC8F79-A447-43FC-8E81-85E8468AF3F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6812</TotalTime>
  <Words>202</Words>
  <Application>Microsoft Office PowerPoint</Application>
  <PresentationFormat>On-screen Show (4:3)</PresentationFormat>
  <Paragraphs>26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Corbel</vt:lpstr>
      <vt:lpstr>Georgia</vt:lpstr>
      <vt:lpstr>Georgia Pro Cond Light</vt:lpstr>
      <vt:lpstr>1_Office Theme</vt:lpstr>
      <vt:lpstr>Parallax</vt:lpstr>
      <vt:lpstr>Be Like Hannah Keep Your Word</vt:lpstr>
      <vt:lpstr>Hannah’s Sorrow 1 Samuel 1:1-8</vt:lpstr>
      <vt:lpstr>Hannah’s Prayer 1 Samuel 1:9-11</vt:lpstr>
      <vt:lpstr>Hannah’s Faithfulness 1 Samuel 1:19-28</vt:lpstr>
      <vt:lpstr>Be Like Hannah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282</cp:revision>
  <dcterms:created xsi:type="dcterms:W3CDTF">2008-03-16T18:22:36Z</dcterms:created>
  <dcterms:modified xsi:type="dcterms:W3CDTF">2024-05-12T19:34:10Z</dcterms:modified>
</cp:coreProperties>
</file>