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8"/>
  </p:notesMasterIdLst>
  <p:sldIdLst>
    <p:sldId id="259" r:id="rId2"/>
    <p:sldId id="256" r:id="rId3"/>
    <p:sldId id="257" r:id="rId4"/>
    <p:sldId id="261" r:id="rId5"/>
    <p:sldId id="258" r:id="rId6"/>
    <p:sldId id="7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9"/>
            <p14:sldId id="256"/>
            <p14:sldId id="257"/>
            <p14:sldId id="261"/>
            <p14:sldId id="258"/>
            <p14:sldId id="779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785" autoAdjust="0"/>
    <p:restoredTop sz="33166" autoAdjust="0"/>
  </p:normalViewPr>
  <p:slideViewPr>
    <p:cSldViewPr>
      <p:cViewPr varScale="1">
        <p:scale>
          <a:sx n="80" d="100"/>
          <a:sy n="80" d="100"/>
        </p:scale>
        <p:origin x="37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363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0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7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4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0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3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7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7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0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5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4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DBD5087D-BEDE-4BE2-8CE0-A35FAF0B6E43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75BC0C59-182D-4932-B415-12AEB91B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19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851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lt and Light, How to Permeate In Society - Illuminating Faith">
            <a:extLst>
              <a:ext uri="{FF2B5EF4-FFF2-40B4-BE49-F238E27FC236}">
                <a16:creationId xmlns:a16="http://schemas.microsoft.com/office/drawing/2014/main" id="{13A01F4A-05C8-28D2-78C6-3F18AA321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0"/>
            <a:ext cx="548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323BE4-4B3F-EB6C-7350-67B613EC0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478" y="1807797"/>
            <a:ext cx="4875551" cy="2205819"/>
          </a:xfrm>
        </p:spPr>
        <p:txBody>
          <a:bodyPr/>
          <a:lstStyle/>
          <a:p>
            <a:r>
              <a:rPr lang="en-US" dirty="0"/>
              <a:t>Salt </a:t>
            </a:r>
            <a:r>
              <a:rPr lang="en-US" sz="4000" dirty="0"/>
              <a:t>and</a:t>
            </a:r>
            <a:r>
              <a:rPr lang="en-US" dirty="0"/>
              <a:t> Light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36CF66-D578-4D70-892A-6890E6483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276" y="4398520"/>
            <a:ext cx="4301957" cy="744980"/>
          </a:xfrm>
        </p:spPr>
        <p:txBody>
          <a:bodyPr>
            <a:normAutofit/>
          </a:bodyPr>
          <a:lstStyle/>
          <a:p>
            <a:r>
              <a:rPr lang="en-US" sz="3600" b="1" dirty="0"/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391092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50+ Salt Shaker On Black Stock Photos, Pictures &amp; Royalty-Free Images -  iStock">
            <a:extLst>
              <a:ext uri="{FF2B5EF4-FFF2-40B4-BE49-F238E27FC236}">
                <a16:creationId xmlns:a16="http://schemas.microsoft.com/office/drawing/2014/main" id="{4C0BDBB2-3EEB-6792-98A0-5729FB550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316" y="4076244"/>
            <a:ext cx="58293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E1F1D3-7DCF-978F-9651-07DFB3C9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Salt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6746C-D0C3-B03F-2DBC-0CB3760E2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Preservative</a:t>
            </a:r>
          </a:p>
          <a:p>
            <a:pPr lvl="1"/>
            <a:r>
              <a:rPr lang="en-US" sz="32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Gen. 18:22-33; Jer. 5:1</a:t>
            </a:r>
          </a:p>
          <a:p>
            <a:r>
              <a:rPr lang="en-US" sz="3600" b="1" dirty="0"/>
              <a:t>Gives Flavor</a:t>
            </a:r>
          </a:p>
          <a:p>
            <a:pPr lvl="1"/>
            <a:r>
              <a:rPr lang="en-US" sz="32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Col. 4:5-6</a:t>
            </a:r>
          </a:p>
          <a:p>
            <a:r>
              <a:rPr lang="en-US" sz="3600" b="1" dirty="0"/>
              <a:t>Creates Thirst</a:t>
            </a:r>
          </a:p>
          <a:p>
            <a:pPr lvl="1"/>
            <a:r>
              <a:rPr lang="en-US" sz="32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1 Pet. 3:15</a:t>
            </a:r>
          </a:p>
        </p:txBody>
      </p:sp>
    </p:spTree>
    <p:extLst>
      <p:ext uri="{BB962C8B-B14F-4D97-AF65-F5344CB8AC3E}">
        <p14:creationId xmlns:p14="http://schemas.microsoft.com/office/powerpoint/2010/main" val="45199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ght Bulb Turning on Against a Black Background, HD Stock Footage - YouTube">
            <a:extLst>
              <a:ext uri="{FF2B5EF4-FFF2-40B4-BE49-F238E27FC236}">
                <a16:creationId xmlns:a16="http://schemas.microsoft.com/office/drawing/2014/main" id="{70B3A26C-64D1-BDFD-72D7-9D908E9D53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3" r="27869"/>
          <a:stretch/>
        </p:blipFill>
        <p:spPr bwMode="auto">
          <a:xfrm>
            <a:off x="6232670" y="3773770"/>
            <a:ext cx="2446635" cy="3063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E1F1D3-7DCF-978F-9651-07DFB3C9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6746C-D0C3-B03F-2DBC-0CB3760E2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8997"/>
            <a:ext cx="7886700" cy="5156616"/>
          </a:xfrm>
        </p:spPr>
        <p:txBody>
          <a:bodyPr>
            <a:normAutofit/>
          </a:bodyPr>
          <a:lstStyle/>
          <a:p>
            <a:r>
              <a:rPr lang="en-US" sz="3200" b="1" dirty="0"/>
              <a:t>Drives Away Darkness</a:t>
            </a:r>
          </a:p>
          <a:p>
            <a:pPr lvl="1"/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Eph. 5:8-11</a:t>
            </a:r>
          </a:p>
          <a:p>
            <a:r>
              <a:rPr lang="en-US" sz="3200" b="1" dirty="0"/>
              <a:t>Reveals and Illuminates</a:t>
            </a:r>
          </a:p>
          <a:p>
            <a:pPr lvl="1"/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Eph. 5:13</a:t>
            </a:r>
          </a:p>
          <a:p>
            <a:r>
              <a:rPr lang="en-US" sz="3200" b="1" dirty="0"/>
              <a:t>Gives Guidance</a:t>
            </a:r>
          </a:p>
          <a:p>
            <a:pPr lvl="1"/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Prov. 4:18</a:t>
            </a:r>
          </a:p>
          <a:p>
            <a:r>
              <a:rPr lang="en-US" sz="3200" b="1" dirty="0"/>
              <a:t>Warms and Comforts</a:t>
            </a:r>
          </a:p>
          <a:p>
            <a:pPr lvl="1"/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Eccl. 11:7</a:t>
            </a:r>
          </a:p>
          <a:p>
            <a:r>
              <a:rPr lang="en-US" sz="3200" b="1" dirty="0"/>
              <a:t>Draws Some Out of Darkness</a:t>
            </a:r>
          </a:p>
          <a:p>
            <a:pPr lvl="1"/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John 3:19-21; Phil. 2:15</a:t>
            </a:r>
          </a:p>
        </p:txBody>
      </p:sp>
    </p:spTree>
    <p:extLst>
      <p:ext uri="{BB962C8B-B14F-4D97-AF65-F5344CB8AC3E}">
        <p14:creationId xmlns:p14="http://schemas.microsoft.com/office/powerpoint/2010/main" val="238720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6C91B-D2C8-72DF-7B03-BE7AA0694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Will you be saved today?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D595E-3239-5DC4-E596-0D4B43007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Believe in Jesus </a:t>
            </a:r>
            <a:r>
              <a:rPr lang="en-US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- John 8:24</a:t>
            </a:r>
          </a:p>
          <a:p>
            <a:r>
              <a:rPr lang="en-US" sz="3200" b="1" dirty="0"/>
              <a:t>Repent of your sins </a:t>
            </a:r>
            <a:r>
              <a:rPr lang="en-US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- Luke 13:3</a:t>
            </a:r>
          </a:p>
          <a:p>
            <a:r>
              <a:rPr lang="en-US" sz="3200" b="1" dirty="0"/>
              <a:t>Confess your faith </a:t>
            </a:r>
            <a:r>
              <a:rPr lang="en-US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- Rom. 10:9-10</a:t>
            </a:r>
          </a:p>
          <a:p>
            <a:r>
              <a:rPr lang="en-US" sz="3200" b="1" dirty="0"/>
              <a:t>Be baptized </a:t>
            </a:r>
            <a:r>
              <a:rPr lang="en-US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- Acts 22:16</a:t>
            </a:r>
          </a:p>
        </p:txBody>
      </p:sp>
    </p:spTree>
    <p:extLst>
      <p:ext uri="{BB962C8B-B14F-4D97-AF65-F5344CB8AC3E}">
        <p14:creationId xmlns:p14="http://schemas.microsoft.com/office/powerpoint/2010/main" val="191388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483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91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4_Office Theme</vt:lpstr>
      <vt:lpstr>PowerPoint Presentation</vt:lpstr>
      <vt:lpstr>Salt and Light</vt:lpstr>
      <vt:lpstr>Salt</vt:lpstr>
      <vt:lpstr>Light</vt:lpstr>
      <vt:lpstr>Will you be saved today?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87</cp:revision>
  <dcterms:created xsi:type="dcterms:W3CDTF">2008-03-16T18:22:36Z</dcterms:created>
  <dcterms:modified xsi:type="dcterms:W3CDTF">2024-05-05T20:29:31Z</dcterms:modified>
</cp:coreProperties>
</file>