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6" r:id="rId1"/>
    <p:sldMasterId id="2147483898" r:id="rId2"/>
    <p:sldMasterId id="2147483916" r:id="rId3"/>
  </p:sldMasterIdLst>
  <p:notesMasterIdLst>
    <p:notesMasterId r:id="rId14"/>
  </p:notesMasterIdLst>
  <p:sldIdLst>
    <p:sldId id="256" r:id="rId4"/>
    <p:sldId id="261" r:id="rId5"/>
    <p:sldId id="263" r:id="rId6"/>
    <p:sldId id="763" r:id="rId7"/>
    <p:sldId id="265" r:id="rId8"/>
    <p:sldId id="267" r:id="rId9"/>
    <p:sldId id="764" r:id="rId10"/>
    <p:sldId id="765" r:id="rId11"/>
    <p:sldId id="262" r:id="rId12"/>
    <p:sldId id="7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3C64C86B-CB58-4823-BD8C-F68585D6F563}">
          <p14:sldIdLst/>
        </p14:section>
        <p14:section name="Song" id="{D8F5DF2E-0DD5-48CF-943A-FBF98F807EFB}">
          <p14:sldIdLst/>
        </p14:section>
        <p14:section name="Prayer" id="{785FF2CF-754D-491F-BE90-82FA25063A3E}">
          <p14:sldIdLst/>
        </p14:section>
        <p14:section name="Exhortation and Dismissal" id="{ABD5E9EE-E79A-42ED-AA6A-24EF3777B493}">
          <p14:sldIdLst>
            <p14:sldId id="256"/>
            <p14:sldId id="261"/>
            <p14:sldId id="263"/>
            <p14:sldId id="763"/>
            <p14:sldId id="265"/>
            <p14:sldId id="267"/>
            <p14:sldId id="764"/>
            <p14:sldId id="765"/>
            <p14:sldId id="262"/>
            <p14:sldId id="7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1" d="100"/>
          <a:sy n="71" d="100"/>
        </p:scale>
        <p:origin x="120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52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5/5/2024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305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32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200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20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935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943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081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186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3443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09F674F-5FF1-4C50-AE02-5B1470F93F7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771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328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336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519520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40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301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06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74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1128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8661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965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633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6799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98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6716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2490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333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6678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546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367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781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351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13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039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3392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71584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450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683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590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358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6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032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587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40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987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81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158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33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15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139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77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  <p:sldLayoutId id="2147483910" r:id="rId12"/>
    <p:sldLayoutId id="2147483911" r:id="rId13"/>
    <p:sldLayoutId id="2147483912" r:id="rId14"/>
    <p:sldLayoutId id="2147483913" r:id="rId15"/>
    <p:sldLayoutId id="2147483914" r:id="rId16"/>
    <p:sldLayoutId id="214748391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2B8EB860-185E-4941-9D8C-1D86CDA09D16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184BD564-DE76-4BE9-BB1D-81FA44B402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574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D9DF7-2EC6-900E-DF6B-C145E40891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6082" y="429203"/>
            <a:ext cx="6452118" cy="2999797"/>
          </a:xfrm>
        </p:spPr>
        <p:txBody>
          <a:bodyPr/>
          <a:lstStyle/>
          <a:p>
            <a:r>
              <a:rPr lang="en-US" sz="6000" dirty="0">
                <a:latin typeface="Georgia" panose="02040502050405020303" pitchFamily="18" charset="0"/>
              </a:rPr>
              <a:t>Be Like Silas</a:t>
            </a:r>
            <a:br>
              <a:rPr lang="en-US" sz="6000" dirty="0">
                <a:latin typeface="Georgia" panose="02040502050405020303" pitchFamily="18" charset="0"/>
              </a:rPr>
            </a:br>
            <a:r>
              <a:rPr lang="en-US" sz="5200" dirty="0">
                <a:latin typeface="Georgia" panose="02040502050405020303" pitchFamily="18" charset="0"/>
              </a:rPr>
              <a:t>Be Reliable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C08CE5-4113-6223-26F8-E646AF6005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0563" y="4441371"/>
            <a:ext cx="5817637" cy="21833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Georgia Pro Cond Light" panose="02040306050405020303" pitchFamily="18" charset="0"/>
              </a:rPr>
              <a:t>“Brethren, join in following my example, and note those who so walk, </a:t>
            </a:r>
            <a:br>
              <a:rPr lang="en-US" sz="2800" dirty="0">
                <a:latin typeface="Georgia Pro Cond Light" panose="02040306050405020303" pitchFamily="18" charset="0"/>
              </a:rPr>
            </a:br>
            <a:r>
              <a:rPr lang="en-US" sz="2800" dirty="0">
                <a:latin typeface="Georgia Pro Cond Light" panose="02040306050405020303" pitchFamily="18" charset="0"/>
              </a:rPr>
              <a:t>as you have us for a pattern.”</a:t>
            </a:r>
          </a:p>
          <a:p>
            <a:r>
              <a:rPr lang="en-US" sz="2400" dirty="0">
                <a:latin typeface="Georgia Pro Cond Light" panose="02040306050405020303" pitchFamily="18" charset="0"/>
              </a:rPr>
              <a:t>Philippians 3:17</a:t>
            </a:r>
          </a:p>
        </p:txBody>
      </p:sp>
    </p:spTree>
    <p:extLst>
      <p:ext uri="{BB962C8B-B14F-4D97-AF65-F5344CB8AC3E}">
        <p14:creationId xmlns:p14="http://schemas.microsoft.com/office/powerpoint/2010/main" val="3288237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6A5401-2756-564E-0342-57B2208B4F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105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/>
          <a:lstStyle/>
          <a:p>
            <a:r>
              <a:rPr lang="en-US" sz="4800" b="1" dirty="0"/>
              <a:t>Silas in Jerusalem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762" y="1884780"/>
            <a:ext cx="7928600" cy="3629612"/>
          </a:xfrm>
        </p:spPr>
        <p:txBody>
          <a:bodyPr>
            <a:normAutofit/>
          </a:bodyPr>
          <a:lstStyle/>
          <a:p>
            <a:r>
              <a:rPr lang="en-US" sz="2800" b="1" dirty="0"/>
              <a:t>He was one of the “leading men among the brethren” in Jerusalem - Acts 15:22</a:t>
            </a:r>
          </a:p>
          <a:p>
            <a:r>
              <a:rPr lang="en-US" sz="2800" b="1" dirty="0"/>
              <a:t>He had risked his life for the name of the Lord Jesus Christ - v. 26</a:t>
            </a:r>
          </a:p>
          <a:p>
            <a:r>
              <a:rPr lang="en-US" sz="2800" b="1" dirty="0"/>
              <a:t>He was a prophet; could exhort and strengthen the brethren with the word - v. 32</a:t>
            </a:r>
          </a:p>
        </p:txBody>
      </p:sp>
    </p:spTree>
    <p:extLst>
      <p:ext uri="{BB962C8B-B14F-4D97-AF65-F5344CB8AC3E}">
        <p14:creationId xmlns:p14="http://schemas.microsoft.com/office/powerpoint/2010/main" val="152451191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ul's Second Missionary Journey | BibleTalk.tv">
            <a:extLst>
              <a:ext uri="{FF2B5EF4-FFF2-40B4-BE49-F238E27FC236}">
                <a16:creationId xmlns:a16="http://schemas.microsoft.com/office/drawing/2014/main" id="{598EE5C8-A2AD-9454-A6C9-E430F9831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9625"/>
            <a:ext cx="9144000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94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ul's Second Missionary Journey | BibleTalk.tv">
            <a:extLst>
              <a:ext uri="{FF2B5EF4-FFF2-40B4-BE49-F238E27FC236}">
                <a16:creationId xmlns:a16="http://schemas.microsoft.com/office/drawing/2014/main" id="{598EE5C8-A2AD-9454-A6C9-E430F9831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9625"/>
            <a:ext cx="9144000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EF47D346-7C00-74E2-1D49-2A0776508723}"/>
              </a:ext>
            </a:extLst>
          </p:cNvPr>
          <p:cNvSpPr/>
          <p:nvPr/>
        </p:nvSpPr>
        <p:spPr>
          <a:xfrm rot="16200000">
            <a:off x="1791476" y="1380932"/>
            <a:ext cx="1604868" cy="2743200"/>
          </a:xfrm>
          <a:prstGeom prst="wedgeRoundRectCallout">
            <a:avLst>
              <a:gd name="adj1" fmla="val 39736"/>
              <a:gd name="adj2" fmla="val 13337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44CF2-9148-D85A-B74C-7E6AF6F72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9551" y="2127380"/>
            <a:ext cx="2118050" cy="130162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Joined by Timothy and Luke. </a:t>
            </a:r>
          </a:p>
        </p:txBody>
      </p:sp>
    </p:spTree>
    <p:extLst>
      <p:ext uri="{BB962C8B-B14F-4D97-AF65-F5344CB8AC3E}">
        <p14:creationId xmlns:p14="http://schemas.microsoft.com/office/powerpoint/2010/main" val="3829790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ul's Second Missionary Journey | BibleTalk.tv">
            <a:extLst>
              <a:ext uri="{FF2B5EF4-FFF2-40B4-BE49-F238E27FC236}">
                <a16:creationId xmlns:a16="http://schemas.microsoft.com/office/drawing/2014/main" id="{598EE5C8-A2AD-9454-A6C9-E430F9831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9625"/>
            <a:ext cx="9144000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EF47D346-7C00-74E2-1D49-2A0776508723}"/>
              </a:ext>
            </a:extLst>
          </p:cNvPr>
          <p:cNvSpPr/>
          <p:nvPr/>
        </p:nvSpPr>
        <p:spPr>
          <a:xfrm rot="16200000">
            <a:off x="-18665" y="2192697"/>
            <a:ext cx="3498983" cy="3013784"/>
          </a:xfrm>
          <a:prstGeom prst="wedgeRoundRectCallout">
            <a:avLst>
              <a:gd name="adj1" fmla="val 67027"/>
              <a:gd name="adj2" fmla="val 8513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44CF2-9148-D85A-B74C-7E6AF6F72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522" y="2192696"/>
            <a:ext cx="2435288" cy="300445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In Philippi, Paul and Silas were arrested, beaten, and imprisoned.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Converted the Jailer. </a:t>
            </a:r>
          </a:p>
        </p:txBody>
      </p:sp>
    </p:spTree>
    <p:extLst>
      <p:ext uri="{BB962C8B-B14F-4D97-AF65-F5344CB8AC3E}">
        <p14:creationId xmlns:p14="http://schemas.microsoft.com/office/powerpoint/2010/main" val="4116361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ul's Second Missionary Journey | BibleTalk.tv">
            <a:extLst>
              <a:ext uri="{FF2B5EF4-FFF2-40B4-BE49-F238E27FC236}">
                <a16:creationId xmlns:a16="http://schemas.microsoft.com/office/drawing/2014/main" id="{598EE5C8-A2AD-9454-A6C9-E430F9831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9625"/>
            <a:ext cx="9144000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EF47D346-7C00-74E2-1D49-2A0776508723}"/>
              </a:ext>
            </a:extLst>
          </p:cNvPr>
          <p:cNvSpPr/>
          <p:nvPr/>
        </p:nvSpPr>
        <p:spPr>
          <a:xfrm rot="16200000" flipV="1">
            <a:off x="5985589" y="1730828"/>
            <a:ext cx="2537925" cy="3125758"/>
          </a:xfrm>
          <a:prstGeom prst="wedgeRoundRectCallout">
            <a:avLst>
              <a:gd name="adj1" fmla="val 66527"/>
              <a:gd name="adj2" fmla="val 108898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44CF2-9148-D85A-B74C-7E6AF6F72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0209" y="2286000"/>
            <a:ext cx="2323325" cy="214604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A riot breaks out in Thessalonica. They escape to Berea.  </a:t>
            </a:r>
          </a:p>
        </p:txBody>
      </p:sp>
    </p:spTree>
    <p:extLst>
      <p:ext uri="{BB962C8B-B14F-4D97-AF65-F5344CB8AC3E}">
        <p14:creationId xmlns:p14="http://schemas.microsoft.com/office/powerpoint/2010/main" val="2338096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ul's Second Missionary Journey | BibleTalk.tv">
            <a:extLst>
              <a:ext uri="{FF2B5EF4-FFF2-40B4-BE49-F238E27FC236}">
                <a16:creationId xmlns:a16="http://schemas.microsoft.com/office/drawing/2014/main" id="{598EE5C8-A2AD-9454-A6C9-E430F9831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9625"/>
            <a:ext cx="9144000" cy="523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EF47D346-7C00-74E2-1D49-2A0776508723}"/>
              </a:ext>
            </a:extLst>
          </p:cNvPr>
          <p:cNvSpPr/>
          <p:nvPr/>
        </p:nvSpPr>
        <p:spPr>
          <a:xfrm rot="16200000" flipV="1">
            <a:off x="5882951" y="1833465"/>
            <a:ext cx="2883157" cy="3265715"/>
          </a:xfrm>
          <a:prstGeom prst="wedgeRoundRectCallout">
            <a:avLst>
              <a:gd name="adj1" fmla="val 24674"/>
              <a:gd name="adj2" fmla="val 102032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44CF2-9148-D85A-B74C-7E6AF6F72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7576" y="2285999"/>
            <a:ext cx="2771191" cy="24352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Paul travels alone to Athens. </a:t>
            </a:r>
            <a:br>
              <a:rPr lang="en-US" sz="800" dirty="0">
                <a:solidFill>
                  <a:schemeClr val="bg1"/>
                </a:solidFill>
              </a:rPr>
            </a:br>
            <a:endParaRPr lang="en-US" sz="8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Silas and Timothy join him in Corinth.</a:t>
            </a:r>
          </a:p>
        </p:txBody>
      </p:sp>
    </p:spTree>
    <p:extLst>
      <p:ext uri="{BB962C8B-B14F-4D97-AF65-F5344CB8AC3E}">
        <p14:creationId xmlns:p14="http://schemas.microsoft.com/office/powerpoint/2010/main" val="1250248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/>
          <a:lstStyle/>
          <a:p>
            <a:r>
              <a:rPr lang="en-US" sz="4800" b="1" dirty="0"/>
              <a:t>Silas with Peter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2188" y="1884780"/>
            <a:ext cx="7035282" cy="32937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By Silvanus, our faithful brother as I consider him, I have written to you briefly, exhorting and testifying that this is the true grace of God in which you stand. </a:t>
            </a:r>
          </a:p>
          <a:p>
            <a:pPr marL="0" indent="0" algn="r">
              <a:buNone/>
            </a:pPr>
            <a:r>
              <a:rPr lang="en-US" sz="2800" b="1" dirty="0"/>
              <a:t>1 Peter 5:12</a:t>
            </a:r>
          </a:p>
        </p:txBody>
      </p:sp>
    </p:spTree>
    <p:extLst>
      <p:ext uri="{BB962C8B-B14F-4D97-AF65-F5344CB8AC3E}">
        <p14:creationId xmlns:p14="http://schemas.microsoft.com/office/powerpoint/2010/main" val="2902354671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B6E8-0F07-0168-E03C-64AFC41E0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803" y="681140"/>
            <a:ext cx="7704667" cy="961052"/>
          </a:xfrm>
        </p:spPr>
        <p:txBody>
          <a:bodyPr/>
          <a:lstStyle/>
          <a:p>
            <a:r>
              <a:rPr lang="en-US" sz="4800" b="1" dirty="0"/>
              <a:t>Be Like Silas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4B5F6-DA2A-3054-B4EE-F0857773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762" y="1884780"/>
            <a:ext cx="7928600" cy="3881538"/>
          </a:xfrm>
        </p:spPr>
        <p:txBody>
          <a:bodyPr>
            <a:normAutofit/>
          </a:bodyPr>
          <a:lstStyle/>
          <a:p>
            <a:r>
              <a:rPr lang="en-US" sz="2800" b="1" dirty="0"/>
              <a:t>He was trusted to accurately represent the church in Jerusalem. </a:t>
            </a:r>
          </a:p>
          <a:p>
            <a:r>
              <a:rPr lang="en-US" sz="2800" b="1" dirty="0"/>
              <a:t>He stood by and suffered with Paul in preaching the gospel. </a:t>
            </a:r>
          </a:p>
          <a:p>
            <a:r>
              <a:rPr lang="en-US" sz="2800" b="1" dirty="0"/>
              <a:t>He was a “leading” man, but made himself a servant of Paul and Peter. </a:t>
            </a:r>
          </a:p>
          <a:p>
            <a:r>
              <a:rPr lang="en-US" sz="2800" b="1" dirty="0"/>
              <a:t>He was loyal to Christ above any person. </a:t>
            </a:r>
          </a:p>
        </p:txBody>
      </p:sp>
    </p:spTree>
    <p:extLst>
      <p:ext uri="{BB962C8B-B14F-4D97-AF65-F5344CB8AC3E}">
        <p14:creationId xmlns:p14="http://schemas.microsoft.com/office/powerpoint/2010/main" val="2252430703"/>
      </p:ext>
    </p:extLst>
  </p:cSld>
  <p:clrMapOvr>
    <a:masterClrMapping/>
  </p:clrMapOvr>
  <p:transition spd="slow">
    <p:push/>
  </p:transition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6640</TotalTime>
  <Words>242</Words>
  <Application>Microsoft Office PowerPoint</Application>
  <PresentationFormat>On-screen Show (4:3)</PresentationFormat>
  <Paragraphs>31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Aptos</vt:lpstr>
      <vt:lpstr>Aptos Display</vt:lpstr>
      <vt:lpstr>Arial</vt:lpstr>
      <vt:lpstr>Calibri</vt:lpstr>
      <vt:lpstr>Calibri Light</vt:lpstr>
      <vt:lpstr>Corbel</vt:lpstr>
      <vt:lpstr>Georgia</vt:lpstr>
      <vt:lpstr>Georgia Pro Cond Light</vt:lpstr>
      <vt:lpstr>1_Office Theme</vt:lpstr>
      <vt:lpstr>Parallax</vt:lpstr>
      <vt:lpstr>2_Office Theme</vt:lpstr>
      <vt:lpstr>Be Like Silas Be Reliable</vt:lpstr>
      <vt:lpstr>Silas in Jerusalem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Silas with Peter</vt:lpstr>
      <vt:lpstr>Be Like Silas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280</cp:revision>
  <dcterms:created xsi:type="dcterms:W3CDTF">2008-03-16T18:22:36Z</dcterms:created>
  <dcterms:modified xsi:type="dcterms:W3CDTF">2024-05-05T20:27:12Z</dcterms:modified>
</cp:coreProperties>
</file>