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4" r:id="rId2"/>
    <p:sldMasterId id="2147483866" r:id="rId3"/>
  </p:sldMasterIdLst>
  <p:notesMasterIdLst>
    <p:notesMasterId r:id="rId10"/>
  </p:notesMasterIdLst>
  <p:sldIdLst>
    <p:sldId id="259" r:id="rId4"/>
    <p:sldId id="256" r:id="rId5"/>
    <p:sldId id="261" r:id="rId6"/>
    <p:sldId id="263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59"/>
            <p14:sldId id="256"/>
            <p14:sldId id="261"/>
            <p14:sldId id="263"/>
            <p14:sldId id="262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18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3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025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7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443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59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90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011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7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800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00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523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2255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24308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906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303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486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157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541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712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452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630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847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0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968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326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540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628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5837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69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907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8EB860-185E-4941-9D8C-1D86CDA09D16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2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  <p:sldLayoutId id="214748388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957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9DF7-2EC6-900E-DF6B-C145E4089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6082" y="429203"/>
            <a:ext cx="6452118" cy="2999797"/>
          </a:xfrm>
        </p:spPr>
        <p:txBody>
          <a:bodyPr/>
          <a:lstStyle/>
          <a:p>
            <a:r>
              <a:rPr lang="en-US" sz="6000" dirty="0">
                <a:latin typeface="Georgia" panose="02040502050405020303" pitchFamily="18" charset="0"/>
              </a:rPr>
              <a:t>Be Like David</a:t>
            </a:r>
            <a:br>
              <a:rPr lang="en-US" sz="6000" dirty="0">
                <a:latin typeface="Georgia" panose="02040502050405020303" pitchFamily="18" charset="0"/>
              </a:rPr>
            </a:br>
            <a:r>
              <a:rPr lang="en-US" sz="5200" dirty="0">
                <a:latin typeface="Georgia" panose="02040502050405020303" pitchFamily="18" charset="0"/>
              </a:rPr>
              <a:t>Conquer Your Giants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08CE5-4113-6223-26F8-E646AF600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563" y="4441371"/>
            <a:ext cx="5817637" cy="21833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eorgia Pro Cond Light" panose="02040306050405020303" pitchFamily="18" charset="0"/>
              </a:rPr>
              <a:t>“Brethren, join in following my example, and note those who so walk, </a:t>
            </a:r>
            <a:br>
              <a:rPr lang="en-US" sz="2800" dirty="0">
                <a:latin typeface="Georgia Pro Cond Light" panose="02040306050405020303" pitchFamily="18" charset="0"/>
              </a:rPr>
            </a:br>
            <a:r>
              <a:rPr lang="en-US" sz="2800" dirty="0">
                <a:latin typeface="Georgia Pro Cond Light" panose="02040306050405020303" pitchFamily="18" charset="0"/>
              </a:rPr>
              <a:t>as you have us for a pattern.”</a:t>
            </a:r>
          </a:p>
          <a:p>
            <a:r>
              <a:rPr lang="en-US" sz="2400" dirty="0">
                <a:latin typeface="Georgia Pro Cond Light" panose="02040306050405020303" pitchFamily="18" charset="0"/>
              </a:rPr>
              <a:t>Philippians 3:17</a:t>
            </a:r>
          </a:p>
        </p:txBody>
      </p:sp>
    </p:spTree>
    <p:extLst>
      <p:ext uri="{BB962C8B-B14F-4D97-AF65-F5344CB8AC3E}">
        <p14:creationId xmlns:p14="http://schemas.microsoft.com/office/powerpoint/2010/main" val="328823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Goliath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702" y="1884780"/>
            <a:ext cx="6904660" cy="2939147"/>
          </a:xfrm>
        </p:spPr>
        <p:txBody>
          <a:bodyPr>
            <a:normAutofit/>
          </a:bodyPr>
          <a:lstStyle/>
          <a:p>
            <a:r>
              <a:rPr lang="en-US" sz="2800" b="1" dirty="0"/>
              <a:t>Nine feet, nine inches tall.</a:t>
            </a:r>
          </a:p>
          <a:p>
            <a:r>
              <a:rPr lang="en-US" sz="2800" b="1" dirty="0"/>
              <a:t>Armor weighed 125 pounds.</a:t>
            </a:r>
          </a:p>
          <a:p>
            <a:r>
              <a:rPr lang="en-US" sz="2800" b="1" dirty="0"/>
              <a:t>He defied the army of Israel.</a:t>
            </a:r>
          </a:p>
          <a:p>
            <a:r>
              <a:rPr lang="en-US" sz="2800" b="1" dirty="0"/>
              <a:t>Israel was paralyzed with fear.</a:t>
            </a:r>
          </a:p>
        </p:txBody>
      </p:sp>
    </p:spTree>
    <p:extLst>
      <p:ext uri="{BB962C8B-B14F-4D97-AF65-F5344CB8AC3E}">
        <p14:creationId xmlns:p14="http://schemas.microsoft.com/office/powerpoint/2010/main" val="1524511915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Be Like David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762" y="1884780"/>
            <a:ext cx="7928600" cy="2985800"/>
          </a:xfrm>
        </p:spPr>
        <p:txBody>
          <a:bodyPr>
            <a:normAutofit/>
          </a:bodyPr>
          <a:lstStyle/>
          <a:p>
            <a:r>
              <a:rPr lang="en-US" sz="2800" b="1" dirty="0"/>
              <a:t>David’s Indignation - vs. 26-29</a:t>
            </a:r>
          </a:p>
          <a:p>
            <a:r>
              <a:rPr lang="en-US" sz="2800" b="1" dirty="0"/>
              <a:t>David’s Courage - vs. 34-37</a:t>
            </a:r>
          </a:p>
          <a:p>
            <a:r>
              <a:rPr lang="en-US" sz="2800" b="1" dirty="0"/>
              <a:t>David’s Victory - vs. 38-40, 44-54</a:t>
            </a:r>
          </a:p>
        </p:txBody>
      </p:sp>
    </p:spTree>
    <p:extLst>
      <p:ext uri="{BB962C8B-B14F-4D97-AF65-F5344CB8AC3E}">
        <p14:creationId xmlns:p14="http://schemas.microsoft.com/office/powerpoint/2010/main" val="42672742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Be Like David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762" y="1884780"/>
            <a:ext cx="7928600" cy="4058812"/>
          </a:xfrm>
        </p:spPr>
        <p:txBody>
          <a:bodyPr>
            <a:normAutofit/>
          </a:bodyPr>
          <a:lstStyle/>
          <a:p>
            <a:r>
              <a:rPr lang="en-US" sz="2800" b="1" dirty="0"/>
              <a:t>Both fear and faith are contagious. </a:t>
            </a:r>
          </a:p>
          <a:p>
            <a:r>
              <a:rPr lang="en-US" sz="2800" b="1" dirty="0"/>
              <a:t>David’s faith allowed him to see past the threat of Goliath’s size. </a:t>
            </a:r>
          </a:p>
          <a:p>
            <a:r>
              <a:rPr lang="en-US" sz="2800" b="1" dirty="0"/>
              <a:t>Moved with indignation and courage, David conquered his giant and won the victory!  </a:t>
            </a:r>
          </a:p>
        </p:txBody>
      </p:sp>
    </p:spTree>
    <p:extLst>
      <p:ext uri="{BB962C8B-B14F-4D97-AF65-F5344CB8AC3E}">
        <p14:creationId xmlns:p14="http://schemas.microsoft.com/office/powerpoint/2010/main" val="2252430703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6583</TotalTime>
  <Words>121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Corbel</vt:lpstr>
      <vt:lpstr>Georgia</vt:lpstr>
      <vt:lpstr>Georgia Pro Cond Light</vt:lpstr>
      <vt:lpstr>Wingdings 3</vt:lpstr>
      <vt:lpstr>2_Ion Boardroom</vt:lpstr>
      <vt:lpstr>1_Office Theme</vt:lpstr>
      <vt:lpstr>Parallax</vt:lpstr>
      <vt:lpstr>PowerPoint Presentation</vt:lpstr>
      <vt:lpstr>Be Like David Conquer Your Giants</vt:lpstr>
      <vt:lpstr>Goliath</vt:lpstr>
      <vt:lpstr>Be Like David</vt:lpstr>
      <vt:lpstr>Be Like David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278</cp:revision>
  <dcterms:created xsi:type="dcterms:W3CDTF">2008-03-16T18:22:36Z</dcterms:created>
  <dcterms:modified xsi:type="dcterms:W3CDTF">2024-04-28T17:01:52Z</dcterms:modified>
</cp:coreProperties>
</file>