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6"/>
  </p:notesMasterIdLst>
  <p:sldIdLst>
    <p:sldId id="258" r:id="rId3"/>
    <p:sldId id="256" r:id="rId4"/>
    <p:sldId id="257" r:id="rId5"/>
    <p:sldId id="756" r:id="rId6"/>
    <p:sldId id="261" r:id="rId7"/>
    <p:sldId id="263" r:id="rId8"/>
    <p:sldId id="262" r:id="rId9"/>
    <p:sldId id="265" r:id="rId10"/>
    <p:sldId id="264" r:id="rId11"/>
    <p:sldId id="266" r:id="rId12"/>
    <p:sldId id="268" r:id="rId13"/>
    <p:sldId id="267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8"/>
            <p14:sldId id="256"/>
            <p14:sldId id="257"/>
            <p14:sldId id="756"/>
            <p14:sldId id="261"/>
            <p14:sldId id="263"/>
            <p14:sldId id="262"/>
            <p14:sldId id="265"/>
            <p14:sldId id="264"/>
            <p14:sldId id="266"/>
            <p14:sldId id="268"/>
            <p14:sldId id="267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80" d="100"/>
          <a:sy n="80" d="100"/>
        </p:scale>
        <p:origin x="36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7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0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6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43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1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71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47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23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51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1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2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80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0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8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2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0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1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4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1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2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97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3DE7C-A776-4ADB-807F-C3C2136596B0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08851-E2C9-4B24-8E95-06583B9F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054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AF5D-5586-49FD-1E8E-38FDF56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122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Fall of 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CCE3-5F82-7DAC-D6DB-8F984E07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“And the Lord said to Joshua: ‘See! I have </a:t>
            </a:r>
            <a:r>
              <a:rPr lang="en-US" sz="3200" dirty="0">
                <a:highlight>
                  <a:srgbClr val="FFFF00"/>
                </a:highlight>
              </a:rPr>
              <a:t>given</a:t>
            </a:r>
            <a:r>
              <a:rPr lang="en-US" sz="3200" dirty="0"/>
              <a:t> Jericho into your hand, its king, and the mighty men of valor’” (v. 2). 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“Then the people went up into the city, every man straight before him, and </a:t>
            </a:r>
            <a:r>
              <a:rPr lang="en-US" sz="3200" dirty="0">
                <a:highlight>
                  <a:srgbClr val="FFFF00"/>
                </a:highlight>
              </a:rPr>
              <a:t>they took </a:t>
            </a:r>
            <a:r>
              <a:rPr lang="en-US" sz="3200" dirty="0"/>
              <a:t>the city” (v. 20). </a:t>
            </a:r>
          </a:p>
        </p:txBody>
      </p:sp>
    </p:spTree>
    <p:extLst>
      <p:ext uri="{BB962C8B-B14F-4D97-AF65-F5344CB8AC3E}">
        <p14:creationId xmlns:p14="http://schemas.microsoft.com/office/powerpoint/2010/main" val="22417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AAC8-EDFB-C085-7261-7B20DBA9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8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God’s Grace and God’s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A02B-964D-83D1-5DC9-C5DD2032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Fall of Jericho </a:t>
            </a:r>
            <a:r>
              <a:rPr lang="en-US" dirty="0"/>
              <a:t>- </a:t>
            </a:r>
            <a:r>
              <a:rPr lang="en-US" dirty="0">
                <a:solidFill>
                  <a:srgbClr val="7030A0"/>
                </a:solidFill>
              </a:rPr>
              <a:t>Joshua 6</a:t>
            </a:r>
          </a:p>
          <a:p>
            <a:r>
              <a:rPr lang="en-US" b="1" dirty="0"/>
              <a:t>Naaman Healed of Leprosy </a:t>
            </a:r>
            <a:r>
              <a:rPr lang="en-US" dirty="0"/>
              <a:t>- </a:t>
            </a:r>
            <a:r>
              <a:rPr lang="en-US" dirty="0">
                <a:solidFill>
                  <a:srgbClr val="7030A0"/>
                </a:solidFill>
              </a:rPr>
              <a:t>2 Kings 5:10-14</a:t>
            </a:r>
          </a:p>
          <a:p>
            <a:r>
              <a:rPr lang="en-US" b="1" dirty="0"/>
              <a:t>Healing of Man Born Blind </a:t>
            </a:r>
            <a:r>
              <a:rPr lang="en-US" dirty="0"/>
              <a:t>- </a:t>
            </a:r>
            <a:r>
              <a:rPr lang="en-US" dirty="0">
                <a:solidFill>
                  <a:srgbClr val="7030A0"/>
                </a:solidFill>
              </a:rPr>
              <a:t>John 9:1-7</a:t>
            </a:r>
          </a:p>
        </p:txBody>
      </p:sp>
    </p:spTree>
    <p:extLst>
      <p:ext uri="{BB962C8B-B14F-4D97-AF65-F5344CB8AC3E}">
        <p14:creationId xmlns:p14="http://schemas.microsoft.com/office/powerpoint/2010/main" val="272404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AAC8-EDFB-C085-7261-7B20DBA9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8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God’s Grace and God’s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A02B-964D-83D1-5DC9-C5DD2032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Our Salvation</a:t>
            </a:r>
          </a:p>
          <a:p>
            <a:pPr marL="0" indent="0" algn="ctr">
              <a:buNone/>
            </a:pPr>
            <a:endParaRPr lang="en-US" sz="800" dirty="0">
              <a:solidFill>
                <a:srgbClr val="7030A0"/>
              </a:solidFill>
            </a:endParaRPr>
          </a:p>
          <a:p>
            <a:r>
              <a:rPr lang="en-US" dirty="0"/>
              <a:t>“And it shall come to </a:t>
            </a:r>
            <a:r>
              <a:rPr lang="en-US"/>
              <a:t>pass that </a:t>
            </a:r>
            <a:r>
              <a:rPr lang="en-US" dirty="0"/>
              <a:t>whoever calls on the name of the </a:t>
            </a:r>
            <a:r>
              <a:rPr lang="en-US"/>
              <a:t>Lord shall </a:t>
            </a:r>
            <a:r>
              <a:rPr lang="en-US" dirty="0"/>
              <a:t>be saved” (Acts 2:21). </a:t>
            </a:r>
          </a:p>
          <a:p>
            <a:endParaRPr lang="en-US" sz="800" dirty="0"/>
          </a:p>
          <a:p>
            <a:r>
              <a:rPr lang="en-US" dirty="0"/>
              <a:t>“And now why are you waiting? Arise and be baptized, and wash away your sins, calling on the name of the Lord” (Acts 22:16). </a:t>
            </a:r>
          </a:p>
        </p:txBody>
      </p:sp>
    </p:spTree>
    <p:extLst>
      <p:ext uri="{BB962C8B-B14F-4D97-AF65-F5344CB8AC3E}">
        <p14:creationId xmlns:p14="http://schemas.microsoft.com/office/powerpoint/2010/main" val="220880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3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97017-6D67-E627-5E19-B66D62BC1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99937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God’s Grace and God’s Conditions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49998-216F-31F3-252D-A19BF4B46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36258"/>
            <a:ext cx="6858000" cy="2253378"/>
          </a:xfrm>
        </p:spPr>
        <p:txBody>
          <a:bodyPr>
            <a:normAutofit/>
          </a:bodyPr>
          <a:lstStyle/>
          <a:p>
            <a:r>
              <a:rPr lang="en-US" sz="2800" dirty="0"/>
              <a:t>Ephesians 2:8-9</a:t>
            </a:r>
          </a:p>
        </p:txBody>
      </p:sp>
    </p:spTree>
    <p:extLst>
      <p:ext uri="{BB962C8B-B14F-4D97-AF65-F5344CB8AC3E}">
        <p14:creationId xmlns:p14="http://schemas.microsoft.com/office/powerpoint/2010/main" val="73043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036B-F573-D2EF-1256-62BC4608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Grace - a gift of God’s pleasure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AA27E-5538-A87F-C1F9-555F4082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“For by grace you have been saved through faith, and that not of yourselves; it is the gift of God, </a:t>
            </a:r>
            <a:br>
              <a:rPr lang="en-US" dirty="0"/>
            </a:br>
            <a:r>
              <a:rPr lang="en-US" dirty="0"/>
              <a:t>not of works, lest anyone should boast.”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Ephesians 2:8-9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3d Gift Box Images - Free Download on Freepik">
            <a:extLst>
              <a:ext uri="{FF2B5EF4-FFF2-40B4-BE49-F238E27FC236}">
                <a16:creationId xmlns:a16="http://schemas.microsoft.com/office/drawing/2014/main" id="{9A4A688F-77A7-A40F-AF60-5EFC3D938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3429000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08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036B-F573-D2EF-1256-62BC4608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Grace - a gift of God’s pleasure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AA27E-5538-A87F-C1F9-555F4082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“For by grace you have been saved through faith, and that not of yourselves; it is the gift of God, </a:t>
            </a:r>
            <a:br>
              <a:rPr lang="en-US" dirty="0"/>
            </a:br>
            <a:r>
              <a:rPr lang="en-US" dirty="0">
                <a:highlight>
                  <a:srgbClr val="FFFF00"/>
                </a:highlight>
              </a:rPr>
              <a:t>not of works</a:t>
            </a:r>
            <a:r>
              <a:rPr lang="en-US" dirty="0"/>
              <a:t>, lest anyone should boast.”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Ephesians 2:8-9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3d Gift Box Images - Free Download on Freepik">
            <a:extLst>
              <a:ext uri="{FF2B5EF4-FFF2-40B4-BE49-F238E27FC236}">
                <a16:creationId xmlns:a16="http://schemas.microsoft.com/office/drawing/2014/main" id="{9A4A688F-77A7-A40F-AF60-5EFC3D938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3429000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7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036B-F573-D2EF-1256-62BC4608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Grace - a gift of God’s pleasure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AA27E-5538-A87F-C1F9-555F4082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highlight>
                  <a:srgbClr val="FFFF00"/>
                </a:highlight>
              </a:rPr>
              <a:t>For by grace you have been saved through faith</a:t>
            </a:r>
            <a:r>
              <a:rPr lang="en-US" dirty="0"/>
              <a:t>, and that not of yourselves; it is the gift of God, </a:t>
            </a:r>
            <a:br>
              <a:rPr lang="en-US" dirty="0"/>
            </a:br>
            <a:r>
              <a:rPr lang="en-US" dirty="0"/>
              <a:t>not of works, lest anyone should boast.”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Ephesians 2:8-9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3d Gift Box Images - Free Download on Freepik">
            <a:extLst>
              <a:ext uri="{FF2B5EF4-FFF2-40B4-BE49-F238E27FC236}">
                <a16:creationId xmlns:a16="http://schemas.microsoft.com/office/drawing/2014/main" id="{9A4A688F-77A7-A40F-AF60-5EFC3D938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3429000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B6B7244-6DCF-58DA-E45D-20983B981BE7}"/>
              </a:ext>
            </a:extLst>
          </p:cNvPr>
          <p:cNvCxnSpPr>
            <a:cxnSpLocks/>
          </p:cNvCxnSpPr>
          <p:nvPr/>
        </p:nvCxnSpPr>
        <p:spPr>
          <a:xfrm>
            <a:off x="1877961" y="2251587"/>
            <a:ext cx="875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C5630-7547-F761-7BA2-04912D60412A}"/>
              </a:ext>
            </a:extLst>
          </p:cNvPr>
          <p:cNvCxnSpPr>
            <a:cxnSpLocks/>
          </p:cNvCxnSpPr>
          <p:nvPr/>
        </p:nvCxnSpPr>
        <p:spPr>
          <a:xfrm flipV="1">
            <a:off x="7285704" y="2246675"/>
            <a:ext cx="752183" cy="49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87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AF5D-5586-49FD-1E8E-38FDF56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122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Fall of 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CCE3-5F82-7DAC-D6DB-8F984E070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“By faith the walls of Jericho fell down after they were encircled for seven days.”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Hebrews 11:30</a:t>
            </a:r>
          </a:p>
        </p:txBody>
      </p:sp>
    </p:spTree>
    <p:extLst>
      <p:ext uri="{BB962C8B-B14F-4D97-AF65-F5344CB8AC3E}">
        <p14:creationId xmlns:p14="http://schemas.microsoft.com/office/powerpoint/2010/main" val="89552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AF5D-5586-49FD-1E8E-38FDF56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122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Fall of 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CCE3-5F82-7DAC-D6DB-8F984E07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“And the Lord said to Joshua: ‘See! I have </a:t>
            </a:r>
            <a:r>
              <a:rPr lang="en-US" sz="3200" dirty="0">
                <a:highlight>
                  <a:srgbClr val="FFFF00"/>
                </a:highlight>
              </a:rPr>
              <a:t>given</a:t>
            </a:r>
            <a:r>
              <a:rPr lang="en-US" sz="3200" dirty="0"/>
              <a:t> Jericho into your hand, its king, and the mighty men of valor.’”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Joshua 6:2</a:t>
            </a:r>
          </a:p>
        </p:txBody>
      </p:sp>
    </p:spTree>
    <p:extLst>
      <p:ext uri="{BB962C8B-B14F-4D97-AF65-F5344CB8AC3E}">
        <p14:creationId xmlns:p14="http://schemas.microsoft.com/office/powerpoint/2010/main" val="280774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AF5D-5586-49FD-1E8E-38FDF56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122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Fall of 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CCE3-5F82-7DAC-D6DB-8F984E07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“And the Lord said to Joshua: ‘See! I have </a:t>
            </a:r>
            <a:r>
              <a:rPr lang="en-US" sz="3200" dirty="0">
                <a:highlight>
                  <a:srgbClr val="FFFF00"/>
                </a:highlight>
              </a:rPr>
              <a:t>given</a:t>
            </a:r>
            <a:r>
              <a:rPr lang="en-US" sz="3200" dirty="0"/>
              <a:t> Jericho into your hand, its king, and the mighty men of valor.’”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Joshua 6:2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4196F3C-0B41-85FC-C3E9-90D3D4C75CAC}"/>
              </a:ext>
            </a:extLst>
          </p:cNvPr>
          <p:cNvSpPr/>
          <p:nvPr/>
        </p:nvSpPr>
        <p:spPr>
          <a:xfrm>
            <a:off x="3775588" y="4001730"/>
            <a:ext cx="4168878" cy="197628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C83FA4-AA4E-9A86-281F-BAE3F239C501}"/>
              </a:ext>
            </a:extLst>
          </p:cNvPr>
          <p:cNvSpPr txBox="1"/>
          <p:nvPr/>
        </p:nvSpPr>
        <p:spPr>
          <a:xfrm>
            <a:off x="4188543" y="4297374"/>
            <a:ext cx="334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They weren’t worthy of this gift!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Deuteronomy 9:4-6</a:t>
            </a:r>
          </a:p>
        </p:txBody>
      </p:sp>
    </p:spTree>
    <p:extLst>
      <p:ext uri="{BB962C8B-B14F-4D97-AF65-F5344CB8AC3E}">
        <p14:creationId xmlns:p14="http://schemas.microsoft.com/office/powerpoint/2010/main" val="363387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AF5D-5586-49FD-1E8E-38FDF56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122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Fall of Jericho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CCE3-5F82-7DAC-D6DB-8F984E07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God set forth conditions </a:t>
            </a:r>
            <a:r>
              <a:rPr lang="en-US" sz="3200" dirty="0"/>
              <a:t>(vs. 3-5). </a:t>
            </a: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3200" dirty="0"/>
              <a:t>March around the city 6 days. </a:t>
            </a:r>
          </a:p>
          <a:p>
            <a:r>
              <a:rPr lang="en-US" sz="3200" dirty="0"/>
              <a:t>On 7</a:t>
            </a:r>
            <a:r>
              <a:rPr lang="en-US" sz="3200" baseline="30000" dirty="0"/>
              <a:t>th</a:t>
            </a:r>
            <a:r>
              <a:rPr lang="en-US" sz="3200" dirty="0"/>
              <a:t> day, march around the city 7 times. </a:t>
            </a:r>
          </a:p>
          <a:p>
            <a:r>
              <a:rPr lang="en-US" sz="3200" dirty="0"/>
              <a:t>Blow trumpets and shout. </a:t>
            </a:r>
          </a:p>
        </p:txBody>
      </p:sp>
    </p:spTree>
    <p:extLst>
      <p:ext uri="{BB962C8B-B14F-4D97-AF65-F5344CB8AC3E}">
        <p14:creationId xmlns:p14="http://schemas.microsoft.com/office/powerpoint/2010/main" val="99593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429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God’s Grace and God’s Conditions</vt:lpstr>
      <vt:lpstr>Grace - a gift of God’s pleasure</vt:lpstr>
      <vt:lpstr>Grace - a gift of God’s pleasure</vt:lpstr>
      <vt:lpstr>Grace - a gift of God’s pleasure</vt:lpstr>
      <vt:lpstr>The Fall of Jericho</vt:lpstr>
      <vt:lpstr>The Fall of Jericho</vt:lpstr>
      <vt:lpstr>The Fall of Jericho</vt:lpstr>
      <vt:lpstr>The Fall of Jericho</vt:lpstr>
      <vt:lpstr>The Fall of Jericho</vt:lpstr>
      <vt:lpstr>God’s Grace and God’s Conditions</vt:lpstr>
      <vt:lpstr>God’s Grace and God’s Conditions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2024-04-21T21:36:36Z</dcterms:modified>
</cp:coreProperties>
</file>