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0" r:id="rId2"/>
  </p:sldMasterIdLst>
  <p:notesMasterIdLst>
    <p:notesMasterId r:id="rId55"/>
  </p:notesMasterIdLst>
  <p:sldIdLst>
    <p:sldId id="761" r:id="rId3"/>
    <p:sldId id="762" r:id="rId4"/>
    <p:sldId id="763" r:id="rId5"/>
    <p:sldId id="764" r:id="rId6"/>
    <p:sldId id="765" r:id="rId7"/>
    <p:sldId id="766" r:id="rId8"/>
    <p:sldId id="767" r:id="rId9"/>
    <p:sldId id="768" r:id="rId10"/>
    <p:sldId id="769" r:id="rId11"/>
    <p:sldId id="770" r:id="rId12"/>
    <p:sldId id="771" r:id="rId13"/>
    <p:sldId id="772" r:id="rId14"/>
    <p:sldId id="773" r:id="rId15"/>
    <p:sldId id="774" r:id="rId16"/>
    <p:sldId id="775" r:id="rId17"/>
    <p:sldId id="776" r:id="rId18"/>
    <p:sldId id="777" r:id="rId19"/>
    <p:sldId id="778" r:id="rId20"/>
    <p:sldId id="779" r:id="rId21"/>
    <p:sldId id="780" r:id="rId22"/>
    <p:sldId id="781" r:id="rId23"/>
    <p:sldId id="782" r:id="rId24"/>
    <p:sldId id="783" r:id="rId25"/>
    <p:sldId id="784" r:id="rId26"/>
    <p:sldId id="785" r:id="rId27"/>
    <p:sldId id="786" r:id="rId28"/>
    <p:sldId id="335" r:id="rId29"/>
    <p:sldId id="336" r:id="rId30"/>
    <p:sldId id="337" r:id="rId31"/>
    <p:sldId id="338" r:id="rId32"/>
    <p:sldId id="339" r:id="rId33"/>
    <p:sldId id="346" r:id="rId34"/>
    <p:sldId id="341" r:id="rId35"/>
    <p:sldId id="342" r:id="rId36"/>
    <p:sldId id="340" r:id="rId37"/>
    <p:sldId id="343" r:id="rId38"/>
    <p:sldId id="787" r:id="rId39"/>
    <p:sldId id="788" r:id="rId40"/>
    <p:sldId id="789" r:id="rId41"/>
    <p:sldId id="790" r:id="rId42"/>
    <p:sldId id="791" r:id="rId43"/>
    <p:sldId id="792" r:id="rId44"/>
    <p:sldId id="793" r:id="rId45"/>
    <p:sldId id="794" r:id="rId46"/>
    <p:sldId id="795" r:id="rId47"/>
    <p:sldId id="796" r:id="rId48"/>
    <p:sldId id="797" r:id="rId49"/>
    <p:sldId id="798" r:id="rId50"/>
    <p:sldId id="799" r:id="rId51"/>
    <p:sldId id="345" r:id="rId52"/>
    <p:sldId id="344" r:id="rId53"/>
    <p:sldId id="800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3" d="100"/>
          <a:sy n="73" d="100"/>
        </p:scale>
        <p:origin x="13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453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5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2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58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1427-D9B7-4298-A49E-DAFC544C6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B7112-4F02-412D-8DEA-58D34FC19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270-2CDA-48BC-8726-9AFCF613B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DCE06-FBB9-4C4C-9CDE-986DA8CF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8BA8B-AA94-47A4-9705-4D7A1104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53D42-A3B0-483E-B4F6-B6548DC6A6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482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0E40-DB98-4517-9DD0-A27EC353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7B0C4-B65C-4C9C-8646-9E13AE63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F7C7-A949-45EF-BA6A-45A531FF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62CCE-E887-4DAA-816B-305B133BD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D4184-683E-47E3-9B6D-A5EAF318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8412F-264A-444A-9E47-04BA79D74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36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38D2E-A111-41E8-94C3-92705C65F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CDCF0-C24C-4F3A-8A48-879EFD4F9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624D9-B2D9-44A4-A86F-23EA2195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1ED45-C7E3-4AC0-AE97-CA95E84B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4F2D0-6CC7-4427-BF34-5DC81F1E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E66D3-6EE3-4B0F-869B-C159CD064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837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62361-BDE1-4CA3-A0C2-12C934C6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FF3C6-4160-46FF-A738-D44D786E1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EC566-0739-4E8A-88CB-457EC4CC2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76533-5839-47B2-B1DC-0AF68B3C0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BDB8A-B1BC-47E0-A48D-E1C1D695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84B72-D4D8-4CAC-98E0-BC6BB90A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6D981-FABB-4C4A-9EBA-B8D2A4F1A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75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4243F-4A82-4A55-A3D1-B3EF6ECA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4C518-0FC4-4029-B460-4C641E64B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36387-8142-4418-9197-3C5FB6182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35595-3000-4D31-9908-699D7B3583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B0422-FFFA-4BA3-AFCB-344CCA74F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4341E6-54D8-4384-A7FE-1D3216B56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403D8-747E-402D-BDB4-781F4B5E8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9AEBE-53DE-4783-9DBA-8EE85515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856B-DBDF-4C2A-B542-1E3E0F7BDB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5729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709DD-5AF7-4D6B-93B0-5B66851D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06E81-7D7E-49A1-955C-E9BAB782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3FF35-0112-428F-A543-34B8FAB5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B22D0-E396-413A-87DA-1345061B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D4473-B4E7-49E6-ACB0-959C235927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858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1F611C-698E-4640-BE65-E75387A3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484C6-90E8-4B9F-BEAE-497F38B0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BA4A75-3517-4D16-B0C5-BBC5C303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95B30-FE9C-49C3-889E-0665E49627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568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8D42-4B63-45C8-8908-D6A7E1B2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5B4E0-CE23-4280-976E-770D8E9C8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E169C-F098-4F19-9938-68ECB4591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3E518-365C-4316-A285-BE136FE48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1FA0C-915E-4BDF-A346-9DC2C441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654A4-CED6-4B47-AC72-C4BBFFD9B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A2873-43B3-4B81-9F4F-A7B570D42D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27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89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BE45-B707-4A75-9B8E-90FE8832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0BFE4-EFFD-45C2-9B90-DA1728F4F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5A0DC-4C20-478A-9760-2E2D86192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92431-4CAD-476B-BE3D-47FDD086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FD48CD-A62C-47B4-8903-24AEEED0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41862-B2AE-4EF1-B99C-28D8A54E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30D38-4C19-4563-90D5-DB6686979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5579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6711F-CDC9-455B-A2DF-CDB887C2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2DB01-05DA-4D7C-AC35-89FC300FC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3EC9D-17BB-4B3E-94EF-288F02813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18397-7B6D-4419-B858-C19AD913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F2F7F-9456-4CF0-B2A8-2E86BA2C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51043-F87E-4088-8596-2379D5EA2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085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EB357-36A4-41D7-A5C3-8DEFA34E5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BD1F8-CCB0-4D2E-97AE-DF098F7F7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EC962-D708-48F9-AFD1-D20B01DB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0EAC-22B5-41FC-AAD2-7D09EC31C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43377-F912-49F7-95B5-63FA876A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F11CE-9A8A-40DC-8579-795B70BD74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42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5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7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3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5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2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10DA54-8C00-45E6-9241-EBD0FA0C8304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69ACE7-ACD4-4B25-A5AC-4BE3A301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2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CDAFEE0-5E67-4670-9F93-51D9BF043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562EA7C-9E2E-445A-9921-F492F4E609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944ED5-0D19-4D58-B626-EBA4C44075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24ECB8F-2B15-40F5-B80D-871BE8F340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2BF219A-5398-4240-90AF-A5750D1917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0AA482-D45E-4733-9E96-CCC0038A29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56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634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E6FC3F4D-753C-4297-A73E-831AC3DDD831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6387" name="Group 3">
              <a:extLst>
                <a:ext uri="{FF2B5EF4-FFF2-40B4-BE49-F238E27FC236}">
                  <a16:creationId xmlns:a16="http://schemas.microsoft.com/office/drawing/2014/main" id="{E40DA22B-9842-43D7-BAC8-1F77ECC7E4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6388" name="Group 4">
                <a:extLst>
                  <a:ext uri="{FF2B5EF4-FFF2-40B4-BE49-F238E27FC236}">
                    <a16:creationId xmlns:a16="http://schemas.microsoft.com/office/drawing/2014/main" id="{C0C4BBDD-D2AE-4A9A-B815-965771815A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6389" name="Group 5">
                  <a:extLst>
                    <a:ext uri="{FF2B5EF4-FFF2-40B4-BE49-F238E27FC236}">
                      <a16:creationId xmlns:a16="http://schemas.microsoft.com/office/drawing/2014/main" id="{F351C171-7FB7-4D16-87E8-2F756FF3629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6390" name="Freeform 6">
                    <a:extLst>
                      <a:ext uri="{FF2B5EF4-FFF2-40B4-BE49-F238E27FC236}">
                        <a16:creationId xmlns:a16="http://schemas.microsoft.com/office/drawing/2014/main" id="{BCEFF6C6-DB73-4580-A81E-316F2D731A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91" name="Freeform 7">
                    <a:extLst>
                      <a:ext uri="{FF2B5EF4-FFF2-40B4-BE49-F238E27FC236}">
                        <a16:creationId xmlns:a16="http://schemas.microsoft.com/office/drawing/2014/main" id="{568680A7-86CE-451E-96C3-7DF377ECB6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92" name="Freeform 8">
                    <a:extLst>
                      <a:ext uri="{FF2B5EF4-FFF2-40B4-BE49-F238E27FC236}">
                        <a16:creationId xmlns:a16="http://schemas.microsoft.com/office/drawing/2014/main" id="{42D1EA74-6895-47DC-8CD2-98D05AB1A28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93" name="Freeform 9">
                    <a:extLst>
                      <a:ext uri="{FF2B5EF4-FFF2-40B4-BE49-F238E27FC236}">
                        <a16:creationId xmlns:a16="http://schemas.microsoft.com/office/drawing/2014/main" id="{7DE5D8D6-44C4-4E02-9C3C-FBE932C42F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394" name="Freeform 10">
                    <a:extLst>
                      <a:ext uri="{FF2B5EF4-FFF2-40B4-BE49-F238E27FC236}">
                        <a16:creationId xmlns:a16="http://schemas.microsoft.com/office/drawing/2014/main" id="{A68A9C6D-6EFF-4A5D-963E-8FA3E49AB5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6395" name="Group 11">
                    <a:extLst>
                      <a:ext uri="{FF2B5EF4-FFF2-40B4-BE49-F238E27FC236}">
                        <a16:creationId xmlns:a16="http://schemas.microsoft.com/office/drawing/2014/main" id="{5DAB5897-EEEF-4432-A0CC-F00412D96B3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6396" name="Freeform 12">
                      <a:extLst>
                        <a:ext uri="{FF2B5EF4-FFF2-40B4-BE49-F238E27FC236}">
                          <a16:creationId xmlns:a16="http://schemas.microsoft.com/office/drawing/2014/main" id="{E8354A0F-AF04-4ACC-AE84-B5265D021B4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397" name="Line 13">
                      <a:extLst>
                        <a:ext uri="{FF2B5EF4-FFF2-40B4-BE49-F238E27FC236}">
                          <a16:creationId xmlns:a16="http://schemas.microsoft.com/office/drawing/2014/main" id="{955F5249-D3BB-4562-A1CE-8A4F8BE69FC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6398" name="Line 14">
                  <a:extLst>
                    <a:ext uri="{FF2B5EF4-FFF2-40B4-BE49-F238E27FC236}">
                      <a16:creationId xmlns:a16="http://schemas.microsoft.com/office/drawing/2014/main" id="{ACEDD5E3-AF73-41C2-92DA-09EE1D11F1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6399" name="Text Box 15">
                <a:extLst>
                  <a:ext uri="{FF2B5EF4-FFF2-40B4-BE49-F238E27FC236}">
                    <a16:creationId xmlns:a16="http://schemas.microsoft.com/office/drawing/2014/main" id="{26819CE6-E05B-4089-98DB-15A3CE3BC4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6400" name="Rectangle 16">
              <a:extLst>
                <a:ext uri="{FF2B5EF4-FFF2-40B4-BE49-F238E27FC236}">
                  <a16:creationId xmlns:a16="http://schemas.microsoft.com/office/drawing/2014/main" id="{B4A8A1DC-7C25-47FD-934A-8B217BF63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has appeared to all men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6403" name="Text Box 19">
            <a:extLst>
              <a:ext uri="{FF2B5EF4-FFF2-40B4-BE49-F238E27FC236}">
                <a16:creationId xmlns:a16="http://schemas.microsoft.com/office/drawing/2014/main" id="{5D5D6215-2ADA-4078-AAA3-5210A590E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6404" name="Text Box 20">
            <a:extLst>
              <a:ext uri="{FF2B5EF4-FFF2-40B4-BE49-F238E27FC236}">
                <a16:creationId xmlns:a16="http://schemas.microsoft.com/office/drawing/2014/main" id="{0BD2435B-1847-4325-BD3E-F8291119B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943234E1-6D6C-4FB9-2BAE-A688262E7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CCAC7F86-ACD8-42F4-8AA5-B210526A2983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7411" name="Group 3">
              <a:extLst>
                <a:ext uri="{FF2B5EF4-FFF2-40B4-BE49-F238E27FC236}">
                  <a16:creationId xmlns:a16="http://schemas.microsoft.com/office/drawing/2014/main" id="{DEC967AF-C38B-40E3-8962-458283BE16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7412" name="Group 4">
                <a:extLst>
                  <a:ext uri="{FF2B5EF4-FFF2-40B4-BE49-F238E27FC236}">
                    <a16:creationId xmlns:a16="http://schemas.microsoft.com/office/drawing/2014/main" id="{A3570ACB-5640-444A-8DA9-5FE666703A1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7413" name="Group 5">
                  <a:extLst>
                    <a:ext uri="{FF2B5EF4-FFF2-40B4-BE49-F238E27FC236}">
                      <a16:creationId xmlns:a16="http://schemas.microsoft.com/office/drawing/2014/main" id="{20F94A4D-F846-4E93-9DD9-E89AA540397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7414" name="Freeform 6">
                    <a:extLst>
                      <a:ext uri="{FF2B5EF4-FFF2-40B4-BE49-F238E27FC236}">
                        <a16:creationId xmlns:a16="http://schemas.microsoft.com/office/drawing/2014/main" id="{07F07510-60E9-4F22-92D1-3FEA9F54BBA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15" name="Freeform 7">
                    <a:extLst>
                      <a:ext uri="{FF2B5EF4-FFF2-40B4-BE49-F238E27FC236}">
                        <a16:creationId xmlns:a16="http://schemas.microsoft.com/office/drawing/2014/main" id="{94B09BA6-EF3E-4C68-8A10-C2A8CE6B78F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16" name="Freeform 8">
                    <a:extLst>
                      <a:ext uri="{FF2B5EF4-FFF2-40B4-BE49-F238E27FC236}">
                        <a16:creationId xmlns:a16="http://schemas.microsoft.com/office/drawing/2014/main" id="{0E1E3DF9-70ED-4874-9D98-9D22D32869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17" name="Freeform 9">
                    <a:extLst>
                      <a:ext uri="{FF2B5EF4-FFF2-40B4-BE49-F238E27FC236}">
                        <a16:creationId xmlns:a16="http://schemas.microsoft.com/office/drawing/2014/main" id="{6FDA8CCF-204D-4D01-B325-F0FDC58E95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418" name="Freeform 10">
                    <a:extLst>
                      <a:ext uri="{FF2B5EF4-FFF2-40B4-BE49-F238E27FC236}">
                        <a16:creationId xmlns:a16="http://schemas.microsoft.com/office/drawing/2014/main" id="{5A24B565-5324-4042-8A3E-89D8BA21CE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7419" name="Group 11">
                    <a:extLst>
                      <a:ext uri="{FF2B5EF4-FFF2-40B4-BE49-F238E27FC236}">
                        <a16:creationId xmlns:a16="http://schemas.microsoft.com/office/drawing/2014/main" id="{1849D9D5-85CB-47B9-A529-242471CF972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7420" name="Freeform 12">
                      <a:extLst>
                        <a:ext uri="{FF2B5EF4-FFF2-40B4-BE49-F238E27FC236}">
                          <a16:creationId xmlns:a16="http://schemas.microsoft.com/office/drawing/2014/main" id="{7FDC5991-BDB4-431C-89C0-4A3AAB1DB33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421" name="Line 13">
                      <a:extLst>
                        <a:ext uri="{FF2B5EF4-FFF2-40B4-BE49-F238E27FC236}">
                          <a16:creationId xmlns:a16="http://schemas.microsoft.com/office/drawing/2014/main" id="{03DD5A10-03E1-4E3C-AF72-635B163209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7422" name="Line 14">
                  <a:extLst>
                    <a:ext uri="{FF2B5EF4-FFF2-40B4-BE49-F238E27FC236}">
                      <a16:creationId xmlns:a16="http://schemas.microsoft.com/office/drawing/2014/main" id="{3E642DC6-2F6C-4CBA-B6CA-A99E1E7202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7423" name="Text Box 15">
                <a:extLst>
                  <a:ext uri="{FF2B5EF4-FFF2-40B4-BE49-F238E27FC236}">
                    <a16:creationId xmlns:a16="http://schemas.microsoft.com/office/drawing/2014/main" id="{42CB0559-9471-4315-93FE-0529E171B3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7424" name="Rectangle 16">
              <a:extLst>
                <a:ext uri="{FF2B5EF4-FFF2-40B4-BE49-F238E27FC236}">
                  <a16:creationId xmlns:a16="http://schemas.microsoft.com/office/drawing/2014/main" id="{F055AFED-FF08-4613-B7F7-61359CF195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7427" name="Text Box 19">
            <a:extLst>
              <a:ext uri="{FF2B5EF4-FFF2-40B4-BE49-F238E27FC236}">
                <a16:creationId xmlns:a16="http://schemas.microsoft.com/office/drawing/2014/main" id="{D2B6484C-A65D-47FD-BE54-DF9243C2B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7428" name="Text Box 20">
            <a:extLst>
              <a:ext uri="{FF2B5EF4-FFF2-40B4-BE49-F238E27FC236}">
                <a16:creationId xmlns:a16="http://schemas.microsoft.com/office/drawing/2014/main" id="{8E7E223B-683E-41AB-AB5D-7271A0241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7429" name="Text Box 21">
            <a:extLst>
              <a:ext uri="{FF2B5EF4-FFF2-40B4-BE49-F238E27FC236}">
                <a16:creationId xmlns:a16="http://schemas.microsoft.com/office/drawing/2014/main" id="{4CFE0461-FD7B-4C9D-8107-F82017ECD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4DB470E5-B3DA-41A0-889D-EECB39D2A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>
            <a:extLst>
              <a:ext uri="{FF2B5EF4-FFF2-40B4-BE49-F238E27FC236}">
                <a16:creationId xmlns:a16="http://schemas.microsoft.com/office/drawing/2014/main" id="{57A68588-79A7-46D1-8361-34710E36754D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435" name="Group 3">
              <a:extLst>
                <a:ext uri="{FF2B5EF4-FFF2-40B4-BE49-F238E27FC236}">
                  <a16:creationId xmlns:a16="http://schemas.microsoft.com/office/drawing/2014/main" id="{8743D07A-F30E-4646-B802-184041A25E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8436" name="Group 4">
                <a:extLst>
                  <a:ext uri="{FF2B5EF4-FFF2-40B4-BE49-F238E27FC236}">
                    <a16:creationId xmlns:a16="http://schemas.microsoft.com/office/drawing/2014/main" id="{21BF4E18-F24B-4650-B173-4454BF0DBD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8437" name="Group 5">
                  <a:extLst>
                    <a:ext uri="{FF2B5EF4-FFF2-40B4-BE49-F238E27FC236}">
                      <a16:creationId xmlns:a16="http://schemas.microsoft.com/office/drawing/2014/main" id="{1D7C9DBD-9F42-472A-B154-84E0E2477EE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8438" name="Freeform 6">
                    <a:extLst>
                      <a:ext uri="{FF2B5EF4-FFF2-40B4-BE49-F238E27FC236}">
                        <a16:creationId xmlns:a16="http://schemas.microsoft.com/office/drawing/2014/main" id="{7B78A7CD-B2C2-4EFA-BEF6-A6C19833BED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39" name="Freeform 7">
                    <a:extLst>
                      <a:ext uri="{FF2B5EF4-FFF2-40B4-BE49-F238E27FC236}">
                        <a16:creationId xmlns:a16="http://schemas.microsoft.com/office/drawing/2014/main" id="{A82E21CC-DB99-4EDC-9029-C6754BFE37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40" name="Freeform 8">
                    <a:extLst>
                      <a:ext uri="{FF2B5EF4-FFF2-40B4-BE49-F238E27FC236}">
                        <a16:creationId xmlns:a16="http://schemas.microsoft.com/office/drawing/2014/main" id="{11FE4851-5E9F-412E-9948-B1218803635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41" name="Freeform 9">
                    <a:extLst>
                      <a:ext uri="{FF2B5EF4-FFF2-40B4-BE49-F238E27FC236}">
                        <a16:creationId xmlns:a16="http://schemas.microsoft.com/office/drawing/2014/main" id="{06D656A1-A8D4-46DE-9DCE-1A3E219974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442" name="Freeform 10">
                    <a:extLst>
                      <a:ext uri="{FF2B5EF4-FFF2-40B4-BE49-F238E27FC236}">
                        <a16:creationId xmlns:a16="http://schemas.microsoft.com/office/drawing/2014/main" id="{F03D32A7-EF1E-4BEE-883E-CA92AD5D926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8443" name="Group 11">
                    <a:extLst>
                      <a:ext uri="{FF2B5EF4-FFF2-40B4-BE49-F238E27FC236}">
                        <a16:creationId xmlns:a16="http://schemas.microsoft.com/office/drawing/2014/main" id="{4503B01E-7A4A-499A-88A0-447F6EE5DB8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8444" name="Freeform 12">
                      <a:extLst>
                        <a:ext uri="{FF2B5EF4-FFF2-40B4-BE49-F238E27FC236}">
                          <a16:creationId xmlns:a16="http://schemas.microsoft.com/office/drawing/2014/main" id="{FB997937-B935-448E-A157-C4A2322E98E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445" name="Line 13">
                      <a:extLst>
                        <a:ext uri="{FF2B5EF4-FFF2-40B4-BE49-F238E27FC236}">
                          <a16:creationId xmlns:a16="http://schemas.microsoft.com/office/drawing/2014/main" id="{52A62260-2BBF-473C-976D-7EE3440467E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8446" name="Line 14">
                  <a:extLst>
                    <a:ext uri="{FF2B5EF4-FFF2-40B4-BE49-F238E27FC236}">
                      <a16:creationId xmlns:a16="http://schemas.microsoft.com/office/drawing/2014/main" id="{8C5C377E-0900-471C-913E-30B580C595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8447" name="Text Box 15">
                <a:extLst>
                  <a:ext uri="{FF2B5EF4-FFF2-40B4-BE49-F238E27FC236}">
                    <a16:creationId xmlns:a16="http://schemas.microsoft.com/office/drawing/2014/main" id="{26160D52-61B5-4B3D-96EC-97DBF8CAA7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8448" name="Rectangle 16">
              <a:extLst>
                <a:ext uri="{FF2B5EF4-FFF2-40B4-BE49-F238E27FC236}">
                  <a16:creationId xmlns:a16="http://schemas.microsoft.com/office/drawing/2014/main" id="{9659D746-DBC9-42CA-BFAD-409D6C630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8451" name="Text Box 19">
            <a:extLst>
              <a:ext uri="{FF2B5EF4-FFF2-40B4-BE49-F238E27FC236}">
                <a16:creationId xmlns:a16="http://schemas.microsoft.com/office/drawing/2014/main" id="{6107897C-326F-4D38-86B7-F2BFE63AD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8452" name="Text Box 20">
            <a:extLst>
              <a:ext uri="{FF2B5EF4-FFF2-40B4-BE49-F238E27FC236}">
                <a16:creationId xmlns:a16="http://schemas.microsoft.com/office/drawing/2014/main" id="{CF8E65EF-8B63-449C-8248-9012A14FD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8453" name="Text Box 21">
            <a:extLst>
              <a:ext uri="{FF2B5EF4-FFF2-40B4-BE49-F238E27FC236}">
                <a16:creationId xmlns:a16="http://schemas.microsoft.com/office/drawing/2014/main" id="{C8DB1CB9-1627-4F1A-9F09-689A9D960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8454" name="Text Box 22">
            <a:extLst>
              <a:ext uri="{FF2B5EF4-FFF2-40B4-BE49-F238E27FC236}">
                <a16:creationId xmlns:a16="http://schemas.microsoft.com/office/drawing/2014/main" id="{558DB288-AE1A-40E9-A56F-F5DFA87C9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1C11D157-3785-F63B-955D-486379E3C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>
            <a:extLst>
              <a:ext uri="{FF2B5EF4-FFF2-40B4-BE49-F238E27FC236}">
                <a16:creationId xmlns:a16="http://schemas.microsoft.com/office/drawing/2014/main" id="{775D2166-22EA-41AB-B0EF-7D36402E95F7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9459" name="Group 3">
              <a:extLst>
                <a:ext uri="{FF2B5EF4-FFF2-40B4-BE49-F238E27FC236}">
                  <a16:creationId xmlns:a16="http://schemas.microsoft.com/office/drawing/2014/main" id="{D39E607A-CD73-466A-8B02-841C7EA054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9460" name="Group 4">
                <a:extLst>
                  <a:ext uri="{FF2B5EF4-FFF2-40B4-BE49-F238E27FC236}">
                    <a16:creationId xmlns:a16="http://schemas.microsoft.com/office/drawing/2014/main" id="{9F624AD6-7853-4B03-92FE-ED7836E509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9461" name="Group 5">
                  <a:extLst>
                    <a:ext uri="{FF2B5EF4-FFF2-40B4-BE49-F238E27FC236}">
                      <a16:creationId xmlns:a16="http://schemas.microsoft.com/office/drawing/2014/main" id="{DB32B94A-6C29-4FE3-B4F7-7639406074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9462" name="Freeform 6">
                    <a:extLst>
                      <a:ext uri="{FF2B5EF4-FFF2-40B4-BE49-F238E27FC236}">
                        <a16:creationId xmlns:a16="http://schemas.microsoft.com/office/drawing/2014/main" id="{695F6AD3-AFA2-448C-B6A5-90F2F43292B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63" name="Freeform 7">
                    <a:extLst>
                      <a:ext uri="{FF2B5EF4-FFF2-40B4-BE49-F238E27FC236}">
                        <a16:creationId xmlns:a16="http://schemas.microsoft.com/office/drawing/2014/main" id="{D638CBE4-7627-4CD0-9AA6-7F81D27EA2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64" name="Freeform 8">
                    <a:extLst>
                      <a:ext uri="{FF2B5EF4-FFF2-40B4-BE49-F238E27FC236}">
                        <a16:creationId xmlns:a16="http://schemas.microsoft.com/office/drawing/2014/main" id="{E872045D-9800-4222-A204-8DE515F9292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65" name="Freeform 9">
                    <a:extLst>
                      <a:ext uri="{FF2B5EF4-FFF2-40B4-BE49-F238E27FC236}">
                        <a16:creationId xmlns:a16="http://schemas.microsoft.com/office/drawing/2014/main" id="{959FEB8C-2EF8-448B-B8EB-E8F3FAEE91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66" name="Freeform 10">
                    <a:extLst>
                      <a:ext uri="{FF2B5EF4-FFF2-40B4-BE49-F238E27FC236}">
                        <a16:creationId xmlns:a16="http://schemas.microsoft.com/office/drawing/2014/main" id="{484C42A1-AFFE-4DEF-BDAD-EEEFF3F270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9467" name="Group 11">
                    <a:extLst>
                      <a:ext uri="{FF2B5EF4-FFF2-40B4-BE49-F238E27FC236}">
                        <a16:creationId xmlns:a16="http://schemas.microsoft.com/office/drawing/2014/main" id="{ECD4EB84-2E21-4904-A5ED-A81C0D23007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9468" name="Freeform 12">
                      <a:extLst>
                        <a:ext uri="{FF2B5EF4-FFF2-40B4-BE49-F238E27FC236}">
                          <a16:creationId xmlns:a16="http://schemas.microsoft.com/office/drawing/2014/main" id="{E7A63A9E-41C1-40FC-9E5E-C537516EA44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469" name="Line 13">
                      <a:extLst>
                        <a:ext uri="{FF2B5EF4-FFF2-40B4-BE49-F238E27FC236}">
                          <a16:creationId xmlns:a16="http://schemas.microsoft.com/office/drawing/2014/main" id="{5EDED728-C182-4C91-982B-F43F717BCF5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9470" name="Line 14">
                  <a:extLst>
                    <a:ext uri="{FF2B5EF4-FFF2-40B4-BE49-F238E27FC236}">
                      <a16:creationId xmlns:a16="http://schemas.microsoft.com/office/drawing/2014/main" id="{0B1DCE3B-8C11-4B83-9057-389A7472E8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9471" name="Text Box 15">
                <a:extLst>
                  <a:ext uri="{FF2B5EF4-FFF2-40B4-BE49-F238E27FC236}">
                    <a16:creationId xmlns:a16="http://schemas.microsoft.com/office/drawing/2014/main" id="{953CB536-C82D-4539-A2DA-C4A33207B2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472" name="Rectangle 16">
              <a:extLst>
                <a:ext uri="{FF2B5EF4-FFF2-40B4-BE49-F238E27FC236}">
                  <a16:creationId xmlns:a16="http://schemas.microsoft.com/office/drawing/2014/main" id="{1EF738EE-A3F6-4271-A6C1-EACE70781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 live soberly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9475" name="Text Box 19">
            <a:extLst>
              <a:ext uri="{FF2B5EF4-FFF2-40B4-BE49-F238E27FC236}">
                <a16:creationId xmlns:a16="http://schemas.microsoft.com/office/drawing/2014/main" id="{0A832C39-1EDE-428E-BC27-5F73E186B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9476" name="Text Box 20">
            <a:extLst>
              <a:ext uri="{FF2B5EF4-FFF2-40B4-BE49-F238E27FC236}">
                <a16:creationId xmlns:a16="http://schemas.microsoft.com/office/drawing/2014/main" id="{7B34A52E-F2E0-47AE-B4BC-F2EB8D4B3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9477" name="Text Box 21">
            <a:extLst>
              <a:ext uri="{FF2B5EF4-FFF2-40B4-BE49-F238E27FC236}">
                <a16:creationId xmlns:a16="http://schemas.microsoft.com/office/drawing/2014/main" id="{A5CFA03D-50B6-42B2-8E2A-E715BC094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9478" name="Text Box 22">
            <a:extLst>
              <a:ext uri="{FF2B5EF4-FFF2-40B4-BE49-F238E27FC236}">
                <a16:creationId xmlns:a16="http://schemas.microsoft.com/office/drawing/2014/main" id="{4695D85A-9E98-4F5D-874D-EB15C2001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sp>
        <p:nvSpPr>
          <p:cNvPr id="19479" name="Text Box 23">
            <a:extLst>
              <a:ext uri="{FF2B5EF4-FFF2-40B4-BE49-F238E27FC236}">
                <a16:creationId xmlns:a16="http://schemas.microsoft.com/office/drawing/2014/main" id="{303239C7-DDD5-421F-B50D-6DCB6C663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grpSp>
        <p:nvGrpSpPr>
          <p:cNvPr id="19480" name="Group 24">
            <a:extLst>
              <a:ext uri="{FF2B5EF4-FFF2-40B4-BE49-F238E27FC236}">
                <a16:creationId xmlns:a16="http://schemas.microsoft.com/office/drawing/2014/main" id="{7EDEA3F4-7EBD-4F26-8B85-A6B42A47A5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19400"/>
            <a:ext cx="4724400" cy="3048000"/>
            <a:chOff x="48" y="48"/>
            <a:chExt cx="4224" cy="4451"/>
          </a:xfrm>
        </p:grpSpPr>
        <p:grpSp>
          <p:nvGrpSpPr>
            <p:cNvPr id="19481" name="Group 25">
              <a:extLst>
                <a:ext uri="{FF2B5EF4-FFF2-40B4-BE49-F238E27FC236}">
                  <a16:creationId xmlns:a16="http://schemas.microsoft.com/office/drawing/2014/main" id="{7B10BE36-71B0-4E30-8402-CCF64CBD6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9482" name="Group 26">
                <a:extLst>
                  <a:ext uri="{FF2B5EF4-FFF2-40B4-BE49-F238E27FC236}">
                    <a16:creationId xmlns:a16="http://schemas.microsoft.com/office/drawing/2014/main" id="{9261F135-E974-443B-9134-CF79F6564B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9483" name="Group 27">
                  <a:extLst>
                    <a:ext uri="{FF2B5EF4-FFF2-40B4-BE49-F238E27FC236}">
                      <a16:creationId xmlns:a16="http://schemas.microsoft.com/office/drawing/2014/main" id="{E56D59B3-F191-45E1-B2A1-ED995DB8844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9484" name="Freeform 28">
                    <a:extLst>
                      <a:ext uri="{FF2B5EF4-FFF2-40B4-BE49-F238E27FC236}">
                        <a16:creationId xmlns:a16="http://schemas.microsoft.com/office/drawing/2014/main" id="{E6EE77B5-8B0B-4857-BB2F-77F67C0367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85" name="Freeform 29">
                    <a:extLst>
                      <a:ext uri="{FF2B5EF4-FFF2-40B4-BE49-F238E27FC236}">
                        <a16:creationId xmlns:a16="http://schemas.microsoft.com/office/drawing/2014/main" id="{9AC5A11A-F625-4948-9DC1-0C3E5F5049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86" name="Freeform 30">
                    <a:extLst>
                      <a:ext uri="{FF2B5EF4-FFF2-40B4-BE49-F238E27FC236}">
                        <a16:creationId xmlns:a16="http://schemas.microsoft.com/office/drawing/2014/main" id="{F0636A8B-3E51-42A8-ADF8-19ADA33B81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87" name="Freeform 31">
                    <a:extLst>
                      <a:ext uri="{FF2B5EF4-FFF2-40B4-BE49-F238E27FC236}">
                        <a16:creationId xmlns:a16="http://schemas.microsoft.com/office/drawing/2014/main" id="{66F5A0E4-8BC9-44BB-A78E-BC2A1AAE52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488" name="Freeform 32">
                    <a:extLst>
                      <a:ext uri="{FF2B5EF4-FFF2-40B4-BE49-F238E27FC236}">
                        <a16:creationId xmlns:a16="http://schemas.microsoft.com/office/drawing/2014/main" id="{594574E7-3F32-4CE2-A2E2-65F40A94E57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9489" name="Group 33">
                    <a:extLst>
                      <a:ext uri="{FF2B5EF4-FFF2-40B4-BE49-F238E27FC236}">
                        <a16:creationId xmlns:a16="http://schemas.microsoft.com/office/drawing/2014/main" id="{9598F2FA-6984-4CF3-A14E-D86A13BF8D6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9490" name="Freeform 34">
                      <a:extLst>
                        <a:ext uri="{FF2B5EF4-FFF2-40B4-BE49-F238E27FC236}">
                          <a16:creationId xmlns:a16="http://schemas.microsoft.com/office/drawing/2014/main" id="{EE169A29-3F22-478F-A20E-035C030DE09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491" name="Line 35">
                      <a:extLst>
                        <a:ext uri="{FF2B5EF4-FFF2-40B4-BE49-F238E27FC236}">
                          <a16:creationId xmlns:a16="http://schemas.microsoft.com/office/drawing/2014/main" id="{1F644EE5-E47C-40BE-BBBB-1AAE52C6A74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9492" name="Line 36">
                  <a:extLst>
                    <a:ext uri="{FF2B5EF4-FFF2-40B4-BE49-F238E27FC236}">
                      <a16:creationId xmlns:a16="http://schemas.microsoft.com/office/drawing/2014/main" id="{408541D0-F0AF-4B84-9682-D64D12C109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9493" name="Text Box 37">
                <a:extLst>
                  <a:ext uri="{FF2B5EF4-FFF2-40B4-BE49-F238E27FC236}">
                    <a16:creationId xmlns:a16="http://schemas.microsoft.com/office/drawing/2014/main" id="{CE7AA276-B5F7-45E8-ADE8-92F39431A3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494" name="Rectangle 38">
              <a:extLst>
                <a:ext uri="{FF2B5EF4-FFF2-40B4-BE49-F238E27FC236}">
                  <a16:creationId xmlns:a16="http://schemas.microsoft.com/office/drawing/2014/main" id="{D52FF6A3-EC6D-44AE-A31D-A5D6E5287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Hebrews 12:1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we also, since we are surrounded by so great a cloud of witnesses, let us lay aside every weight, and the sin which so easily ensnares us, and let us run with endurance the race that is set before us,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14C39C04-CA0C-535A-6C63-0F1586615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6C3EC4EA-C8A5-45B5-9E45-9A120846ACC6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BAD68785-AC5A-4187-94F6-BD48F42623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124" name="Group 4">
                <a:extLst>
                  <a:ext uri="{FF2B5EF4-FFF2-40B4-BE49-F238E27FC236}">
                    <a16:creationId xmlns:a16="http://schemas.microsoft.com/office/drawing/2014/main" id="{3A3EE5BA-E90E-4BBB-92E3-511F74AA01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5125" name="Group 5">
                  <a:extLst>
                    <a:ext uri="{FF2B5EF4-FFF2-40B4-BE49-F238E27FC236}">
                      <a16:creationId xmlns:a16="http://schemas.microsoft.com/office/drawing/2014/main" id="{7F28ABB6-398E-4020-B8DB-5C4CBCA0014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5126" name="Freeform 6">
                    <a:extLst>
                      <a:ext uri="{FF2B5EF4-FFF2-40B4-BE49-F238E27FC236}">
                        <a16:creationId xmlns:a16="http://schemas.microsoft.com/office/drawing/2014/main" id="{F9649C10-624C-4BA8-B349-151D974B1C3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27" name="Freeform 7">
                    <a:extLst>
                      <a:ext uri="{FF2B5EF4-FFF2-40B4-BE49-F238E27FC236}">
                        <a16:creationId xmlns:a16="http://schemas.microsoft.com/office/drawing/2014/main" id="{2C7C2368-A3D9-4AA8-8476-DC17A5BB9C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28" name="Freeform 8">
                    <a:extLst>
                      <a:ext uri="{FF2B5EF4-FFF2-40B4-BE49-F238E27FC236}">
                        <a16:creationId xmlns:a16="http://schemas.microsoft.com/office/drawing/2014/main" id="{9332DD4E-81AB-45AB-8488-5A46184E1C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29" name="Freeform 9">
                    <a:extLst>
                      <a:ext uri="{FF2B5EF4-FFF2-40B4-BE49-F238E27FC236}">
                        <a16:creationId xmlns:a16="http://schemas.microsoft.com/office/drawing/2014/main" id="{04BEE208-31E7-4375-8DE4-DCCAF0D2D5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30" name="Freeform 10">
                    <a:extLst>
                      <a:ext uri="{FF2B5EF4-FFF2-40B4-BE49-F238E27FC236}">
                        <a16:creationId xmlns:a16="http://schemas.microsoft.com/office/drawing/2014/main" id="{50230440-0A29-4753-9C75-6E800531184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131" name="Group 11">
                    <a:extLst>
                      <a:ext uri="{FF2B5EF4-FFF2-40B4-BE49-F238E27FC236}">
                        <a16:creationId xmlns:a16="http://schemas.microsoft.com/office/drawing/2014/main" id="{6DF1DBC8-E03D-4374-878E-DB07C9EDEC8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5132" name="Freeform 12">
                      <a:extLst>
                        <a:ext uri="{FF2B5EF4-FFF2-40B4-BE49-F238E27FC236}">
                          <a16:creationId xmlns:a16="http://schemas.microsoft.com/office/drawing/2014/main" id="{AB41CCD1-190D-4898-BD8F-807C1B78422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133" name="Line 13">
                      <a:extLst>
                        <a:ext uri="{FF2B5EF4-FFF2-40B4-BE49-F238E27FC236}">
                          <a16:creationId xmlns:a16="http://schemas.microsoft.com/office/drawing/2014/main" id="{25CF4618-DBC6-45D3-A9DC-E06A630175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5134" name="Line 14">
                  <a:extLst>
                    <a:ext uri="{FF2B5EF4-FFF2-40B4-BE49-F238E27FC236}">
                      <a16:creationId xmlns:a16="http://schemas.microsoft.com/office/drawing/2014/main" id="{3BE5D105-DDFB-428F-A655-ECC07DBD58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135" name="Text Box 15">
                <a:extLst>
                  <a:ext uri="{FF2B5EF4-FFF2-40B4-BE49-F238E27FC236}">
                    <a16:creationId xmlns:a16="http://schemas.microsoft.com/office/drawing/2014/main" id="{1E85EF41-1819-4D67-9489-B9922E97FB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136" name="Rectangle 16">
              <a:extLst>
                <a:ext uri="{FF2B5EF4-FFF2-40B4-BE49-F238E27FC236}">
                  <a16:creationId xmlns:a16="http://schemas.microsoft.com/office/drawing/2014/main" id="{5453BDD7-52B1-4D35-9C30-818F4C46C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 live soberly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139" name="Text Box 19">
            <a:extLst>
              <a:ext uri="{FF2B5EF4-FFF2-40B4-BE49-F238E27FC236}">
                <a16:creationId xmlns:a16="http://schemas.microsoft.com/office/drawing/2014/main" id="{5CF49385-78A8-4E0E-A757-4C286F79F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id="{1035BA5C-F2A5-40EA-AF38-467EAB4FA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5141" name="Text Box 21">
            <a:extLst>
              <a:ext uri="{FF2B5EF4-FFF2-40B4-BE49-F238E27FC236}">
                <a16:creationId xmlns:a16="http://schemas.microsoft.com/office/drawing/2014/main" id="{73CC2A3A-CFA6-4345-BC8B-C51DA556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id="{10E003D8-476E-44A5-88D6-D9DBA4B7A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5143" name="Text Box 23">
            <a:extLst>
              <a:ext uri="{FF2B5EF4-FFF2-40B4-BE49-F238E27FC236}">
                <a16:creationId xmlns:a16="http://schemas.microsoft.com/office/drawing/2014/main" id="{5EDF2CA5-F43E-4719-ACAA-02784E7CC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5144" name="Group 24">
            <a:extLst>
              <a:ext uri="{FF2B5EF4-FFF2-40B4-BE49-F238E27FC236}">
                <a16:creationId xmlns:a16="http://schemas.microsoft.com/office/drawing/2014/main" id="{660F53E7-5F9F-4225-B00F-41729BCE43E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19400"/>
            <a:ext cx="4724400" cy="3048000"/>
            <a:chOff x="48" y="48"/>
            <a:chExt cx="4224" cy="4451"/>
          </a:xfrm>
        </p:grpSpPr>
        <p:grpSp>
          <p:nvGrpSpPr>
            <p:cNvPr id="5145" name="Group 25">
              <a:extLst>
                <a:ext uri="{FF2B5EF4-FFF2-40B4-BE49-F238E27FC236}">
                  <a16:creationId xmlns:a16="http://schemas.microsoft.com/office/drawing/2014/main" id="{560113D0-6E32-4931-833F-76BDFE503A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146" name="Group 26">
                <a:extLst>
                  <a:ext uri="{FF2B5EF4-FFF2-40B4-BE49-F238E27FC236}">
                    <a16:creationId xmlns:a16="http://schemas.microsoft.com/office/drawing/2014/main" id="{71061B88-7F52-4E6C-A7A0-9BEDF8B5D3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5147" name="Group 27">
                  <a:extLst>
                    <a:ext uri="{FF2B5EF4-FFF2-40B4-BE49-F238E27FC236}">
                      <a16:creationId xmlns:a16="http://schemas.microsoft.com/office/drawing/2014/main" id="{D5BB703B-68FB-47B0-9DC8-CBF48B8BB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5148" name="Freeform 28">
                    <a:extLst>
                      <a:ext uri="{FF2B5EF4-FFF2-40B4-BE49-F238E27FC236}">
                        <a16:creationId xmlns:a16="http://schemas.microsoft.com/office/drawing/2014/main" id="{722A8991-FBC4-4EC5-BCAB-F3BD70C568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49" name="Freeform 29">
                    <a:extLst>
                      <a:ext uri="{FF2B5EF4-FFF2-40B4-BE49-F238E27FC236}">
                        <a16:creationId xmlns:a16="http://schemas.microsoft.com/office/drawing/2014/main" id="{AD9880F2-1665-4889-9413-2D9A1E57A95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50" name="Freeform 30">
                    <a:extLst>
                      <a:ext uri="{FF2B5EF4-FFF2-40B4-BE49-F238E27FC236}">
                        <a16:creationId xmlns:a16="http://schemas.microsoft.com/office/drawing/2014/main" id="{F7AA1E9F-AD41-40B2-8441-86AC81A7B0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51" name="Freeform 31">
                    <a:extLst>
                      <a:ext uri="{FF2B5EF4-FFF2-40B4-BE49-F238E27FC236}">
                        <a16:creationId xmlns:a16="http://schemas.microsoft.com/office/drawing/2014/main" id="{2184E258-0706-4DBC-AD57-100544213B5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52" name="Freeform 32">
                    <a:extLst>
                      <a:ext uri="{FF2B5EF4-FFF2-40B4-BE49-F238E27FC236}">
                        <a16:creationId xmlns:a16="http://schemas.microsoft.com/office/drawing/2014/main" id="{3AB39004-71A1-4056-8966-0C013BDBC0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153" name="Group 33">
                    <a:extLst>
                      <a:ext uri="{FF2B5EF4-FFF2-40B4-BE49-F238E27FC236}">
                        <a16:creationId xmlns:a16="http://schemas.microsoft.com/office/drawing/2014/main" id="{BE3AE231-504C-486B-AAB4-213F230E400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5154" name="Freeform 34">
                      <a:extLst>
                        <a:ext uri="{FF2B5EF4-FFF2-40B4-BE49-F238E27FC236}">
                          <a16:creationId xmlns:a16="http://schemas.microsoft.com/office/drawing/2014/main" id="{1248F294-C7A2-4DF7-A906-B5933E930F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5155" name="Line 35">
                      <a:extLst>
                        <a:ext uri="{FF2B5EF4-FFF2-40B4-BE49-F238E27FC236}">
                          <a16:creationId xmlns:a16="http://schemas.microsoft.com/office/drawing/2014/main" id="{3B0EE28A-C6CF-4BED-A1DF-F31C4A95FA3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5156" name="Line 36">
                  <a:extLst>
                    <a:ext uri="{FF2B5EF4-FFF2-40B4-BE49-F238E27FC236}">
                      <a16:creationId xmlns:a16="http://schemas.microsoft.com/office/drawing/2014/main" id="{0DA8B5C5-30D3-44AA-80FE-440D6E9D2C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5157" name="Text Box 37">
                <a:extLst>
                  <a:ext uri="{FF2B5EF4-FFF2-40B4-BE49-F238E27FC236}">
                    <a16:creationId xmlns:a16="http://schemas.microsoft.com/office/drawing/2014/main" id="{48E2EDB7-2194-4869-AD1B-D321E99AAD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158" name="Rectangle 38">
              <a:extLst>
                <a:ext uri="{FF2B5EF4-FFF2-40B4-BE49-F238E27FC236}">
                  <a16:creationId xmlns:a16="http://schemas.microsoft.com/office/drawing/2014/main" id="{F47D4AA5-3F82-4E86-BF9A-86ADE2B23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Hebrews 12:1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we also, since we are surrounded by so great a cloud of witnesses,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let us lay aside every weight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the sin which so easily ensnares us, and let us run with endurance the race that is set before us,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9D85092E-002E-54AA-2F87-5170D97B0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F5E2A6A4-4DF2-4523-9700-B39827A377BD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6147" name="Group 3">
              <a:extLst>
                <a:ext uri="{FF2B5EF4-FFF2-40B4-BE49-F238E27FC236}">
                  <a16:creationId xmlns:a16="http://schemas.microsoft.com/office/drawing/2014/main" id="{93E4CF54-F7E4-4B0B-A149-409CA86274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6148" name="Group 4">
                <a:extLst>
                  <a:ext uri="{FF2B5EF4-FFF2-40B4-BE49-F238E27FC236}">
                    <a16:creationId xmlns:a16="http://schemas.microsoft.com/office/drawing/2014/main" id="{62E2F79C-7B61-4F3C-B512-56FBA7DC6D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6149" name="Group 5">
                  <a:extLst>
                    <a:ext uri="{FF2B5EF4-FFF2-40B4-BE49-F238E27FC236}">
                      <a16:creationId xmlns:a16="http://schemas.microsoft.com/office/drawing/2014/main" id="{E1DB994B-9AD1-4BB8-9BBB-302F595E5BC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6150" name="Freeform 6">
                    <a:extLst>
                      <a:ext uri="{FF2B5EF4-FFF2-40B4-BE49-F238E27FC236}">
                        <a16:creationId xmlns:a16="http://schemas.microsoft.com/office/drawing/2014/main" id="{BCF2BC19-8F7B-477B-AD1C-8B15F05697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51" name="Freeform 7">
                    <a:extLst>
                      <a:ext uri="{FF2B5EF4-FFF2-40B4-BE49-F238E27FC236}">
                        <a16:creationId xmlns:a16="http://schemas.microsoft.com/office/drawing/2014/main" id="{CF4EFB2A-F4EF-4DB1-BBA3-F2B4E85F2AA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52" name="Freeform 8">
                    <a:extLst>
                      <a:ext uri="{FF2B5EF4-FFF2-40B4-BE49-F238E27FC236}">
                        <a16:creationId xmlns:a16="http://schemas.microsoft.com/office/drawing/2014/main" id="{488E43B6-45BC-4479-AEEF-0836288296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53" name="Freeform 9">
                    <a:extLst>
                      <a:ext uri="{FF2B5EF4-FFF2-40B4-BE49-F238E27FC236}">
                        <a16:creationId xmlns:a16="http://schemas.microsoft.com/office/drawing/2014/main" id="{E4D9FE41-59F9-4D8C-8834-D2110177D0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54" name="Freeform 10">
                    <a:extLst>
                      <a:ext uri="{FF2B5EF4-FFF2-40B4-BE49-F238E27FC236}">
                        <a16:creationId xmlns:a16="http://schemas.microsoft.com/office/drawing/2014/main" id="{5AF34CD2-6051-40C3-B8B9-B568034FE43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6155" name="Group 11">
                    <a:extLst>
                      <a:ext uri="{FF2B5EF4-FFF2-40B4-BE49-F238E27FC236}">
                        <a16:creationId xmlns:a16="http://schemas.microsoft.com/office/drawing/2014/main" id="{5514F67F-A17A-4CF0-A4DF-AD6F782880F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6156" name="Freeform 12">
                      <a:extLst>
                        <a:ext uri="{FF2B5EF4-FFF2-40B4-BE49-F238E27FC236}">
                          <a16:creationId xmlns:a16="http://schemas.microsoft.com/office/drawing/2014/main" id="{CD4AD7E1-5991-462E-AE31-380DAB937AE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157" name="Line 13">
                      <a:extLst>
                        <a:ext uri="{FF2B5EF4-FFF2-40B4-BE49-F238E27FC236}">
                          <a16:creationId xmlns:a16="http://schemas.microsoft.com/office/drawing/2014/main" id="{1EE7532C-FFC8-42DC-8B53-5D857B76E0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6158" name="Line 14">
                  <a:extLst>
                    <a:ext uri="{FF2B5EF4-FFF2-40B4-BE49-F238E27FC236}">
                      <a16:creationId xmlns:a16="http://schemas.microsoft.com/office/drawing/2014/main" id="{9A9E3A09-F902-4E1D-AF5D-8825DC9827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159" name="Text Box 15">
                <a:extLst>
                  <a:ext uri="{FF2B5EF4-FFF2-40B4-BE49-F238E27FC236}">
                    <a16:creationId xmlns:a16="http://schemas.microsoft.com/office/drawing/2014/main" id="{D4F94E15-E4F2-4131-8E14-07AEBB4281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160" name="Rectangle 16">
              <a:extLst>
                <a:ext uri="{FF2B5EF4-FFF2-40B4-BE49-F238E27FC236}">
                  <a16:creationId xmlns:a16="http://schemas.microsoft.com/office/drawing/2014/main" id="{58850D4E-2823-4353-8F7C-5FBB31A5CF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live soberly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6163" name="Text Box 19">
            <a:extLst>
              <a:ext uri="{FF2B5EF4-FFF2-40B4-BE49-F238E27FC236}">
                <a16:creationId xmlns:a16="http://schemas.microsoft.com/office/drawing/2014/main" id="{0DC1B861-5328-47E6-8A5A-0E8BF1F6C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6164" name="Text Box 20">
            <a:extLst>
              <a:ext uri="{FF2B5EF4-FFF2-40B4-BE49-F238E27FC236}">
                <a16:creationId xmlns:a16="http://schemas.microsoft.com/office/drawing/2014/main" id="{564D543D-3747-49B8-9731-2076220A6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6165" name="Text Box 21">
            <a:extLst>
              <a:ext uri="{FF2B5EF4-FFF2-40B4-BE49-F238E27FC236}">
                <a16:creationId xmlns:a16="http://schemas.microsoft.com/office/drawing/2014/main" id="{474C4982-22C6-4CD5-BC46-4CD7156C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6166" name="Text Box 22">
            <a:extLst>
              <a:ext uri="{FF2B5EF4-FFF2-40B4-BE49-F238E27FC236}">
                <a16:creationId xmlns:a16="http://schemas.microsoft.com/office/drawing/2014/main" id="{D435E1B7-369A-4D9B-AA51-008747A98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6167" name="Text Box 23">
            <a:extLst>
              <a:ext uri="{FF2B5EF4-FFF2-40B4-BE49-F238E27FC236}">
                <a16:creationId xmlns:a16="http://schemas.microsoft.com/office/drawing/2014/main" id="{5F95BB5B-7780-499C-9F4C-58C7BF447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6168" name="Group 24">
            <a:extLst>
              <a:ext uri="{FF2B5EF4-FFF2-40B4-BE49-F238E27FC236}">
                <a16:creationId xmlns:a16="http://schemas.microsoft.com/office/drawing/2014/main" id="{F144A1F7-7688-46CF-B29C-938D428201E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19400"/>
            <a:ext cx="4724400" cy="3048000"/>
            <a:chOff x="48" y="48"/>
            <a:chExt cx="4224" cy="4451"/>
          </a:xfrm>
        </p:grpSpPr>
        <p:grpSp>
          <p:nvGrpSpPr>
            <p:cNvPr id="6169" name="Group 25">
              <a:extLst>
                <a:ext uri="{FF2B5EF4-FFF2-40B4-BE49-F238E27FC236}">
                  <a16:creationId xmlns:a16="http://schemas.microsoft.com/office/drawing/2014/main" id="{CEE89C97-19BD-4850-B493-F5A4CD8CA3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6170" name="Group 26">
                <a:extLst>
                  <a:ext uri="{FF2B5EF4-FFF2-40B4-BE49-F238E27FC236}">
                    <a16:creationId xmlns:a16="http://schemas.microsoft.com/office/drawing/2014/main" id="{4D08826B-5AF9-4162-87D6-BBD427828E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6171" name="Group 27">
                  <a:extLst>
                    <a:ext uri="{FF2B5EF4-FFF2-40B4-BE49-F238E27FC236}">
                      <a16:creationId xmlns:a16="http://schemas.microsoft.com/office/drawing/2014/main" id="{CC680E50-EA37-48FF-A0FB-551241B58C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6172" name="Freeform 28">
                    <a:extLst>
                      <a:ext uri="{FF2B5EF4-FFF2-40B4-BE49-F238E27FC236}">
                        <a16:creationId xmlns:a16="http://schemas.microsoft.com/office/drawing/2014/main" id="{AD585AAC-B465-4F34-B7AA-A673A72190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73" name="Freeform 29">
                    <a:extLst>
                      <a:ext uri="{FF2B5EF4-FFF2-40B4-BE49-F238E27FC236}">
                        <a16:creationId xmlns:a16="http://schemas.microsoft.com/office/drawing/2014/main" id="{12A0CF2E-93D4-4C48-9550-12A50EE0877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74" name="Freeform 30">
                    <a:extLst>
                      <a:ext uri="{FF2B5EF4-FFF2-40B4-BE49-F238E27FC236}">
                        <a16:creationId xmlns:a16="http://schemas.microsoft.com/office/drawing/2014/main" id="{66088707-50CA-41E7-A288-CEF806EBD8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75" name="Freeform 31">
                    <a:extLst>
                      <a:ext uri="{FF2B5EF4-FFF2-40B4-BE49-F238E27FC236}">
                        <a16:creationId xmlns:a16="http://schemas.microsoft.com/office/drawing/2014/main" id="{07392C92-0E40-4EB6-B67C-28F642A933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76" name="Freeform 32">
                    <a:extLst>
                      <a:ext uri="{FF2B5EF4-FFF2-40B4-BE49-F238E27FC236}">
                        <a16:creationId xmlns:a16="http://schemas.microsoft.com/office/drawing/2014/main" id="{8B2427E1-5045-4012-9BFE-7212A96933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6177" name="Group 33">
                    <a:extLst>
                      <a:ext uri="{FF2B5EF4-FFF2-40B4-BE49-F238E27FC236}">
                        <a16:creationId xmlns:a16="http://schemas.microsoft.com/office/drawing/2014/main" id="{C4EFEAFA-7D97-414D-B091-E4EE94EC85B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6178" name="Freeform 34">
                      <a:extLst>
                        <a:ext uri="{FF2B5EF4-FFF2-40B4-BE49-F238E27FC236}">
                          <a16:creationId xmlns:a16="http://schemas.microsoft.com/office/drawing/2014/main" id="{5CE7F088-CF37-4BDE-A37A-788C3733A63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179" name="Line 35">
                      <a:extLst>
                        <a:ext uri="{FF2B5EF4-FFF2-40B4-BE49-F238E27FC236}">
                          <a16:creationId xmlns:a16="http://schemas.microsoft.com/office/drawing/2014/main" id="{C5C25264-D6F6-48BB-A539-D010DBCB408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6180" name="Line 36">
                  <a:extLst>
                    <a:ext uri="{FF2B5EF4-FFF2-40B4-BE49-F238E27FC236}">
                      <a16:creationId xmlns:a16="http://schemas.microsoft.com/office/drawing/2014/main" id="{B776AEBA-61F1-46B4-ABB6-1D0E4B67EA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181" name="Text Box 37">
                <a:extLst>
                  <a:ext uri="{FF2B5EF4-FFF2-40B4-BE49-F238E27FC236}">
                    <a16:creationId xmlns:a16="http://schemas.microsoft.com/office/drawing/2014/main" id="{AFDA344D-9714-4122-AC22-75FF8C8F88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182" name="Rectangle 38">
              <a:extLst>
                <a:ext uri="{FF2B5EF4-FFF2-40B4-BE49-F238E27FC236}">
                  <a16:creationId xmlns:a16="http://schemas.microsoft.com/office/drawing/2014/main" id="{D89E18D5-D38C-47E3-96F0-987919A19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9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Hebrews 12:1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we also, since we are surrounded by so great a cloud of witnesses,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let us lay aside every weight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the sin which so easily ensnares us, and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let us run with endurance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the race that is set before us,</a:t>
              </a:r>
            </a:p>
          </p:txBody>
        </p:sp>
      </p:grpSp>
      <p:grpSp>
        <p:nvGrpSpPr>
          <p:cNvPr id="6183" name="Group 39">
            <a:extLst>
              <a:ext uri="{FF2B5EF4-FFF2-40B4-BE49-F238E27FC236}">
                <a16:creationId xmlns:a16="http://schemas.microsoft.com/office/drawing/2014/main" id="{4C044A61-411E-496A-8ADF-002C6E145946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4724400" cy="3048000"/>
            <a:chOff x="48" y="48"/>
            <a:chExt cx="4224" cy="4451"/>
          </a:xfrm>
        </p:grpSpPr>
        <p:grpSp>
          <p:nvGrpSpPr>
            <p:cNvPr id="6184" name="Group 40">
              <a:extLst>
                <a:ext uri="{FF2B5EF4-FFF2-40B4-BE49-F238E27FC236}">
                  <a16:creationId xmlns:a16="http://schemas.microsoft.com/office/drawing/2014/main" id="{BF7268DC-E69E-4F29-A100-2FD0EF20BB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6185" name="Group 41">
                <a:extLst>
                  <a:ext uri="{FF2B5EF4-FFF2-40B4-BE49-F238E27FC236}">
                    <a16:creationId xmlns:a16="http://schemas.microsoft.com/office/drawing/2014/main" id="{B0F3E78B-56E6-426D-ADC4-0D63BEC6B7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6186" name="Group 42">
                  <a:extLst>
                    <a:ext uri="{FF2B5EF4-FFF2-40B4-BE49-F238E27FC236}">
                      <a16:creationId xmlns:a16="http://schemas.microsoft.com/office/drawing/2014/main" id="{8AB14318-6110-48C0-9DA0-237BDA2C8B4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6187" name="Freeform 43">
                    <a:extLst>
                      <a:ext uri="{FF2B5EF4-FFF2-40B4-BE49-F238E27FC236}">
                        <a16:creationId xmlns:a16="http://schemas.microsoft.com/office/drawing/2014/main" id="{A661E3EA-6CFC-43F0-B111-3644FC46E3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88" name="Freeform 44">
                    <a:extLst>
                      <a:ext uri="{FF2B5EF4-FFF2-40B4-BE49-F238E27FC236}">
                        <a16:creationId xmlns:a16="http://schemas.microsoft.com/office/drawing/2014/main" id="{742B72FC-C3BA-458D-A6F7-B60AA5AE164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89" name="Freeform 45">
                    <a:extLst>
                      <a:ext uri="{FF2B5EF4-FFF2-40B4-BE49-F238E27FC236}">
                        <a16:creationId xmlns:a16="http://schemas.microsoft.com/office/drawing/2014/main" id="{368D95A6-28FA-435B-90D9-3082C555C2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90" name="Freeform 46">
                    <a:extLst>
                      <a:ext uri="{FF2B5EF4-FFF2-40B4-BE49-F238E27FC236}">
                        <a16:creationId xmlns:a16="http://schemas.microsoft.com/office/drawing/2014/main" id="{58C6ABB2-16FC-45C3-97C0-5FD2DB73FB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191" name="Freeform 47">
                    <a:extLst>
                      <a:ext uri="{FF2B5EF4-FFF2-40B4-BE49-F238E27FC236}">
                        <a16:creationId xmlns:a16="http://schemas.microsoft.com/office/drawing/2014/main" id="{19AD2B2A-8361-4EE7-A288-0B8C2E648B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6192" name="Group 48">
                    <a:extLst>
                      <a:ext uri="{FF2B5EF4-FFF2-40B4-BE49-F238E27FC236}">
                        <a16:creationId xmlns:a16="http://schemas.microsoft.com/office/drawing/2014/main" id="{257CF22C-530D-465A-A35A-23C24C38473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6193" name="Freeform 49">
                      <a:extLst>
                        <a:ext uri="{FF2B5EF4-FFF2-40B4-BE49-F238E27FC236}">
                          <a16:creationId xmlns:a16="http://schemas.microsoft.com/office/drawing/2014/main" id="{9AF690EC-2F33-4235-90B5-64FC16C84CB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194" name="Line 50">
                      <a:extLst>
                        <a:ext uri="{FF2B5EF4-FFF2-40B4-BE49-F238E27FC236}">
                          <a16:creationId xmlns:a16="http://schemas.microsoft.com/office/drawing/2014/main" id="{B7598E74-E7F2-463F-AB90-5BA4461842C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6195" name="Line 51">
                  <a:extLst>
                    <a:ext uri="{FF2B5EF4-FFF2-40B4-BE49-F238E27FC236}">
                      <a16:creationId xmlns:a16="http://schemas.microsoft.com/office/drawing/2014/main" id="{69CDE274-2462-403C-ACA4-54BBCDF0BB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196" name="Text Box 52">
                <a:extLst>
                  <a:ext uri="{FF2B5EF4-FFF2-40B4-BE49-F238E27FC236}">
                    <a16:creationId xmlns:a16="http://schemas.microsoft.com/office/drawing/2014/main" id="{AD2AFAA9-64B8-46B6-80B6-F6628D9D6F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197" name="Rectangle 53">
              <a:extLst>
                <a:ext uri="{FF2B5EF4-FFF2-40B4-BE49-F238E27FC236}">
                  <a16:creationId xmlns:a16="http://schemas.microsoft.com/office/drawing/2014/main" id="{A32C4448-6E4E-45D0-ADC8-FB42CACF1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1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Corinthians 15:34                          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Awake to righteousness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 not sin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for some do not have the knowledge of God. I speak this to your shame.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630D3548-E176-A2EE-B2D9-C55B3481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54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>
            <a:extLst>
              <a:ext uri="{FF2B5EF4-FFF2-40B4-BE49-F238E27FC236}">
                <a16:creationId xmlns:a16="http://schemas.microsoft.com/office/drawing/2014/main" id="{E4018007-717B-4662-B7CB-7E3AE8EF1BA1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20483" name="Group 3">
              <a:extLst>
                <a:ext uri="{FF2B5EF4-FFF2-40B4-BE49-F238E27FC236}">
                  <a16:creationId xmlns:a16="http://schemas.microsoft.com/office/drawing/2014/main" id="{899DBA49-9766-4FFF-AA78-AA1BD2D99C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484" name="Group 4">
                <a:extLst>
                  <a:ext uri="{FF2B5EF4-FFF2-40B4-BE49-F238E27FC236}">
                    <a16:creationId xmlns:a16="http://schemas.microsoft.com/office/drawing/2014/main" id="{31A0F7CE-FF69-4299-97A2-1699C1B715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0485" name="Group 5">
                  <a:extLst>
                    <a:ext uri="{FF2B5EF4-FFF2-40B4-BE49-F238E27FC236}">
                      <a16:creationId xmlns:a16="http://schemas.microsoft.com/office/drawing/2014/main" id="{E7D3CC00-D594-41C6-9C1A-8D5AB611A96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0486" name="Freeform 6">
                    <a:extLst>
                      <a:ext uri="{FF2B5EF4-FFF2-40B4-BE49-F238E27FC236}">
                        <a16:creationId xmlns:a16="http://schemas.microsoft.com/office/drawing/2014/main" id="{E96FA705-22CE-410A-A591-3259EE660B8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487" name="Freeform 7">
                    <a:extLst>
                      <a:ext uri="{FF2B5EF4-FFF2-40B4-BE49-F238E27FC236}">
                        <a16:creationId xmlns:a16="http://schemas.microsoft.com/office/drawing/2014/main" id="{1E1EC7C3-6E7C-4483-B6C5-512151BB83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488" name="Freeform 8">
                    <a:extLst>
                      <a:ext uri="{FF2B5EF4-FFF2-40B4-BE49-F238E27FC236}">
                        <a16:creationId xmlns:a16="http://schemas.microsoft.com/office/drawing/2014/main" id="{A8187B46-07FE-4DDD-8510-EE6E3E7E45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489" name="Freeform 9">
                    <a:extLst>
                      <a:ext uri="{FF2B5EF4-FFF2-40B4-BE49-F238E27FC236}">
                        <a16:creationId xmlns:a16="http://schemas.microsoft.com/office/drawing/2014/main" id="{6412CF89-B963-4A7D-8595-7F561EE6B24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490" name="Freeform 10">
                    <a:extLst>
                      <a:ext uri="{FF2B5EF4-FFF2-40B4-BE49-F238E27FC236}">
                        <a16:creationId xmlns:a16="http://schemas.microsoft.com/office/drawing/2014/main" id="{CE284BC5-4C58-4F90-8D7C-920432BA1D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491" name="Group 11">
                    <a:extLst>
                      <a:ext uri="{FF2B5EF4-FFF2-40B4-BE49-F238E27FC236}">
                        <a16:creationId xmlns:a16="http://schemas.microsoft.com/office/drawing/2014/main" id="{1DB1DBA4-6D6A-4639-A134-614E9E3108C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0492" name="Freeform 12">
                      <a:extLst>
                        <a:ext uri="{FF2B5EF4-FFF2-40B4-BE49-F238E27FC236}">
                          <a16:creationId xmlns:a16="http://schemas.microsoft.com/office/drawing/2014/main" id="{D343DE46-9FFF-477B-9625-2874F45DF8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0493" name="Line 13">
                      <a:extLst>
                        <a:ext uri="{FF2B5EF4-FFF2-40B4-BE49-F238E27FC236}">
                          <a16:creationId xmlns:a16="http://schemas.microsoft.com/office/drawing/2014/main" id="{8CE02287-EED3-4482-A3B6-F4A88EA1C0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0494" name="Line 14">
                  <a:extLst>
                    <a:ext uri="{FF2B5EF4-FFF2-40B4-BE49-F238E27FC236}">
                      <a16:creationId xmlns:a16="http://schemas.microsoft.com/office/drawing/2014/main" id="{AD8FA1F9-30DE-4466-8964-EBEA2F6117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0495" name="Text Box 15">
                <a:extLst>
                  <a:ext uri="{FF2B5EF4-FFF2-40B4-BE49-F238E27FC236}">
                    <a16:creationId xmlns:a16="http://schemas.microsoft.com/office/drawing/2014/main" id="{A0D52C2A-557E-4C1F-834C-023A0B476B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496" name="Rectangle 16">
              <a:extLst>
                <a:ext uri="{FF2B5EF4-FFF2-40B4-BE49-F238E27FC236}">
                  <a16:creationId xmlns:a16="http://schemas.microsoft.com/office/drawing/2014/main" id="{A74F6364-9F82-4C0D-9CA1-6E649FD21E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live soberly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righteously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0499" name="Text Box 19">
            <a:extLst>
              <a:ext uri="{FF2B5EF4-FFF2-40B4-BE49-F238E27FC236}">
                <a16:creationId xmlns:a16="http://schemas.microsoft.com/office/drawing/2014/main" id="{A2FFB16D-EEB9-4F30-BD2B-F088AD61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5C281154-68F7-4579-8F1D-C8735761F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20501" name="Text Box 21">
            <a:extLst>
              <a:ext uri="{FF2B5EF4-FFF2-40B4-BE49-F238E27FC236}">
                <a16:creationId xmlns:a16="http://schemas.microsoft.com/office/drawing/2014/main" id="{A3DEC974-17E2-4765-9E3F-1E2673275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20502" name="Text Box 22">
            <a:extLst>
              <a:ext uri="{FF2B5EF4-FFF2-40B4-BE49-F238E27FC236}">
                <a16:creationId xmlns:a16="http://schemas.microsoft.com/office/drawing/2014/main" id="{D466B311-F954-4C84-BAC6-FFAE3DADC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26DE227D-C487-4CAC-94ED-6FED47A92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20519" name="Group 39">
            <a:extLst>
              <a:ext uri="{FF2B5EF4-FFF2-40B4-BE49-F238E27FC236}">
                <a16:creationId xmlns:a16="http://schemas.microsoft.com/office/drawing/2014/main" id="{1A3952F3-D08C-475A-AF45-3F291A382617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4724400" cy="3048000"/>
            <a:chOff x="48" y="48"/>
            <a:chExt cx="4224" cy="4451"/>
          </a:xfrm>
        </p:grpSpPr>
        <p:grpSp>
          <p:nvGrpSpPr>
            <p:cNvPr id="20520" name="Group 40">
              <a:extLst>
                <a:ext uri="{FF2B5EF4-FFF2-40B4-BE49-F238E27FC236}">
                  <a16:creationId xmlns:a16="http://schemas.microsoft.com/office/drawing/2014/main" id="{8E50809E-7A09-43E2-9081-23C4472C70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521" name="Group 41">
                <a:extLst>
                  <a:ext uri="{FF2B5EF4-FFF2-40B4-BE49-F238E27FC236}">
                    <a16:creationId xmlns:a16="http://schemas.microsoft.com/office/drawing/2014/main" id="{28807EAC-ACB4-447F-A3E2-5CDD72A20B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0522" name="Group 42">
                  <a:extLst>
                    <a:ext uri="{FF2B5EF4-FFF2-40B4-BE49-F238E27FC236}">
                      <a16:creationId xmlns:a16="http://schemas.microsoft.com/office/drawing/2014/main" id="{D4898E31-477C-4627-903D-5BF6801C11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0523" name="Freeform 43">
                    <a:extLst>
                      <a:ext uri="{FF2B5EF4-FFF2-40B4-BE49-F238E27FC236}">
                        <a16:creationId xmlns:a16="http://schemas.microsoft.com/office/drawing/2014/main" id="{8768AE0B-396B-403A-99C2-2079A2BF6E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524" name="Freeform 44">
                    <a:extLst>
                      <a:ext uri="{FF2B5EF4-FFF2-40B4-BE49-F238E27FC236}">
                        <a16:creationId xmlns:a16="http://schemas.microsoft.com/office/drawing/2014/main" id="{DBEBD88A-04F2-4845-96CB-A72E216395E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525" name="Freeform 45">
                    <a:extLst>
                      <a:ext uri="{FF2B5EF4-FFF2-40B4-BE49-F238E27FC236}">
                        <a16:creationId xmlns:a16="http://schemas.microsoft.com/office/drawing/2014/main" id="{D38FF0A9-3FD9-416B-9CD8-3CDFE78077D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526" name="Freeform 46">
                    <a:extLst>
                      <a:ext uri="{FF2B5EF4-FFF2-40B4-BE49-F238E27FC236}">
                        <a16:creationId xmlns:a16="http://schemas.microsoft.com/office/drawing/2014/main" id="{F34B452A-EF9D-4C59-9C51-5030BD4C903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0527" name="Freeform 47">
                    <a:extLst>
                      <a:ext uri="{FF2B5EF4-FFF2-40B4-BE49-F238E27FC236}">
                        <a16:creationId xmlns:a16="http://schemas.microsoft.com/office/drawing/2014/main" id="{AA1DF919-BB53-4D61-96E7-AC153E7C77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528" name="Group 48">
                    <a:extLst>
                      <a:ext uri="{FF2B5EF4-FFF2-40B4-BE49-F238E27FC236}">
                        <a16:creationId xmlns:a16="http://schemas.microsoft.com/office/drawing/2014/main" id="{D46A5075-2A86-4FE2-A619-3D95E1C7F53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0529" name="Freeform 49">
                      <a:extLst>
                        <a:ext uri="{FF2B5EF4-FFF2-40B4-BE49-F238E27FC236}">
                          <a16:creationId xmlns:a16="http://schemas.microsoft.com/office/drawing/2014/main" id="{C0505391-9105-4021-938E-A5224C55BD0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0530" name="Line 50">
                      <a:extLst>
                        <a:ext uri="{FF2B5EF4-FFF2-40B4-BE49-F238E27FC236}">
                          <a16:creationId xmlns:a16="http://schemas.microsoft.com/office/drawing/2014/main" id="{2B7AE4D3-2C2E-4254-9E9C-0DB55FF1D0A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0531" name="Line 51">
                  <a:extLst>
                    <a:ext uri="{FF2B5EF4-FFF2-40B4-BE49-F238E27FC236}">
                      <a16:creationId xmlns:a16="http://schemas.microsoft.com/office/drawing/2014/main" id="{E5EE4496-F3CC-4A99-BF27-59721E31E9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0532" name="Text Box 52">
                <a:extLst>
                  <a:ext uri="{FF2B5EF4-FFF2-40B4-BE49-F238E27FC236}">
                    <a16:creationId xmlns:a16="http://schemas.microsoft.com/office/drawing/2014/main" id="{0AE2303A-540E-49D4-A55E-51FC7BE703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0533" name="Rectangle 53">
              <a:extLst>
                <a:ext uri="{FF2B5EF4-FFF2-40B4-BE49-F238E27FC236}">
                  <a16:creationId xmlns:a16="http://schemas.microsoft.com/office/drawing/2014/main" id="{3189DE87-C8B1-4A85-955D-7D7EC60BED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1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Corinthians 15:34                          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Awake to righteousness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 not sin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for some do not have the knowledge of God. I speak this to your shame.</a:t>
              </a:r>
            </a:p>
          </p:txBody>
        </p:sp>
      </p:grpSp>
      <p:sp>
        <p:nvSpPr>
          <p:cNvPr id="20534" name="Text Box 54">
            <a:extLst>
              <a:ext uri="{FF2B5EF4-FFF2-40B4-BE49-F238E27FC236}">
                <a16:creationId xmlns:a16="http://schemas.microsoft.com/office/drawing/2014/main" id="{D7702FC2-E160-49DF-B40A-343E0DBE3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CECDA316-5E6B-AA69-B83B-2CCD132BA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0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632BAADB-6777-4056-BD86-1DE6DA35A2A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7171" name="Group 3">
              <a:extLst>
                <a:ext uri="{FF2B5EF4-FFF2-40B4-BE49-F238E27FC236}">
                  <a16:creationId xmlns:a16="http://schemas.microsoft.com/office/drawing/2014/main" id="{909AD3BF-2AA1-40DB-964A-A4D4FB78A5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7172" name="Group 4">
                <a:extLst>
                  <a:ext uri="{FF2B5EF4-FFF2-40B4-BE49-F238E27FC236}">
                    <a16:creationId xmlns:a16="http://schemas.microsoft.com/office/drawing/2014/main" id="{AEC4CCD1-E687-4984-B1FE-831AE4F5EB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173" name="Group 5">
                  <a:extLst>
                    <a:ext uri="{FF2B5EF4-FFF2-40B4-BE49-F238E27FC236}">
                      <a16:creationId xmlns:a16="http://schemas.microsoft.com/office/drawing/2014/main" id="{EDC4C8AB-B2F6-44E6-B78F-72F9FAD10C2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7174" name="Freeform 6">
                    <a:extLst>
                      <a:ext uri="{FF2B5EF4-FFF2-40B4-BE49-F238E27FC236}">
                        <a16:creationId xmlns:a16="http://schemas.microsoft.com/office/drawing/2014/main" id="{2741DBAC-774E-451C-BA23-BC4E12F194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75" name="Freeform 7">
                    <a:extLst>
                      <a:ext uri="{FF2B5EF4-FFF2-40B4-BE49-F238E27FC236}">
                        <a16:creationId xmlns:a16="http://schemas.microsoft.com/office/drawing/2014/main" id="{34813580-4B95-4DF6-BC48-65C74710E7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76" name="Freeform 8">
                    <a:extLst>
                      <a:ext uri="{FF2B5EF4-FFF2-40B4-BE49-F238E27FC236}">
                        <a16:creationId xmlns:a16="http://schemas.microsoft.com/office/drawing/2014/main" id="{29F457BC-715C-4144-ABD1-B50580548F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77" name="Freeform 9">
                    <a:extLst>
                      <a:ext uri="{FF2B5EF4-FFF2-40B4-BE49-F238E27FC236}">
                        <a16:creationId xmlns:a16="http://schemas.microsoft.com/office/drawing/2014/main" id="{48BBDE86-D2F9-4029-8F94-AF52B2C0F37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78" name="Freeform 10">
                    <a:extLst>
                      <a:ext uri="{FF2B5EF4-FFF2-40B4-BE49-F238E27FC236}">
                        <a16:creationId xmlns:a16="http://schemas.microsoft.com/office/drawing/2014/main" id="{B1B9A1A2-87A3-423B-93F1-CDB2D5C9DA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7179" name="Group 11">
                    <a:extLst>
                      <a:ext uri="{FF2B5EF4-FFF2-40B4-BE49-F238E27FC236}">
                        <a16:creationId xmlns:a16="http://schemas.microsoft.com/office/drawing/2014/main" id="{66C4A345-E7D0-4379-AB0F-3D82AEDA35F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7180" name="Freeform 12">
                      <a:extLst>
                        <a:ext uri="{FF2B5EF4-FFF2-40B4-BE49-F238E27FC236}">
                          <a16:creationId xmlns:a16="http://schemas.microsoft.com/office/drawing/2014/main" id="{648738CC-824B-486F-9E8B-1B8D2512A24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81" name="Line 13">
                      <a:extLst>
                        <a:ext uri="{FF2B5EF4-FFF2-40B4-BE49-F238E27FC236}">
                          <a16:creationId xmlns:a16="http://schemas.microsoft.com/office/drawing/2014/main" id="{CC3A99DD-898C-4C94-B140-641EB41F13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7182" name="Line 14">
                  <a:extLst>
                    <a:ext uri="{FF2B5EF4-FFF2-40B4-BE49-F238E27FC236}">
                      <a16:creationId xmlns:a16="http://schemas.microsoft.com/office/drawing/2014/main" id="{FC2AA306-AAC9-44D3-8417-76FE96E05B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183" name="Text Box 15">
                <a:extLst>
                  <a:ext uri="{FF2B5EF4-FFF2-40B4-BE49-F238E27FC236}">
                    <a16:creationId xmlns:a16="http://schemas.microsoft.com/office/drawing/2014/main" id="{C3AEB3F0-B3A6-4200-9DAA-70314872C9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184" name="Rectangle 16">
              <a:extLst>
                <a:ext uri="{FF2B5EF4-FFF2-40B4-BE49-F238E27FC236}">
                  <a16:creationId xmlns:a16="http://schemas.microsoft.com/office/drawing/2014/main" id="{63223F75-44A3-449F-A7AF-7A17CD720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denying ungodliness and worldly lusts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live soberly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righteously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7187" name="Text Box 19">
            <a:extLst>
              <a:ext uri="{FF2B5EF4-FFF2-40B4-BE49-F238E27FC236}">
                <a16:creationId xmlns:a16="http://schemas.microsoft.com/office/drawing/2014/main" id="{99153656-867F-4099-9B78-16978A399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7188" name="Text Box 20">
            <a:extLst>
              <a:ext uri="{FF2B5EF4-FFF2-40B4-BE49-F238E27FC236}">
                <a16:creationId xmlns:a16="http://schemas.microsoft.com/office/drawing/2014/main" id="{D073C056-B3AB-4F69-A82A-2B2F7BAF4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7189" name="Text Box 21">
            <a:extLst>
              <a:ext uri="{FF2B5EF4-FFF2-40B4-BE49-F238E27FC236}">
                <a16:creationId xmlns:a16="http://schemas.microsoft.com/office/drawing/2014/main" id="{0E007295-BAE2-497A-97B0-2A22C5C24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7190" name="Text Box 22">
            <a:extLst>
              <a:ext uri="{FF2B5EF4-FFF2-40B4-BE49-F238E27FC236}">
                <a16:creationId xmlns:a16="http://schemas.microsoft.com/office/drawing/2014/main" id="{55F62066-782C-4BC8-9758-A4A469828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7191" name="Text Box 23">
            <a:extLst>
              <a:ext uri="{FF2B5EF4-FFF2-40B4-BE49-F238E27FC236}">
                <a16:creationId xmlns:a16="http://schemas.microsoft.com/office/drawing/2014/main" id="{CF001FCB-AD8D-4FE2-A0A2-3E61BE35E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7207" name="Group 39">
            <a:extLst>
              <a:ext uri="{FF2B5EF4-FFF2-40B4-BE49-F238E27FC236}">
                <a16:creationId xmlns:a16="http://schemas.microsoft.com/office/drawing/2014/main" id="{897DB2DC-F45F-4F53-9929-B9D75FB72FE6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048000"/>
            <a:ext cx="4724400" cy="3048000"/>
            <a:chOff x="48" y="48"/>
            <a:chExt cx="4224" cy="4451"/>
          </a:xfrm>
        </p:grpSpPr>
        <p:grpSp>
          <p:nvGrpSpPr>
            <p:cNvPr id="7208" name="Group 40">
              <a:extLst>
                <a:ext uri="{FF2B5EF4-FFF2-40B4-BE49-F238E27FC236}">
                  <a16:creationId xmlns:a16="http://schemas.microsoft.com/office/drawing/2014/main" id="{7FAF93ED-EC75-4252-BACC-202DC6093A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7209" name="Group 41">
                <a:extLst>
                  <a:ext uri="{FF2B5EF4-FFF2-40B4-BE49-F238E27FC236}">
                    <a16:creationId xmlns:a16="http://schemas.microsoft.com/office/drawing/2014/main" id="{CD7F1BDD-94AB-4476-9CE6-EC6887CB05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210" name="Group 42">
                  <a:extLst>
                    <a:ext uri="{FF2B5EF4-FFF2-40B4-BE49-F238E27FC236}">
                      <a16:creationId xmlns:a16="http://schemas.microsoft.com/office/drawing/2014/main" id="{6AA473F7-6E5E-4AE0-B5FB-BE04AB1870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7211" name="Freeform 43">
                    <a:extLst>
                      <a:ext uri="{FF2B5EF4-FFF2-40B4-BE49-F238E27FC236}">
                        <a16:creationId xmlns:a16="http://schemas.microsoft.com/office/drawing/2014/main" id="{E14D9FB8-F783-47FC-A537-11F3E5E85E7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212" name="Freeform 44">
                    <a:extLst>
                      <a:ext uri="{FF2B5EF4-FFF2-40B4-BE49-F238E27FC236}">
                        <a16:creationId xmlns:a16="http://schemas.microsoft.com/office/drawing/2014/main" id="{6A4A5DB2-451C-4731-A6A7-FDEE3C51218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213" name="Freeform 45">
                    <a:extLst>
                      <a:ext uri="{FF2B5EF4-FFF2-40B4-BE49-F238E27FC236}">
                        <a16:creationId xmlns:a16="http://schemas.microsoft.com/office/drawing/2014/main" id="{452A3EB4-FB27-4A86-ADA2-C287AC91A2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214" name="Freeform 46">
                    <a:extLst>
                      <a:ext uri="{FF2B5EF4-FFF2-40B4-BE49-F238E27FC236}">
                        <a16:creationId xmlns:a16="http://schemas.microsoft.com/office/drawing/2014/main" id="{7705E970-1D2F-4B49-9312-B65062B2B3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215" name="Freeform 47">
                    <a:extLst>
                      <a:ext uri="{FF2B5EF4-FFF2-40B4-BE49-F238E27FC236}">
                        <a16:creationId xmlns:a16="http://schemas.microsoft.com/office/drawing/2014/main" id="{EE7346D3-DA48-47E1-9CD8-D16BC0B552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7216" name="Group 48">
                    <a:extLst>
                      <a:ext uri="{FF2B5EF4-FFF2-40B4-BE49-F238E27FC236}">
                        <a16:creationId xmlns:a16="http://schemas.microsoft.com/office/drawing/2014/main" id="{56F34B24-E053-46C5-8688-8640387AC46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7217" name="Freeform 49">
                      <a:extLst>
                        <a:ext uri="{FF2B5EF4-FFF2-40B4-BE49-F238E27FC236}">
                          <a16:creationId xmlns:a16="http://schemas.microsoft.com/office/drawing/2014/main" id="{74AC5780-399E-4BCE-AD89-6F13D3CBAB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218" name="Line 50">
                      <a:extLst>
                        <a:ext uri="{FF2B5EF4-FFF2-40B4-BE49-F238E27FC236}">
                          <a16:creationId xmlns:a16="http://schemas.microsoft.com/office/drawing/2014/main" id="{35A1B570-A1DE-428D-BEAF-E589C3FDEB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7219" name="Line 51">
                  <a:extLst>
                    <a:ext uri="{FF2B5EF4-FFF2-40B4-BE49-F238E27FC236}">
                      <a16:creationId xmlns:a16="http://schemas.microsoft.com/office/drawing/2014/main" id="{7377D32C-2851-4B63-9785-B80C5522E8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7220" name="Text Box 52">
                <a:extLst>
                  <a:ext uri="{FF2B5EF4-FFF2-40B4-BE49-F238E27FC236}">
                    <a16:creationId xmlns:a16="http://schemas.microsoft.com/office/drawing/2014/main" id="{E9F85610-0B97-472E-BFC2-D6A1B9BF13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7221" name="Rectangle 53">
              <a:extLst>
                <a:ext uri="{FF2B5EF4-FFF2-40B4-BE49-F238E27FC236}">
                  <a16:creationId xmlns:a16="http://schemas.microsoft.com/office/drawing/2014/main" id="{46B2DCB2-5651-4C47-8D03-B3210B778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1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Corinthians 15:34                          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Awake to righteousness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do not sin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for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some do not have the knowledge of God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I speak this to your shame.</a:t>
              </a:r>
            </a:p>
          </p:txBody>
        </p:sp>
      </p:grpSp>
      <p:sp>
        <p:nvSpPr>
          <p:cNvPr id="7222" name="Text Box 54">
            <a:extLst>
              <a:ext uri="{FF2B5EF4-FFF2-40B4-BE49-F238E27FC236}">
                <a16:creationId xmlns:a16="http://schemas.microsoft.com/office/drawing/2014/main" id="{69C5C423-B55C-48BD-B8A5-37937112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CF27C485-9518-7818-ED8C-0C6D3C991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0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0ADDAE22-6B26-4D11-B81F-8A4A320F878E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4099" name="Group 3">
              <a:extLst>
                <a:ext uri="{FF2B5EF4-FFF2-40B4-BE49-F238E27FC236}">
                  <a16:creationId xmlns:a16="http://schemas.microsoft.com/office/drawing/2014/main" id="{7A83B652-FD8C-445E-9AD9-97E73A33AB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4100" name="Group 4">
                <a:extLst>
                  <a:ext uri="{FF2B5EF4-FFF2-40B4-BE49-F238E27FC236}">
                    <a16:creationId xmlns:a16="http://schemas.microsoft.com/office/drawing/2014/main" id="{774B6F79-D318-4B29-A113-5B4D766CE3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4101" name="Group 5">
                  <a:extLst>
                    <a:ext uri="{FF2B5EF4-FFF2-40B4-BE49-F238E27FC236}">
                      <a16:creationId xmlns:a16="http://schemas.microsoft.com/office/drawing/2014/main" id="{6E0DDAD2-46E4-43A4-8B5F-1353EEF565E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4102" name="Freeform 6">
                    <a:extLst>
                      <a:ext uri="{FF2B5EF4-FFF2-40B4-BE49-F238E27FC236}">
                        <a16:creationId xmlns:a16="http://schemas.microsoft.com/office/drawing/2014/main" id="{D3DBC822-0820-44B4-B28D-CD47FFE275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03" name="Freeform 7">
                    <a:extLst>
                      <a:ext uri="{FF2B5EF4-FFF2-40B4-BE49-F238E27FC236}">
                        <a16:creationId xmlns:a16="http://schemas.microsoft.com/office/drawing/2014/main" id="{9CE93EC8-BF3A-4CC3-A50C-85800209FAA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04" name="Freeform 8">
                    <a:extLst>
                      <a:ext uri="{FF2B5EF4-FFF2-40B4-BE49-F238E27FC236}">
                        <a16:creationId xmlns:a16="http://schemas.microsoft.com/office/drawing/2014/main" id="{9D0F9B71-00DF-45EB-A540-B5B3A91DD70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05" name="Freeform 9">
                    <a:extLst>
                      <a:ext uri="{FF2B5EF4-FFF2-40B4-BE49-F238E27FC236}">
                        <a16:creationId xmlns:a16="http://schemas.microsoft.com/office/drawing/2014/main" id="{2897E6F0-2587-4725-9BDF-92176483E54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06" name="Freeform 10">
                    <a:extLst>
                      <a:ext uri="{FF2B5EF4-FFF2-40B4-BE49-F238E27FC236}">
                        <a16:creationId xmlns:a16="http://schemas.microsoft.com/office/drawing/2014/main" id="{AD3CF8AF-6CA8-44D4-BF24-28285F491A3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107" name="Group 11">
                    <a:extLst>
                      <a:ext uri="{FF2B5EF4-FFF2-40B4-BE49-F238E27FC236}">
                        <a16:creationId xmlns:a16="http://schemas.microsoft.com/office/drawing/2014/main" id="{FF2805D5-AE6D-4B5C-9CD5-37F95FD01AD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4108" name="Freeform 12">
                      <a:extLst>
                        <a:ext uri="{FF2B5EF4-FFF2-40B4-BE49-F238E27FC236}">
                          <a16:creationId xmlns:a16="http://schemas.microsoft.com/office/drawing/2014/main" id="{8E2D2EE4-9F6C-4DD2-949A-BC6AE8788E4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109" name="Line 13">
                      <a:extLst>
                        <a:ext uri="{FF2B5EF4-FFF2-40B4-BE49-F238E27FC236}">
                          <a16:creationId xmlns:a16="http://schemas.microsoft.com/office/drawing/2014/main" id="{98927EF0-177F-4E78-9A61-819B4A45A33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4110" name="Line 14">
                  <a:extLst>
                    <a:ext uri="{FF2B5EF4-FFF2-40B4-BE49-F238E27FC236}">
                      <a16:creationId xmlns:a16="http://schemas.microsoft.com/office/drawing/2014/main" id="{44DB97DE-B738-4CC8-BBAC-AB2F86ED6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111" name="Text Box 15">
                <a:extLst>
                  <a:ext uri="{FF2B5EF4-FFF2-40B4-BE49-F238E27FC236}">
                    <a16:creationId xmlns:a16="http://schemas.microsoft.com/office/drawing/2014/main" id="{4E30703C-CEE4-4F1F-A3EF-E32B215090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112" name="Rectangle 16">
              <a:extLst>
                <a:ext uri="{FF2B5EF4-FFF2-40B4-BE49-F238E27FC236}">
                  <a16:creationId xmlns:a16="http://schemas.microsoft.com/office/drawing/2014/main" id="{45DED400-F990-43EC-87F9-014FA5D65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 live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soberly, righteously,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godly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115" name="Text Box 19">
            <a:extLst>
              <a:ext uri="{FF2B5EF4-FFF2-40B4-BE49-F238E27FC236}">
                <a16:creationId xmlns:a16="http://schemas.microsoft.com/office/drawing/2014/main" id="{A05B7FB3-834E-46DC-81B6-2FBAE4A51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4116" name="Text Box 20">
            <a:extLst>
              <a:ext uri="{FF2B5EF4-FFF2-40B4-BE49-F238E27FC236}">
                <a16:creationId xmlns:a16="http://schemas.microsoft.com/office/drawing/2014/main" id="{61CD684D-E6B9-4758-AFF1-E4BC1FD30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4117" name="Text Box 21">
            <a:extLst>
              <a:ext uri="{FF2B5EF4-FFF2-40B4-BE49-F238E27FC236}">
                <a16:creationId xmlns:a16="http://schemas.microsoft.com/office/drawing/2014/main" id="{A5CEDB5C-BE9A-41F5-846C-C19E12095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0768A08B-2AF1-4358-BFCA-2606014C7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C121C0F0-D7A3-44BF-B6E1-8690EA74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13BC3E1D-5668-4680-A5E8-EC33DD93C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4126" name="Text Box 30">
            <a:extLst>
              <a:ext uri="{FF2B5EF4-FFF2-40B4-BE49-F238E27FC236}">
                <a16:creationId xmlns:a16="http://schemas.microsoft.com/office/drawing/2014/main" id="{C142F339-DE20-4F86-918A-DFA81C864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4127" name="Group 31">
            <a:extLst>
              <a:ext uri="{FF2B5EF4-FFF2-40B4-BE49-F238E27FC236}">
                <a16:creationId xmlns:a16="http://schemas.microsoft.com/office/drawing/2014/main" id="{5F2F84A3-2535-4286-8791-9237C5252EB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429000"/>
            <a:ext cx="4724400" cy="3048000"/>
            <a:chOff x="48" y="48"/>
            <a:chExt cx="4224" cy="4451"/>
          </a:xfrm>
        </p:grpSpPr>
        <p:grpSp>
          <p:nvGrpSpPr>
            <p:cNvPr id="4128" name="Group 32">
              <a:extLst>
                <a:ext uri="{FF2B5EF4-FFF2-40B4-BE49-F238E27FC236}">
                  <a16:creationId xmlns:a16="http://schemas.microsoft.com/office/drawing/2014/main" id="{8A57788F-1B26-4285-B47C-A442EE3EEA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4129" name="Group 33">
                <a:extLst>
                  <a:ext uri="{FF2B5EF4-FFF2-40B4-BE49-F238E27FC236}">
                    <a16:creationId xmlns:a16="http://schemas.microsoft.com/office/drawing/2014/main" id="{32B0FC8D-7765-4CC5-969F-6D19BB7A73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4130" name="Group 34">
                  <a:extLst>
                    <a:ext uri="{FF2B5EF4-FFF2-40B4-BE49-F238E27FC236}">
                      <a16:creationId xmlns:a16="http://schemas.microsoft.com/office/drawing/2014/main" id="{3A2505E0-0CE9-4F7E-B824-01F0007F0B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4131" name="Freeform 35">
                    <a:extLst>
                      <a:ext uri="{FF2B5EF4-FFF2-40B4-BE49-F238E27FC236}">
                        <a16:creationId xmlns:a16="http://schemas.microsoft.com/office/drawing/2014/main" id="{82A3AAF4-3586-4969-A593-D1F6A228EB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32" name="Freeform 36">
                    <a:extLst>
                      <a:ext uri="{FF2B5EF4-FFF2-40B4-BE49-F238E27FC236}">
                        <a16:creationId xmlns:a16="http://schemas.microsoft.com/office/drawing/2014/main" id="{F3F72DD4-6065-4715-9C31-AAC8CD4C6F6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33" name="Freeform 37">
                    <a:extLst>
                      <a:ext uri="{FF2B5EF4-FFF2-40B4-BE49-F238E27FC236}">
                        <a16:creationId xmlns:a16="http://schemas.microsoft.com/office/drawing/2014/main" id="{BB897012-F3B8-4530-B9E6-147FAD966B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34" name="Freeform 38">
                    <a:extLst>
                      <a:ext uri="{FF2B5EF4-FFF2-40B4-BE49-F238E27FC236}">
                        <a16:creationId xmlns:a16="http://schemas.microsoft.com/office/drawing/2014/main" id="{36FFDDA0-9299-4874-B469-277B9FD6E8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135" name="Freeform 39">
                    <a:extLst>
                      <a:ext uri="{FF2B5EF4-FFF2-40B4-BE49-F238E27FC236}">
                        <a16:creationId xmlns:a16="http://schemas.microsoft.com/office/drawing/2014/main" id="{5750D7A3-DB65-4CF2-8AF3-4D07A0D4FDD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4136" name="Group 40">
                    <a:extLst>
                      <a:ext uri="{FF2B5EF4-FFF2-40B4-BE49-F238E27FC236}">
                        <a16:creationId xmlns:a16="http://schemas.microsoft.com/office/drawing/2014/main" id="{F88E8C95-65C2-4D61-B484-7E83605ABDC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4137" name="Freeform 41">
                      <a:extLst>
                        <a:ext uri="{FF2B5EF4-FFF2-40B4-BE49-F238E27FC236}">
                          <a16:creationId xmlns:a16="http://schemas.microsoft.com/office/drawing/2014/main" id="{AD559FBD-077B-49A4-9CA5-848346DC29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138" name="Line 42">
                      <a:extLst>
                        <a:ext uri="{FF2B5EF4-FFF2-40B4-BE49-F238E27FC236}">
                          <a16:creationId xmlns:a16="http://schemas.microsoft.com/office/drawing/2014/main" id="{AC662CB9-248A-48FA-9AD9-C313A306C43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4139" name="Line 43">
                  <a:extLst>
                    <a:ext uri="{FF2B5EF4-FFF2-40B4-BE49-F238E27FC236}">
                      <a16:creationId xmlns:a16="http://schemas.microsoft.com/office/drawing/2014/main" id="{867BD16B-992F-4848-AEA0-0D651F0D9F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4140" name="Text Box 44">
                <a:extLst>
                  <a:ext uri="{FF2B5EF4-FFF2-40B4-BE49-F238E27FC236}">
                    <a16:creationId xmlns:a16="http://schemas.microsoft.com/office/drawing/2014/main" id="{C20598FF-EAD4-4B27-832A-A86C9C286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141" name="Rectangle 45">
              <a:extLst>
                <a:ext uri="{FF2B5EF4-FFF2-40B4-BE49-F238E27FC236}">
                  <a16:creationId xmlns:a16="http://schemas.microsoft.com/office/drawing/2014/main" id="{E52A80E6-F67D-42B5-946F-8A96644570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17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Acts 5:29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Peter and the other apostles answered and said: "We ought to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obey God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rather than men.</a:t>
              </a:r>
            </a:p>
          </p:txBody>
        </p:sp>
      </p:grpSp>
      <p:sp>
        <p:nvSpPr>
          <p:cNvPr id="4142" name="Text Box 46">
            <a:extLst>
              <a:ext uri="{FF2B5EF4-FFF2-40B4-BE49-F238E27FC236}">
                <a16:creationId xmlns:a16="http://schemas.microsoft.com/office/drawing/2014/main" id="{6A6BAC9C-E438-4248-8F81-5F0D68F3F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4648200"/>
            <a:ext cx="45116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Corinthians 6:20 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NKJV</a:t>
            </a:r>
            <a:r>
              <a:rPr kumimoji="0" lang="en-US" altLang="en-US" sz="1800" b="0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you were bought at a price; therefore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glorify God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your body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your spirit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which are God's.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572B0-71D1-119B-533A-226AD0347ABB}"/>
              </a:ext>
            </a:extLst>
          </p:cNvPr>
          <p:cNvCxnSpPr>
            <a:cxnSpLocks/>
          </p:cNvCxnSpPr>
          <p:nvPr/>
        </p:nvCxnSpPr>
        <p:spPr>
          <a:xfrm>
            <a:off x="4724400" y="5769648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6DFDB72-5487-8264-F2EA-9B64903BC703}"/>
              </a:ext>
            </a:extLst>
          </p:cNvPr>
          <p:cNvCxnSpPr>
            <a:cxnSpLocks/>
          </p:cNvCxnSpPr>
          <p:nvPr/>
        </p:nvCxnSpPr>
        <p:spPr>
          <a:xfrm>
            <a:off x="5330536" y="5769648"/>
            <a:ext cx="3429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7E67A9-2265-0038-64D1-BB036C4D6C21}"/>
              </a:ext>
            </a:extLst>
          </p:cNvPr>
          <p:cNvCxnSpPr>
            <a:cxnSpLocks/>
          </p:cNvCxnSpPr>
          <p:nvPr/>
        </p:nvCxnSpPr>
        <p:spPr>
          <a:xfrm>
            <a:off x="5759450" y="5780039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17">
            <a:extLst>
              <a:ext uri="{FF2B5EF4-FFF2-40B4-BE49-F238E27FC236}">
                <a16:creationId xmlns:a16="http://schemas.microsoft.com/office/drawing/2014/main" id="{C77F38D9-FA90-C83E-3553-C089A33D5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5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42" grpId="0"/>
      <p:bldP spid="414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>
            <a:extLst>
              <a:ext uri="{FF2B5EF4-FFF2-40B4-BE49-F238E27FC236}">
                <a16:creationId xmlns:a16="http://schemas.microsoft.com/office/drawing/2014/main" id="{6AC6F154-EFE4-4D27-AF1A-92980FF202D1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8195" name="Group 3">
              <a:extLst>
                <a:ext uri="{FF2B5EF4-FFF2-40B4-BE49-F238E27FC236}">
                  <a16:creationId xmlns:a16="http://schemas.microsoft.com/office/drawing/2014/main" id="{D53D1124-5F6A-42F0-8590-9C28CD20AE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8196" name="Group 4">
                <a:extLst>
                  <a:ext uri="{FF2B5EF4-FFF2-40B4-BE49-F238E27FC236}">
                    <a16:creationId xmlns:a16="http://schemas.microsoft.com/office/drawing/2014/main" id="{C41B3E00-4542-4D2E-BE46-03DB50484D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8197" name="Group 5">
                  <a:extLst>
                    <a:ext uri="{FF2B5EF4-FFF2-40B4-BE49-F238E27FC236}">
                      <a16:creationId xmlns:a16="http://schemas.microsoft.com/office/drawing/2014/main" id="{6A109228-12F0-478D-A778-E3C73D2CF1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8198" name="Freeform 6">
                    <a:extLst>
                      <a:ext uri="{FF2B5EF4-FFF2-40B4-BE49-F238E27FC236}">
                        <a16:creationId xmlns:a16="http://schemas.microsoft.com/office/drawing/2014/main" id="{68312BC5-0B62-40AB-BD22-1552B37FA8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99" name="Freeform 7">
                    <a:extLst>
                      <a:ext uri="{FF2B5EF4-FFF2-40B4-BE49-F238E27FC236}">
                        <a16:creationId xmlns:a16="http://schemas.microsoft.com/office/drawing/2014/main" id="{6A4E8BE5-56F9-4C33-AEBB-6D629C5A161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00" name="Freeform 8">
                    <a:extLst>
                      <a:ext uri="{FF2B5EF4-FFF2-40B4-BE49-F238E27FC236}">
                        <a16:creationId xmlns:a16="http://schemas.microsoft.com/office/drawing/2014/main" id="{F0F98FC6-167A-4877-B20C-DA987C9A4BF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01" name="Freeform 9">
                    <a:extLst>
                      <a:ext uri="{FF2B5EF4-FFF2-40B4-BE49-F238E27FC236}">
                        <a16:creationId xmlns:a16="http://schemas.microsoft.com/office/drawing/2014/main" id="{AF5AACD8-5915-4E8C-902D-DCD834FA643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02" name="Freeform 10">
                    <a:extLst>
                      <a:ext uri="{FF2B5EF4-FFF2-40B4-BE49-F238E27FC236}">
                        <a16:creationId xmlns:a16="http://schemas.microsoft.com/office/drawing/2014/main" id="{CFA0DD16-A203-4CDA-BECB-2B5267B330B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203" name="Group 11">
                    <a:extLst>
                      <a:ext uri="{FF2B5EF4-FFF2-40B4-BE49-F238E27FC236}">
                        <a16:creationId xmlns:a16="http://schemas.microsoft.com/office/drawing/2014/main" id="{BF88592A-DAC8-464A-92B7-129B45E12E0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8204" name="Freeform 12">
                      <a:extLst>
                        <a:ext uri="{FF2B5EF4-FFF2-40B4-BE49-F238E27FC236}">
                          <a16:creationId xmlns:a16="http://schemas.microsoft.com/office/drawing/2014/main" id="{A6B76ED5-7E96-4F0C-B8F9-865BD8B2F99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05" name="Line 13">
                      <a:extLst>
                        <a:ext uri="{FF2B5EF4-FFF2-40B4-BE49-F238E27FC236}">
                          <a16:creationId xmlns:a16="http://schemas.microsoft.com/office/drawing/2014/main" id="{05E62D4A-71E3-4D06-8D31-148BA3F3DD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206" name="Line 14">
                  <a:extLst>
                    <a:ext uri="{FF2B5EF4-FFF2-40B4-BE49-F238E27FC236}">
                      <a16:creationId xmlns:a16="http://schemas.microsoft.com/office/drawing/2014/main" id="{B326CC28-337C-486A-9AE7-0FEC67168C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207" name="Text Box 15">
                <a:extLst>
                  <a:ext uri="{FF2B5EF4-FFF2-40B4-BE49-F238E27FC236}">
                    <a16:creationId xmlns:a16="http://schemas.microsoft.com/office/drawing/2014/main" id="{A1DB9F60-258F-411F-83FE-E3C4D8C1AD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208" name="Rectangle 16">
              <a:extLst>
                <a:ext uri="{FF2B5EF4-FFF2-40B4-BE49-F238E27FC236}">
                  <a16:creationId xmlns:a16="http://schemas.microsoft.com/office/drawing/2014/main" id="{1489378E-FA35-4182-82F2-B5B9D0308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we should live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8211" name="Text Box 19">
            <a:extLst>
              <a:ext uri="{FF2B5EF4-FFF2-40B4-BE49-F238E27FC236}">
                <a16:creationId xmlns:a16="http://schemas.microsoft.com/office/drawing/2014/main" id="{199E49C1-9342-4863-A11C-0E7D428E2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8212" name="Text Box 20">
            <a:extLst>
              <a:ext uri="{FF2B5EF4-FFF2-40B4-BE49-F238E27FC236}">
                <a16:creationId xmlns:a16="http://schemas.microsoft.com/office/drawing/2014/main" id="{3634ADD4-21DB-4379-AAC0-480422F96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8213" name="Text Box 21">
            <a:extLst>
              <a:ext uri="{FF2B5EF4-FFF2-40B4-BE49-F238E27FC236}">
                <a16:creationId xmlns:a16="http://schemas.microsoft.com/office/drawing/2014/main" id="{74D0D395-AE86-40AA-B246-AB54BF087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8214" name="Text Box 22">
            <a:extLst>
              <a:ext uri="{FF2B5EF4-FFF2-40B4-BE49-F238E27FC236}">
                <a16:creationId xmlns:a16="http://schemas.microsoft.com/office/drawing/2014/main" id="{5081663C-8FE9-4262-9EEA-E51F6DA53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8215" name="Text Box 23">
            <a:extLst>
              <a:ext uri="{FF2B5EF4-FFF2-40B4-BE49-F238E27FC236}">
                <a16:creationId xmlns:a16="http://schemas.microsoft.com/office/drawing/2014/main" id="{ABC3B365-1E76-4201-96E5-7C0E4DAE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8216" name="Text Box 24">
            <a:extLst>
              <a:ext uri="{FF2B5EF4-FFF2-40B4-BE49-F238E27FC236}">
                <a16:creationId xmlns:a16="http://schemas.microsoft.com/office/drawing/2014/main" id="{AC8043CC-E3B2-434B-8E97-EC1669364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8217" name="Text Box 25">
            <a:extLst>
              <a:ext uri="{FF2B5EF4-FFF2-40B4-BE49-F238E27FC236}">
                <a16:creationId xmlns:a16="http://schemas.microsoft.com/office/drawing/2014/main" id="{2236CA0B-E361-4C1D-A032-B683A4A63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8222" name="Text Box 30">
            <a:extLst>
              <a:ext uri="{FF2B5EF4-FFF2-40B4-BE49-F238E27FC236}">
                <a16:creationId xmlns:a16="http://schemas.microsoft.com/office/drawing/2014/main" id="{9239328C-20B9-4508-B5A1-FDCA009A4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8223" name="Group 31">
            <a:extLst>
              <a:ext uri="{FF2B5EF4-FFF2-40B4-BE49-F238E27FC236}">
                <a16:creationId xmlns:a16="http://schemas.microsoft.com/office/drawing/2014/main" id="{B91F382D-CE42-4ADB-86F8-63CC66892ED7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733800"/>
            <a:ext cx="4724400" cy="3048000"/>
            <a:chOff x="48" y="48"/>
            <a:chExt cx="4224" cy="4451"/>
          </a:xfrm>
        </p:grpSpPr>
        <p:grpSp>
          <p:nvGrpSpPr>
            <p:cNvPr id="8224" name="Group 32">
              <a:extLst>
                <a:ext uri="{FF2B5EF4-FFF2-40B4-BE49-F238E27FC236}">
                  <a16:creationId xmlns:a16="http://schemas.microsoft.com/office/drawing/2014/main" id="{91CCC770-F161-44A4-AD2E-C3CDD422C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8225" name="Group 33">
                <a:extLst>
                  <a:ext uri="{FF2B5EF4-FFF2-40B4-BE49-F238E27FC236}">
                    <a16:creationId xmlns:a16="http://schemas.microsoft.com/office/drawing/2014/main" id="{6E53494F-79A1-4BDC-B100-9D70F1E422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8226" name="Group 34">
                  <a:extLst>
                    <a:ext uri="{FF2B5EF4-FFF2-40B4-BE49-F238E27FC236}">
                      <a16:creationId xmlns:a16="http://schemas.microsoft.com/office/drawing/2014/main" id="{9B1F5E18-2857-4E06-9733-677CEBD2B0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8227" name="Freeform 35">
                    <a:extLst>
                      <a:ext uri="{FF2B5EF4-FFF2-40B4-BE49-F238E27FC236}">
                        <a16:creationId xmlns:a16="http://schemas.microsoft.com/office/drawing/2014/main" id="{700A7CDA-D2A0-44E0-AA9D-1FB5E3C6B5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28" name="Freeform 36">
                    <a:extLst>
                      <a:ext uri="{FF2B5EF4-FFF2-40B4-BE49-F238E27FC236}">
                        <a16:creationId xmlns:a16="http://schemas.microsoft.com/office/drawing/2014/main" id="{DD9AA0EB-6B4E-4042-B53D-21230D7D13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29" name="Freeform 37">
                    <a:extLst>
                      <a:ext uri="{FF2B5EF4-FFF2-40B4-BE49-F238E27FC236}">
                        <a16:creationId xmlns:a16="http://schemas.microsoft.com/office/drawing/2014/main" id="{CD5C65C3-C46F-4B01-A329-03A38EB9A7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30" name="Freeform 38">
                    <a:extLst>
                      <a:ext uri="{FF2B5EF4-FFF2-40B4-BE49-F238E27FC236}">
                        <a16:creationId xmlns:a16="http://schemas.microsoft.com/office/drawing/2014/main" id="{95307D98-555E-4C9C-9AA2-5E5C3DD36EF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31" name="Freeform 39">
                    <a:extLst>
                      <a:ext uri="{FF2B5EF4-FFF2-40B4-BE49-F238E27FC236}">
                        <a16:creationId xmlns:a16="http://schemas.microsoft.com/office/drawing/2014/main" id="{0D5449B3-BC77-4AFB-868D-D750C6B353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232" name="Group 40">
                    <a:extLst>
                      <a:ext uri="{FF2B5EF4-FFF2-40B4-BE49-F238E27FC236}">
                        <a16:creationId xmlns:a16="http://schemas.microsoft.com/office/drawing/2014/main" id="{B4156ED3-627D-44DF-99C5-9EAAC9C06B8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8233" name="Freeform 41">
                      <a:extLst>
                        <a:ext uri="{FF2B5EF4-FFF2-40B4-BE49-F238E27FC236}">
                          <a16:creationId xmlns:a16="http://schemas.microsoft.com/office/drawing/2014/main" id="{DF4C243F-26EA-48DD-823C-3410B8AED34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34" name="Line 42">
                      <a:extLst>
                        <a:ext uri="{FF2B5EF4-FFF2-40B4-BE49-F238E27FC236}">
                          <a16:creationId xmlns:a16="http://schemas.microsoft.com/office/drawing/2014/main" id="{CB7C4B1A-4A41-4AC8-9E4F-E5EAB7FA4DA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235" name="Line 43">
                  <a:extLst>
                    <a:ext uri="{FF2B5EF4-FFF2-40B4-BE49-F238E27FC236}">
                      <a16:creationId xmlns:a16="http://schemas.microsoft.com/office/drawing/2014/main" id="{0693E256-8F93-4439-A119-4831517FD0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236" name="Text Box 44">
                <a:extLst>
                  <a:ext uri="{FF2B5EF4-FFF2-40B4-BE49-F238E27FC236}">
                    <a16:creationId xmlns:a16="http://schemas.microsoft.com/office/drawing/2014/main" id="{8F6877D8-E5E4-48E7-802E-AAC48EFB2F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237" name="Rectangle 45">
              <a:extLst>
                <a:ext uri="{FF2B5EF4-FFF2-40B4-BE49-F238E27FC236}">
                  <a16:creationId xmlns:a16="http://schemas.microsoft.com/office/drawing/2014/main" id="{F328D449-228D-4475-B980-E8DEFB9F5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Galatians 5:5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we through the Spirit eagerly wait for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hope of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righteousness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by faith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</p:txBody>
        </p:sp>
      </p:grpSp>
      <p:grpSp>
        <p:nvGrpSpPr>
          <p:cNvPr id="8239" name="Group 47">
            <a:extLst>
              <a:ext uri="{FF2B5EF4-FFF2-40B4-BE49-F238E27FC236}">
                <a16:creationId xmlns:a16="http://schemas.microsoft.com/office/drawing/2014/main" id="{65912EA2-7910-4A91-B9CA-ABDC5FE5DBDA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733800"/>
            <a:ext cx="4724400" cy="3352800"/>
            <a:chOff x="48" y="48"/>
            <a:chExt cx="4224" cy="4451"/>
          </a:xfrm>
        </p:grpSpPr>
        <p:grpSp>
          <p:nvGrpSpPr>
            <p:cNvPr id="8240" name="Group 48">
              <a:extLst>
                <a:ext uri="{FF2B5EF4-FFF2-40B4-BE49-F238E27FC236}">
                  <a16:creationId xmlns:a16="http://schemas.microsoft.com/office/drawing/2014/main" id="{EAA6AD14-D717-43D6-B8A8-6FC0C30C7B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8241" name="Group 49">
                <a:extLst>
                  <a:ext uri="{FF2B5EF4-FFF2-40B4-BE49-F238E27FC236}">
                    <a16:creationId xmlns:a16="http://schemas.microsoft.com/office/drawing/2014/main" id="{EDC4BEF8-940E-4F15-8A0E-9FA4A61D4A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8242" name="Group 50">
                  <a:extLst>
                    <a:ext uri="{FF2B5EF4-FFF2-40B4-BE49-F238E27FC236}">
                      <a16:creationId xmlns:a16="http://schemas.microsoft.com/office/drawing/2014/main" id="{27993FB3-F0C5-486E-9BB5-67ABC3F1AC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8243" name="Freeform 51">
                    <a:extLst>
                      <a:ext uri="{FF2B5EF4-FFF2-40B4-BE49-F238E27FC236}">
                        <a16:creationId xmlns:a16="http://schemas.microsoft.com/office/drawing/2014/main" id="{176BB25E-75DF-4CF4-85AB-55AEC43624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44" name="Freeform 52">
                    <a:extLst>
                      <a:ext uri="{FF2B5EF4-FFF2-40B4-BE49-F238E27FC236}">
                        <a16:creationId xmlns:a16="http://schemas.microsoft.com/office/drawing/2014/main" id="{D16C11C6-F52D-419A-AD22-4C89C93006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45" name="Freeform 53">
                    <a:extLst>
                      <a:ext uri="{FF2B5EF4-FFF2-40B4-BE49-F238E27FC236}">
                        <a16:creationId xmlns:a16="http://schemas.microsoft.com/office/drawing/2014/main" id="{6B3812C0-8BEC-416D-BC71-4C12AEC1AE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46" name="Freeform 54">
                    <a:extLst>
                      <a:ext uri="{FF2B5EF4-FFF2-40B4-BE49-F238E27FC236}">
                        <a16:creationId xmlns:a16="http://schemas.microsoft.com/office/drawing/2014/main" id="{7EBAB3B7-A7EB-42D0-A56C-43806181E3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47" name="Freeform 55">
                    <a:extLst>
                      <a:ext uri="{FF2B5EF4-FFF2-40B4-BE49-F238E27FC236}">
                        <a16:creationId xmlns:a16="http://schemas.microsoft.com/office/drawing/2014/main" id="{4944C7DB-A41F-47D1-9413-4DFA3F9BB9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248" name="Group 56">
                    <a:extLst>
                      <a:ext uri="{FF2B5EF4-FFF2-40B4-BE49-F238E27FC236}">
                        <a16:creationId xmlns:a16="http://schemas.microsoft.com/office/drawing/2014/main" id="{8605C0CF-02BA-4A43-9F88-65F747D06C6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8249" name="Freeform 57">
                      <a:extLst>
                        <a:ext uri="{FF2B5EF4-FFF2-40B4-BE49-F238E27FC236}">
                          <a16:creationId xmlns:a16="http://schemas.microsoft.com/office/drawing/2014/main" id="{E2879ED7-0482-4D92-A8B6-35F7B7A15D8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50" name="Line 58">
                      <a:extLst>
                        <a:ext uri="{FF2B5EF4-FFF2-40B4-BE49-F238E27FC236}">
                          <a16:creationId xmlns:a16="http://schemas.microsoft.com/office/drawing/2014/main" id="{1E71647B-C0F1-4E7F-8743-9D113D28D29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251" name="Line 59">
                  <a:extLst>
                    <a:ext uri="{FF2B5EF4-FFF2-40B4-BE49-F238E27FC236}">
                      <a16:creationId xmlns:a16="http://schemas.microsoft.com/office/drawing/2014/main" id="{B77E2B08-9031-433C-A534-F4A82E6C7D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252" name="Text Box 60">
                <a:extLst>
                  <a:ext uri="{FF2B5EF4-FFF2-40B4-BE49-F238E27FC236}">
                    <a16:creationId xmlns:a16="http://schemas.microsoft.com/office/drawing/2014/main" id="{E679D47F-3654-4DE4-BBBF-34D38546D8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" y="1108"/>
                <a:ext cx="4429" cy="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253" name="Rectangle 61">
              <a:extLst>
                <a:ext uri="{FF2B5EF4-FFF2-40B4-BE49-F238E27FC236}">
                  <a16:creationId xmlns:a16="http://schemas.microsoft.com/office/drawing/2014/main" id="{BC3AA3AB-CC5C-495F-AEA4-7B75A4452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36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Colossians 1:21-23 </a:t>
              </a:r>
              <a:r>
                <a:rPr kumimoji="0" lang="en-US" altLang="en-US" sz="1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6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 you, who once were alienated and enemies in your mind by wicked works, yet now He has reconciled</a:t>
              </a:r>
              <a:r>
                <a:rPr kumimoji="0" lang="en-US" altLang="en-US" sz="1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22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in the body of His flesh through death, to present you holy, and blameless, and above reproach in His sight--</a:t>
              </a:r>
              <a:r>
                <a:rPr kumimoji="0" lang="en-US" altLang="en-US" sz="16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23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if indeed you </a:t>
              </a:r>
              <a:r>
                <a:rPr kumimoji="0" lang="en-US" altLang="en-US" sz="1600" b="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continue in the faith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600" b="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grounded and steadfast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are </a:t>
              </a:r>
              <a:r>
                <a:rPr kumimoji="0" lang="en-US" altLang="en-US" sz="1600" b="0" i="0" u="sng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not moved away from the hope of the gospel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which you heard, which was preached to every creature under heaven, of which I, Paul, became a minister.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6F3BA7D8-574A-AAB6-9F79-82C696E34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57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22E3-8089-44EE-4301-1424B74FF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The Epistle of</a:t>
            </a:r>
            <a:b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James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826BDA-8482-D9A6-BFBC-178FD50BC2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 fontScale="92500"/>
          </a:bodyPr>
          <a:lstStyle/>
          <a:p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401524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61805286-7D94-4C56-B6F8-DE643E0C38C8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3315" name="Group 3">
              <a:extLst>
                <a:ext uri="{FF2B5EF4-FFF2-40B4-BE49-F238E27FC236}">
                  <a16:creationId xmlns:a16="http://schemas.microsoft.com/office/drawing/2014/main" id="{4E4CC1C7-6098-4965-9987-1D9E279CA7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3316" name="Group 4">
                <a:extLst>
                  <a:ext uri="{FF2B5EF4-FFF2-40B4-BE49-F238E27FC236}">
                    <a16:creationId xmlns:a16="http://schemas.microsoft.com/office/drawing/2014/main" id="{9B757DB6-C1FC-4839-AC06-DF07C98DCF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317" name="Group 5">
                  <a:extLst>
                    <a:ext uri="{FF2B5EF4-FFF2-40B4-BE49-F238E27FC236}">
                      <a16:creationId xmlns:a16="http://schemas.microsoft.com/office/drawing/2014/main" id="{FEBD0AA9-7525-426B-A76F-0E508E6F018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3318" name="Freeform 6">
                    <a:extLst>
                      <a:ext uri="{FF2B5EF4-FFF2-40B4-BE49-F238E27FC236}">
                        <a16:creationId xmlns:a16="http://schemas.microsoft.com/office/drawing/2014/main" id="{777CB6D9-C387-4BF8-9FB7-F6F13876F21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19" name="Freeform 7">
                    <a:extLst>
                      <a:ext uri="{FF2B5EF4-FFF2-40B4-BE49-F238E27FC236}">
                        <a16:creationId xmlns:a16="http://schemas.microsoft.com/office/drawing/2014/main" id="{9FE47362-A40A-4958-B3A9-7FB62E1CB2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20" name="Freeform 8">
                    <a:extLst>
                      <a:ext uri="{FF2B5EF4-FFF2-40B4-BE49-F238E27FC236}">
                        <a16:creationId xmlns:a16="http://schemas.microsoft.com/office/drawing/2014/main" id="{0ED67A1D-FC60-4581-8484-8910E6F61B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21" name="Freeform 9">
                    <a:extLst>
                      <a:ext uri="{FF2B5EF4-FFF2-40B4-BE49-F238E27FC236}">
                        <a16:creationId xmlns:a16="http://schemas.microsoft.com/office/drawing/2014/main" id="{144FB2FD-31D2-466E-BA77-465673A149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322" name="Freeform 10">
                    <a:extLst>
                      <a:ext uri="{FF2B5EF4-FFF2-40B4-BE49-F238E27FC236}">
                        <a16:creationId xmlns:a16="http://schemas.microsoft.com/office/drawing/2014/main" id="{67D7B994-557B-4B1A-83D1-14E58CFEE1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3323" name="Group 11">
                    <a:extLst>
                      <a:ext uri="{FF2B5EF4-FFF2-40B4-BE49-F238E27FC236}">
                        <a16:creationId xmlns:a16="http://schemas.microsoft.com/office/drawing/2014/main" id="{B026BE19-84CE-4783-A94F-4F0A0927F2B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3324" name="Freeform 12">
                      <a:extLst>
                        <a:ext uri="{FF2B5EF4-FFF2-40B4-BE49-F238E27FC236}">
                          <a16:creationId xmlns:a16="http://schemas.microsoft.com/office/drawing/2014/main" id="{54C8DE9D-F0D6-4823-AEE8-5B6A59E6596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325" name="Line 13">
                      <a:extLst>
                        <a:ext uri="{FF2B5EF4-FFF2-40B4-BE49-F238E27FC236}">
                          <a16:creationId xmlns:a16="http://schemas.microsoft.com/office/drawing/2014/main" id="{FF9C25A4-55B6-4109-8B0D-5408AA2214D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3326" name="Line 14">
                  <a:extLst>
                    <a:ext uri="{FF2B5EF4-FFF2-40B4-BE49-F238E27FC236}">
                      <a16:creationId xmlns:a16="http://schemas.microsoft.com/office/drawing/2014/main" id="{EA35F74D-3E35-4CAA-BAB1-9AA7475F70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327" name="Text Box 15">
                <a:extLst>
                  <a:ext uri="{FF2B5EF4-FFF2-40B4-BE49-F238E27FC236}">
                    <a16:creationId xmlns:a16="http://schemas.microsoft.com/office/drawing/2014/main" id="{5BC8CF3E-0581-4023-BB82-2433406295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3328" name="Rectangle 16">
              <a:extLst>
                <a:ext uri="{FF2B5EF4-FFF2-40B4-BE49-F238E27FC236}">
                  <a16:creationId xmlns:a16="http://schemas.microsoft.com/office/drawing/2014/main" id="{E6506449-8208-410E-AA11-C9A284AEE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 redeem us from every lawless deed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3331" name="Text Box 19">
            <a:extLst>
              <a:ext uri="{FF2B5EF4-FFF2-40B4-BE49-F238E27FC236}">
                <a16:creationId xmlns:a16="http://schemas.microsoft.com/office/drawing/2014/main" id="{DA01377A-F832-4FCF-9F64-A2FCA416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67561456-3D06-410E-B4F0-54A1338FD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3333" name="Text Box 21">
            <a:extLst>
              <a:ext uri="{FF2B5EF4-FFF2-40B4-BE49-F238E27FC236}">
                <a16:creationId xmlns:a16="http://schemas.microsoft.com/office/drawing/2014/main" id="{EA461CB3-188F-4378-8532-3F0EC8625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3334" name="Text Box 22">
            <a:extLst>
              <a:ext uri="{FF2B5EF4-FFF2-40B4-BE49-F238E27FC236}">
                <a16:creationId xmlns:a16="http://schemas.microsoft.com/office/drawing/2014/main" id="{72441420-3D4A-4F9A-B5E8-085C12C8B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13335" name="Text Box 23">
            <a:extLst>
              <a:ext uri="{FF2B5EF4-FFF2-40B4-BE49-F238E27FC236}">
                <a16:creationId xmlns:a16="http://schemas.microsoft.com/office/drawing/2014/main" id="{3DE4983E-59C1-43A9-AF7A-DF6F2527F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13336" name="Text Box 24">
            <a:extLst>
              <a:ext uri="{FF2B5EF4-FFF2-40B4-BE49-F238E27FC236}">
                <a16:creationId xmlns:a16="http://schemas.microsoft.com/office/drawing/2014/main" id="{A1188051-6D52-4933-B471-0189F8188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13337" name="Text Box 25">
            <a:extLst>
              <a:ext uri="{FF2B5EF4-FFF2-40B4-BE49-F238E27FC236}">
                <a16:creationId xmlns:a16="http://schemas.microsoft.com/office/drawing/2014/main" id="{F05774D1-6F7C-4694-B11C-C03409718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13338" name="Text Box 26">
            <a:extLst>
              <a:ext uri="{FF2B5EF4-FFF2-40B4-BE49-F238E27FC236}">
                <a16:creationId xmlns:a16="http://schemas.microsoft.com/office/drawing/2014/main" id="{BEF4CACC-1F69-4BBC-A0D7-4DEFCE6B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13342" name="Text Box 30">
            <a:extLst>
              <a:ext uri="{FF2B5EF4-FFF2-40B4-BE49-F238E27FC236}">
                <a16:creationId xmlns:a16="http://schemas.microsoft.com/office/drawing/2014/main" id="{B7044870-099F-4E3C-94AD-303E3C839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678F8887-385C-E81B-2E02-205E24E08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28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>
            <a:extLst>
              <a:ext uri="{FF2B5EF4-FFF2-40B4-BE49-F238E27FC236}">
                <a16:creationId xmlns:a16="http://schemas.microsoft.com/office/drawing/2014/main" id="{C6EF1A18-3786-405B-946C-2F2BCBBDE257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21507" name="Group 3">
              <a:extLst>
                <a:ext uri="{FF2B5EF4-FFF2-40B4-BE49-F238E27FC236}">
                  <a16:creationId xmlns:a16="http://schemas.microsoft.com/office/drawing/2014/main" id="{322650AD-1B65-4DB1-B1E1-FCD9FBE1A3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1508" name="Group 4">
                <a:extLst>
                  <a:ext uri="{FF2B5EF4-FFF2-40B4-BE49-F238E27FC236}">
                    <a16:creationId xmlns:a16="http://schemas.microsoft.com/office/drawing/2014/main" id="{51C6EF8D-F706-4BC7-924D-E761F3D00A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1509" name="Group 5">
                  <a:extLst>
                    <a:ext uri="{FF2B5EF4-FFF2-40B4-BE49-F238E27FC236}">
                      <a16:creationId xmlns:a16="http://schemas.microsoft.com/office/drawing/2014/main" id="{29DD68B2-FB91-4750-A2F2-236CFAB03E4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1510" name="Freeform 6">
                    <a:extLst>
                      <a:ext uri="{FF2B5EF4-FFF2-40B4-BE49-F238E27FC236}">
                        <a16:creationId xmlns:a16="http://schemas.microsoft.com/office/drawing/2014/main" id="{B2D96C5E-A457-4F96-ACBC-478B1EEE06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11" name="Freeform 7">
                    <a:extLst>
                      <a:ext uri="{FF2B5EF4-FFF2-40B4-BE49-F238E27FC236}">
                        <a16:creationId xmlns:a16="http://schemas.microsoft.com/office/drawing/2014/main" id="{50DDBB4C-49D1-4BCD-A604-8D3B7E57E4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12" name="Freeform 8">
                    <a:extLst>
                      <a:ext uri="{FF2B5EF4-FFF2-40B4-BE49-F238E27FC236}">
                        <a16:creationId xmlns:a16="http://schemas.microsoft.com/office/drawing/2014/main" id="{1C629C69-2DEB-4542-A7DD-B732B90F19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13" name="Freeform 9">
                    <a:extLst>
                      <a:ext uri="{FF2B5EF4-FFF2-40B4-BE49-F238E27FC236}">
                        <a16:creationId xmlns:a16="http://schemas.microsoft.com/office/drawing/2014/main" id="{76EF7F4B-93EB-4FC5-AF30-439A8A70DC7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1514" name="Freeform 10">
                    <a:extLst>
                      <a:ext uri="{FF2B5EF4-FFF2-40B4-BE49-F238E27FC236}">
                        <a16:creationId xmlns:a16="http://schemas.microsoft.com/office/drawing/2014/main" id="{2EA59D65-81B1-4F3F-B434-C4E3E62B55C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1515" name="Group 11">
                    <a:extLst>
                      <a:ext uri="{FF2B5EF4-FFF2-40B4-BE49-F238E27FC236}">
                        <a16:creationId xmlns:a16="http://schemas.microsoft.com/office/drawing/2014/main" id="{99142E9B-CBBA-4080-B07F-083DB230ABF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516" name="Freeform 12">
                      <a:extLst>
                        <a:ext uri="{FF2B5EF4-FFF2-40B4-BE49-F238E27FC236}">
                          <a16:creationId xmlns:a16="http://schemas.microsoft.com/office/drawing/2014/main" id="{097FEF6C-01B2-4B26-8887-3B4FD70BCA1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1517" name="Line 13">
                      <a:extLst>
                        <a:ext uri="{FF2B5EF4-FFF2-40B4-BE49-F238E27FC236}">
                          <a16:creationId xmlns:a16="http://schemas.microsoft.com/office/drawing/2014/main" id="{BEB544B2-2CE4-4A14-AB94-1B5B8164A95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1518" name="Line 14">
                  <a:extLst>
                    <a:ext uri="{FF2B5EF4-FFF2-40B4-BE49-F238E27FC236}">
                      <a16:creationId xmlns:a16="http://schemas.microsoft.com/office/drawing/2014/main" id="{1F1EC3E1-B3A6-4BD4-A13E-E3C108C1C1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519" name="Text Box 15">
                <a:extLst>
                  <a:ext uri="{FF2B5EF4-FFF2-40B4-BE49-F238E27FC236}">
                    <a16:creationId xmlns:a16="http://schemas.microsoft.com/office/drawing/2014/main" id="{E55874C4-572A-4E02-BBE0-F47BE83DE7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1520" name="Rectangle 16">
              <a:extLst>
                <a:ext uri="{FF2B5EF4-FFF2-40B4-BE49-F238E27FC236}">
                  <a16:creationId xmlns:a16="http://schemas.microsoft.com/office/drawing/2014/main" id="{834350B8-03ED-439F-90AF-34932B980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1523" name="Text Box 19">
            <a:extLst>
              <a:ext uri="{FF2B5EF4-FFF2-40B4-BE49-F238E27FC236}">
                <a16:creationId xmlns:a16="http://schemas.microsoft.com/office/drawing/2014/main" id="{DA301645-13FF-4B87-9731-E78907193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id="{97217843-5A81-40FC-B964-AE2FC2A5F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DA1DDA11-B7A5-47B7-9D8D-84F7ACD4A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D908B17A-49E9-4502-A4E7-0A7A61C11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21527" name="Text Box 23">
            <a:extLst>
              <a:ext uri="{FF2B5EF4-FFF2-40B4-BE49-F238E27FC236}">
                <a16:creationId xmlns:a16="http://schemas.microsoft.com/office/drawing/2014/main" id="{77A8A1F8-1746-4584-8471-0FB55E0AE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21528" name="Text Box 24">
            <a:extLst>
              <a:ext uri="{FF2B5EF4-FFF2-40B4-BE49-F238E27FC236}">
                <a16:creationId xmlns:a16="http://schemas.microsoft.com/office/drawing/2014/main" id="{25F133D3-E2E2-48F1-B624-46C137D1B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21529" name="Text Box 25">
            <a:extLst>
              <a:ext uri="{FF2B5EF4-FFF2-40B4-BE49-F238E27FC236}">
                <a16:creationId xmlns:a16="http://schemas.microsoft.com/office/drawing/2014/main" id="{4D5DE8DE-B13D-4379-95B7-11045E883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21530" name="Text Box 26">
            <a:extLst>
              <a:ext uri="{FF2B5EF4-FFF2-40B4-BE49-F238E27FC236}">
                <a16:creationId xmlns:a16="http://schemas.microsoft.com/office/drawing/2014/main" id="{B3FAA2D2-C444-494A-80E2-58E810D9E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21531" name="Text Box 27">
            <a:extLst>
              <a:ext uri="{FF2B5EF4-FFF2-40B4-BE49-F238E27FC236}">
                <a16:creationId xmlns:a16="http://schemas.microsoft.com/office/drawing/2014/main" id="{A44B09E0-31ED-4751-8901-911CC46FA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21532" name="Text Box 28">
            <a:extLst>
              <a:ext uri="{FF2B5EF4-FFF2-40B4-BE49-F238E27FC236}">
                <a16:creationId xmlns:a16="http://schemas.microsoft.com/office/drawing/2014/main" id="{41577348-0F7C-4915-A856-83760145C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21534" name="Text Box 30">
            <a:extLst>
              <a:ext uri="{FF2B5EF4-FFF2-40B4-BE49-F238E27FC236}">
                <a16:creationId xmlns:a16="http://schemas.microsoft.com/office/drawing/2014/main" id="{048336F2-0AEA-432C-B7AA-AE0700666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9CB17869-143C-4275-4E58-62618990E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0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1" grpId="0"/>
      <p:bldP spid="215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>
            <a:extLst>
              <a:ext uri="{FF2B5EF4-FFF2-40B4-BE49-F238E27FC236}">
                <a16:creationId xmlns:a16="http://schemas.microsoft.com/office/drawing/2014/main" id="{67DABDCF-9A58-4065-9079-1BFD43D1D4CE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22531" name="Group 3">
              <a:extLst>
                <a:ext uri="{FF2B5EF4-FFF2-40B4-BE49-F238E27FC236}">
                  <a16:creationId xmlns:a16="http://schemas.microsoft.com/office/drawing/2014/main" id="{780B9BE4-3A30-48FF-971D-0976E1DB1D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2532" name="Group 4">
                <a:extLst>
                  <a:ext uri="{FF2B5EF4-FFF2-40B4-BE49-F238E27FC236}">
                    <a16:creationId xmlns:a16="http://schemas.microsoft.com/office/drawing/2014/main" id="{0036169E-6563-47E5-BA88-F5443C643E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533" name="Group 5">
                  <a:extLst>
                    <a:ext uri="{FF2B5EF4-FFF2-40B4-BE49-F238E27FC236}">
                      <a16:creationId xmlns:a16="http://schemas.microsoft.com/office/drawing/2014/main" id="{42C336E4-741D-411C-9BAC-B3B44B2198D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2534" name="Freeform 6">
                    <a:extLst>
                      <a:ext uri="{FF2B5EF4-FFF2-40B4-BE49-F238E27FC236}">
                        <a16:creationId xmlns:a16="http://schemas.microsoft.com/office/drawing/2014/main" id="{3847BDE0-188C-4460-9F8A-60F92ED16CC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" name="Freeform 7">
                    <a:extLst>
                      <a:ext uri="{FF2B5EF4-FFF2-40B4-BE49-F238E27FC236}">
                        <a16:creationId xmlns:a16="http://schemas.microsoft.com/office/drawing/2014/main" id="{BB7C6587-4FAF-4F07-AE5F-649B22D158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6" name="Freeform 8">
                    <a:extLst>
                      <a:ext uri="{FF2B5EF4-FFF2-40B4-BE49-F238E27FC236}">
                        <a16:creationId xmlns:a16="http://schemas.microsoft.com/office/drawing/2014/main" id="{4CBF460F-FEFC-4FE1-83CE-7A71C40EF8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7" name="Freeform 9">
                    <a:extLst>
                      <a:ext uri="{FF2B5EF4-FFF2-40B4-BE49-F238E27FC236}">
                        <a16:creationId xmlns:a16="http://schemas.microsoft.com/office/drawing/2014/main" id="{3D815105-5E44-454D-9DA3-A43EFED2CAC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8" name="Freeform 10">
                    <a:extLst>
                      <a:ext uri="{FF2B5EF4-FFF2-40B4-BE49-F238E27FC236}">
                        <a16:creationId xmlns:a16="http://schemas.microsoft.com/office/drawing/2014/main" id="{0B6F9CDA-7EC4-49A2-89BC-384F915895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2539" name="Group 11">
                    <a:extLst>
                      <a:ext uri="{FF2B5EF4-FFF2-40B4-BE49-F238E27FC236}">
                        <a16:creationId xmlns:a16="http://schemas.microsoft.com/office/drawing/2014/main" id="{B64C5351-B6A8-4FF3-8C91-FEA244E8F1A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2540" name="Freeform 12">
                      <a:extLst>
                        <a:ext uri="{FF2B5EF4-FFF2-40B4-BE49-F238E27FC236}">
                          <a16:creationId xmlns:a16="http://schemas.microsoft.com/office/drawing/2014/main" id="{AEBBBAF5-0608-4F31-91AB-ACAF1B2D8F4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41" name="Line 13">
                      <a:extLst>
                        <a:ext uri="{FF2B5EF4-FFF2-40B4-BE49-F238E27FC236}">
                          <a16:creationId xmlns:a16="http://schemas.microsoft.com/office/drawing/2014/main" id="{876C19D3-C797-491E-BB8D-1B7A1856F8F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2542" name="Line 14">
                  <a:extLst>
                    <a:ext uri="{FF2B5EF4-FFF2-40B4-BE49-F238E27FC236}">
                      <a16:creationId xmlns:a16="http://schemas.microsoft.com/office/drawing/2014/main" id="{5C790AF8-7649-4AAA-8A2C-DF9E8BE723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543" name="Text Box 15">
                <a:extLst>
                  <a:ext uri="{FF2B5EF4-FFF2-40B4-BE49-F238E27FC236}">
                    <a16:creationId xmlns:a16="http://schemas.microsoft.com/office/drawing/2014/main" id="{8B174A44-0BA9-4574-8709-F035174DAE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44" name="Rectangle 16">
              <a:extLst>
                <a:ext uri="{FF2B5EF4-FFF2-40B4-BE49-F238E27FC236}">
                  <a16:creationId xmlns:a16="http://schemas.microsoft.com/office/drawing/2014/main" id="{B07C6CFC-81F0-4A49-A335-26DD09D8A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2547" name="Text Box 19">
            <a:extLst>
              <a:ext uri="{FF2B5EF4-FFF2-40B4-BE49-F238E27FC236}">
                <a16:creationId xmlns:a16="http://schemas.microsoft.com/office/drawing/2014/main" id="{CA55DBFE-FEE5-47BD-A13C-77425B858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22548" name="Text Box 20">
            <a:extLst>
              <a:ext uri="{FF2B5EF4-FFF2-40B4-BE49-F238E27FC236}">
                <a16:creationId xmlns:a16="http://schemas.microsoft.com/office/drawing/2014/main" id="{F48EBE00-51E3-45EF-85FC-465999D7C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22549" name="Text Box 21">
            <a:extLst>
              <a:ext uri="{FF2B5EF4-FFF2-40B4-BE49-F238E27FC236}">
                <a16:creationId xmlns:a16="http://schemas.microsoft.com/office/drawing/2014/main" id="{6530427A-74AD-4C2A-B4AE-0D894466A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22550" name="Text Box 22">
            <a:extLst>
              <a:ext uri="{FF2B5EF4-FFF2-40B4-BE49-F238E27FC236}">
                <a16:creationId xmlns:a16="http://schemas.microsoft.com/office/drawing/2014/main" id="{B3D06A9E-818C-4CCF-BCDE-8FCA236FD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22551" name="Text Box 23">
            <a:extLst>
              <a:ext uri="{FF2B5EF4-FFF2-40B4-BE49-F238E27FC236}">
                <a16:creationId xmlns:a16="http://schemas.microsoft.com/office/drawing/2014/main" id="{F34B3D71-74F4-4797-BB22-76373E23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22552" name="Text Box 24">
            <a:extLst>
              <a:ext uri="{FF2B5EF4-FFF2-40B4-BE49-F238E27FC236}">
                <a16:creationId xmlns:a16="http://schemas.microsoft.com/office/drawing/2014/main" id="{34859C0C-A611-42AC-8A62-3927B34B3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22553" name="Text Box 25">
            <a:extLst>
              <a:ext uri="{FF2B5EF4-FFF2-40B4-BE49-F238E27FC236}">
                <a16:creationId xmlns:a16="http://schemas.microsoft.com/office/drawing/2014/main" id="{5E613238-D51A-49A8-9BBB-3D6696E50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22554" name="Text Box 26">
            <a:extLst>
              <a:ext uri="{FF2B5EF4-FFF2-40B4-BE49-F238E27FC236}">
                <a16:creationId xmlns:a16="http://schemas.microsoft.com/office/drawing/2014/main" id="{7C6D19E4-DD6B-4748-9179-FB49B0889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22555" name="Text Box 27">
            <a:extLst>
              <a:ext uri="{FF2B5EF4-FFF2-40B4-BE49-F238E27FC236}">
                <a16:creationId xmlns:a16="http://schemas.microsoft.com/office/drawing/2014/main" id="{4D76FF31-2036-454D-BF38-4167D6272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22556" name="Text Box 28">
            <a:extLst>
              <a:ext uri="{FF2B5EF4-FFF2-40B4-BE49-F238E27FC236}">
                <a16:creationId xmlns:a16="http://schemas.microsoft.com/office/drawing/2014/main" id="{DA52473C-E4D0-4B9D-B469-6AE2FC09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22557" name="Text Box 29">
            <a:extLst>
              <a:ext uri="{FF2B5EF4-FFF2-40B4-BE49-F238E27FC236}">
                <a16:creationId xmlns:a16="http://schemas.microsoft.com/office/drawing/2014/main" id="{B06FCC3D-AA4A-4DAE-8F85-566DD2858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14888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Zealous For Good Works</a:t>
            </a:r>
          </a:p>
        </p:txBody>
      </p:sp>
      <p:sp>
        <p:nvSpPr>
          <p:cNvPr id="22558" name="Text Box 30">
            <a:extLst>
              <a:ext uri="{FF2B5EF4-FFF2-40B4-BE49-F238E27FC236}">
                <a16:creationId xmlns:a16="http://schemas.microsoft.com/office/drawing/2014/main" id="{FCAD307D-0FB4-4C69-A312-FE355AD05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22559" name="Group 31">
            <a:extLst>
              <a:ext uri="{FF2B5EF4-FFF2-40B4-BE49-F238E27FC236}">
                <a16:creationId xmlns:a16="http://schemas.microsoft.com/office/drawing/2014/main" id="{09A1D5D3-42FB-4656-8149-68FDCCB4B44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119688"/>
            <a:ext cx="4724400" cy="3048000"/>
            <a:chOff x="48" y="48"/>
            <a:chExt cx="4224" cy="4451"/>
          </a:xfrm>
        </p:grpSpPr>
        <p:grpSp>
          <p:nvGrpSpPr>
            <p:cNvPr id="22560" name="Group 32">
              <a:extLst>
                <a:ext uri="{FF2B5EF4-FFF2-40B4-BE49-F238E27FC236}">
                  <a16:creationId xmlns:a16="http://schemas.microsoft.com/office/drawing/2014/main" id="{71C7B837-F7A3-4CBD-B5C2-BB30B9E674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2561" name="Group 33">
                <a:extLst>
                  <a:ext uri="{FF2B5EF4-FFF2-40B4-BE49-F238E27FC236}">
                    <a16:creationId xmlns:a16="http://schemas.microsoft.com/office/drawing/2014/main" id="{0404222E-369D-4B80-A7DB-9232A36812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562" name="Group 34">
                  <a:extLst>
                    <a:ext uri="{FF2B5EF4-FFF2-40B4-BE49-F238E27FC236}">
                      <a16:creationId xmlns:a16="http://schemas.microsoft.com/office/drawing/2014/main" id="{72E90FE1-2FE9-4001-927D-534350746A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2563" name="Freeform 35">
                    <a:extLst>
                      <a:ext uri="{FF2B5EF4-FFF2-40B4-BE49-F238E27FC236}">
                        <a16:creationId xmlns:a16="http://schemas.microsoft.com/office/drawing/2014/main" id="{84DE33A8-3011-4E65-94E9-04FF94B88B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64" name="Freeform 36">
                    <a:extLst>
                      <a:ext uri="{FF2B5EF4-FFF2-40B4-BE49-F238E27FC236}">
                        <a16:creationId xmlns:a16="http://schemas.microsoft.com/office/drawing/2014/main" id="{E550D4A2-D2D2-4E3E-AB7A-669F84C35FB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65" name="Freeform 37">
                    <a:extLst>
                      <a:ext uri="{FF2B5EF4-FFF2-40B4-BE49-F238E27FC236}">
                        <a16:creationId xmlns:a16="http://schemas.microsoft.com/office/drawing/2014/main" id="{8FA7A74C-09FE-451F-8976-CB9E89AEDB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66" name="Freeform 38">
                    <a:extLst>
                      <a:ext uri="{FF2B5EF4-FFF2-40B4-BE49-F238E27FC236}">
                        <a16:creationId xmlns:a16="http://schemas.microsoft.com/office/drawing/2014/main" id="{D78F38AB-76C5-4E3F-B044-8F7BDE503B1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67" name="Freeform 39">
                    <a:extLst>
                      <a:ext uri="{FF2B5EF4-FFF2-40B4-BE49-F238E27FC236}">
                        <a16:creationId xmlns:a16="http://schemas.microsoft.com/office/drawing/2014/main" id="{1317E2B9-0503-4769-890C-AE2785E3D11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2568" name="Group 40">
                    <a:extLst>
                      <a:ext uri="{FF2B5EF4-FFF2-40B4-BE49-F238E27FC236}">
                        <a16:creationId xmlns:a16="http://schemas.microsoft.com/office/drawing/2014/main" id="{456C0F05-60CA-4D2D-AC53-446133B41B1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2569" name="Freeform 41">
                      <a:extLst>
                        <a:ext uri="{FF2B5EF4-FFF2-40B4-BE49-F238E27FC236}">
                          <a16:creationId xmlns:a16="http://schemas.microsoft.com/office/drawing/2014/main" id="{ADFD8881-3432-42CB-9AB2-277C0F746B0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70" name="Line 42">
                      <a:extLst>
                        <a:ext uri="{FF2B5EF4-FFF2-40B4-BE49-F238E27FC236}">
                          <a16:creationId xmlns:a16="http://schemas.microsoft.com/office/drawing/2014/main" id="{ED5EEE76-8C52-434B-B5CC-E21DDE901F5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2571" name="Line 43">
                  <a:extLst>
                    <a:ext uri="{FF2B5EF4-FFF2-40B4-BE49-F238E27FC236}">
                      <a16:creationId xmlns:a16="http://schemas.microsoft.com/office/drawing/2014/main" id="{E7C37C90-4D96-4982-BB00-6844D4C029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572" name="Text Box 44">
                <a:extLst>
                  <a:ext uri="{FF2B5EF4-FFF2-40B4-BE49-F238E27FC236}">
                    <a16:creationId xmlns:a16="http://schemas.microsoft.com/office/drawing/2014/main" id="{1CC31060-C26F-4FF4-BDDB-CE9EB7D85B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73" name="Rectangle 45">
              <a:extLst>
                <a:ext uri="{FF2B5EF4-FFF2-40B4-BE49-F238E27FC236}">
                  <a16:creationId xmlns:a16="http://schemas.microsoft.com/office/drawing/2014/main" id="{2710B038-39A9-4142-8211-A21C03295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chosen generation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 royal priesthood, a holy nation, His own special people, that you may proclaim the praises of Him who called you out of darkness into His marvelous light;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C906BB46-E472-ED13-585F-69AA4A7FE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6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>
            <a:extLst>
              <a:ext uri="{FF2B5EF4-FFF2-40B4-BE49-F238E27FC236}">
                <a16:creationId xmlns:a16="http://schemas.microsoft.com/office/drawing/2014/main" id="{D143DD9A-A7EE-47AF-9E3A-759578037EF8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9219" name="Group 3">
              <a:extLst>
                <a:ext uri="{FF2B5EF4-FFF2-40B4-BE49-F238E27FC236}">
                  <a16:creationId xmlns:a16="http://schemas.microsoft.com/office/drawing/2014/main" id="{7842FDDB-9FA8-4099-88AD-C1F7ABD852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9220" name="Group 4">
                <a:extLst>
                  <a:ext uri="{FF2B5EF4-FFF2-40B4-BE49-F238E27FC236}">
                    <a16:creationId xmlns:a16="http://schemas.microsoft.com/office/drawing/2014/main" id="{FB72CE0D-7A2D-4BC1-9E99-85B78E9D4B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9221" name="Group 5">
                  <a:extLst>
                    <a:ext uri="{FF2B5EF4-FFF2-40B4-BE49-F238E27FC236}">
                      <a16:creationId xmlns:a16="http://schemas.microsoft.com/office/drawing/2014/main" id="{6002A01C-A7BF-4A95-8BD9-A055A8BCC97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222" name="Freeform 6">
                    <a:extLst>
                      <a:ext uri="{FF2B5EF4-FFF2-40B4-BE49-F238E27FC236}">
                        <a16:creationId xmlns:a16="http://schemas.microsoft.com/office/drawing/2014/main" id="{2B19FAD0-C1F8-4DED-AF18-6A537246C29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23" name="Freeform 7">
                    <a:extLst>
                      <a:ext uri="{FF2B5EF4-FFF2-40B4-BE49-F238E27FC236}">
                        <a16:creationId xmlns:a16="http://schemas.microsoft.com/office/drawing/2014/main" id="{9EB60298-761D-40C1-BF91-366B0EC9C7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24" name="Freeform 8">
                    <a:extLst>
                      <a:ext uri="{FF2B5EF4-FFF2-40B4-BE49-F238E27FC236}">
                        <a16:creationId xmlns:a16="http://schemas.microsoft.com/office/drawing/2014/main" id="{BA202AC9-6BCF-41C6-A6DE-AF06B2F5A52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25" name="Freeform 9">
                    <a:extLst>
                      <a:ext uri="{FF2B5EF4-FFF2-40B4-BE49-F238E27FC236}">
                        <a16:creationId xmlns:a16="http://schemas.microsoft.com/office/drawing/2014/main" id="{25A33FBA-4F81-47D8-8BA9-164E28ACD7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26" name="Freeform 10">
                    <a:extLst>
                      <a:ext uri="{FF2B5EF4-FFF2-40B4-BE49-F238E27FC236}">
                        <a16:creationId xmlns:a16="http://schemas.microsoft.com/office/drawing/2014/main" id="{DBD14BB4-BCF0-437E-9A8F-209AC5FAEA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9227" name="Group 11">
                    <a:extLst>
                      <a:ext uri="{FF2B5EF4-FFF2-40B4-BE49-F238E27FC236}">
                        <a16:creationId xmlns:a16="http://schemas.microsoft.com/office/drawing/2014/main" id="{660EA0EE-7184-40BA-BCB5-3D963B95C0D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9228" name="Freeform 12">
                      <a:extLst>
                        <a:ext uri="{FF2B5EF4-FFF2-40B4-BE49-F238E27FC236}">
                          <a16:creationId xmlns:a16="http://schemas.microsoft.com/office/drawing/2014/main" id="{BA8CE6A4-661A-4B53-B4A1-F2DECF25F50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29" name="Line 13">
                      <a:extLst>
                        <a:ext uri="{FF2B5EF4-FFF2-40B4-BE49-F238E27FC236}">
                          <a16:creationId xmlns:a16="http://schemas.microsoft.com/office/drawing/2014/main" id="{B9FBCF84-BF56-40F7-B769-4A3DAB653EB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9230" name="Line 14">
                  <a:extLst>
                    <a:ext uri="{FF2B5EF4-FFF2-40B4-BE49-F238E27FC236}">
                      <a16:creationId xmlns:a16="http://schemas.microsoft.com/office/drawing/2014/main" id="{A9F0AA32-935B-4ED9-B983-2C68E60FFC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231" name="Text Box 15">
                <a:extLst>
                  <a:ext uri="{FF2B5EF4-FFF2-40B4-BE49-F238E27FC236}">
                    <a16:creationId xmlns:a16="http://schemas.microsoft.com/office/drawing/2014/main" id="{78B5D516-C542-4790-8B9F-336BD3430D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9232" name="Rectangle 16">
              <a:extLst>
                <a:ext uri="{FF2B5EF4-FFF2-40B4-BE49-F238E27FC236}">
                  <a16:creationId xmlns:a16="http://schemas.microsoft.com/office/drawing/2014/main" id="{337BE54E-8131-4005-ABAB-0430C02D4A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9235" name="Text Box 19">
            <a:extLst>
              <a:ext uri="{FF2B5EF4-FFF2-40B4-BE49-F238E27FC236}">
                <a16:creationId xmlns:a16="http://schemas.microsoft.com/office/drawing/2014/main" id="{5746C434-2587-412E-8A7D-3AD66D8DC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9236" name="Text Box 20">
            <a:extLst>
              <a:ext uri="{FF2B5EF4-FFF2-40B4-BE49-F238E27FC236}">
                <a16:creationId xmlns:a16="http://schemas.microsoft.com/office/drawing/2014/main" id="{C2E15684-FE63-4030-8B01-E61BA605B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9237" name="Text Box 21">
            <a:extLst>
              <a:ext uri="{FF2B5EF4-FFF2-40B4-BE49-F238E27FC236}">
                <a16:creationId xmlns:a16="http://schemas.microsoft.com/office/drawing/2014/main" id="{9165AD5F-C97D-4D23-872D-174BB28AC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9238" name="Text Box 22">
            <a:extLst>
              <a:ext uri="{FF2B5EF4-FFF2-40B4-BE49-F238E27FC236}">
                <a16:creationId xmlns:a16="http://schemas.microsoft.com/office/drawing/2014/main" id="{D755CDE3-E326-4261-9FD2-86B578F51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9239" name="Text Box 23">
            <a:extLst>
              <a:ext uri="{FF2B5EF4-FFF2-40B4-BE49-F238E27FC236}">
                <a16:creationId xmlns:a16="http://schemas.microsoft.com/office/drawing/2014/main" id="{AB54161B-D076-4A53-9218-600997B84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9240" name="Text Box 24">
            <a:extLst>
              <a:ext uri="{FF2B5EF4-FFF2-40B4-BE49-F238E27FC236}">
                <a16:creationId xmlns:a16="http://schemas.microsoft.com/office/drawing/2014/main" id="{CB86A621-C193-4B2A-9B2E-CAF806990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9241" name="Text Box 25">
            <a:extLst>
              <a:ext uri="{FF2B5EF4-FFF2-40B4-BE49-F238E27FC236}">
                <a16:creationId xmlns:a16="http://schemas.microsoft.com/office/drawing/2014/main" id="{3C732973-F76B-42C7-82E8-4B9A3823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9242" name="Text Box 26">
            <a:extLst>
              <a:ext uri="{FF2B5EF4-FFF2-40B4-BE49-F238E27FC236}">
                <a16:creationId xmlns:a16="http://schemas.microsoft.com/office/drawing/2014/main" id="{381B9B2A-C50D-4AE3-8E9C-BEDE458B4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9243" name="Text Box 27">
            <a:extLst>
              <a:ext uri="{FF2B5EF4-FFF2-40B4-BE49-F238E27FC236}">
                <a16:creationId xmlns:a16="http://schemas.microsoft.com/office/drawing/2014/main" id="{F8A67500-B643-438C-A46D-8B196E154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9244" name="Text Box 28">
            <a:extLst>
              <a:ext uri="{FF2B5EF4-FFF2-40B4-BE49-F238E27FC236}">
                <a16:creationId xmlns:a16="http://schemas.microsoft.com/office/drawing/2014/main" id="{AFA7C621-7CCB-48E8-BAEA-0EAD95F92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9245" name="Text Box 29">
            <a:extLst>
              <a:ext uri="{FF2B5EF4-FFF2-40B4-BE49-F238E27FC236}">
                <a16:creationId xmlns:a16="http://schemas.microsoft.com/office/drawing/2014/main" id="{57CF55EC-E8CA-4100-8509-F046C3BEC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14888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Zealous For Good Works</a:t>
            </a:r>
          </a:p>
        </p:txBody>
      </p:sp>
      <p:sp>
        <p:nvSpPr>
          <p:cNvPr id="9246" name="Text Box 30">
            <a:extLst>
              <a:ext uri="{FF2B5EF4-FFF2-40B4-BE49-F238E27FC236}">
                <a16:creationId xmlns:a16="http://schemas.microsoft.com/office/drawing/2014/main" id="{4EF3B82C-AF5C-43C0-9CE2-56E3E60ED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9247" name="Group 31">
            <a:extLst>
              <a:ext uri="{FF2B5EF4-FFF2-40B4-BE49-F238E27FC236}">
                <a16:creationId xmlns:a16="http://schemas.microsoft.com/office/drawing/2014/main" id="{F5F9DCDB-97DF-4652-B6C7-A2F126D31EE1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119688"/>
            <a:ext cx="4724400" cy="3048000"/>
            <a:chOff x="48" y="48"/>
            <a:chExt cx="4224" cy="4451"/>
          </a:xfrm>
        </p:grpSpPr>
        <p:grpSp>
          <p:nvGrpSpPr>
            <p:cNvPr id="9248" name="Group 32">
              <a:extLst>
                <a:ext uri="{FF2B5EF4-FFF2-40B4-BE49-F238E27FC236}">
                  <a16:creationId xmlns:a16="http://schemas.microsoft.com/office/drawing/2014/main" id="{3089DCAD-C5F4-4938-A3FD-1F71D9FE2C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9249" name="Group 33">
                <a:extLst>
                  <a:ext uri="{FF2B5EF4-FFF2-40B4-BE49-F238E27FC236}">
                    <a16:creationId xmlns:a16="http://schemas.microsoft.com/office/drawing/2014/main" id="{0B68702A-D195-4F19-94AB-DDB1D4A3A9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9250" name="Group 34">
                  <a:extLst>
                    <a:ext uri="{FF2B5EF4-FFF2-40B4-BE49-F238E27FC236}">
                      <a16:creationId xmlns:a16="http://schemas.microsoft.com/office/drawing/2014/main" id="{DFC592A3-7B08-4E13-BAC8-E568C272996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251" name="Freeform 35">
                    <a:extLst>
                      <a:ext uri="{FF2B5EF4-FFF2-40B4-BE49-F238E27FC236}">
                        <a16:creationId xmlns:a16="http://schemas.microsoft.com/office/drawing/2014/main" id="{059A2D15-57E4-469B-8631-290E9C4F53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52" name="Freeform 36">
                    <a:extLst>
                      <a:ext uri="{FF2B5EF4-FFF2-40B4-BE49-F238E27FC236}">
                        <a16:creationId xmlns:a16="http://schemas.microsoft.com/office/drawing/2014/main" id="{8F78BE2E-7106-420E-B8B3-F4FC9DB211E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53" name="Freeform 37">
                    <a:extLst>
                      <a:ext uri="{FF2B5EF4-FFF2-40B4-BE49-F238E27FC236}">
                        <a16:creationId xmlns:a16="http://schemas.microsoft.com/office/drawing/2014/main" id="{5F8FFA52-607F-4E96-BD23-57EB5EE61EF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54" name="Freeform 38">
                    <a:extLst>
                      <a:ext uri="{FF2B5EF4-FFF2-40B4-BE49-F238E27FC236}">
                        <a16:creationId xmlns:a16="http://schemas.microsoft.com/office/drawing/2014/main" id="{553D350D-BBF7-4301-BAE1-61DD4E0D4C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55" name="Freeform 39">
                    <a:extLst>
                      <a:ext uri="{FF2B5EF4-FFF2-40B4-BE49-F238E27FC236}">
                        <a16:creationId xmlns:a16="http://schemas.microsoft.com/office/drawing/2014/main" id="{AA7FC9CA-B395-40E7-B0D5-60F49DA783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9256" name="Group 40">
                    <a:extLst>
                      <a:ext uri="{FF2B5EF4-FFF2-40B4-BE49-F238E27FC236}">
                        <a16:creationId xmlns:a16="http://schemas.microsoft.com/office/drawing/2014/main" id="{E8716C97-846F-4FB5-BF2D-B00773E7BF6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9257" name="Freeform 41">
                      <a:extLst>
                        <a:ext uri="{FF2B5EF4-FFF2-40B4-BE49-F238E27FC236}">
                          <a16:creationId xmlns:a16="http://schemas.microsoft.com/office/drawing/2014/main" id="{AE6887BB-6FC1-4CDE-B838-5069370157A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58" name="Line 42">
                      <a:extLst>
                        <a:ext uri="{FF2B5EF4-FFF2-40B4-BE49-F238E27FC236}">
                          <a16:creationId xmlns:a16="http://schemas.microsoft.com/office/drawing/2014/main" id="{D59845D7-3EE5-4F81-A134-ADDE6C8094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9259" name="Line 43">
                  <a:extLst>
                    <a:ext uri="{FF2B5EF4-FFF2-40B4-BE49-F238E27FC236}">
                      <a16:creationId xmlns:a16="http://schemas.microsoft.com/office/drawing/2014/main" id="{BB0E1676-25D8-431F-B039-DFADFA57D5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260" name="Text Box 44">
                <a:extLst>
                  <a:ext uri="{FF2B5EF4-FFF2-40B4-BE49-F238E27FC236}">
                    <a16:creationId xmlns:a16="http://schemas.microsoft.com/office/drawing/2014/main" id="{121776E8-830B-402E-9F30-8D4CD172D1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9261" name="Rectangle 45">
              <a:extLst>
                <a:ext uri="{FF2B5EF4-FFF2-40B4-BE49-F238E27FC236}">
                  <a16:creationId xmlns:a16="http://schemas.microsoft.com/office/drawing/2014/main" id="{694E85EA-BF9D-44C9-B052-266314762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chosen generation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 royal priesthood,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holy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nation, His own special people, that you may proclaim the praises of Him who called you out of darkness into His marvelous light;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31138D19-81DD-ADCA-E854-C972A5FB3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6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>
            <a:extLst>
              <a:ext uri="{FF2B5EF4-FFF2-40B4-BE49-F238E27FC236}">
                <a16:creationId xmlns:a16="http://schemas.microsoft.com/office/drawing/2014/main" id="{CDF8D396-F23D-4CF9-A94B-4D615D5BB583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1267" name="Group 3">
              <a:extLst>
                <a:ext uri="{FF2B5EF4-FFF2-40B4-BE49-F238E27FC236}">
                  <a16:creationId xmlns:a16="http://schemas.microsoft.com/office/drawing/2014/main" id="{431508C5-7398-462C-A08C-08B420C05E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1268" name="Group 4">
                <a:extLst>
                  <a:ext uri="{FF2B5EF4-FFF2-40B4-BE49-F238E27FC236}">
                    <a16:creationId xmlns:a16="http://schemas.microsoft.com/office/drawing/2014/main" id="{0BACC98B-6B5A-4FDD-9BED-C8C3808893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1269" name="Group 5">
                  <a:extLst>
                    <a:ext uri="{FF2B5EF4-FFF2-40B4-BE49-F238E27FC236}">
                      <a16:creationId xmlns:a16="http://schemas.microsoft.com/office/drawing/2014/main" id="{48C43DCC-B327-4A80-BF2C-5FC73BE151D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1270" name="Freeform 6">
                    <a:extLst>
                      <a:ext uri="{FF2B5EF4-FFF2-40B4-BE49-F238E27FC236}">
                        <a16:creationId xmlns:a16="http://schemas.microsoft.com/office/drawing/2014/main" id="{E1D9B111-72D7-4013-94A0-319E1B6B2A3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71" name="Freeform 7">
                    <a:extLst>
                      <a:ext uri="{FF2B5EF4-FFF2-40B4-BE49-F238E27FC236}">
                        <a16:creationId xmlns:a16="http://schemas.microsoft.com/office/drawing/2014/main" id="{64B73EF7-D7B9-4A20-A16B-92AD0E94BE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72" name="Freeform 8">
                    <a:extLst>
                      <a:ext uri="{FF2B5EF4-FFF2-40B4-BE49-F238E27FC236}">
                        <a16:creationId xmlns:a16="http://schemas.microsoft.com/office/drawing/2014/main" id="{4DC1A9C0-16F3-4DF1-9A0F-43876B481A3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73" name="Freeform 9">
                    <a:extLst>
                      <a:ext uri="{FF2B5EF4-FFF2-40B4-BE49-F238E27FC236}">
                        <a16:creationId xmlns:a16="http://schemas.microsoft.com/office/drawing/2014/main" id="{96F4B599-03FB-4B52-A9E2-39EB6EF808B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274" name="Freeform 10">
                    <a:extLst>
                      <a:ext uri="{FF2B5EF4-FFF2-40B4-BE49-F238E27FC236}">
                        <a16:creationId xmlns:a16="http://schemas.microsoft.com/office/drawing/2014/main" id="{963E9181-885B-4803-8E41-C561211616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1275" name="Group 11">
                    <a:extLst>
                      <a:ext uri="{FF2B5EF4-FFF2-40B4-BE49-F238E27FC236}">
                        <a16:creationId xmlns:a16="http://schemas.microsoft.com/office/drawing/2014/main" id="{8789E617-10B0-469B-A77A-A3A1489853F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1276" name="Freeform 12">
                      <a:extLst>
                        <a:ext uri="{FF2B5EF4-FFF2-40B4-BE49-F238E27FC236}">
                          <a16:creationId xmlns:a16="http://schemas.microsoft.com/office/drawing/2014/main" id="{6F028419-7D46-4233-9A38-DFF800D0CD64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277" name="Line 13">
                      <a:extLst>
                        <a:ext uri="{FF2B5EF4-FFF2-40B4-BE49-F238E27FC236}">
                          <a16:creationId xmlns:a16="http://schemas.microsoft.com/office/drawing/2014/main" id="{46DAD6BC-D0F7-4D41-9EE6-810C5F67C76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1278" name="Line 14">
                  <a:extLst>
                    <a:ext uri="{FF2B5EF4-FFF2-40B4-BE49-F238E27FC236}">
                      <a16:creationId xmlns:a16="http://schemas.microsoft.com/office/drawing/2014/main" id="{2171BEE5-3BE9-4603-952A-E74698B67B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279" name="Text Box 15">
                <a:extLst>
                  <a:ext uri="{FF2B5EF4-FFF2-40B4-BE49-F238E27FC236}">
                    <a16:creationId xmlns:a16="http://schemas.microsoft.com/office/drawing/2014/main" id="{0758D0CC-1771-46D8-9A86-A80DF87F08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1280" name="Rectangle 16">
              <a:extLst>
                <a:ext uri="{FF2B5EF4-FFF2-40B4-BE49-F238E27FC236}">
                  <a16:creationId xmlns:a16="http://schemas.microsoft.com/office/drawing/2014/main" id="{B08E0194-B9FD-4906-9033-28D66992C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1283" name="Text Box 19">
            <a:extLst>
              <a:ext uri="{FF2B5EF4-FFF2-40B4-BE49-F238E27FC236}">
                <a16:creationId xmlns:a16="http://schemas.microsoft.com/office/drawing/2014/main" id="{FC010331-18AB-4CA2-9F66-F2E576FCB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1284" name="Text Box 20">
            <a:extLst>
              <a:ext uri="{FF2B5EF4-FFF2-40B4-BE49-F238E27FC236}">
                <a16:creationId xmlns:a16="http://schemas.microsoft.com/office/drawing/2014/main" id="{6F362E2C-886D-4F0B-8F8B-B7D14A8D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1285" name="Text Box 21">
            <a:extLst>
              <a:ext uri="{FF2B5EF4-FFF2-40B4-BE49-F238E27FC236}">
                <a16:creationId xmlns:a16="http://schemas.microsoft.com/office/drawing/2014/main" id="{C0C7BCA6-2858-4280-BC89-4633786CA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1286" name="Text Box 22">
            <a:extLst>
              <a:ext uri="{FF2B5EF4-FFF2-40B4-BE49-F238E27FC236}">
                <a16:creationId xmlns:a16="http://schemas.microsoft.com/office/drawing/2014/main" id="{41557196-0E85-4DAF-801C-4E3298467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11287" name="Text Box 23">
            <a:extLst>
              <a:ext uri="{FF2B5EF4-FFF2-40B4-BE49-F238E27FC236}">
                <a16:creationId xmlns:a16="http://schemas.microsoft.com/office/drawing/2014/main" id="{04D03177-A9B1-4E32-891E-4428F5775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11288" name="Text Box 24">
            <a:extLst>
              <a:ext uri="{FF2B5EF4-FFF2-40B4-BE49-F238E27FC236}">
                <a16:creationId xmlns:a16="http://schemas.microsoft.com/office/drawing/2014/main" id="{0E0164E2-2592-4066-8F1C-EEC248F1D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11289" name="Text Box 25">
            <a:extLst>
              <a:ext uri="{FF2B5EF4-FFF2-40B4-BE49-F238E27FC236}">
                <a16:creationId xmlns:a16="http://schemas.microsoft.com/office/drawing/2014/main" id="{4FD93A44-EB37-4411-97F3-632B15AE8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11290" name="Text Box 26">
            <a:extLst>
              <a:ext uri="{FF2B5EF4-FFF2-40B4-BE49-F238E27FC236}">
                <a16:creationId xmlns:a16="http://schemas.microsoft.com/office/drawing/2014/main" id="{76DA7E9C-F1A9-459D-988B-5D1B80676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11291" name="Text Box 27">
            <a:extLst>
              <a:ext uri="{FF2B5EF4-FFF2-40B4-BE49-F238E27FC236}">
                <a16:creationId xmlns:a16="http://schemas.microsoft.com/office/drawing/2014/main" id="{CE6EB13D-8C48-46BE-8D9B-1415EFA04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11292" name="Text Box 28">
            <a:extLst>
              <a:ext uri="{FF2B5EF4-FFF2-40B4-BE49-F238E27FC236}">
                <a16:creationId xmlns:a16="http://schemas.microsoft.com/office/drawing/2014/main" id="{72047CD8-9A56-461F-85CF-CCD4A81C5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11293" name="Text Box 29">
            <a:extLst>
              <a:ext uri="{FF2B5EF4-FFF2-40B4-BE49-F238E27FC236}">
                <a16:creationId xmlns:a16="http://schemas.microsoft.com/office/drawing/2014/main" id="{C9E06EE0-79C5-4040-AB29-660CD943F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14888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Zealous For Good Works</a:t>
            </a:r>
          </a:p>
        </p:txBody>
      </p:sp>
      <p:sp>
        <p:nvSpPr>
          <p:cNvPr id="11294" name="Text Box 30">
            <a:extLst>
              <a:ext uri="{FF2B5EF4-FFF2-40B4-BE49-F238E27FC236}">
                <a16:creationId xmlns:a16="http://schemas.microsoft.com/office/drawing/2014/main" id="{C4471E87-0375-4D80-B3B8-3D7DF10AF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11295" name="Group 31">
            <a:extLst>
              <a:ext uri="{FF2B5EF4-FFF2-40B4-BE49-F238E27FC236}">
                <a16:creationId xmlns:a16="http://schemas.microsoft.com/office/drawing/2014/main" id="{150D3192-9EF3-4BD6-8F41-77C90820E2F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119688"/>
            <a:ext cx="4724400" cy="3048000"/>
            <a:chOff x="48" y="48"/>
            <a:chExt cx="4224" cy="4451"/>
          </a:xfrm>
        </p:grpSpPr>
        <p:grpSp>
          <p:nvGrpSpPr>
            <p:cNvPr id="11296" name="Group 32">
              <a:extLst>
                <a:ext uri="{FF2B5EF4-FFF2-40B4-BE49-F238E27FC236}">
                  <a16:creationId xmlns:a16="http://schemas.microsoft.com/office/drawing/2014/main" id="{77FFDC89-8A59-4FD6-A471-2CEA87CF59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1297" name="Group 33">
                <a:extLst>
                  <a:ext uri="{FF2B5EF4-FFF2-40B4-BE49-F238E27FC236}">
                    <a16:creationId xmlns:a16="http://schemas.microsoft.com/office/drawing/2014/main" id="{96201460-2FE7-4339-BF28-169DBEEE03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1298" name="Group 34">
                  <a:extLst>
                    <a:ext uri="{FF2B5EF4-FFF2-40B4-BE49-F238E27FC236}">
                      <a16:creationId xmlns:a16="http://schemas.microsoft.com/office/drawing/2014/main" id="{C369908D-2A65-4901-AA47-E213CD3CD26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1299" name="Freeform 35">
                    <a:extLst>
                      <a:ext uri="{FF2B5EF4-FFF2-40B4-BE49-F238E27FC236}">
                        <a16:creationId xmlns:a16="http://schemas.microsoft.com/office/drawing/2014/main" id="{27FD292B-BC6F-452B-BD4F-1CD6EAC895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00" name="Freeform 36">
                    <a:extLst>
                      <a:ext uri="{FF2B5EF4-FFF2-40B4-BE49-F238E27FC236}">
                        <a16:creationId xmlns:a16="http://schemas.microsoft.com/office/drawing/2014/main" id="{8426B337-A7FE-47EF-941B-C8BF350A71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01" name="Freeform 37">
                    <a:extLst>
                      <a:ext uri="{FF2B5EF4-FFF2-40B4-BE49-F238E27FC236}">
                        <a16:creationId xmlns:a16="http://schemas.microsoft.com/office/drawing/2014/main" id="{C5B8F1C8-D080-4C96-AAE1-DCD7192D56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02" name="Freeform 38">
                    <a:extLst>
                      <a:ext uri="{FF2B5EF4-FFF2-40B4-BE49-F238E27FC236}">
                        <a16:creationId xmlns:a16="http://schemas.microsoft.com/office/drawing/2014/main" id="{A138FFDC-4C51-4FBA-9555-1BDB4C70636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03" name="Freeform 39">
                    <a:extLst>
                      <a:ext uri="{FF2B5EF4-FFF2-40B4-BE49-F238E27FC236}">
                        <a16:creationId xmlns:a16="http://schemas.microsoft.com/office/drawing/2014/main" id="{5EB9B4EF-3D24-4534-A17B-9A36A80E686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1304" name="Group 40">
                    <a:extLst>
                      <a:ext uri="{FF2B5EF4-FFF2-40B4-BE49-F238E27FC236}">
                        <a16:creationId xmlns:a16="http://schemas.microsoft.com/office/drawing/2014/main" id="{91B0D78B-3624-4509-AB78-1CBF8542A27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1305" name="Freeform 41">
                      <a:extLst>
                        <a:ext uri="{FF2B5EF4-FFF2-40B4-BE49-F238E27FC236}">
                          <a16:creationId xmlns:a16="http://schemas.microsoft.com/office/drawing/2014/main" id="{CE3D55B1-0DF4-4EDB-AC5C-302B2EEAF7B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306" name="Line 42">
                      <a:extLst>
                        <a:ext uri="{FF2B5EF4-FFF2-40B4-BE49-F238E27FC236}">
                          <a16:creationId xmlns:a16="http://schemas.microsoft.com/office/drawing/2014/main" id="{EB2B0B76-2C0B-4C26-87C7-9D05449A047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1307" name="Line 43">
                  <a:extLst>
                    <a:ext uri="{FF2B5EF4-FFF2-40B4-BE49-F238E27FC236}">
                      <a16:creationId xmlns:a16="http://schemas.microsoft.com/office/drawing/2014/main" id="{9A61883D-9FF7-4EBF-BF7A-803FCA45E1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308" name="Text Box 44">
                <a:extLst>
                  <a:ext uri="{FF2B5EF4-FFF2-40B4-BE49-F238E27FC236}">
                    <a16:creationId xmlns:a16="http://schemas.microsoft.com/office/drawing/2014/main" id="{A93A14DD-5B5F-4704-B931-FDD43F5A49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1309" name="Rectangle 45">
              <a:extLst>
                <a:ext uri="{FF2B5EF4-FFF2-40B4-BE49-F238E27FC236}">
                  <a16:creationId xmlns:a16="http://schemas.microsoft.com/office/drawing/2014/main" id="{51C40C86-82D2-48A1-B2F8-98B6219B6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chosen generation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 royal priesthood,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holy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nation, His own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special people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that you may proclaim the praises of Him who called you out of darkness into His marvelous light;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15596DD8-2047-51C2-5FD7-ECB0CE0FB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6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2291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2292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2293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29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229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230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0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2302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303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0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307" name="Text Box 19">
            <a:extLst>
              <a:ext uri="{FF2B5EF4-FFF2-40B4-BE49-F238E27FC236}">
                <a16:creationId xmlns:a16="http://schemas.microsoft.com/office/drawing/2014/main" id="{4FBFBFA3-7B3C-4A53-A518-4C8310B47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0547C34A-695E-48B3-BB42-0288AD7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3A60E3FE-5D52-434E-ACDA-3C5C5CF47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B399856D-D0FC-45FB-8324-EC940B25C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A9E56DDB-525A-4A88-AA86-5EBF30D4A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2C6F4501-A040-4974-80B9-ECED1569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B939EAFE-701A-4862-9FFD-394DC74FA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16DD8046-544A-498E-9977-A9597E1D8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12315" name="Text Box 27">
            <a:extLst>
              <a:ext uri="{FF2B5EF4-FFF2-40B4-BE49-F238E27FC236}">
                <a16:creationId xmlns:a16="http://schemas.microsoft.com/office/drawing/2014/main" id="{EB953114-4132-45FF-BE1C-75F82A5DB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BB85CA9A-157B-4609-A35C-05CFDF11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F600EFCF-A930-4E08-8AFC-D412589A9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14888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Zealous For Good Works</a:t>
            </a:r>
          </a:p>
        </p:txBody>
      </p:sp>
      <p:sp>
        <p:nvSpPr>
          <p:cNvPr id="12318" name="Text Box 30">
            <a:extLst>
              <a:ext uri="{FF2B5EF4-FFF2-40B4-BE49-F238E27FC236}">
                <a16:creationId xmlns:a16="http://schemas.microsoft.com/office/drawing/2014/main" id="{EF5ADA94-A6EF-44D4-879E-C110B27BD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12319" name="Group 31">
            <a:extLst>
              <a:ext uri="{FF2B5EF4-FFF2-40B4-BE49-F238E27FC236}">
                <a16:creationId xmlns:a16="http://schemas.microsoft.com/office/drawing/2014/main" id="{BD34475E-9ACD-491F-A1B4-16C053DA5FC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119688"/>
            <a:ext cx="4724400" cy="3048000"/>
            <a:chOff x="48" y="48"/>
            <a:chExt cx="4224" cy="4451"/>
          </a:xfrm>
        </p:grpSpPr>
        <p:grpSp>
          <p:nvGrpSpPr>
            <p:cNvPr id="12320" name="Group 32">
              <a:extLst>
                <a:ext uri="{FF2B5EF4-FFF2-40B4-BE49-F238E27FC236}">
                  <a16:creationId xmlns:a16="http://schemas.microsoft.com/office/drawing/2014/main" id="{70CD0AB4-8721-4E27-A90A-3D70B926C3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2321" name="Group 33">
                <a:extLst>
                  <a:ext uri="{FF2B5EF4-FFF2-40B4-BE49-F238E27FC236}">
                    <a16:creationId xmlns:a16="http://schemas.microsoft.com/office/drawing/2014/main" id="{2B80ACEC-019A-4BBB-BB1F-BD3D4007B7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2322" name="Group 34">
                  <a:extLst>
                    <a:ext uri="{FF2B5EF4-FFF2-40B4-BE49-F238E27FC236}">
                      <a16:creationId xmlns:a16="http://schemas.microsoft.com/office/drawing/2014/main" id="{AB597B58-DB3F-4637-90A4-24A4CEE771F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323" name="Freeform 35">
                    <a:extLst>
                      <a:ext uri="{FF2B5EF4-FFF2-40B4-BE49-F238E27FC236}">
                        <a16:creationId xmlns:a16="http://schemas.microsoft.com/office/drawing/2014/main" id="{6AEF7C87-74D2-431D-A73F-6FCEAEA473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4" name="Freeform 36">
                    <a:extLst>
                      <a:ext uri="{FF2B5EF4-FFF2-40B4-BE49-F238E27FC236}">
                        <a16:creationId xmlns:a16="http://schemas.microsoft.com/office/drawing/2014/main" id="{83D803DC-1F66-4083-B2E2-9BCDFA6BB8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5" name="Freeform 37">
                    <a:extLst>
                      <a:ext uri="{FF2B5EF4-FFF2-40B4-BE49-F238E27FC236}">
                        <a16:creationId xmlns:a16="http://schemas.microsoft.com/office/drawing/2014/main" id="{10631A60-0D1C-4086-AF49-FE5AE833836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6" name="Freeform 38">
                    <a:extLst>
                      <a:ext uri="{FF2B5EF4-FFF2-40B4-BE49-F238E27FC236}">
                        <a16:creationId xmlns:a16="http://schemas.microsoft.com/office/drawing/2014/main" id="{CA472E2F-55E0-4A8E-BE09-2974F88D2E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7" name="Freeform 39">
                    <a:extLst>
                      <a:ext uri="{FF2B5EF4-FFF2-40B4-BE49-F238E27FC236}">
                        <a16:creationId xmlns:a16="http://schemas.microsoft.com/office/drawing/2014/main" id="{4EA4EAE0-70FA-46DA-B859-553A15DCA0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2328" name="Group 40">
                    <a:extLst>
                      <a:ext uri="{FF2B5EF4-FFF2-40B4-BE49-F238E27FC236}">
                        <a16:creationId xmlns:a16="http://schemas.microsoft.com/office/drawing/2014/main" id="{1E69A0E7-1647-4229-A9B8-43BFDF7A37D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2329" name="Freeform 41">
                      <a:extLst>
                        <a:ext uri="{FF2B5EF4-FFF2-40B4-BE49-F238E27FC236}">
                          <a16:creationId xmlns:a16="http://schemas.microsoft.com/office/drawing/2014/main" id="{4404BA58-246A-4ED1-963C-42144068545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30" name="Line 42">
                      <a:extLst>
                        <a:ext uri="{FF2B5EF4-FFF2-40B4-BE49-F238E27FC236}">
                          <a16:creationId xmlns:a16="http://schemas.microsoft.com/office/drawing/2014/main" id="{5B8C5412-A526-4638-992B-C778EBB717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2331" name="Line 43">
                  <a:extLst>
                    <a:ext uri="{FF2B5EF4-FFF2-40B4-BE49-F238E27FC236}">
                      <a16:creationId xmlns:a16="http://schemas.microsoft.com/office/drawing/2014/main" id="{868A5BCD-3B9C-45A3-B127-A0E9E59DE6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332" name="Text Box 44">
                <a:extLst>
                  <a:ext uri="{FF2B5EF4-FFF2-40B4-BE49-F238E27FC236}">
                    <a16:creationId xmlns:a16="http://schemas.microsoft.com/office/drawing/2014/main" id="{79C6DFBC-4B8F-4F3D-9061-6749BE019F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33" name="Rectangle 45">
              <a:extLst>
                <a:ext uri="{FF2B5EF4-FFF2-40B4-BE49-F238E27FC236}">
                  <a16:creationId xmlns:a16="http://schemas.microsoft.com/office/drawing/2014/main" id="{5A51A76D-E8AB-4434-A7DF-87282400D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chosen generation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 royal priesthood,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holy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nation, His own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special people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may proclaim the praises of Him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who called you out of darkness into His marvelous light;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46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 spd="slow"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God, who is rich in mercy, because of His great love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(by grace you have been saved),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by grace you have been saved through faith,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1842404520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because of His great love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(by grace you have been saved),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by grace you have been saved through faith,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662894949"/>
      </p:ext>
    </p:extLst>
  </p:cSld>
  <p:clrMapOvr>
    <a:masterClrMapping/>
  </p:clrMapOvr>
  <p:transition spd="slow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(by grace you have been saved),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by grace you have been saved through faith,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1259444581"/>
      </p:ext>
    </p:extLst>
  </p:cSld>
  <p:clrMapOvr>
    <a:masterClrMapping/>
  </p:clrMapOvr>
  <p:transition spd="slow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by grace you have been saved through faith,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790527048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friendship with the world is enmity with God?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He gives more grace.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Therefore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38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82696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through faith,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4024537385"/>
      </p:ext>
    </p:extLst>
  </p:cSld>
  <p:clrMapOvr>
    <a:masterClrMapping/>
  </p:clrMapOvr>
  <p:transition spd="slow"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through faith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2319151701"/>
      </p:ext>
    </p:extLst>
  </p:cSld>
  <p:clrMapOvr>
    <a:masterClrMapping/>
  </p:clrMapOvr>
  <p:transition spd="slow">
    <p:wipe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through faith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For we are His workmanship, created in Christ Jesus for good works, which God prepared beforehand that we should walk in them.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93655" y="4657725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(our works of merit)</a:t>
            </a:r>
          </a:p>
        </p:txBody>
      </p:sp>
    </p:spTree>
    <p:extLst>
      <p:ext uri="{BB962C8B-B14F-4D97-AF65-F5344CB8AC3E}">
        <p14:creationId xmlns:p14="http://schemas.microsoft.com/office/powerpoint/2010/main" val="1137028219"/>
      </p:ext>
    </p:extLst>
  </p:cSld>
  <p:clrMapOvr>
    <a:masterClrMapping/>
  </p:clrMapOvr>
  <p:transition spd="slow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through faith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we are His workmanship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, created in Christ Jesus for good works, which God prepared beforehand that we should walk in them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93655" y="4657725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(our works of merit)</a:t>
            </a:r>
          </a:p>
        </p:txBody>
      </p:sp>
    </p:spTree>
    <p:extLst>
      <p:ext uri="{BB962C8B-B14F-4D97-AF65-F5344CB8AC3E}">
        <p14:creationId xmlns:p14="http://schemas.microsoft.com/office/powerpoint/2010/main" val="2867178665"/>
      </p:ext>
    </p:extLst>
  </p:cSld>
  <p:clrMapOvr>
    <a:masterClrMapping/>
  </p:clrMapOvr>
  <p:transition spd="slow"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through faith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we are His workmanship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created in Christ Jesus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good works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which God prepared beforehand that we should walk in them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93655" y="4657725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(our works of merit)</a:t>
            </a:r>
          </a:p>
        </p:txBody>
      </p:sp>
    </p:spTree>
    <p:extLst>
      <p:ext uri="{BB962C8B-B14F-4D97-AF65-F5344CB8AC3E}">
        <p14:creationId xmlns:p14="http://schemas.microsoft.com/office/powerpoint/2010/main" val="2882047766"/>
      </p:ext>
    </p:extLst>
  </p:cSld>
  <p:clrMapOvr>
    <a:masterClrMapping/>
  </p:clrMapOvr>
  <p:transition spd="slow"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609600"/>
            <a:ext cx="4532149" cy="6719668"/>
            <a:chOff x="48" y="48"/>
            <a:chExt cx="4224" cy="4451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7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9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8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6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Ephesians 2:4-10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who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is rich in mercy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because of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His great love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with which He loved us,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even when we were dead in trespasses, made us alive together with Christ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(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)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raised us up together, and made us sit together in the heavenly places in Christ Jesus,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 in the ages to come He might show the exceeding riches of His grace in His kindness toward us in Christ Jesus.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by grace you have been saved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through faith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that not of yourselves; it is the gift of God,            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not of works, lest anyone should boast. </a:t>
              </a:r>
              <a:r>
                <a:rPr kumimoji="0" 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we are His workmanship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created in Christ Jesus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for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good works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which God prepared beforehand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sz="1800" b="0" i="0" u="heavy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>
                    <a:solidFill>
                      <a:srgbClr val="FF0000"/>
                    </a:solidFill>
                  </a:uFill>
                  <a:latin typeface="Arial" panose="020B0604020202020204" pitchFamily="34" charset="0"/>
                  <a:ea typeface="+mn-ea"/>
                  <a:cs typeface="+mn-cs"/>
                </a:rPr>
                <a:t>that we should walk in them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7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20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22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2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3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1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9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2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93655" y="4657725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(our works of merit)</a:t>
            </a:r>
          </a:p>
        </p:txBody>
      </p:sp>
    </p:spTree>
    <p:extLst>
      <p:ext uri="{BB962C8B-B14F-4D97-AF65-F5344CB8AC3E}">
        <p14:creationId xmlns:p14="http://schemas.microsoft.com/office/powerpoint/2010/main" val="4245733818"/>
      </p:ext>
    </p:extLst>
  </p:cSld>
  <p:clrMapOvr>
    <a:masterClrMapping/>
  </p:clrMapOvr>
  <p:transition spd="slow"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>
            <a:extLst>
              <a:ext uri="{FF2B5EF4-FFF2-40B4-BE49-F238E27FC236}">
                <a16:creationId xmlns:a16="http://schemas.microsoft.com/office/drawing/2014/main" id="{0B8D3227-DF6B-4A3E-A092-02EABAD0345B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2291" name="Group 3">
              <a:extLst>
                <a:ext uri="{FF2B5EF4-FFF2-40B4-BE49-F238E27FC236}">
                  <a16:creationId xmlns:a16="http://schemas.microsoft.com/office/drawing/2014/main" id="{A4C42A26-01A3-4ADF-96F6-06C0D5CA71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2292" name="Group 4">
                <a:extLst>
                  <a:ext uri="{FF2B5EF4-FFF2-40B4-BE49-F238E27FC236}">
                    <a16:creationId xmlns:a16="http://schemas.microsoft.com/office/drawing/2014/main" id="{0D82C3DE-EE5F-486F-819D-CEC84060986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2293" name="Group 5">
                  <a:extLst>
                    <a:ext uri="{FF2B5EF4-FFF2-40B4-BE49-F238E27FC236}">
                      <a16:creationId xmlns:a16="http://schemas.microsoft.com/office/drawing/2014/main" id="{CF8F42AB-E604-4128-B750-C8D59F0F466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294" name="Freeform 6">
                    <a:extLst>
                      <a:ext uri="{FF2B5EF4-FFF2-40B4-BE49-F238E27FC236}">
                        <a16:creationId xmlns:a16="http://schemas.microsoft.com/office/drawing/2014/main" id="{4E8F24A8-3522-48AB-B73F-1C1D83D00BB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5" name="Freeform 7">
                    <a:extLst>
                      <a:ext uri="{FF2B5EF4-FFF2-40B4-BE49-F238E27FC236}">
                        <a16:creationId xmlns:a16="http://schemas.microsoft.com/office/drawing/2014/main" id="{21F2B021-80C8-4E5E-80FC-2EDE7F8F89C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6" name="Freeform 8">
                    <a:extLst>
                      <a:ext uri="{FF2B5EF4-FFF2-40B4-BE49-F238E27FC236}">
                        <a16:creationId xmlns:a16="http://schemas.microsoft.com/office/drawing/2014/main" id="{782BB6BE-865F-45C6-98F6-07C2FAFCC65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7" name="Freeform 9">
                    <a:extLst>
                      <a:ext uri="{FF2B5EF4-FFF2-40B4-BE49-F238E27FC236}">
                        <a16:creationId xmlns:a16="http://schemas.microsoft.com/office/drawing/2014/main" id="{3294AE2A-2982-48F0-B832-D0B3ABD1111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298" name="Freeform 10">
                    <a:extLst>
                      <a:ext uri="{FF2B5EF4-FFF2-40B4-BE49-F238E27FC236}">
                        <a16:creationId xmlns:a16="http://schemas.microsoft.com/office/drawing/2014/main" id="{49A346B0-F329-41D9-B796-896E5E134A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2299" name="Group 11">
                    <a:extLst>
                      <a:ext uri="{FF2B5EF4-FFF2-40B4-BE49-F238E27FC236}">
                        <a16:creationId xmlns:a16="http://schemas.microsoft.com/office/drawing/2014/main" id="{C35126F0-88F1-4D4C-9D37-25952BC400A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2300" name="Freeform 12">
                      <a:extLst>
                        <a:ext uri="{FF2B5EF4-FFF2-40B4-BE49-F238E27FC236}">
                          <a16:creationId xmlns:a16="http://schemas.microsoft.com/office/drawing/2014/main" id="{59DC5CF6-98A6-4CF2-BFF7-23BA83B56B4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01" name="Line 13">
                      <a:extLst>
                        <a:ext uri="{FF2B5EF4-FFF2-40B4-BE49-F238E27FC236}">
                          <a16:creationId xmlns:a16="http://schemas.microsoft.com/office/drawing/2014/main" id="{88FD6EB6-9243-419B-912C-EB182856B7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2302" name="Line 14">
                  <a:extLst>
                    <a:ext uri="{FF2B5EF4-FFF2-40B4-BE49-F238E27FC236}">
                      <a16:creationId xmlns:a16="http://schemas.microsoft.com/office/drawing/2014/main" id="{B5A4C367-DEC6-4FC7-A7B1-382EA808C8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303" name="Text Box 15">
                <a:extLst>
                  <a:ext uri="{FF2B5EF4-FFF2-40B4-BE49-F238E27FC236}">
                    <a16:creationId xmlns:a16="http://schemas.microsoft.com/office/drawing/2014/main" id="{3CE22947-6CE0-4594-9904-24F5D03A3F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04" name="Rectangle 16">
              <a:extLst>
                <a:ext uri="{FF2B5EF4-FFF2-40B4-BE49-F238E27FC236}">
                  <a16:creationId xmlns:a16="http://schemas.microsoft.com/office/drawing/2014/main" id="{145079D7-B2CE-4958-B626-C77A2440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Jesus Christ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gave Himself for us, that He might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redeem us from every lawless deed and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for Himself His own special people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zealous for good works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306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4FBFBFA3-7B3C-4A53-A518-4C8310B47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0547C34A-695E-48B3-BB42-0288AD7008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4850" y="1247775"/>
            <a:ext cx="272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 Universally Available</a:t>
            </a:r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3A60E3FE-5D52-434E-ACDA-3C5C5CF47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1604963"/>
            <a:ext cx="2393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Teaches Us To Live:</a:t>
            </a:r>
          </a:p>
        </p:txBody>
      </p:sp>
      <p:sp>
        <p:nvSpPr>
          <p:cNvPr id="12310" name="Text Box 22">
            <a:extLst>
              <a:ext uri="{FF2B5EF4-FFF2-40B4-BE49-F238E27FC236}">
                <a16:creationId xmlns:a16="http://schemas.microsoft.com/office/drawing/2014/main" id="{B399856D-D0FC-45FB-8324-EC940B25C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31775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Soberly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A9E56DDB-525A-4A88-AA86-5EBF30D4A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674938"/>
            <a:ext cx="1492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Righteously</a:t>
            </a: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2C6F4501-A040-4974-80B9-ECED1569C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032125"/>
            <a:ext cx="831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Godly</a:t>
            </a: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B939EAFE-701A-4862-9FFD-394DC74FA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877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Hopefully</a:t>
            </a: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16DD8046-544A-498E-9977-A9597E1D8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744913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Redeemed</a:t>
            </a:r>
          </a:p>
        </p:txBody>
      </p:sp>
      <p:sp>
        <p:nvSpPr>
          <p:cNvPr id="12315" name="Text Box 27">
            <a:extLst>
              <a:ext uri="{FF2B5EF4-FFF2-40B4-BE49-F238E27FC236}">
                <a16:creationId xmlns:a16="http://schemas.microsoft.com/office/drawing/2014/main" id="{EB953114-4132-45FF-BE1C-75F82A5DB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10210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Purified</a:t>
            </a:r>
          </a:p>
        </p:txBody>
      </p:sp>
      <p:sp>
        <p:nvSpPr>
          <p:cNvPr id="12316" name="Text Box 28">
            <a:extLst>
              <a:ext uri="{FF2B5EF4-FFF2-40B4-BE49-F238E27FC236}">
                <a16:creationId xmlns:a16="http://schemas.microsoft.com/office/drawing/2014/main" id="{BB85CA9A-157B-4609-A35C-05CFDF11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4592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Special</a:t>
            </a:r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F600EFCF-A930-4E08-8AFC-D412589A9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14888"/>
            <a:ext cx="290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Zealous For Good Works</a:t>
            </a:r>
          </a:p>
        </p:txBody>
      </p:sp>
      <p:sp>
        <p:nvSpPr>
          <p:cNvPr id="12318" name="Text Box 30">
            <a:extLst>
              <a:ext uri="{FF2B5EF4-FFF2-40B4-BE49-F238E27FC236}">
                <a16:creationId xmlns:a16="http://schemas.microsoft.com/office/drawing/2014/main" id="{EF5ADA94-A6EF-44D4-879E-C110B27BD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1238" y="1960563"/>
            <a:ext cx="432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Denying Ungodliness &amp; Worldly Lusts</a:t>
            </a:r>
          </a:p>
        </p:txBody>
      </p:sp>
      <p:grpSp>
        <p:nvGrpSpPr>
          <p:cNvPr id="12319" name="Group 31">
            <a:extLst>
              <a:ext uri="{FF2B5EF4-FFF2-40B4-BE49-F238E27FC236}">
                <a16:creationId xmlns:a16="http://schemas.microsoft.com/office/drawing/2014/main" id="{BD34475E-9ACD-491F-A1B4-16C053DA5FC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119688"/>
            <a:ext cx="4724400" cy="3048000"/>
            <a:chOff x="48" y="48"/>
            <a:chExt cx="4224" cy="4451"/>
          </a:xfrm>
        </p:grpSpPr>
        <p:grpSp>
          <p:nvGrpSpPr>
            <p:cNvPr id="12320" name="Group 32">
              <a:extLst>
                <a:ext uri="{FF2B5EF4-FFF2-40B4-BE49-F238E27FC236}">
                  <a16:creationId xmlns:a16="http://schemas.microsoft.com/office/drawing/2014/main" id="{70CD0AB4-8721-4E27-A90A-3D70B926C3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2321" name="Group 33">
                <a:extLst>
                  <a:ext uri="{FF2B5EF4-FFF2-40B4-BE49-F238E27FC236}">
                    <a16:creationId xmlns:a16="http://schemas.microsoft.com/office/drawing/2014/main" id="{2B80ACEC-019A-4BBB-BB1F-BD3D4007B7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2322" name="Group 34">
                  <a:extLst>
                    <a:ext uri="{FF2B5EF4-FFF2-40B4-BE49-F238E27FC236}">
                      <a16:creationId xmlns:a16="http://schemas.microsoft.com/office/drawing/2014/main" id="{AB597B58-DB3F-4637-90A4-24A4CEE771F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2323" name="Freeform 35">
                    <a:extLst>
                      <a:ext uri="{FF2B5EF4-FFF2-40B4-BE49-F238E27FC236}">
                        <a16:creationId xmlns:a16="http://schemas.microsoft.com/office/drawing/2014/main" id="{6AEF7C87-74D2-431D-A73F-6FCEAEA473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4" name="Freeform 36">
                    <a:extLst>
                      <a:ext uri="{FF2B5EF4-FFF2-40B4-BE49-F238E27FC236}">
                        <a16:creationId xmlns:a16="http://schemas.microsoft.com/office/drawing/2014/main" id="{83D803DC-1F66-4083-B2E2-9BCDFA6BB8D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5" name="Freeform 37">
                    <a:extLst>
                      <a:ext uri="{FF2B5EF4-FFF2-40B4-BE49-F238E27FC236}">
                        <a16:creationId xmlns:a16="http://schemas.microsoft.com/office/drawing/2014/main" id="{10631A60-0D1C-4086-AF49-FE5AE833836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6" name="Freeform 38">
                    <a:extLst>
                      <a:ext uri="{FF2B5EF4-FFF2-40B4-BE49-F238E27FC236}">
                        <a16:creationId xmlns:a16="http://schemas.microsoft.com/office/drawing/2014/main" id="{CA472E2F-55E0-4A8E-BE09-2974F88D2EF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27" name="Freeform 39">
                    <a:extLst>
                      <a:ext uri="{FF2B5EF4-FFF2-40B4-BE49-F238E27FC236}">
                        <a16:creationId xmlns:a16="http://schemas.microsoft.com/office/drawing/2014/main" id="{4EA4EAE0-70FA-46DA-B859-553A15DCA0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2328" name="Group 40">
                    <a:extLst>
                      <a:ext uri="{FF2B5EF4-FFF2-40B4-BE49-F238E27FC236}">
                        <a16:creationId xmlns:a16="http://schemas.microsoft.com/office/drawing/2014/main" id="{1E69A0E7-1647-4229-A9B8-43BFDF7A37D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2329" name="Freeform 41">
                      <a:extLst>
                        <a:ext uri="{FF2B5EF4-FFF2-40B4-BE49-F238E27FC236}">
                          <a16:creationId xmlns:a16="http://schemas.microsoft.com/office/drawing/2014/main" id="{4404BA58-246A-4ED1-963C-42144068545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30" name="Line 42">
                      <a:extLst>
                        <a:ext uri="{FF2B5EF4-FFF2-40B4-BE49-F238E27FC236}">
                          <a16:creationId xmlns:a16="http://schemas.microsoft.com/office/drawing/2014/main" id="{5B8C5412-A526-4638-992B-C778EBB7171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2331" name="Line 43">
                  <a:extLst>
                    <a:ext uri="{FF2B5EF4-FFF2-40B4-BE49-F238E27FC236}">
                      <a16:creationId xmlns:a16="http://schemas.microsoft.com/office/drawing/2014/main" id="{868A5BCD-3B9C-45A3-B127-A0E9E59DE6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332" name="Text Box 44">
                <a:extLst>
                  <a:ext uri="{FF2B5EF4-FFF2-40B4-BE49-F238E27FC236}">
                    <a16:creationId xmlns:a16="http://schemas.microsoft.com/office/drawing/2014/main" id="{79C6DFBC-4B8F-4F3D-9061-6749BE019F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33" name="Rectangle 45">
              <a:extLst>
                <a:ext uri="{FF2B5EF4-FFF2-40B4-BE49-F238E27FC236}">
                  <a16:creationId xmlns:a16="http://schemas.microsoft.com/office/drawing/2014/main" id="{5A51A76D-E8AB-4434-A7DF-87282400D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" y="92"/>
              <a:ext cx="3894" cy="2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 Peter 2:9 </a:t>
              </a:r>
              <a:r>
                <a:rPr kumimoji="0" lang="en-US" altLang="en-US" sz="1800" b="0" i="0" u="none" strike="noStrike" kern="1200" cap="none" spc="0" normalizeH="0" baseline="30000" noProof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you are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chosen generation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 royal priesthood, a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holy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nation, His own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special people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may proclaim the praises of Him</a:t>
              </a: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who called you out of darkness into His marvelous light;</a:t>
              </a: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F8FDB4A9-EC08-B649-AF80-8BF5A594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  <p:extLst>
      <p:ext uri="{BB962C8B-B14F-4D97-AF65-F5344CB8AC3E}">
        <p14:creationId xmlns:p14="http://schemas.microsoft.com/office/powerpoint/2010/main" val="139507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Therefore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4242872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1584648061"/>
      </p:ext>
    </p:extLst>
  </p:cSld>
  <p:clrMapOvr>
    <a:masterClrMapping/>
  </p:clrMapOvr>
  <p:transition spd="slow"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703959994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He gives more grace.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Therefore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281775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4223196220"/>
      </p:ext>
    </p:extLst>
  </p:cSld>
  <p:clrMapOvr>
    <a:masterClrMapping/>
  </p:clrMapOvr>
  <p:transition spd="slow"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3643820329"/>
      </p:ext>
    </p:extLst>
  </p:cSld>
  <p:clrMapOvr>
    <a:masterClrMapping/>
  </p:clrMapOvr>
  <p:transition spd="slow"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913050453"/>
      </p:ext>
    </p:extLst>
  </p:cSld>
  <p:clrMapOvr>
    <a:masterClrMapping/>
  </p:clrMapOvr>
  <p:transition spd="slow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1552904772"/>
      </p:ext>
    </p:extLst>
  </p:cSld>
  <p:clrMapOvr>
    <a:masterClrMapping/>
  </p:clrMapOvr>
  <p:transition spd="slow"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3436305174"/>
      </p:ext>
    </p:extLst>
  </p:cSld>
  <p:clrMapOvr>
    <a:masterClrMapping/>
  </p:clrMapOvr>
  <p:transition spd="slow">
    <p:wipe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4111102932"/>
      </p:ext>
    </p:extLst>
  </p:cSld>
  <p:clrMapOvr>
    <a:masterClrMapping/>
  </p:clrMapOvr>
  <p:transition spd="slow">
    <p:wipe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699609658"/>
      </p:ext>
    </p:extLst>
  </p:cSld>
  <p:clrMapOvr>
    <a:masterClrMapping/>
  </p:clrMapOvr>
  <p:transition spd="slow">
    <p:wipe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Cleanse your hands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sinners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3775819660"/>
      </p:ext>
    </p:extLst>
  </p:cSld>
  <p:clrMapOvr>
    <a:masterClrMapping/>
  </p:clrMapOvr>
  <p:transition spd="slow">
    <p:wipe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Cleanse your hands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sinners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your hearts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double-minded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2111426329"/>
      </p:ext>
    </p:extLst>
  </p:cSld>
  <p:clrMapOvr>
    <a:masterClrMapping/>
  </p:clrMapOvr>
  <p:transition spd="slow"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Cleanse your hands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sinners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your hearts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double-minded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</p:spTree>
    <p:extLst>
      <p:ext uri="{BB962C8B-B14F-4D97-AF65-F5344CB8AC3E}">
        <p14:creationId xmlns:p14="http://schemas.microsoft.com/office/powerpoint/2010/main" val="55060630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He gives more grace.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Therefore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331138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Cleanse your hands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sinners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your hearts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double-minded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lift you up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  <p:grpSp>
        <p:nvGrpSpPr>
          <p:cNvPr id="25" name="Group 4">
            <a:extLst>
              <a:ext uri="{FF2B5EF4-FFF2-40B4-BE49-F238E27FC236}">
                <a16:creationId xmlns:a16="http://schemas.microsoft.com/office/drawing/2014/main" id="{E742CC15-35F2-A741-D8A8-8F40C96AE3A1}"/>
              </a:ext>
            </a:extLst>
          </p:cNvPr>
          <p:cNvGrpSpPr>
            <a:grpSpLocks/>
          </p:cNvGrpSpPr>
          <p:nvPr/>
        </p:nvGrpSpPr>
        <p:grpSpPr bwMode="auto">
          <a:xfrm>
            <a:off x="168813" y="4925052"/>
            <a:ext cx="8454686" cy="2485125"/>
            <a:chOff x="24" y="40"/>
            <a:chExt cx="3432" cy="4662"/>
          </a:xfrm>
        </p:grpSpPr>
        <p:grpSp>
          <p:nvGrpSpPr>
            <p:cNvPr id="26" name="Group 5">
              <a:extLst>
                <a:ext uri="{FF2B5EF4-FFF2-40B4-BE49-F238E27FC236}">
                  <a16:creationId xmlns:a16="http://schemas.microsoft.com/office/drawing/2014/main" id="{E789EE2B-A918-0AC2-381E-1F949BEB74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24D2C44-1FB9-823D-E939-C21B4E0458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30" name="Group 7">
                  <a:extLst>
                    <a:ext uri="{FF2B5EF4-FFF2-40B4-BE49-F238E27FC236}">
                      <a16:creationId xmlns:a16="http://schemas.microsoft.com/office/drawing/2014/main" id="{EC69D608-9A02-74C4-1827-960BF67BD03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2" name="Freeform 8">
                    <a:extLst>
                      <a:ext uri="{FF2B5EF4-FFF2-40B4-BE49-F238E27FC236}">
                        <a16:creationId xmlns:a16="http://schemas.microsoft.com/office/drawing/2014/main" id="{9412FE7A-087C-0358-1721-FA0EDBB62D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9">
                    <a:extLst>
                      <a:ext uri="{FF2B5EF4-FFF2-40B4-BE49-F238E27FC236}">
                        <a16:creationId xmlns:a16="http://schemas.microsoft.com/office/drawing/2014/main" id="{BC37ECA8-8975-1DB2-CE21-331A26490C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0">
                    <a:extLst>
                      <a:ext uri="{FF2B5EF4-FFF2-40B4-BE49-F238E27FC236}">
                        <a16:creationId xmlns:a16="http://schemas.microsoft.com/office/drawing/2014/main" id="{CABDBADA-6AC9-4269-0FF2-0C8FECC527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" name="Freeform 11">
                    <a:extLst>
                      <a:ext uri="{FF2B5EF4-FFF2-40B4-BE49-F238E27FC236}">
                        <a16:creationId xmlns:a16="http://schemas.microsoft.com/office/drawing/2014/main" id="{6E9AD13B-8CC7-061E-D4DC-F00D06EAEA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6" name="Freeform 12">
                    <a:extLst>
                      <a:ext uri="{FF2B5EF4-FFF2-40B4-BE49-F238E27FC236}">
                        <a16:creationId xmlns:a16="http://schemas.microsoft.com/office/drawing/2014/main" id="{769FC2F9-1F21-F26D-F731-FDD34670BE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7" name="Group 13">
                    <a:extLst>
                      <a:ext uri="{FF2B5EF4-FFF2-40B4-BE49-F238E27FC236}">
                        <a16:creationId xmlns:a16="http://schemas.microsoft.com/office/drawing/2014/main" id="{6A7CB9FE-F21F-5FBF-64C4-5561EBC0328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D9C3CBD5-414A-95FF-7864-29BCE054D9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25D06EE0-1CC7-F89B-6FEA-60F149179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31" name="Line 16">
                  <a:extLst>
                    <a:ext uri="{FF2B5EF4-FFF2-40B4-BE49-F238E27FC236}">
                      <a16:creationId xmlns:a16="http://schemas.microsoft.com/office/drawing/2014/main" id="{D9B77E1C-D083-94B1-0CF2-6F93B09F93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8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" name="Text Box 17">
                <a:extLst>
                  <a:ext uri="{FF2B5EF4-FFF2-40B4-BE49-F238E27FC236}">
                    <a16:creationId xmlns:a16="http://schemas.microsoft.com/office/drawing/2014/main" id="{760F2EBE-D285-D063-26CA-52ACE524B0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5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9BFD8950-9E7C-E13B-AC08-841E07514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313" cy="2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1:21, 22</a:t>
              </a:r>
            </a:p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21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Wherefore, lay apart all filthiness and superfluity of naughtiness, and 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receive with meekness the engrafted word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which is able to save your souls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22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 doers of the word and not hearers only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deceiving your own selves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59855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says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: "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God resists the proud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 gives grace to the humble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submit to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Resist the devil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flee from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you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Cleanse your hands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sinners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;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purify your hearts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you double-minded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will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lift you up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B319A2F-3F27-C8B3-CD65-3A94F09C1DAF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  <p:grpSp>
        <p:nvGrpSpPr>
          <p:cNvPr id="25" name="Group 4">
            <a:extLst>
              <a:ext uri="{FF2B5EF4-FFF2-40B4-BE49-F238E27FC236}">
                <a16:creationId xmlns:a16="http://schemas.microsoft.com/office/drawing/2014/main" id="{E742CC15-35F2-A741-D8A8-8F40C96AE3A1}"/>
              </a:ext>
            </a:extLst>
          </p:cNvPr>
          <p:cNvGrpSpPr>
            <a:grpSpLocks/>
          </p:cNvGrpSpPr>
          <p:nvPr/>
        </p:nvGrpSpPr>
        <p:grpSpPr bwMode="auto">
          <a:xfrm>
            <a:off x="168813" y="4925052"/>
            <a:ext cx="8454686" cy="2485125"/>
            <a:chOff x="24" y="40"/>
            <a:chExt cx="3432" cy="4662"/>
          </a:xfrm>
        </p:grpSpPr>
        <p:grpSp>
          <p:nvGrpSpPr>
            <p:cNvPr id="26" name="Group 5">
              <a:extLst>
                <a:ext uri="{FF2B5EF4-FFF2-40B4-BE49-F238E27FC236}">
                  <a16:creationId xmlns:a16="http://schemas.microsoft.com/office/drawing/2014/main" id="{E789EE2B-A918-0AC2-381E-1F949BEB74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24D2C44-1FB9-823D-E939-C21B4E0458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30" name="Group 7">
                  <a:extLst>
                    <a:ext uri="{FF2B5EF4-FFF2-40B4-BE49-F238E27FC236}">
                      <a16:creationId xmlns:a16="http://schemas.microsoft.com/office/drawing/2014/main" id="{EC69D608-9A02-74C4-1827-960BF67BD03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32" name="Freeform 8">
                    <a:extLst>
                      <a:ext uri="{FF2B5EF4-FFF2-40B4-BE49-F238E27FC236}">
                        <a16:creationId xmlns:a16="http://schemas.microsoft.com/office/drawing/2014/main" id="{9412FE7A-087C-0358-1721-FA0EDBB62D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3" name="Freeform 9">
                    <a:extLst>
                      <a:ext uri="{FF2B5EF4-FFF2-40B4-BE49-F238E27FC236}">
                        <a16:creationId xmlns:a16="http://schemas.microsoft.com/office/drawing/2014/main" id="{BC37ECA8-8975-1DB2-CE21-331A26490C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4" name="Freeform 10">
                    <a:extLst>
                      <a:ext uri="{FF2B5EF4-FFF2-40B4-BE49-F238E27FC236}">
                        <a16:creationId xmlns:a16="http://schemas.microsoft.com/office/drawing/2014/main" id="{CABDBADA-6AC9-4269-0FF2-0C8FECC5271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5" name="Freeform 11">
                    <a:extLst>
                      <a:ext uri="{FF2B5EF4-FFF2-40B4-BE49-F238E27FC236}">
                        <a16:creationId xmlns:a16="http://schemas.microsoft.com/office/drawing/2014/main" id="{6E9AD13B-8CC7-061E-D4DC-F00D06EAEA8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6" name="Freeform 12">
                    <a:extLst>
                      <a:ext uri="{FF2B5EF4-FFF2-40B4-BE49-F238E27FC236}">
                        <a16:creationId xmlns:a16="http://schemas.microsoft.com/office/drawing/2014/main" id="{769FC2F9-1F21-F26D-F731-FDD34670BE6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6858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7" name="Group 13">
                    <a:extLst>
                      <a:ext uri="{FF2B5EF4-FFF2-40B4-BE49-F238E27FC236}">
                        <a16:creationId xmlns:a16="http://schemas.microsoft.com/office/drawing/2014/main" id="{6A7CB9FE-F21F-5FBF-64C4-5561EBC0328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38" name="Freeform 14">
                      <a:extLst>
                        <a:ext uri="{FF2B5EF4-FFF2-40B4-BE49-F238E27FC236}">
                          <a16:creationId xmlns:a16="http://schemas.microsoft.com/office/drawing/2014/main" id="{D9C3CBD5-414A-95FF-7864-29BCE054D95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Line 15">
                      <a:extLst>
                        <a:ext uri="{FF2B5EF4-FFF2-40B4-BE49-F238E27FC236}">
                          <a16:creationId xmlns:a16="http://schemas.microsoft.com/office/drawing/2014/main" id="{25D06EE0-1CC7-F89B-6FEA-60F149179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31" name="Line 16">
                  <a:extLst>
                    <a:ext uri="{FF2B5EF4-FFF2-40B4-BE49-F238E27FC236}">
                      <a16:creationId xmlns:a16="http://schemas.microsoft.com/office/drawing/2014/main" id="{D9B77E1C-D083-94B1-0CF2-6F93B09F93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6858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" name="Text Box 17">
                <a:extLst>
                  <a:ext uri="{FF2B5EF4-FFF2-40B4-BE49-F238E27FC236}">
                    <a16:creationId xmlns:a16="http://schemas.microsoft.com/office/drawing/2014/main" id="{760F2EBE-D285-D063-26CA-52ACE524B0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5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6858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9BFD8950-9E7C-E13B-AC08-841E07514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" y="90"/>
              <a:ext cx="3313" cy="2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1:21, 22</a:t>
              </a:r>
            </a:p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21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Wherefore, lay apart all filthiness and superfluity of naughtiness, and 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receive with meekness the engrafted word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which is able to save your souls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  <a:p>
              <a:pPr marL="0" marR="0" lvl="0" indent="0" algn="l" defTabSz="176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22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be doers of the word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and not hearers only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,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deceiving your own selves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361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1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:a16="http://schemas.microsoft.com/office/drawing/2014/main" id="{57D894D5-4D9E-35E2-4E7D-D84F5FA7A3CA}"/>
              </a:ext>
            </a:extLst>
          </p:cNvPr>
          <p:cNvGrpSpPr>
            <a:grpSpLocks/>
          </p:cNvGrpSpPr>
          <p:nvPr/>
        </p:nvGrpSpPr>
        <p:grpSpPr bwMode="auto">
          <a:xfrm>
            <a:off x="28574" y="393190"/>
            <a:ext cx="9026936" cy="6972252"/>
            <a:chOff x="24" y="40"/>
            <a:chExt cx="3432" cy="4662"/>
          </a:xfrm>
        </p:grpSpPr>
        <p:grpSp>
          <p:nvGrpSpPr>
            <p:cNvPr id="9" name="Group 5">
              <a:extLst>
                <a:ext uri="{FF2B5EF4-FFF2-40B4-BE49-F238E27FC236}">
                  <a16:creationId xmlns:a16="http://schemas.microsoft.com/office/drawing/2014/main" id="{4948C24F-4CBD-9F16-1E27-8C6B1F982A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" y="40"/>
              <a:ext cx="3432" cy="4662"/>
              <a:chOff x="528" y="1098"/>
              <a:chExt cx="4789" cy="3414"/>
            </a:xfrm>
          </p:grpSpPr>
          <p:grpSp>
            <p:nvGrpSpPr>
              <p:cNvPr id="11" name="Group 6">
                <a:extLst>
                  <a:ext uri="{FF2B5EF4-FFF2-40B4-BE49-F238E27FC236}">
                    <a16:creationId xmlns:a16="http://schemas.microsoft.com/office/drawing/2014/main" id="{7F92F519-D509-D84C-CEF3-AF2BDA32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3" name="Group 7">
                  <a:extLst>
                    <a:ext uri="{FF2B5EF4-FFF2-40B4-BE49-F238E27FC236}">
                      <a16:creationId xmlns:a16="http://schemas.microsoft.com/office/drawing/2014/main" id="{99D5305C-9B7D-D4DA-3914-A6BCC2D487C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" name="Freeform 8">
                    <a:extLst>
                      <a:ext uri="{FF2B5EF4-FFF2-40B4-BE49-F238E27FC236}">
                        <a16:creationId xmlns:a16="http://schemas.microsoft.com/office/drawing/2014/main" id="{8EF5FBAB-FCDA-2D16-E542-C6ED4CE33D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6" name="Freeform 9">
                    <a:extLst>
                      <a:ext uri="{FF2B5EF4-FFF2-40B4-BE49-F238E27FC236}">
                        <a16:creationId xmlns:a16="http://schemas.microsoft.com/office/drawing/2014/main" id="{F4B2C385-A3E3-DA53-6438-BAC9BCFB54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7" name="Freeform 10">
                    <a:extLst>
                      <a:ext uri="{FF2B5EF4-FFF2-40B4-BE49-F238E27FC236}">
                        <a16:creationId xmlns:a16="http://schemas.microsoft.com/office/drawing/2014/main" id="{4BFB240A-C7EA-03BB-542A-E7538474F98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8" name="Freeform 11">
                    <a:extLst>
                      <a:ext uri="{FF2B5EF4-FFF2-40B4-BE49-F238E27FC236}">
                        <a16:creationId xmlns:a16="http://schemas.microsoft.com/office/drawing/2014/main" id="{E87C8282-8F67-4631-5E33-3E2FFF40BB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" name="Freeform 12">
                    <a:extLst>
                      <a:ext uri="{FF2B5EF4-FFF2-40B4-BE49-F238E27FC236}">
                        <a16:creationId xmlns:a16="http://schemas.microsoft.com/office/drawing/2014/main" id="{B1BB3C8E-E5D7-7051-0EC4-FCE8C71F556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4572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5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20" name="Group 13">
                    <a:extLst>
                      <a:ext uri="{FF2B5EF4-FFF2-40B4-BE49-F238E27FC236}">
                        <a16:creationId xmlns:a16="http://schemas.microsoft.com/office/drawing/2014/main" id="{D4D7EBF9-7A78-881D-3C11-A519C5E927B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21" name="Freeform 14">
                      <a:extLst>
                        <a:ext uri="{FF2B5EF4-FFF2-40B4-BE49-F238E27FC236}">
                          <a16:creationId xmlns:a16="http://schemas.microsoft.com/office/drawing/2014/main" id="{0943EF4A-0107-8A44-8643-87893D62E2B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Line 15">
                      <a:extLst>
                        <a:ext uri="{FF2B5EF4-FFF2-40B4-BE49-F238E27FC236}">
                          <a16:creationId xmlns:a16="http://schemas.microsoft.com/office/drawing/2014/main" id="{EBEE5CF6-DEE4-D2AA-91FA-75DA391C5C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24139A42-4C20-4253-28D7-997D7F67A1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" name="Text Box 17">
                <a:extLst>
                  <a:ext uri="{FF2B5EF4-FFF2-40B4-BE49-F238E27FC236}">
                    <a16:creationId xmlns:a16="http://schemas.microsoft.com/office/drawing/2014/main" id="{373C1BCD-6460-4B4C-2AD0-462EB44FB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2" y="1101"/>
                <a:ext cx="4426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95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18">
              <a:extLst>
                <a:ext uri="{FF2B5EF4-FFF2-40B4-BE49-F238E27FC236}">
                  <a16:creationId xmlns:a16="http://schemas.microsoft.com/office/drawing/2014/main" id="{0B282720-A78D-AED1-F135-D4FC14162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" y="90"/>
              <a:ext cx="3303" cy="3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349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3495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James 4:4-12 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Adulterers and adulteresses!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Do you not know that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friendship with the world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0" i="0" u="heavy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is enmity with God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? 	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Whoever therefore wants to be a friend of the world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makes himself an enemy of God.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5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Or do you think that the Scripture says in vain,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	"The Spirit who dwells in us yearns jealously"?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6 	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But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r>
                <a:rPr kumimoji="0" lang="en-US" alt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He gives more grace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Therefore He says: "God resists the proud, But gives grace to the humble."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7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Therefore submit to God.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Resist the devil and he will flee from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8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Draw near to God and He will draw near to you.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Cleanse your hands, you sinners; and purify your hearts, you double-minded.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 	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Lament and mourn and weep!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	Let your laughter be turned to mourning and your joy to gloom.</a:t>
              </a: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34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10 </a:t>
              </a:r>
              <a:r>
                <a:rPr kumimoji="0" lang="en-US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Humble yourselves in the sight of the Lord, and He will lift you up. 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ED91C6D-261B-D79A-AC91-0A4573216ED6}"/>
              </a:ext>
            </a:extLst>
          </p:cNvPr>
          <p:cNvSpPr txBox="1"/>
          <p:nvPr/>
        </p:nvSpPr>
        <p:spPr>
          <a:xfrm>
            <a:off x="3289826" y="2411255"/>
            <a:ext cx="1714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To Teach Us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EE8A8F5F-CBD7-C982-DD74-6D78BB99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252" y="11246"/>
            <a:ext cx="6021365" cy="471873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Epistle of James – Draw Near To God</a:t>
            </a:r>
          </a:p>
        </p:txBody>
      </p:sp>
    </p:spTree>
    <p:extLst>
      <p:ext uri="{BB962C8B-B14F-4D97-AF65-F5344CB8AC3E}">
        <p14:creationId xmlns:p14="http://schemas.microsoft.com/office/powerpoint/2010/main" val="122916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081D5F96-7520-4169-B810-A3D4900A5326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4339" name="Group 3">
              <a:extLst>
                <a:ext uri="{FF2B5EF4-FFF2-40B4-BE49-F238E27FC236}">
                  <a16:creationId xmlns:a16="http://schemas.microsoft.com/office/drawing/2014/main" id="{F4A36B5E-9E43-4052-A19D-4201114EB4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4340" name="Group 4">
                <a:extLst>
                  <a:ext uri="{FF2B5EF4-FFF2-40B4-BE49-F238E27FC236}">
                    <a16:creationId xmlns:a16="http://schemas.microsoft.com/office/drawing/2014/main" id="{145FE769-5DE6-4604-86E1-46EF77E55D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4341" name="Group 5">
                  <a:extLst>
                    <a:ext uri="{FF2B5EF4-FFF2-40B4-BE49-F238E27FC236}">
                      <a16:creationId xmlns:a16="http://schemas.microsoft.com/office/drawing/2014/main" id="{1DA8847C-6DD3-48C2-8F2D-1591521529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4342" name="Freeform 6">
                    <a:extLst>
                      <a:ext uri="{FF2B5EF4-FFF2-40B4-BE49-F238E27FC236}">
                        <a16:creationId xmlns:a16="http://schemas.microsoft.com/office/drawing/2014/main" id="{FEE89D55-15FC-4DD0-8168-9C0AB566DB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3" name="Freeform 7">
                    <a:extLst>
                      <a:ext uri="{FF2B5EF4-FFF2-40B4-BE49-F238E27FC236}">
                        <a16:creationId xmlns:a16="http://schemas.microsoft.com/office/drawing/2014/main" id="{A9792780-84A5-4008-9604-1A37105B71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4" name="Freeform 8">
                    <a:extLst>
                      <a:ext uri="{FF2B5EF4-FFF2-40B4-BE49-F238E27FC236}">
                        <a16:creationId xmlns:a16="http://schemas.microsoft.com/office/drawing/2014/main" id="{906D44E3-E83D-474A-8B87-1E9A9E1A42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5" name="Freeform 9">
                    <a:extLst>
                      <a:ext uri="{FF2B5EF4-FFF2-40B4-BE49-F238E27FC236}">
                        <a16:creationId xmlns:a16="http://schemas.microsoft.com/office/drawing/2014/main" id="{C26DD554-E0A7-4619-BBE5-FEDA2C2AB9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6" name="Freeform 10">
                    <a:extLst>
                      <a:ext uri="{FF2B5EF4-FFF2-40B4-BE49-F238E27FC236}">
                        <a16:creationId xmlns:a16="http://schemas.microsoft.com/office/drawing/2014/main" id="{7842AF17-EB75-4517-A541-91D253A6DD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347" name="Group 11">
                    <a:extLst>
                      <a:ext uri="{FF2B5EF4-FFF2-40B4-BE49-F238E27FC236}">
                        <a16:creationId xmlns:a16="http://schemas.microsoft.com/office/drawing/2014/main" id="{07C3C791-F670-4E40-AF81-46C19F8B5AF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4348" name="Freeform 12">
                      <a:extLst>
                        <a:ext uri="{FF2B5EF4-FFF2-40B4-BE49-F238E27FC236}">
                          <a16:creationId xmlns:a16="http://schemas.microsoft.com/office/drawing/2014/main" id="{B6029A84-101B-45EF-B9F8-07088FB2B95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349" name="Line 13">
                      <a:extLst>
                        <a:ext uri="{FF2B5EF4-FFF2-40B4-BE49-F238E27FC236}">
                          <a16:creationId xmlns:a16="http://schemas.microsoft.com/office/drawing/2014/main" id="{75178DFE-2B33-4E62-8346-D33635292E0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350" name="Line 14">
                  <a:extLst>
                    <a:ext uri="{FF2B5EF4-FFF2-40B4-BE49-F238E27FC236}">
                      <a16:creationId xmlns:a16="http://schemas.microsoft.com/office/drawing/2014/main" id="{8464386C-27E1-4013-A93B-643FFAFB0E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51" name="Text Box 15">
                <a:extLst>
                  <a:ext uri="{FF2B5EF4-FFF2-40B4-BE49-F238E27FC236}">
                    <a16:creationId xmlns:a16="http://schemas.microsoft.com/office/drawing/2014/main" id="{AE653471-E78A-4D21-876E-284A7F6118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352" name="Rectangle 16">
              <a:extLst>
                <a:ext uri="{FF2B5EF4-FFF2-40B4-BE49-F238E27FC236}">
                  <a16:creationId xmlns:a16="http://schemas.microsoft.com/office/drawing/2014/main" id="{77D02EA9-A7F3-4B68-89F7-8CE8C1B5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the grace of God 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4353" name="Text Box 17">
            <a:extLst>
              <a:ext uri="{FF2B5EF4-FFF2-40B4-BE49-F238E27FC236}">
                <a16:creationId xmlns:a16="http://schemas.microsoft.com/office/drawing/2014/main" id="{8855B91D-8A71-4D35-8C47-4466C311E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081D5F96-7520-4169-B810-A3D4900A5326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4339" name="Group 3">
              <a:extLst>
                <a:ext uri="{FF2B5EF4-FFF2-40B4-BE49-F238E27FC236}">
                  <a16:creationId xmlns:a16="http://schemas.microsoft.com/office/drawing/2014/main" id="{F4A36B5E-9E43-4052-A19D-4201114EB4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4340" name="Group 4">
                <a:extLst>
                  <a:ext uri="{FF2B5EF4-FFF2-40B4-BE49-F238E27FC236}">
                    <a16:creationId xmlns:a16="http://schemas.microsoft.com/office/drawing/2014/main" id="{145FE769-5DE6-4604-86E1-46EF77E55D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4341" name="Group 5">
                  <a:extLst>
                    <a:ext uri="{FF2B5EF4-FFF2-40B4-BE49-F238E27FC236}">
                      <a16:creationId xmlns:a16="http://schemas.microsoft.com/office/drawing/2014/main" id="{1DA8847C-6DD3-48C2-8F2D-1591521529F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4342" name="Freeform 6">
                    <a:extLst>
                      <a:ext uri="{FF2B5EF4-FFF2-40B4-BE49-F238E27FC236}">
                        <a16:creationId xmlns:a16="http://schemas.microsoft.com/office/drawing/2014/main" id="{FEE89D55-15FC-4DD0-8168-9C0AB566DBD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3" name="Freeform 7">
                    <a:extLst>
                      <a:ext uri="{FF2B5EF4-FFF2-40B4-BE49-F238E27FC236}">
                        <a16:creationId xmlns:a16="http://schemas.microsoft.com/office/drawing/2014/main" id="{A9792780-84A5-4008-9604-1A37105B712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4" name="Freeform 8">
                    <a:extLst>
                      <a:ext uri="{FF2B5EF4-FFF2-40B4-BE49-F238E27FC236}">
                        <a16:creationId xmlns:a16="http://schemas.microsoft.com/office/drawing/2014/main" id="{906D44E3-E83D-474A-8B87-1E9A9E1A42D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5" name="Freeform 9">
                    <a:extLst>
                      <a:ext uri="{FF2B5EF4-FFF2-40B4-BE49-F238E27FC236}">
                        <a16:creationId xmlns:a16="http://schemas.microsoft.com/office/drawing/2014/main" id="{C26DD554-E0A7-4619-BBE5-FEDA2C2AB94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346" name="Freeform 10">
                    <a:extLst>
                      <a:ext uri="{FF2B5EF4-FFF2-40B4-BE49-F238E27FC236}">
                        <a16:creationId xmlns:a16="http://schemas.microsoft.com/office/drawing/2014/main" id="{7842AF17-EB75-4517-A541-91D253A6DD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347" name="Group 11">
                    <a:extLst>
                      <a:ext uri="{FF2B5EF4-FFF2-40B4-BE49-F238E27FC236}">
                        <a16:creationId xmlns:a16="http://schemas.microsoft.com/office/drawing/2014/main" id="{07C3C791-F670-4E40-AF81-46C19F8B5AF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4348" name="Freeform 12">
                      <a:extLst>
                        <a:ext uri="{FF2B5EF4-FFF2-40B4-BE49-F238E27FC236}">
                          <a16:creationId xmlns:a16="http://schemas.microsoft.com/office/drawing/2014/main" id="{B6029A84-101B-45EF-B9F8-07088FB2B95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349" name="Line 13">
                      <a:extLst>
                        <a:ext uri="{FF2B5EF4-FFF2-40B4-BE49-F238E27FC236}">
                          <a16:creationId xmlns:a16="http://schemas.microsoft.com/office/drawing/2014/main" id="{75178DFE-2B33-4E62-8346-D33635292E0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4350" name="Line 14">
                  <a:extLst>
                    <a:ext uri="{FF2B5EF4-FFF2-40B4-BE49-F238E27FC236}">
                      <a16:creationId xmlns:a16="http://schemas.microsoft.com/office/drawing/2014/main" id="{8464386C-27E1-4013-A93B-643FFAFB0E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4351" name="Text Box 15">
                <a:extLst>
                  <a:ext uri="{FF2B5EF4-FFF2-40B4-BE49-F238E27FC236}">
                    <a16:creationId xmlns:a16="http://schemas.microsoft.com/office/drawing/2014/main" id="{AE653471-E78A-4D21-876E-284A7F6118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352" name="Rectangle 16">
              <a:extLst>
                <a:ext uri="{FF2B5EF4-FFF2-40B4-BE49-F238E27FC236}">
                  <a16:creationId xmlns:a16="http://schemas.microsoft.com/office/drawing/2014/main" id="{77D02EA9-A7F3-4B68-89F7-8CE8C1B5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brings salvation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" name="Text Box 17">
            <a:extLst>
              <a:ext uri="{FF2B5EF4-FFF2-40B4-BE49-F238E27FC236}">
                <a16:creationId xmlns:a16="http://schemas.microsoft.com/office/drawing/2014/main" id="{D5450BF0-2760-B950-6FEA-1681191FD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  <p:extLst>
      <p:ext uri="{BB962C8B-B14F-4D97-AF65-F5344CB8AC3E}">
        <p14:creationId xmlns:p14="http://schemas.microsoft.com/office/powerpoint/2010/main" val="7673249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08F23EC4-97D7-49D7-B3CD-6BA783131A4C}"/>
              </a:ext>
            </a:extLst>
          </p:cNvPr>
          <p:cNvGrpSpPr>
            <a:grpSpLocks/>
          </p:cNvGrpSpPr>
          <p:nvPr/>
        </p:nvGrpSpPr>
        <p:grpSpPr bwMode="auto">
          <a:xfrm>
            <a:off x="14288" y="609600"/>
            <a:ext cx="4405312" cy="5867400"/>
            <a:chOff x="48" y="48"/>
            <a:chExt cx="4224" cy="4451"/>
          </a:xfrm>
        </p:grpSpPr>
        <p:grpSp>
          <p:nvGrpSpPr>
            <p:cNvPr id="15363" name="Group 3">
              <a:extLst>
                <a:ext uri="{FF2B5EF4-FFF2-40B4-BE49-F238E27FC236}">
                  <a16:creationId xmlns:a16="http://schemas.microsoft.com/office/drawing/2014/main" id="{B0C5C7F4-ED5C-4CF8-8AB4-1949BE715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" y="48"/>
              <a:ext cx="4224" cy="4451"/>
              <a:chOff x="528" y="1098"/>
              <a:chExt cx="4789" cy="3414"/>
            </a:xfrm>
          </p:grpSpPr>
          <p:grpSp>
            <p:nvGrpSpPr>
              <p:cNvPr id="15364" name="Group 4">
                <a:extLst>
                  <a:ext uri="{FF2B5EF4-FFF2-40B4-BE49-F238E27FC236}">
                    <a16:creationId xmlns:a16="http://schemas.microsoft.com/office/drawing/2014/main" id="{95C4FDFF-2531-4A36-B7DF-3F170744B0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098"/>
                <a:ext cx="4789" cy="3414"/>
                <a:chOff x="328" y="481"/>
                <a:chExt cx="5229" cy="4022"/>
              </a:xfrm>
            </p:grpSpPr>
            <p:grpSp>
              <p:nvGrpSpPr>
                <p:cNvPr id="15365" name="Group 5">
                  <a:extLst>
                    <a:ext uri="{FF2B5EF4-FFF2-40B4-BE49-F238E27FC236}">
                      <a16:creationId xmlns:a16="http://schemas.microsoft.com/office/drawing/2014/main" id="{7611C77A-DEBA-412F-AA18-9448AB178A3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8" y="481"/>
                  <a:ext cx="5229" cy="4022"/>
                  <a:chOff x="328" y="481"/>
                  <a:chExt cx="5229" cy="4022"/>
                </a:xfrm>
              </p:grpSpPr>
              <p:sp>
                <p:nvSpPr>
                  <p:cNvPr id="15366" name="Freeform 6">
                    <a:extLst>
                      <a:ext uri="{FF2B5EF4-FFF2-40B4-BE49-F238E27FC236}">
                        <a16:creationId xmlns:a16="http://schemas.microsoft.com/office/drawing/2014/main" id="{BCDE2338-D805-4102-91A9-8DBD0092D4D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90" y="624"/>
                    <a:ext cx="2667" cy="3578"/>
                  </a:xfrm>
                  <a:custGeom>
                    <a:avLst/>
                    <a:gdLst>
                      <a:gd name="T0" fmla="*/ 7757 w 7999"/>
                      <a:gd name="T1" fmla="*/ 5361 h 10735"/>
                      <a:gd name="T2" fmla="*/ 7626 w 7999"/>
                      <a:gd name="T3" fmla="*/ 7369 h 10735"/>
                      <a:gd name="T4" fmla="*/ 7418 w 7999"/>
                      <a:gd name="T5" fmla="*/ 9942 h 10735"/>
                      <a:gd name="T6" fmla="*/ 7352 w 7999"/>
                      <a:gd name="T7" fmla="*/ 10230 h 10735"/>
                      <a:gd name="T8" fmla="*/ 6776 w 7999"/>
                      <a:gd name="T9" fmla="*/ 10300 h 10735"/>
                      <a:gd name="T10" fmla="*/ 6137 w 7999"/>
                      <a:gd name="T11" fmla="*/ 10360 h 10735"/>
                      <a:gd name="T12" fmla="*/ 5495 w 7999"/>
                      <a:gd name="T13" fmla="*/ 10401 h 10735"/>
                      <a:gd name="T14" fmla="*/ 4853 w 7999"/>
                      <a:gd name="T15" fmla="*/ 10428 h 10735"/>
                      <a:gd name="T16" fmla="*/ 4208 w 7999"/>
                      <a:gd name="T17" fmla="*/ 10428 h 10735"/>
                      <a:gd name="T18" fmla="*/ 3567 w 7999"/>
                      <a:gd name="T19" fmla="*/ 10422 h 10735"/>
                      <a:gd name="T20" fmla="*/ 2937 w 7999"/>
                      <a:gd name="T21" fmla="*/ 10394 h 10735"/>
                      <a:gd name="T22" fmla="*/ 1871 w 7999"/>
                      <a:gd name="T23" fmla="*/ 10435 h 10735"/>
                      <a:gd name="T24" fmla="*/ 818 w 7999"/>
                      <a:gd name="T25" fmla="*/ 10533 h 10735"/>
                      <a:gd name="T26" fmla="*/ 0 w 7999"/>
                      <a:gd name="T27" fmla="*/ 10655 h 10735"/>
                      <a:gd name="T28" fmla="*/ 0 w 7999"/>
                      <a:gd name="T29" fmla="*/ 10728 h 10735"/>
                      <a:gd name="T30" fmla="*/ 7999 w 7999"/>
                      <a:gd name="T31" fmla="*/ 10735 h 10735"/>
                      <a:gd name="T32" fmla="*/ 7999 w 7999"/>
                      <a:gd name="T33" fmla="*/ 0 h 10735"/>
                      <a:gd name="T34" fmla="*/ 7757 w 7999"/>
                      <a:gd name="T35" fmla="*/ 0 h 10735"/>
                      <a:gd name="T36" fmla="*/ 7757 w 7999"/>
                      <a:gd name="T37" fmla="*/ 5361 h 107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7999" h="10735">
                        <a:moveTo>
                          <a:pt x="7757" y="5361"/>
                        </a:moveTo>
                        <a:lnTo>
                          <a:pt x="7626" y="7369"/>
                        </a:lnTo>
                        <a:lnTo>
                          <a:pt x="7418" y="9942"/>
                        </a:lnTo>
                        <a:lnTo>
                          <a:pt x="7352" y="10230"/>
                        </a:lnTo>
                        <a:lnTo>
                          <a:pt x="6776" y="10300"/>
                        </a:lnTo>
                        <a:lnTo>
                          <a:pt x="6137" y="10360"/>
                        </a:lnTo>
                        <a:lnTo>
                          <a:pt x="5495" y="10401"/>
                        </a:lnTo>
                        <a:lnTo>
                          <a:pt x="4853" y="10428"/>
                        </a:lnTo>
                        <a:lnTo>
                          <a:pt x="4208" y="10428"/>
                        </a:lnTo>
                        <a:lnTo>
                          <a:pt x="3567" y="10422"/>
                        </a:lnTo>
                        <a:lnTo>
                          <a:pt x="2937" y="10394"/>
                        </a:lnTo>
                        <a:lnTo>
                          <a:pt x="1871" y="10435"/>
                        </a:lnTo>
                        <a:lnTo>
                          <a:pt x="818" y="10533"/>
                        </a:lnTo>
                        <a:lnTo>
                          <a:pt x="0" y="10655"/>
                        </a:lnTo>
                        <a:lnTo>
                          <a:pt x="0" y="10728"/>
                        </a:lnTo>
                        <a:lnTo>
                          <a:pt x="7999" y="10735"/>
                        </a:lnTo>
                        <a:lnTo>
                          <a:pt x="7999" y="0"/>
                        </a:lnTo>
                        <a:lnTo>
                          <a:pt x="7757" y="0"/>
                        </a:lnTo>
                        <a:lnTo>
                          <a:pt x="7757" y="5361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67" name="Freeform 7">
                    <a:extLst>
                      <a:ext uri="{FF2B5EF4-FFF2-40B4-BE49-F238E27FC236}">
                        <a16:creationId xmlns:a16="http://schemas.microsoft.com/office/drawing/2014/main" id="{1435006D-CEB0-4DA5-8474-CD1166561A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13" y="4011"/>
                    <a:ext cx="290" cy="492"/>
                  </a:xfrm>
                  <a:custGeom>
                    <a:avLst/>
                    <a:gdLst>
                      <a:gd name="T0" fmla="*/ 0 w 870"/>
                      <a:gd name="T1" fmla="*/ 0 h 1475"/>
                      <a:gd name="T2" fmla="*/ 0 w 870"/>
                      <a:gd name="T3" fmla="*/ 1475 h 1475"/>
                      <a:gd name="T4" fmla="*/ 433 w 870"/>
                      <a:gd name="T5" fmla="*/ 1002 h 1475"/>
                      <a:gd name="T6" fmla="*/ 870 w 870"/>
                      <a:gd name="T7" fmla="*/ 1475 h 1475"/>
                      <a:gd name="T8" fmla="*/ 870 w 870"/>
                      <a:gd name="T9" fmla="*/ 0 h 1475"/>
                      <a:gd name="T10" fmla="*/ 0 w 870"/>
                      <a:gd name="T11" fmla="*/ 0 h 14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870" h="1475">
                        <a:moveTo>
                          <a:pt x="0" y="0"/>
                        </a:moveTo>
                        <a:lnTo>
                          <a:pt x="0" y="1475"/>
                        </a:lnTo>
                        <a:lnTo>
                          <a:pt x="433" y="1002"/>
                        </a:lnTo>
                        <a:lnTo>
                          <a:pt x="870" y="1475"/>
                        </a:lnTo>
                        <a:lnTo>
                          <a:pt x="87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68" name="Freeform 8">
                    <a:extLst>
                      <a:ext uri="{FF2B5EF4-FFF2-40B4-BE49-F238E27FC236}">
                        <a16:creationId xmlns:a16="http://schemas.microsoft.com/office/drawing/2014/main" id="{1802B38F-7EC2-4444-A6C9-6F1616F076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0" y="553"/>
                    <a:ext cx="2483" cy="3623"/>
                  </a:xfrm>
                  <a:custGeom>
                    <a:avLst/>
                    <a:gdLst>
                      <a:gd name="T0" fmla="*/ 194 w 7451"/>
                      <a:gd name="T1" fmla="*/ 10367 h 10868"/>
                      <a:gd name="T2" fmla="*/ 5883 w 7451"/>
                      <a:gd name="T3" fmla="*/ 10360 h 10868"/>
                      <a:gd name="T4" fmla="*/ 5904 w 7451"/>
                      <a:gd name="T5" fmla="*/ 10367 h 10868"/>
                      <a:gd name="T6" fmla="*/ 6055 w 7451"/>
                      <a:gd name="T7" fmla="*/ 10374 h 10868"/>
                      <a:gd name="T8" fmla="*/ 6216 w 7451"/>
                      <a:gd name="T9" fmla="*/ 10395 h 10868"/>
                      <a:gd name="T10" fmla="*/ 6383 w 7451"/>
                      <a:gd name="T11" fmla="*/ 10419 h 10868"/>
                      <a:gd name="T12" fmla="*/ 6536 w 7451"/>
                      <a:gd name="T13" fmla="*/ 10461 h 10868"/>
                      <a:gd name="T14" fmla="*/ 6697 w 7451"/>
                      <a:gd name="T15" fmla="*/ 10509 h 10868"/>
                      <a:gd name="T16" fmla="*/ 6852 w 7451"/>
                      <a:gd name="T17" fmla="*/ 10566 h 10868"/>
                      <a:gd name="T18" fmla="*/ 7006 w 7451"/>
                      <a:gd name="T19" fmla="*/ 10625 h 10868"/>
                      <a:gd name="T20" fmla="*/ 7157 w 7451"/>
                      <a:gd name="T21" fmla="*/ 10698 h 10868"/>
                      <a:gd name="T22" fmla="*/ 7306 w 7451"/>
                      <a:gd name="T23" fmla="*/ 10785 h 10868"/>
                      <a:gd name="T24" fmla="*/ 7451 w 7451"/>
                      <a:gd name="T25" fmla="*/ 10868 h 10868"/>
                      <a:gd name="T26" fmla="*/ 7388 w 7451"/>
                      <a:gd name="T27" fmla="*/ 10868 h 10868"/>
                      <a:gd name="T28" fmla="*/ 6534 w 7451"/>
                      <a:gd name="T29" fmla="*/ 10750 h 10868"/>
                      <a:gd name="T30" fmla="*/ 5477 w 7451"/>
                      <a:gd name="T31" fmla="*/ 10659 h 10868"/>
                      <a:gd name="T32" fmla="*/ 4415 w 7451"/>
                      <a:gd name="T33" fmla="*/ 10614 h 10868"/>
                      <a:gd name="T34" fmla="*/ 0 w 7451"/>
                      <a:gd name="T35" fmla="*/ 10614 h 10868"/>
                      <a:gd name="T36" fmla="*/ 3 w 7451"/>
                      <a:gd name="T37" fmla="*/ 0 h 10868"/>
                      <a:gd name="T38" fmla="*/ 194 w 7451"/>
                      <a:gd name="T39" fmla="*/ 0 h 10868"/>
                      <a:gd name="T40" fmla="*/ 194 w 7451"/>
                      <a:gd name="T41" fmla="*/ 10367 h 108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7451" h="10868">
                        <a:moveTo>
                          <a:pt x="194" y="10367"/>
                        </a:moveTo>
                        <a:lnTo>
                          <a:pt x="5883" y="10360"/>
                        </a:lnTo>
                        <a:lnTo>
                          <a:pt x="5904" y="10367"/>
                        </a:lnTo>
                        <a:lnTo>
                          <a:pt x="6055" y="10374"/>
                        </a:lnTo>
                        <a:lnTo>
                          <a:pt x="6216" y="10395"/>
                        </a:lnTo>
                        <a:lnTo>
                          <a:pt x="6383" y="10419"/>
                        </a:lnTo>
                        <a:lnTo>
                          <a:pt x="6536" y="10461"/>
                        </a:lnTo>
                        <a:lnTo>
                          <a:pt x="6697" y="10509"/>
                        </a:lnTo>
                        <a:lnTo>
                          <a:pt x="6852" y="10566"/>
                        </a:lnTo>
                        <a:lnTo>
                          <a:pt x="7006" y="10625"/>
                        </a:lnTo>
                        <a:lnTo>
                          <a:pt x="7157" y="10698"/>
                        </a:lnTo>
                        <a:lnTo>
                          <a:pt x="7306" y="10785"/>
                        </a:lnTo>
                        <a:lnTo>
                          <a:pt x="7451" y="10868"/>
                        </a:lnTo>
                        <a:lnTo>
                          <a:pt x="7388" y="10868"/>
                        </a:lnTo>
                        <a:lnTo>
                          <a:pt x="6534" y="10750"/>
                        </a:lnTo>
                        <a:lnTo>
                          <a:pt x="5477" y="10659"/>
                        </a:lnTo>
                        <a:lnTo>
                          <a:pt x="4415" y="10614"/>
                        </a:lnTo>
                        <a:lnTo>
                          <a:pt x="0" y="10614"/>
                        </a:lnTo>
                        <a:lnTo>
                          <a:pt x="3" y="0"/>
                        </a:lnTo>
                        <a:lnTo>
                          <a:pt x="194" y="0"/>
                        </a:lnTo>
                        <a:lnTo>
                          <a:pt x="194" y="10367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69" name="Freeform 9">
                    <a:extLst>
                      <a:ext uri="{FF2B5EF4-FFF2-40B4-BE49-F238E27FC236}">
                        <a16:creationId xmlns:a16="http://schemas.microsoft.com/office/drawing/2014/main" id="{F64E61E6-2F8C-4153-87A1-0AA49A02AD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" y="540"/>
                    <a:ext cx="2596" cy="3638"/>
                  </a:xfrm>
                  <a:custGeom>
                    <a:avLst/>
                    <a:gdLst>
                      <a:gd name="T0" fmla="*/ 7545 w 7787"/>
                      <a:gd name="T1" fmla="*/ 5612 h 10913"/>
                      <a:gd name="T2" fmla="*/ 7418 w 7787"/>
                      <a:gd name="T3" fmla="*/ 7620 h 10913"/>
                      <a:gd name="T4" fmla="*/ 7205 w 7787"/>
                      <a:gd name="T5" fmla="*/ 10193 h 10913"/>
                      <a:gd name="T6" fmla="*/ 6633 w 7787"/>
                      <a:gd name="T7" fmla="*/ 10255 h 10913"/>
                      <a:gd name="T8" fmla="*/ 5986 w 7787"/>
                      <a:gd name="T9" fmla="*/ 10325 h 10913"/>
                      <a:gd name="T10" fmla="*/ 5356 w 7787"/>
                      <a:gd name="T11" fmla="*/ 10377 h 10913"/>
                      <a:gd name="T12" fmla="*/ 4708 w 7787"/>
                      <a:gd name="T13" fmla="*/ 10398 h 10913"/>
                      <a:gd name="T14" fmla="*/ 4063 w 7787"/>
                      <a:gd name="T15" fmla="*/ 10398 h 10913"/>
                      <a:gd name="T16" fmla="*/ 3421 w 7787"/>
                      <a:gd name="T17" fmla="*/ 10366 h 10913"/>
                      <a:gd name="T18" fmla="*/ 2788 w 7787"/>
                      <a:gd name="T19" fmla="*/ 10353 h 10913"/>
                      <a:gd name="T20" fmla="*/ 2401 w 7787"/>
                      <a:gd name="T21" fmla="*/ 10346 h 10913"/>
                      <a:gd name="T22" fmla="*/ 2025 w 7787"/>
                      <a:gd name="T23" fmla="*/ 10398 h 10913"/>
                      <a:gd name="T24" fmla="*/ 1650 w 7787"/>
                      <a:gd name="T25" fmla="*/ 10433 h 10913"/>
                      <a:gd name="T26" fmla="*/ 1281 w 7787"/>
                      <a:gd name="T27" fmla="*/ 10506 h 10913"/>
                      <a:gd name="T28" fmla="*/ 914 w 7787"/>
                      <a:gd name="T29" fmla="*/ 10597 h 10913"/>
                      <a:gd name="T30" fmla="*/ 551 w 7787"/>
                      <a:gd name="T31" fmla="*/ 10708 h 10913"/>
                      <a:gd name="T32" fmla="*/ 190 w 7787"/>
                      <a:gd name="T33" fmla="*/ 10837 h 10913"/>
                      <a:gd name="T34" fmla="*/ 0 w 7787"/>
                      <a:gd name="T35" fmla="*/ 10913 h 10913"/>
                      <a:gd name="T36" fmla="*/ 848 w 7787"/>
                      <a:gd name="T37" fmla="*/ 10777 h 10913"/>
                      <a:gd name="T38" fmla="*/ 1901 w 7787"/>
                      <a:gd name="T39" fmla="*/ 10677 h 10913"/>
                      <a:gd name="T40" fmla="*/ 2967 w 7787"/>
                      <a:gd name="T41" fmla="*/ 10652 h 10913"/>
                      <a:gd name="T42" fmla="*/ 3597 w 7787"/>
                      <a:gd name="T43" fmla="*/ 10673 h 10913"/>
                      <a:gd name="T44" fmla="*/ 4232 w 7787"/>
                      <a:gd name="T45" fmla="*/ 10677 h 10913"/>
                      <a:gd name="T46" fmla="*/ 4883 w 7787"/>
                      <a:gd name="T47" fmla="*/ 10686 h 10913"/>
                      <a:gd name="T48" fmla="*/ 5525 w 7787"/>
                      <a:gd name="T49" fmla="*/ 10663 h 10913"/>
                      <a:gd name="T50" fmla="*/ 6155 w 7787"/>
                      <a:gd name="T51" fmla="*/ 10611 h 10913"/>
                      <a:gd name="T52" fmla="*/ 6806 w 7787"/>
                      <a:gd name="T53" fmla="*/ 10558 h 10913"/>
                      <a:gd name="T54" fmla="*/ 7382 w 7787"/>
                      <a:gd name="T55" fmla="*/ 10488 h 10913"/>
                      <a:gd name="T56" fmla="*/ 7448 w 7787"/>
                      <a:gd name="T57" fmla="*/ 10193 h 10913"/>
                      <a:gd name="T58" fmla="*/ 7656 w 7787"/>
                      <a:gd name="T59" fmla="*/ 7627 h 10913"/>
                      <a:gd name="T60" fmla="*/ 7787 w 7787"/>
                      <a:gd name="T61" fmla="*/ 5615 h 10913"/>
                      <a:gd name="T62" fmla="*/ 7787 w 7787"/>
                      <a:gd name="T63" fmla="*/ 45 h 10913"/>
                      <a:gd name="T64" fmla="*/ 7542 w 7787"/>
                      <a:gd name="T65" fmla="*/ 0 h 10913"/>
                      <a:gd name="T66" fmla="*/ 7545 w 7787"/>
                      <a:gd name="T67" fmla="*/ 5612 h 109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</a:cxnLst>
                    <a:rect l="0" t="0" r="r" b="b"/>
                    <a:pathLst>
                      <a:path w="7787" h="10913">
                        <a:moveTo>
                          <a:pt x="7545" y="5612"/>
                        </a:moveTo>
                        <a:lnTo>
                          <a:pt x="7418" y="7620"/>
                        </a:lnTo>
                        <a:lnTo>
                          <a:pt x="7205" y="10193"/>
                        </a:lnTo>
                        <a:lnTo>
                          <a:pt x="6633" y="10255"/>
                        </a:lnTo>
                        <a:lnTo>
                          <a:pt x="5986" y="10325"/>
                        </a:lnTo>
                        <a:lnTo>
                          <a:pt x="5356" y="10377"/>
                        </a:lnTo>
                        <a:lnTo>
                          <a:pt x="4708" y="10398"/>
                        </a:lnTo>
                        <a:lnTo>
                          <a:pt x="4063" y="10398"/>
                        </a:lnTo>
                        <a:lnTo>
                          <a:pt x="3421" y="10366"/>
                        </a:lnTo>
                        <a:lnTo>
                          <a:pt x="2788" y="10353"/>
                        </a:lnTo>
                        <a:lnTo>
                          <a:pt x="2401" y="10346"/>
                        </a:lnTo>
                        <a:lnTo>
                          <a:pt x="2025" y="10398"/>
                        </a:lnTo>
                        <a:lnTo>
                          <a:pt x="1650" y="10433"/>
                        </a:lnTo>
                        <a:lnTo>
                          <a:pt x="1281" y="10506"/>
                        </a:lnTo>
                        <a:lnTo>
                          <a:pt x="914" y="10597"/>
                        </a:lnTo>
                        <a:lnTo>
                          <a:pt x="551" y="10708"/>
                        </a:lnTo>
                        <a:lnTo>
                          <a:pt x="190" y="10837"/>
                        </a:lnTo>
                        <a:lnTo>
                          <a:pt x="0" y="10913"/>
                        </a:lnTo>
                        <a:lnTo>
                          <a:pt x="848" y="10777"/>
                        </a:lnTo>
                        <a:lnTo>
                          <a:pt x="1901" y="10677"/>
                        </a:lnTo>
                        <a:lnTo>
                          <a:pt x="2967" y="10652"/>
                        </a:lnTo>
                        <a:lnTo>
                          <a:pt x="3597" y="10673"/>
                        </a:lnTo>
                        <a:lnTo>
                          <a:pt x="4232" y="10677"/>
                        </a:lnTo>
                        <a:lnTo>
                          <a:pt x="4883" y="10686"/>
                        </a:lnTo>
                        <a:lnTo>
                          <a:pt x="5525" y="10663"/>
                        </a:lnTo>
                        <a:lnTo>
                          <a:pt x="6155" y="10611"/>
                        </a:lnTo>
                        <a:lnTo>
                          <a:pt x="6806" y="10558"/>
                        </a:lnTo>
                        <a:lnTo>
                          <a:pt x="7382" y="10488"/>
                        </a:lnTo>
                        <a:lnTo>
                          <a:pt x="7448" y="10193"/>
                        </a:lnTo>
                        <a:lnTo>
                          <a:pt x="7656" y="7627"/>
                        </a:lnTo>
                        <a:lnTo>
                          <a:pt x="7787" y="5615"/>
                        </a:lnTo>
                        <a:lnTo>
                          <a:pt x="7787" y="45"/>
                        </a:lnTo>
                        <a:lnTo>
                          <a:pt x="7542" y="0"/>
                        </a:lnTo>
                        <a:lnTo>
                          <a:pt x="7545" y="5612"/>
                        </a:lnTo>
                        <a:close/>
                      </a:path>
                    </a:pathLst>
                  </a:custGeom>
                  <a:solidFill>
                    <a:srgbClr val="FF7F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5370" name="Freeform 10">
                    <a:extLst>
                      <a:ext uri="{FF2B5EF4-FFF2-40B4-BE49-F238E27FC236}">
                        <a16:creationId xmlns:a16="http://schemas.microsoft.com/office/drawing/2014/main" id="{E86B53F2-C83C-497B-A0EA-015D8B93620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8" y="647"/>
                    <a:ext cx="2572" cy="3555"/>
                  </a:xfrm>
                  <a:custGeom>
                    <a:avLst/>
                    <a:gdLst>
                      <a:gd name="T0" fmla="*/ 248 w 7717"/>
                      <a:gd name="T1" fmla="*/ 3 h 10665"/>
                      <a:gd name="T2" fmla="*/ 0 w 7717"/>
                      <a:gd name="T3" fmla="*/ 0 h 10665"/>
                      <a:gd name="T4" fmla="*/ 6 w 7717"/>
                      <a:gd name="T5" fmla="*/ 10665 h 10665"/>
                      <a:gd name="T6" fmla="*/ 7717 w 7717"/>
                      <a:gd name="T7" fmla="*/ 10658 h 10665"/>
                      <a:gd name="T8" fmla="*/ 7717 w 7717"/>
                      <a:gd name="T9" fmla="*/ 10585 h 10665"/>
                      <a:gd name="T10" fmla="*/ 7629 w 7717"/>
                      <a:gd name="T11" fmla="*/ 10585 h 10665"/>
                      <a:gd name="T12" fmla="*/ 6779 w 7717"/>
                      <a:gd name="T13" fmla="*/ 10467 h 10665"/>
                      <a:gd name="T14" fmla="*/ 5722 w 7717"/>
                      <a:gd name="T15" fmla="*/ 10365 h 10665"/>
                      <a:gd name="T16" fmla="*/ 4654 w 7717"/>
                      <a:gd name="T17" fmla="*/ 10342 h 10665"/>
                      <a:gd name="T18" fmla="*/ 245 w 7717"/>
                      <a:gd name="T19" fmla="*/ 10324 h 10665"/>
                      <a:gd name="T20" fmla="*/ 248 w 7717"/>
                      <a:gd name="T21" fmla="*/ 3 h 1066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717" h="10665">
                        <a:moveTo>
                          <a:pt x="248" y="3"/>
                        </a:moveTo>
                        <a:lnTo>
                          <a:pt x="0" y="0"/>
                        </a:lnTo>
                        <a:lnTo>
                          <a:pt x="6" y="10665"/>
                        </a:lnTo>
                        <a:lnTo>
                          <a:pt x="7717" y="10658"/>
                        </a:lnTo>
                        <a:lnTo>
                          <a:pt x="7717" y="10585"/>
                        </a:lnTo>
                        <a:lnTo>
                          <a:pt x="7629" y="10585"/>
                        </a:lnTo>
                        <a:lnTo>
                          <a:pt x="6779" y="10467"/>
                        </a:lnTo>
                        <a:lnTo>
                          <a:pt x="5722" y="10365"/>
                        </a:lnTo>
                        <a:lnTo>
                          <a:pt x="4654" y="10342"/>
                        </a:lnTo>
                        <a:lnTo>
                          <a:pt x="245" y="10324"/>
                        </a:lnTo>
                        <a:lnTo>
                          <a:pt x="248" y="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5371" name="Group 11">
                    <a:extLst>
                      <a:ext uri="{FF2B5EF4-FFF2-40B4-BE49-F238E27FC236}">
                        <a16:creationId xmlns:a16="http://schemas.microsoft.com/office/drawing/2014/main" id="{9B647907-99FD-4D85-8AA3-4B491503448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69" y="481"/>
                    <a:ext cx="4931" cy="3697"/>
                    <a:chOff x="451" y="481"/>
                    <a:chExt cx="4931" cy="3697"/>
                  </a:xfrm>
                </p:grpSpPr>
                <p:sp>
                  <p:nvSpPr>
                    <p:cNvPr id="15372" name="Freeform 12">
                      <a:extLst>
                        <a:ext uri="{FF2B5EF4-FFF2-40B4-BE49-F238E27FC236}">
                          <a16:creationId xmlns:a16="http://schemas.microsoft.com/office/drawing/2014/main" id="{5366D9A9-E04D-45A4-9E83-6960F53C0CF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51" y="481"/>
                      <a:ext cx="4931" cy="3697"/>
                    </a:xfrm>
                    <a:custGeom>
                      <a:avLst/>
                      <a:gdLst>
                        <a:gd name="T0" fmla="*/ 5416 w 14793"/>
                        <a:gd name="T1" fmla="*/ 7 h 11090"/>
                        <a:gd name="T2" fmla="*/ 5476 w 14793"/>
                        <a:gd name="T3" fmla="*/ 7 h 11090"/>
                        <a:gd name="T4" fmla="*/ 5661 w 14793"/>
                        <a:gd name="T5" fmla="*/ 0 h 11090"/>
                        <a:gd name="T6" fmla="*/ 5846 w 14793"/>
                        <a:gd name="T7" fmla="*/ 7 h 11090"/>
                        <a:gd name="T8" fmla="*/ 6028 w 14793"/>
                        <a:gd name="T9" fmla="*/ 21 h 11090"/>
                        <a:gd name="T10" fmla="*/ 6213 w 14793"/>
                        <a:gd name="T11" fmla="*/ 44 h 11090"/>
                        <a:gd name="T12" fmla="*/ 6394 w 14793"/>
                        <a:gd name="T13" fmla="*/ 83 h 11090"/>
                        <a:gd name="T14" fmla="*/ 6570 w 14793"/>
                        <a:gd name="T15" fmla="*/ 135 h 11090"/>
                        <a:gd name="T16" fmla="*/ 6751 w 14793"/>
                        <a:gd name="T17" fmla="*/ 190 h 11090"/>
                        <a:gd name="T18" fmla="*/ 6924 w 14793"/>
                        <a:gd name="T19" fmla="*/ 250 h 11090"/>
                        <a:gd name="T20" fmla="*/ 7099 w 14793"/>
                        <a:gd name="T21" fmla="*/ 334 h 11090"/>
                        <a:gd name="T22" fmla="*/ 7266 w 14793"/>
                        <a:gd name="T23" fmla="*/ 421 h 11090"/>
                        <a:gd name="T24" fmla="*/ 7432 w 14793"/>
                        <a:gd name="T25" fmla="*/ 334 h 11090"/>
                        <a:gd name="T26" fmla="*/ 7605 w 14793"/>
                        <a:gd name="T27" fmla="*/ 250 h 11090"/>
                        <a:gd name="T28" fmla="*/ 7774 w 14793"/>
                        <a:gd name="T29" fmla="*/ 190 h 11090"/>
                        <a:gd name="T30" fmla="*/ 7953 w 14793"/>
                        <a:gd name="T31" fmla="*/ 135 h 11090"/>
                        <a:gd name="T32" fmla="*/ 8129 w 14793"/>
                        <a:gd name="T33" fmla="*/ 83 h 11090"/>
                        <a:gd name="T34" fmla="*/ 8314 w 14793"/>
                        <a:gd name="T35" fmla="*/ 44 h 11090"/>
                        <a:gd name="T36" fmla="*/ 8499 w 14793"/>
                        <a:gd name="T37" fmla="*/ 21 h 11090"/>
                        <a:gd name="T38" fmla="*/ 8674 w 14793"/>
                        <a:gd name="T39" fmla="*/ 7 h 11090"/>
                        <a:gd name="T40" fmla="*/ 8864 w 14793"/>
                        <a:gd name="T41" fmla="*/ 0 h 11090"/>
                        <a:gd name="T42" fmla="*/ 9049 w 14793"/>
                        <a:gd name="T43" fmla="*/ 7 h 11090"/>
                        <a:gd name="T44" fmla="*/ 9107 w 14793"/>
                        <a:gd name="T45" fmla="*/ 7 h 11090"/>
                        <a:gd name="T46" fmla="*/ 9107 w 14793"/>
                        <a:gd name="T47" fmla="*/ 0 h 11090"/>
                        <a:gd name="T48" fmla="*/ 14793 w 14793"/>
                        <a:gd name="T49" fmla="*/ 0 h 11090"/>
                        <a:gd name="T50" fmla="*/ 14793 w 14793"/>
                        <a:gd name="T51" fmla="*/ 5792 h 11090"/>
                        <a:gd name="T52" fmla="*/ 14666 w 14793"/>
                        <a:gd name="T53" fmla="*/ 7804 h 11090"/>
                        <a:gd name="T54" fmla="*/ 14453 w 14793"/>
                        <a:gd name="T55" fmla="*/ 10370 h 11090"/>
                        <a:gd name="T56" fmla="*/ 14453 w 14793"/>
                        <a:gd name="T57" fmla="*/ 10363 h 11090"/>
                        <a:gd name="T58" fmla="*/ 13881 w 14793"/>
                        <a:gd name="T59" fmla="*/ 10432 h 11090"/>
                        <a:gd name="T60" fmla="*/ 13243 w 14793"/>
                        <a:gd name="T61" fmla="*/ 10495 h 11090"/>
                        <a:gd name="T62" fmla="*/ 12604 w 14793"/>
                        <a:gd name="T63" fmla="*/ 10537 h 11090"/>
                        <a:gd name="T64" fmla="*/ 11956 w 14793"/>
                        <a:gd name="T65" fmla="*/ 10564 h 11090"/>
                        <a:gd name="T66" fmla="*/ 11314 w 14793"/>
                        <a:gd name="T67" fmla="*/ 10564 h 11090"/>
                        <a:gd name="T68" fmla="*/ 10669 w 14793"/>
                        <a:gd name="T69" fmla="*/ 10554 h 11090"/>
                        <a:gd name="T70" fmla="*/ 10028 w 14793"/>
                        <a:gd name="T71" fmla="*/ 10519 h 11090"/>
                        <a:gd name="T72" fmla="*/ 9649 w 14793"/>
                        <a:gd name="T73" fmla="*/ 10530 h 11090"/>
                        <a:gd name="T74" fmla="*/ 9273 w 14793"/>
                        <a:gd name="T75" fmla="*/ 10564 h 11090"/>
                        <a:gd name="T76" fmla="*/ 8898 w 14793"/>
                        <a:gd name="T77" fmla="*/ 10614 h 11090"/>
                        <a:gd name="T78" fmla="*/ 8529 w 14793"/>
                        <a:gd name="T79" fmla="*/ 10690 h 11090"/>
                        <a:gd name="T80" fmla="*/ 8162 w 14793"/>
                        <a:gd name="T81" fmla="*/ 10770 h 11090"/>
                        <a:gd name="T82" fmla="*/ 7805 w 14793"/>
                        <a:gd name="T83" fmla="*/ 10881 h 11090"/>
                        <a:gd name="T84" fmla="*/ 7438 w 14793"/>
                        <a:gd name="T85" fmla="*/ 11014 h 11090"/>
                        <a:gd name="T86" fmla="*/ 7248 w 14793"/>
                        <a:gd name="T87" fmla="*/ 11090 h 11090"/>
                        <a:gd name="T88" fmla="*/ 7112 w 14793"/>
                        <a:gd name="T89" fmla="*/ 11000 h 11090"/>
                        <a:gd name="T90" fmla="*/ 6960 w 14793"/>
                        <a:gd name="T91" fmla="*/ 10913 h 11090"/>
                        <a:gd name="T92" fmla="*/ 6812 w 14793"/>
                        <a:gd name="T93" fmla="*/ 10840 h 11090"/>
                        <a:gd name="T94" fmla="*/ 6658 w 14793"/>
                        <a:gd name="T95" fmla="*/ 10788 h 11090"/>
                        <a:gd name="T96" fmla="*/ 6503 w 14793"/>
                        <a:gd name="T97" fmla="*/ 10724 h 11090"/>
                        <a:gd name="T98" fmla="*/ 6348 w 14793"/>
                        <a:gd name="T99" fmla="*/ 10676 h 11090"/>
                        <a:gd name="T100" fmla="*/ 6189 w 14793"/>
                        <a:gd name="T101" fmla="*/ 10644 h 11090"/>
                        <a:gd name="T102" fmla="*/ 6022 w 14793"/>
                        <a:gd name="T103" fmla="*/ 10607 h 11090"/>
                        <a:gd name="T104" fmla="*/ 5861 w 14793"/>
                        <a:gd name="T105" fmla="*/ 10585 h 11090"/>
                        <a:gd name="T106" fmla="*/ 5710 w 14793"/>
                        <a:gd name="T107" fmla="*/ 10575 h 11090"/>
                        <a:gd name="T108" fmla="*/ 5689 w 14793"/>
                        <a:gd name="T109" fmla="*/ 10575 h 11090"/>
                        <a:gd name="T110" fmla="*/ 0 w 14793"/>
                        <a:gd name="T111" fmla="*/ 10585 h 11090"/>
                        <a:gd name="T112" fmla="*/ 0 w 14793"/>
                        <a:gd name="T113" fmla="*/ 0 h 11090"/>
                        <a:gd name="T114" fmla="*/ 5458 w 14793"/>
                        <a:gd name="T115" fmla="*/ 7 h 11090"/>
                        <a:gd name="T116" fmla="*/ 5416 w 14793"/>
                        <a:gd name="T117" fmla="*/ 7 h 110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4793" h="11090">
                          <a:moveTo>
                            <a:pt x="5416" y="7"/>
                          </a:moveTo>
                          <a:lnTo>
                            <a:pt x="5476" y="7"/>
                          </a:lnTo>
                          <a:lnTo>
                            <a:pt x="5661" y="0"/>
                          </a:lnTo>
                          <a:lnTo>
                            <a:pt x="5846" y="7"/>
                          </a:lnTo>
                          <a:lnTo>
                            <a:pt x="6028" y="21"/>
                          </a:lnTo>
                          <a:lnTo>
                            <a:pt x="6213" y="44"/>
                          </a:lnTo>
                          <a:lnTo>
                            <a:pt x="6394" y="83"/>
                          </a:lnTo>
                          <a:lnTo>
                            <a:pt x="6570" y="135"/>
                          </a:lnTo>
                          <a:lnTo>
                            <a:pt x="6751" y="190"/>
                          </a:lnTo>
                          <a:lnTo>
                            <a:pt x="6924" y="250"/>
                          </a:lnTo>
                          <a:lnTo>
                            <a:pt x="7099" y="334"/>
                          </a:lnTo>
                          <a:lnTo>
                            <a:pt x="7266" y="421"/>
                          </a:lnTo>
                          <a:lnTo>
                            <a:pt x="7432" y="334"/>
                          </a:lnTo>
                          <a:lnTo>
                            <a:pt x="7605" y="250"/>
                          </a:lnTo>
                          <a:lnTo>
                            <a:pt x="7774" y="190"/>
                          </a:lnTo>
                          <a:lnTo>
                            <a:pt x="7953" y="135"/>
                          </a:lnTo>
                          <a:lnTo>
                            <a:pt x="8129" y="83"/>
                          </a:lnTo>
                          <a:lnTo>
                            <a:pt x="8314" y="44"/>
                          </a:lnTo>
                          <a:lnTo>
                            <a:pt x="8499" y="21"/>
                          </a:lnTo>
                          <a:lnTo>
                            <a:pt x="8674" y="7"/>
                          </a:lnTo>
                          <a:lnTo>
                            <a:pt x="8864" y="0"/>
                          </a:lnTo>
                          <a:lnTo>
                            <a:pt x="9049" y="7"/>
                          </a:lnTo>
                          <a:lnTo>
                            <a:pt x="9107" y="7"/>
                          </a:lnTo>
                          <a:lnTo>
                            <a:pt x="9107" y="0"/>
                          </a:lnTo>
                          <a:lnTo>
                            <a:pt x="14793" y="0"/>
                          </a:lnTo>
                          <a:lnTo>
                            <a:pt x="14793" y="5792"/>
                          </a:lnTo>
                          <a:lnTo>
                            <a:pt x="14666" y="7804"/>
                          </a:lnTo>
                          <a:lnTo>
                            <a:pt x="14453" y="10370"/>
                          </a:lnTo>
                          <a:lnTo>
                            <a:pt x="14453" y="10363"/>
                          </a:lnTo>
                          <a:lnTo>
                            <a:pt x="13881" y="10432"/>
                          </a:lnTo>
                          <a:lnTo>
                            <a:pt x="13243" y="10495"/>
                          </a:lnTo>
                          <a:lnTo>
                            <a:pt x="12604" y="10537"/>
                          </a:lnTo>
                          <a:lnTo>
                            <a:pt x="11956" y="10564"/>
                          </a:lnTo>
                          <a:lnTo>
                            <a:pt x="11314" y="10564"/>
                          </a:lnTo>
                          <a:lnTo>
                            <a:pt x="10669" y="10554"/>
                          </a:lnTo>
                          <a:lnTo>
                            <a:pt x="10028" y="10519"/>
                          </a:lnTo>
                          <a:lnTo>
                            <a:pt x="9649" y="10530"/>
                          </a:lnTo>
                          <a:lnTo>
                            <a:pt x="9273" y="10564"/>
                          </a:lnTo>
                          <a:lnTo>
                            <a:pt x="8898" y="10614"/>
                          </a:lnTo>
                          <a:lnTo>
                            <a:pt x="8529" y="10690"/>
                          </a:lnTo>
                          <a:lnTo>
                            <a:pt x="8162" y="10770"/>
                          </a:lnTo>
                          <a:lnTo>
                            <a:pt x="7805" y="10881"/>
                          </a:lnTo>
                          <a:lnTo>
                            <a:pt x="7438" y="11014"/>
                          </a:lnTo>
                          <a:lnTo>
                            <a:pt x="7248" y="11090"/>
                          </a:lnTo>
                          <a:lnTo>
                            <a:pt x="7112" y="11000"/>
                          </a:lnTo>
                          <a:lnTo>
                            <a:pt x="6960" y="10913"/>
                          </a:lnTo>
                          <a:lnTo>
                            <a:pt x="6812" y="10840"/>
                          </a:lnTo>
                          <a:lnTo>
                            <a:pt x="6658" y="10788"/>
                          </a:lnTo>
                          <a:lnTo>
                            <a:pt x="6503" y="10724"/>
                          </a:lnTo>
                          <a:lnTo>
                            <a:pt x="6348" y="10676"/>
                          </a:lnTo>
                          <a:lnTo>
                            <a:pt x="6189" y="10644"/>
                          </a:lnTo>
                          <a:lnTo>
                            <a:pt x="6022" y="10607"/>
                          </a:lnTo>
                          <a:lnTo>
                            <a:pt x="5861" y="10585"/>
                          </a:lnTo>
                          <a:lnTo>
                            <a:pt x="5710" y="10575"/>
                          </a:lnTo>
                          <a:lnTo>
                            <a:pt x="5689" y="10575"/>
                          </a:lnTo>
                          <a:lnTo>
                            <a:pt x="0" y="10585"/>
                          </a:lnTo>
                          <a:lnTo>
                            <a:pt x="0" y="0"/>
                          </a:lnTo>
                          <a:lnTo>
                            <a:pt x="5458" y="7"/>
                          </a:lnTo>
                          <a:lnTo>
                            <a:pt x="5416" y="7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373" name="Line 13">
                      <a:extLst>
                        <a:ext uri="{FF2B5EF4-FFF2-40B4-BE49-F238E27FC236}">
                          <a16:creationId xmlns:a16="http://schemas.microsoft.com/office/drawing/2014/main" id="{2B52F8BD-3623-49E4-95FB-514D0D8BDEE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68" y="3936"/>
                      <a:ext cx="0" cy="24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15374" name="Line 14">
                  <a:extLst>
                    <a:ext uri="{FF2B5EF4-FFF2-40B4-BE49-F238E27FC236}">
                      <a16:creationId xmlns:a16="http://schemas.microsoft.com/office/drawing/2014/main" id="{FA340AC3-8F93-4586-A5DC-CBE40348E7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91" y="624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5375" name="Text Box 15">
                <a:extLst>
                  <a:ext uri="{FF2B5EF4-FFF2-40B4-BE49-F238E27FC236}">
                    <a16:creationId xmlns:a16="http://schemas.microsoft.com/office/drawing/2014/main" id="{64BB87AC-EE2E-4DC9-BFB1-714D0C93D6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9" y="1107"/>
                <a:ext cx="4428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6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5376" name="Rectangle 16">
              <a:extLst>
                <a:ext uri="{FF2B5EF4-FFF2-40B4-BE49-F238E27FC236}">
                  <a16:creationId xmlns:a16="http://schemas.microsoft.com/office/drawing/2014/main" id="{237D9460-EF50-447B-881D-6681DBB06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" y="93"/>
              <a:ext cx="3893" cy="3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defTabSz="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defTabSz="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Titus 2:11-15 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NKJV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11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For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the grace of God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that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brings salvation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has appeared to all men,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        12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teaching us that, denying ungodliness and worldly lusts, we should live soberly, righteously, and godly in the present age,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13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looking for the blessed hope and glorious appearing of our great God and Savior Jesus Christ,</a:t>
              </a: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14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who gave Himself for us, that He might redeem us from every lawless deed and purify for Himself His own special people, zealous for good works.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333399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15 </a:t>
              </a:r>
              <a:r>
                <a:rPr kumimoji="0" lang="en-US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Speak these things, exhort, and rebuke with all authority. Let no one despise you.</a:t>
              </a:r>
            </a:p>
            <a:p>
              <a:pPr marL="0" marR="0" lvl="0" indent="0" algn="l" defTabSz="228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5379" name="Text Box 19">
            <a:extLst>
              <a:ext uri="{FF2B5EF4-FFF2-40B4-BE49-F238E27FC236}">
                <a16:creationId xmlns:a16="http://schemas.microsoft.com/office/drawing/2014/main" id="{73594184-5702-43B7-8CD3-A80479EB2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890588"/>
            <a:ext cx="198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Brings Salvation</a:t>
            </a: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426B20E1-8A24-FB5F-DAC1-2207EE90C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829" y="29549"/>
            <a:ext cx="44848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He Gives The More Grace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070024B2-686D-410D-8E81-AECFE0551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3687" y="473356"/>
            <a:ext cx="297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Grace Of God: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9" grpId="0"/>
    </p:bld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9837</Words>
  <Application>Microsoft Office PowerPoint</Application>
  <PresentationFormat>On-screen Show (4:3)</PresentationFormat>
  <Paragraphs>733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Aptos</vt:lpstr>
      <vt:lpstr>Aptos Display</vt:lpstr>
      <vt:lpstr>Arial</vt:lpstr>
      <vt:lpstr>Arial Black</vt:lpstr>
      <vt:lpstr>Calibri</vt:lpstr>
      <vt:lpstr>2_Office Theme</vt:lpstr>
      <vt:lpstr>Default Design</vt:lpstr>
      <vt:lpstr>PowerPoint Presentation</vt:lpstr>
      <vt:lpstr>The Epistle of James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The Epistle of James – Draw Near To God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</cp:revision>
  <dcterms:created xsi:type="dcterms:W3CDTF">2008-03-16T18:22:36Z</dcterms:created>
  <dcterms:modified xsi:type="dcterms:W3CDTF">2024-04-19T13:54:18Z</dcterms:modified>
</cp:coreProperties>
</file>